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E0A892D-438A-4D69-A42A-E41FD7C6F13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E0602FC-209D-4B6B-9922-74476FCF88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892D-438A-4D69-A42A-E41FD7C6F13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02FC-209D-4B6B-9922-74476FCF88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892D-438A-4D69-A42A-E41FD7C6F13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02FC-209D-4B6B-9922-74476FCF88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892D-438A-4D69-A42A-E41FD7C6F13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02FC-209D-4B6B-9922-74476FCF88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892D-438A-4D69-A42A-E41FD7C6F13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02FC-209D-4B6B-9922-74476FCF88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892D-438A-4D69-A42A-E41FD7C6F13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02FC-209D-4B6B-9922-74476FCF88D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892D-438A-4D69-A42A-E41FD7C6F13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02FC-209D-4B6B-9922-74476FCF88D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892D-438A-4D69-A42A-E41FD7C6F13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02FC-209D-4B6B-9922-74476FCF88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892D-438A-4D69-A42A-E41FD7C6F13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02FC-209D-4B6B-9922-74476FCF88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E0A892D-438A-4D69-A42A-E41FD7C6F13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E0602FC-209D-4B6B-9922-74476FCF88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E0A892D-438A-4D69-A42A-E41FD7C6F13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E0602FC-209D-4B6B-9922-74476FCF88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E0A892D-438A-4D69-A42A-E41FD7C6F13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E0602FC-209D-4B6B-9922-74476FCF88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9249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ANALISIS</a:t>
            </a:r>
            <a:r>
              <a:rPr lang="en-US" b="1" dirty="0" smtClean="0"/>
              <a:t> PERFORMA </a:t>
            </a:r>
            <a:r>
              <a:rPr lang="en-US" b="1" dirty="0" err="1" smtClean="0"/>
              <a:t>OLAHRAGA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err="1" smtClean="0"/>
              <a:t>KONSEP</a:t>
            </a:r>
            <a:r>
              <a:rPr lang="en-US" b="1" dirty="0" smtClean="0"/>
              <a:t> </a:t>
            </a:r>
            <a:r>
              <a:rPr lang="en-US" b="1" dirty="0" err="1" smtClean="0"/>
              <a:t>ANALISIS</a:t>
            </a:r>
            <a:r>
              <a:rPr lang="en-US" b="1" dirty="0" smtClean="0"/>
              <a:t> PERFORMA </a:t>
            </a:r>
            <a:r>
              <a:rPr lang="en-US" b="1" dirty="0" err="1" smtClean="0"/>
              <a:t>OLAHRAGA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581128"/>
            <a:ext cx="5712179" cy="1524000"/>
          </a:xfrm>
        </p:spPr>
        <p:txBody>
          <a:bodyPr/>
          <a:lstStyle/>
          <a:p>
            <a:r>
              <a:rPr lang="en-US" dirty="0" err="1" smtClean="0"/>
              <a:t>Oleh</a:t>
            </a:r>
            <a:r>
              <a:rPr lang="en-US" dirty="0" smtClean="0"/>
              <a:t>: </a:t>
            </a:r>
            <a:r>
              <a:rPr lang="en-US" dirty="0" err="1" smtClean="0"/>
              <a:t>Fajar</a:t>
            </a:r>
            <a:r>
              <a:rPr lang="en-US" dirty="0" smtClean="0"/>
              <a:t> </a:t>
            </a:r>
            <a:r>
              <a:rPr lang="en-US" dirty="0" err="1" smtClean="0"/>
              <a:t>Hidayatullah</a:t>
            </a:r>
            <a:r>
              <a:rPr lang="en-US" dirty="0" smtClean="0"/>
              <a:t>, </a:t>
            </a:r>
            <a:r>
              <a:rPr lang="en-US" dirty="0" err="1" smtClean="0"/>
              <a:t>M.Pd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8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INDIKATOR</a:t>
            </a:r>
            <a:r>
              <a:rPr lang="en-US" dirty="0" smtClean="0"/>
              <a:t> PERFORMA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119257"/>
            <a:ext cx="7488832" cy="360381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tendangan</a:t>
            </a:r>
            <a:r>
              <a:rPr lang="en-US" dirty="0" smtClean="0"/>
              <a:t> </a:t>
            </a:r>
            <a:r>
              <a:rPr lang="en-US" dirty="0" err="1" smtClean="0"/>
              <a:t>kearah</a:t>
            </a:r>
            <a:r>
              <a:rPr lang="en-US" dirty="0" smtClean="0"/>
              <a:t> </a:t>
            </a:r>
            <a:r>
              <a:rPr lang="en-US" dirty="0" err="1" smtClean="0"/>
              <a:t>gawang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sepak</a:t>
            </a:r>
            <a:r>
              <a:rPr lang="en-US" dirty="0" smtClean="0"/>
              <a:t> bola</a:t>
            </a:r>
          </a:p>
          <a:p>
            <a:endParaRPr lang="en-US" dirty="0"/>
          </a:p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tembakan</a:t>
            </a:r>
            <a:r>
              <a:rPr lang="en-US" dirty="0" smtClean="0"/>
              <a:t> 3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pertandingan</a:t>
            </a:r>
            <a:r>
              <a:rPr lang="en-US" dirty="0" smtClean="0"/>
              <a:t> bola basket</a:t>
            </a:r>
          </a:p>
          <a:p>
            <a:endParaRPr lang="en-US" dirty="0"/>
          </a:p>
          <a:p>
            <a:r>
              <a:rPr lang="en-US" dirty="0" err="1" smtClean="0"/>
              <a:t>Jumlah</a:t>
            </a:r>
            <a:r>
              <a:rPr lang="en-US" dirty="0" smtClean="0"/>
              <a:t> hit </a:t>
            </a:r>
            <a:r>
              <a:rPr lang="en-US" dirty="0" err="1" smtClean="0"/>
              <a:t>dalam</a:t>
            </a:r>
            <a:r>
              <a:rPr lang="en-US" dirty="0" smtClean="0"/>
              <a:t> baseball/softball</a:t>
            </a:r>
          </a:p>
          <a:p>
            <a:endParaRPr lang="en-US" dirty="0"/>
          </a:p>
          <a:p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lari</a:t>
            </a:r>
            <a:r>
              <a:rPr lang="en-US" dirty="0" smtClean="0"/>
              <a:t> </a:t>
            </a:r>
            <a:r>
              <a:rPr lang="en-US" dirty="0" err="1" smtClean="0"/>
              <a:t>atlet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putaran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lari</a:t>
            </a:r>
            <a:r>
              <a:rPr lang="en-US" dirty="0" smtClean="0"/>
              <a:t> </a:t>
            </a:r>
            <a:r>
              <a:rPr lang="en-US" dirty="0" err="1" smtClean="0"/>
              <a:t>800m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lari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lomba</a:t>
            </a:r>
            <a:r>
              <a:rPr lang="en-US" dirty="0" smtClean="0"/>
              <a:t> </a:t>
            </a:r>
            <a:r>
              <a:rPr lang="en-US" dirty="0" err="1" smtClean="0"/>
              <a:t>estafet</a:t>
            </a:r>
            <a:r>
              <a:rPr lang="en-US" dirty="0" smtClean="0"/>
              <a:t> </a:t>
            </a:r>
            <a:r>
              <a:rPr lang="en-US" dirty="0" err="1" smtClean="0"/>
              <a:t>pelari</a:t>
            </a:r>
            <a:r>
              <a:rPr lang="en-US" dirty="0" smtClean="0"/>
              <a:t> </a:t>
            </a:r>
            <a:r>
              <a:rPr lang="en-US" dirty="0" err="1" smtClean="0"/>
              <a:t>ketiga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59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DATA </a:t>
            </a:r>
            <a:r>
              <a:rPr lang="en-US" dirty="0" err="1" smtClean="0"/>
              <a:t>STATISTIK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FREKUENSI</a:t>
            </a:r>
            <a:endParaRPr lang="en-US" dirty="0" smtClean="0"/>
          </a:p>
          <a:p>
            <a:r>
              <a:rPr lang="en-US" dirty="0" smtClean="0"/>
              <a:t>MEAN</a:t>
            </a:r>
          </a:p>
          <a:p>
            <a:r>
              <a:rPr lang="en-US" dirty="0" smtClean="0"/>
              <a:t>MEDIAN</a:t>
            </a:r>
          </a:p>
          <a:p>
            <a:r>
              <a:rPr lang="en-US" dirty="0" smtClean="0"/>
              <a:t>VARIAN</a:t>
            </a:r>
          </a:p>
          <a:p>
            <a:r>
              <a:rPr lang="en-US" dirty="0" err="1" smtClean="0"/>
              <a:t>PERBANDINGAN</a:t>
            </a:r>
            <a:endParaRPr lang="en-US" dirty="0" smtClean="0"/>
          </a:p>
          <a:p>
            <a:r>
              <a:rPr lang="en-US" dirty="0" err="1" smtClean="0"/>
              <a:t>Jenis</a:t>
            </a:r>
            <a:r>
              <a:rPr lang="en-US" dirty="0" smtClean="0"/>
              <a:t> data </a:t>
            </a:r>
            <a:r>
              <a:rPr lang="en-US" dirty="0" err="1" smtClean="0"/>
              <a:t>lainnya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statistik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817582"/>
            <a:ext cx="7488831" cy="120248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STATISTIK</a:t>
            </a:r>
            <a:r>
              <a:rPr lang="en-US" dirty="0" smtClean="0"/>
              <a:t> </a:t>
            </a:r>
            <a:r>
              <a:rPr lang="en-US" dirty="0" err="1" smtClean="0"/>
              <a:t>PERTANDINGAN</a:t>
            </a:r>
            <a:r>
              <a:rPr lang="en-US" dirty="0" smtClean="0"/>
              <a:t> </a:t>
            </a:r>
            <a:r>
              <a:rPr lang="en-US" dirty="0" err="1" smtClean="0"/>
              <a:t>SEPAK</a:t>
            </a:r>
            <a:r>
              <a:rPr lang="en-US" dirty="0" smtClean="0"/>
              <a:t> BOLA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63" y="2119313"/>
            <a:ext cx="5405437" cy="3603625"/>
          </a:xfrm>
        </p:spPr>
      </p:pic>
    </p:spTree>
    <p:extLst>
      <p:ext uri="{BB962C8B-B14F-4D97-AF65-F5344CB8AC3E}">
        <p14:creationId xmlns:p14="http://schemas.microsoft.com/office/powerpoint/2010/main" val="21003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STATISTIK</a:t>
            </a:r>
            <a:r>
              <a:rPr lang="en-US" dirty="0" smtClean="0"/>
              <a:t> </a:t>
            </a:r>
            <a:r>
              <a:rPr lang="en-US" dirty="0" err="1" smtClean="0"/>
              <a:t>PERTANDINGAN</a:t>
            </a:r>
            <a:r>
              <a:rPr lang="en-US" dirty="0" smtClean="0"/>
              <a:t> BOLA </a:t>
            </a:r>
            <a:r>
              <a:rPr lang="en-US" dirty="0" err="1" smtClean="0"/>
              <a:t>VOLI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56" y="2873375"/>
            <a:ext cx="6191250" cy="2095500"/>
          </a:xfrm>
        </p:spPr>
      </p:pic>
    </p:spTree>
    <p:extLst>
      <p:ext uri="{BB962C8B-B14F-4D97-AF65-F5344CB8AC3E}">
        <p14:creationId xmlns:p14="http://schemas.microsoft.com/office/powerpoint/2010/main" val="38973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632847" cy="120248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STATISTIK</a:t>
            </a:r>
            <a:r>
              <a:rPr lang="en-US" dirty="0" smtClean="0"/>
              <a:t> </a:t>
            </a:r>
            <a:r>
              <a:rPr lang="en-US" dirty="0" err="1" smtClean="0"/>
              <a:t>PERTANDINGAN</a:t>
            </a:r>
            <a:r>
              <a:rPr lang="en-US" dirty="0" smtClean="0"/>
              <a:t> BOLA BASKET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20989"/>
            <a:ext cx="5688632" cy="4488331"/>
          </a:xfrm>
        </p:spPr>
      </p:pic>
    </p:spTree>
    <p:extLst>
      <p:ext uri="{BB962C8B-B14F-4D97-AF65-F5344CB8AC3E}">
        <p14:creationId xmlns:p14="http://schemas.microsoft.com/office/powerpoint/2010/main" val="32593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STATISTIK</a:t>
            </a:r>
            <a:r>
              <a:rPr lang="en-US" dirty="0" smtClean="0"/>
              <a:t> </a:t>
            </a:r>
            <a:r>
              <a:rPr lang="en-US" dirty="0" err="1" smtClean="0"/>
              <a:t>PERTANDINGAN</a:t>
            </a:r>
            <a:r>
              <a:rPr lang="en-US" dirty="0" smtClean="0"/>
              <a:t> BASEBALL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77390"/>
            <a:ext cx="6196013" cy="3487470"/>
          </a:xfrm>
        </p:spPr>
      </p:pic>
    </p:spTree>
    <p:extLst>
      <p:ext uri="{BB962C8B-B14F-4D97-AF65-F5344CB8AC3E}">
        <p14:creationId xmlns:p14="http://schemas.microsoft.com/office/powerpoint/2010/main" val="2055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performa</a:t>
            </a:r>
            <a:r>
              <a:rPr lang="en-US" dirty="0" smtClean="0"/>
              <a:t> </a:t>
            </a:r>
            <a:r>
              <a:rPr lang="en-US" dirty="0" err="1" smtClean="0"/>
              <a:t>olahraga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pengamatan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performa</a:t>
            </a:r>
            <a:r>
              <a:rPr lang="en-US" dirty="0" smtClean="0"/>
              <a:t> </a:t>
            </a:r>
            <a:r>
              <a:rPr lang="en-US" dirty="0" err="1" smtClean="0"/>
              <a:t>olahraga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bertanding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berlomba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pengamatan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performa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7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indikator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performa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Mengumpulkan</a:t>
            </a:r>
            <a:r>
              <a:rPr lang="en-US" dirty="0" smtClean="0"/>
              <a:t> data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indikator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pertandingan</a:t>
            </a:r>
            <a:r>
              <a:rPr lang="en-US" dirty="0" smtClean="0"/>
              <a:t>/</a:t>
            </a:r>
            <a:r>
              <a:rPr lang="en-US" dirty="0" err="1" smtClean="0"/>
              <a:t>perlombaan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9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Manfaat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tolak</a:t>
            </a:r>
            <a:r>
              <a:rPr lang="en-US" dirty="0" smtClean="0"/>
              <a:t> </a:t>
            </a:r>
            <a:r>
              <a:rPr lang="en-US" dirty="0" err="1" smtClean="0"/>
              <a:t>ukur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atlet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pertandingan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perlombaan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1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Analisis</a:t>
            </a:r>
            <a:r>
              <a:rPr lang="en-US" dirty="0" smtClean="0"/>
              <a:t> Performa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Kuantitatif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Analisis</a:t>
            </a:r>
            <a:r>
              <a:rPr lang="en-US" dirty="0" smtClean="0"/>
              <a:t> Performa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Kualitatif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123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ANALISIS</a:t>
            </a:r>
            <a:r>
              <a:rPr lang="en-US" dirty="0" smtClean="0"/>
              <a:t> PERFORMA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KUANTITATIF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statistik</a:t>
            </a:r>
            <a:r>
              <a:rPr lang="en-US" dirty="0" smtClean="0"/>
              <a:t> </a:t>
            </a:r>
            <a:r>
              <a:rPr lang="en-US" dirty="0" err="1" smtClean="0"/>
              <a:t>pertandingan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gerak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pertandingan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perlombaan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memanfaatkan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perlombaan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Tes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Laboratorium</a:t>
            </a:r>
            <a:r>
              <a:rPr lang="en-US" dirty="0" smtClean="0"/>
              <a:t> Test </a:t>
            </a:r>
            <a:r>
              <a:rPr lang="en-US" dirty="0" err="1" smtClean="0"/>
              <a:t>maupun</a:t>
            </a:r>
            <a:r>
              <a:rPr lang="en-US" dirty="0" smtClean="0"/>
              <a:t> Field Test</a:t>
            </a:r>
          </a:p>
          <a:p>
            <a:endParaRPr lang="en-US" dirty="0"/>
          </a:p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yang </a:t>
            </a:r>
            <a:r>
              <a:rPr lang="en-US" dirty="0" err="1" smtClean="0"/>
              <a:t>menghasilkan</a:t>
            </a:r>
            <a:r>
              <a:rPr lang="en-US" dirty="0" smtClean="0"/>
              <a:t> data </a:t>
            </a:r>
            <a:r>
              <a:rPr lang="en-US" dirty="0" err="1" smtClean="0"/>
              <a:t>kuantitatif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performa</a:t>
            </a:r>
            <a:r>
              <a:rPr lang="en-US" dirty="0" smtClean="0"/>
              <a:t> </a:t>
            </a:r>
            <a:r>
              <a:rPr lang="en-US" dirty="0" err="1" smtClean="0"/>
              <a:t>olahraga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2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ANALISIS</a:t>
            </a:r>
            <a:r>
              <a:rPr lang="en-US" dirty="0" smtClean="0"/>
              <a:t> PERFORMA </a:t>
            </a:r>
            <a:r>
              <a:rPr lang="en-US" dirty="0" err="1" smtClean="0"/>
              <a:t>OLAHRAGA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KUALITATIF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417476"/>
            <a:ext cx="6196405" cy="3603812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Umpan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pelatih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atlet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performa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memanfaatkan</a:t>
            </a:r>
            <a:r>
              <a:rPr lang="en-US" dirty="0" smtClean="0"/>
              <a:t> video </a:t>
            </a:r>
            <a:r>
              <a:rPr lang="en-US" dirty="0" err="1" smtClean="0"/>
              <a:t>pertandingan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perlombaan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pelatih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pertandingan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performa</a:t>
            </a:r>
            <a:r>
              <a:rPr lang="en-US" dirty="0" smtClean="0"/>
              <a:t> </a:t>
            </a:r>
            <a:r>
              <a:rPr lang="en-US" dirty="0" err="1" smtClean="0"/>
              <a:t>olahraga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yang </a:t>
            </a:r>
            <a:r>
              <a:rPr lang="en-US" dirty="0" err="1" smtClean="0"/>
              <a:t>menghasilkan</a:t>
            </a:r>
            <a:r>
              <a:rPr lang="en-US" dirty="0" smtClean="0"/>
              <a:t> data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kualitatif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pengamatannya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9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STATISTIK</a:t>
            </a:r>
            <a:r>
              <a:rPr lang="en-US" dirty="0" smtClean="0"/>
              <a:t> </a:t>
            </a:r>
            <a:r>
              <a:rPr lang="en-US" dirty="0" err="1" smtClean="0"/>
              <a:t>PERTANDINGAN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Mengamati</a:t>
            </a:r>
            <a:r>
              <a:rPr lang="en-US" dirty="0" smtClean="0"/>
              <a:t> </a:t>
            </a:r>
            <a:r>
              <a:rPr lang="en-US" dirty="0" err="1" smtClean="0"/>
              <a:t>indikator</a:t>
            </a:r>
            <a:r>
              <a:rPr lang="en-US" dirty="0" smtClean="0"/>
              <a:t> </a:t>
            </a:r>
            <a:r>
              <a:rPr lang="en-US" dirty="0" err="1" smtClean="0"/>
              <a:t>performa</a:t>
            </a:r>
            <a:r>
              <a:rPr lang="en-US" dirty="0" smtClean="0"/>
              <a:t> </a:t>
            </a:r>
            <a:r>
              <a:rPr lang="en-US" dirty="0" err="1" smtClean="0"/>
              <a:t>pertandingan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Menyimpulkan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pertandingan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atlet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Menyimpulkan</a:t>
            </a:r>
            <a:r>
              <a:rPr lang="en-US" dirty="0" smtClean="0"/>
              <a:t> </a:t>
            </a:r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kekurangan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atlet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pertandingan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05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OLAHRAGA</a:t>
            </a:r>
            <a:r>
              <a:rPr lang="en-US" dirty="0" smtClean="0"/>
              <a:t> YANG </a:t>
            </a:r>
            <a:r>
              <a:rPr lang="en-US" dirty="0" err="1" smtClean="0"/>
              <a:t>MEMANFAATKAN</a:t>
            </a:r>
            <a:r>
              <a:rPr lang="en-US" dirty="0" smtClean="0"/>
              <a:t> </a:t>
            </a:r>
            <a:r>
              <a:rPr lang="en-US" dirty="0" err="1" smtClean="0"/>
              <a:t>STATISTIK</a:t>
            </a:r>
            <a:r>
              <a:rPr lang="en-US" dirty="0" smtClean="0"/>
              <a:t> </a:t>
            </a:r>
            <a:r>
              <a:rPr lang="en-US" dirty="0" err="1" smtClean="0"/>
              <a:t>PERTANDINGAN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608312"/>
            <a:ext cx="7704856" cy="4277072"/>
          </a:xfrm>
        </p:spPr>
        <p:txBody>
          <a:bodyPr>
            <a:normAutofit/>
          </a:bodyPr>
          <a:lstStyle/>
          <a:p>
            <a:r>
              <a:rPr lang="en-US" dirty="0" err="1" smtClean="0"/>
              <a:t>SEPAK</a:t>
            </a:r>
            <a:r>
              <a:rPr lang="en-US" dirty="0" smtClean="0"/>
              <a:t> </a:t>
            </a:r>
            <a:r>
              <a:rPr lang="en-US" dirty="0" smtClean="0"/>
              <a:t>BOLA</a:t>
            </a:r>
            <a:endParaRPr lang="en-US" dirty="0"/>
          </a:p>
          <a:p>
            <a:r>
              <a:rPr lang="en-US" dirty="0" smtClean="0"/>
              <a:t>BOLA </a:t>
            </a:r>
            <a:r>
              <a:rPr lang="en-US" dirty="0" smtClean="0"/>
              <a:t>BASKET</a:t>
            </a:r>
            <a:endParaRPr lang="en-US" dirty="0"/>
          </a:p>
          <a:p>
            <a:r>
              <a:rPr lang="en-US" dirty="0" smtClean="0"/>
              <a:t>BOLA </a:t>
            </a:r>
            <a:r>
              <a:rPr lang="en-US" dirty="0" err="1" smtClean="0"/>
              <a:t>VOLI</a:t>
            </a:r>
            <a:endParaRPr lang="en-US" dirty="0"/>
          </a:p>
          <a:p>
            <a:r>
              <a:rPr lang="en-US" dirty="0" smtClean="0"/>
              <a:t>BASEBALL DAN </a:t>
            </a:r>
            <a:r>
              <a:rPr lang="en-US" dirty="0" smtClean="0"/>
              <a:t>SOFTBALL</a:t>
            </a:r>
            <a:endParaRPr lang="en-US" dirty="0"/>
          </a:p>
          <a:p>
            <a:r>
              <a:rPr lang="en-US" dirty="0" err="1" smtClean="0"/>
              <a:t>HOKI</a:t>
            </a:r>
            <a:endParaRPr lang="en-US" dirty="0" smtClean="0"/>
          </a:p>
          <a:p>
            <a:r>
              <a:rPr lang="en-US" dirty="0" smtClean="0"/>
              <a:t>RUGBY</a:t>
            </a:r>
            <a:endParaRPr lang="en-US" dirty="0"/>
          </a:p>
          <a:p>
            <a:r>
              <a:rPr lang="en-US" dirty="0" err="1" smtClean="0"/>
              <a:t>Olahraga</a:t>
            </a:r>
            <a:r>
              <a:rPr lang="en-US" dirty="0" smtClean="0"/>
              <a:t> lain yang </a:t>
            </a:r>
            <a:r>
              <a:rPr lang="en-US" dirty="0" err="1" smtClean="0"/>
              <a:t>merekam</a:t>
            </a:r>
            <a:r>
              <a:rPr lang="en-US" dirty="0" smtClean="0"/>
              <a:t> </a:t>
            </a:r>
            <a:r>
              <a:rPr lang="en-US" dirty="0" err="1" smtClean="0"/>
              <a:t>performa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atlet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statistik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4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293</Words>
  <Application>Microsoft Office PowerPoint</Application>
  <PresentationFormat>On-screen Show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Pushpin</vt:lpstr>
      <vt:lpstr>ANALISIS PERFORMA OLAHRAGA  KONSEP ANALISIS PERFORMA OLAHRAGA</vt:lpstr>
      <vt:lpstr>DEFINISI</vt:lpstr>
      <vt:lpstr>TUJUAN</vt:lpstr>
      <vt:lpstr>Manfaat</vt:lpstr>
      <vt:lpstr>JENIS ANALISIS</vt:lpstr>
      <vt:lpstr>ANALISIS PERFORMA SECARA KUANTITATIF</vt:lpstr>
      <vt:lpstr>ANALISIS PERFORMA OLAHRAGA SECARA KUALITATIF</vt:lpstr>
      <vt:lpstr>ANALISIS STATISTIK PERTANDINGAN</vt:lpstr>
      <vt:lpstr>OLAHRAGA YANG MEMANFAATKAN STATISTIK PERTANDINGAN</vt:lpstr>
      <vt:lpstr>CONTOH INDIKATOR PERFORMA</vt:lpstr>
      <vt:lpstr>JENIS DATA STATISTIK</vt:lpstr>
      <vt:lpstr>CONTOH STATISTIK PERTANDINGAN SEPAK BOLA</vt:lpstr>
      <vt:lpstr>CONTOH STATISTIK PERTANDINGAN BOLA VOLI</vt:lpstr>
      <vt:lpstr>CONTOH STATISTIK PERTANDINGAN BOLA BASKET </vt:lpstr>
      <vt:lpstr>CONTOH STATISTIK PERTANDINGAN BASEBALL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PERFORMA OLAHRAGA  KONSEP ANALISIS PERFORMA OLAHRAGA</dc:title>
  <dc:creator>BEROE</dc:creator>
  <cp:lastModifiedBy>BEROE</cp:lastModifiedBy>
  <cp:revision>7</cp:revision>
  <dcterms:created xsi:type="dcterms:W3CDTF">2020-10-04T18:11:58Z</dcterms:created>
  <dcterms:modified xsi:type="dcterms:W3CDTF">2020-10-04T19:25:32Z</dcterms:modified>
</cp:coreProperties>
</file>