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CD4E21-9489-4370-83D1-D154EC2E611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0A891D-9ABE-43C5-B398-3916C08B93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6890" y="1905000"/>
            <a:ext cx="8250219" cy="1793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MATERI : </a:t>
            </a:r>
            <a:br>
              <a:rPr lang="en-US" dirty="0" smtClean="0"/>
            </a:br>
            <a:r>
              <a:rPr lang="en-US" dirty="0" smtClean="0"/>
              <a:t>REKAYASA HIDROLOGI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8400" y="4191000"/>
            <a:ext cx="6553200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BAGIAN IV</a:t>
            </a:r>
          </a:p>
          <a:p>
            <a:r>
              <a:rPr lang="en-US" sz="2800" b="1" dirty="0" smtClean="0"/>
              <a:t>INFILTRASI DAN PERKOLASI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1"/>
            <a:ext cx="1074900" cy="1066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42255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UNIVERSITAS SULAWESI TENGGARA</a:t>
            </a:r>
          </a:p>
          <a:p>
            <a:r>
              <a:rPr lang="en-US" sz="1600" b="1" dirty="0" smtClean="0"/>
              <a:t>FAKULTAS TEKNIK</a:t>
            </a:r>
          </a:p>
          <a:p>
            <a:r>
              <a:rPr lang="en-US" sz="1600" b="1" dirty="0" smtClean="0"/>
              <a:t>PRODI TEKNIK SIPIL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733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0710"/>
            <a:ext cx="647081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3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2337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3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1666"/>
            <a:ext cx="6705600" cy="561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3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00800" cy="49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93" y="779205"/>
            <a:ext cx="6816213" cy="50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2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63349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9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Infiltrasi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Horton 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6803"/>
            <a:ext cx="6858000" cy="50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99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3" y="1524000"/>
            <a:ext cx="85566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250" y="914400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SOEGENG DJOJOWIRONO  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7" y="1028700"/>
            <a:ext cx="81508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1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2729"/>
            <a:ext cx="7620000" cy="56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1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475"/>
            <a:ext cx="68580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0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9" y="914400"/>
            <a:ext cx="672642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3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459171" cy="485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5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7053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8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32" y="860323"/>
            <a:ext cx="72029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6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7" y="1088923"/>
            <a:ext cx="76711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42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</TotalTime>
  <Words>24</Words>
  <Application>Microsoft Office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</cp:revision>
  <dcterms:created xsi:type="dcterms:W3CDTF">2020-04-27T12:30:56Z</dcterms:created>
  <dcterms:modified xsi:type="dcterms:W3CDTF">2020-04-27T12:54:37Z</dcterms:modified>
</cp:coreProperties>
</file>