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56" r:id="rId2"/>
    <p:sldId id="319" r:id="rId3"/>
    <p:sldId id="258" r:id="rId4"/>
    <p:sldId id="260" r:id="rId5"/>
    <p:sldId id="261" r:id="rId6"/>
    <p:sldId id="265" r:id="rId7"/>
    <p:sldId id="266" r:id="rId8"/>
    <p:sldId id="259" r:id="rId9"/>
    <p:sldId id="264" r:id="rId10"/>
    <p:sldId id="262" r:id="rId11"/>
    <p:sldId id="263" r:id="rId12"/>
    <p:sldId id="267" r:id="rId13"/>
    <p:sldId id="268" r:id="rId14"/>
    <p:sldId id="257" r:id="rId15"/>
    <p:sldId id="269" r:id="rId16"/>
    <p:sldId id="270" r:id="rId17"/>
    <p:sldId id="271" r:id="rId18"/>
    <p:sldId id="272" r:id="rId19"/>
    <p:sldId id="273" r:id="rId20"/>
    <p:sldId id="274" r:id="rId21"/>
    <p:sldId id="275" r:id="rId22"/>
    <p:sldId id="299" r:id="rId23"/>
    <p:sldId id="300" r:id="rId24"/>
    <p:sldId id="302" r:id="rId25"/>
    <p:sldId id="303" r:id="rId26"/>
    <p:sldId id="304" r:id="rId27"/>
    <p:sldId id="305" r:id="rId28"/>
    <p:sldId id="309" r:id="rId29"/>
    <p:sldId id="310" r:id="rId30"/>
    <p:sldId id="289" r:id="rId31"/>
    <p:sldId id="311" r:id="rId32"/>
    <p:sldId id="291" r:id="rId33"/>
    <p:sldId id="312" r:id="rId34"/>
    <p:sldId id="313" r:id="rId35"/>
    <p:sldId id="292" r:id="rId36"/>
    <p:sldId id="314" r:id="rId37"/>
    <p:sldId id="315" r:id="rId38"/>
    <p:sldId id="316" r:id="rId39"/>
    <p:sldId id="278" r:id="rId40"/>
    <p:sldId id="293" r:id="rId41"/>
    <p:sldId id="294" r:id="rId42"/>
    <p:sldId id="295" r:id="rId43"/>
    <p:sldId id="317" r:id="rId44"/>
    <p:sldId id="296" r:id="rId45"/>
    <p:sldId id="297" r:id="rId46"/>
    <p:sldId id="276" r:id="rId47"/>
    <p:sldId id="318"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5846"/>
  </p:normalViewPr>
  <p:slideViewPr>
    <p:cSldViewPr snapToGrid="0" snapToObjects="1">
      <p:cViewPr varScale="1">
        <p:scale>
          <a:sx n="82" d="100"/>
          <a:sy n="82" d="100"/>
        </p:scale>
        <p:origin x="102"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CF1C4B-7BB4-4421-BAF7-D50AC975D9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BF45030-246E-4687-95D7-6BD7313FB2F4}">
      <dgm:prSet/>
      <dgm:spPr/>
      <dgm:t>
        <a:bodyPr/>
        <a:lstStyle/>
        <a:p>
          <a:pPr>
            <a:lnSpc>
              <a:spcPct val="100000"/>
            </a:lnSpc>
          </a:pPr>
          <a:r>
            <a:rPr lang="en-US" b="1"/>
            <a:t>Seorang dengan depresi lebih berisiko terhadap kejadian bunuh diri</a:t>
          </a:r>
          <a:r>
            <a:rPr lang="en-US"/>
            <a:t>, di mana sebanyak 15% pasien depresi yang tidak tertangani akan bunuh diri (30 kali lebih sering dibandingkan pasien non depresi).</a:t>
          </a:r>
        </a:p>
      </dgm:t>
    </dgm:pt>
    <dgm:pt modelId="{6298C345-835B-44B0-BE17-0C8E5A3EE9AB}" type="parTrans" cxnId="{9B029534-7846-4CB3-A081-2DF438A58884}">
      <dgm:prSet/>
      <dgm:spPr/>
      <dgm:t>
        <a:bodyPr/>
        <a:lstStyle/>
        <a:p>
          <a:endParaRPr lang="en-US"/>
        </a:p>
      </dgm:t>
    </dgm:pt>
    <dgm:pt modelId="{AF57F700-F7BC-4692-B68F-09ED00346155}" type="sibTrans" cxnId="{9B029534-7846-4CB3-A081-2DF438A58884}">
      <dgm:prSet/>
      <dgm:spPr/>
      <dgm:t>
        <a:bodyPr/>
        <a:lstStyle/>
        <a:p>
          <a:endParaRPr lang="en-US"/>
        </a:p>
      </dgm:t>
    </dgm:pt>
    <dgm:pt modelId="{55698DBB-DD91-40C4-B605-718B303A13FC}">
      <dgm:prSet/>
      <dgm:spPr/>
      <dgm:t>
        <a:bodyPr/>
        <a:lstStyle/>
        <a:p>
          <a:pPr>
            <a:lnSpc>
              <a:spcPct val="100000"/>
            </a:lnSpc>
          </a:pPr>
          <a:r>
            <a:rPr lang="en-US"/>
            <a:t>Pasien depresi juga beresiko terhadap terjadinya alkoholisme, penyalahgunaan obat, gangguan kecemasan, dll. </a:t>
          </a:r>
        </a:p>
      </dgm:t>
    </dgm:pt>
    <dgm:pt modelId="{FF4E89D7-2A04-4DFF-9DB5-C87EEEE44B29}" type="parTrans" cxnId="{BBFDBCF2-30D9-4CAC-B5AD-7893E6C4A49E}">
      <dgm:prSet/>
      <dgm:spPr/>
      <dgm:t>
        <a:bodyPr/>
        <a:lstStyle/>
        <a:p>
          <a:endParaRPr lang="en-US"/>
        </a:p>
      </dgm:t>
    </dgm:pt>
    <dgm:pt modelId="{98C20E6A-B16A-4718-ABDC-5DD4D53BCE6C}" type="sibTrans" cxnId="{BBFDBCF2-30D9-4CAC-B5AD-7893E6C4A49E}">
      <dgm:prSet/>
      <dgm:spPr/>
      <dgm:t>
        <a:bodyPr/>
        <a:lstStyle/>
        <a:p>
          <a:endParaRPr lang="en-US"/>
        </a:p>
      </dgm:t>
    </dgm:pt>
    <dgm:pt modelId="{93C87B4C-7F0F-43D6-AAA9-B04B91A6981B}">
      <dgm:prSet/>
      <dgm:spPr/>
      <dgm:t>
        <a:bodyPr/>
        <a:lstStyle/>
        <a:p>
          <a:pPr>
            <a:lnSpc>
              <a:spcPct val="100000"/>
            </a:lnSpc>
          </a:pPr>
          <a:r>
            <a:rPr lang="en-US"/>
            <a:t>Pada keadaan terburuk, </a:t>
          </a:r>
          <a:r>
            <a:rPr lang="en-US" b="1"/>
            <a:t>depresi dapat menyebabkan bunuh diri</a:t>
          </a:r>
          <a:r>
            <a:rPr lang="en-US"/>
            <a:t>, yang menyebabkan dunia kehilangan 850.000 orang setiap tahunnya.</a:t>
          </a:r>
        </a:p>
      </dgm:t>
    </dgm:pt>
    <dgm:pt modelId="{B277D246-CBC2-436E-96EC-22CFF48DB1EF}" type="parTrans" cxnId="{9F162F6E-F71E-4746-96DA-F523179FF793}">
      <dgm:prSet/>
      <dgm:spPr/>
      <dgm:t>
        <a:bodyPr/>
        <a:lstStyle/>
        <a:p>
          <a:endParaRPr lang="en-US"/>
        </a:p>
      </dgm:t>
    </dgm:pt>
    <dgm:pt modelId="{8649AC88-AACF-4B5B-85C9-F3A0D6A026F3}" type="sibTrans" cxnId="{9F162F6E-F71E-4746-96DA-F523179FF793}">
      <dgm:prSet/>
      <dgm:spPr/>
      <dgm:t>
        <a:bodyPr/>
        <a:lstStyle/>
        <a:p>
          <a:endParaRPr lang="en-US"/>
        </a:p>
      </dgm:t>
    </dgm:pt>
    <dgm:pt modelId="{5AD79F3C-AE7F-44EE-9D16-98E2146D4C6C}" type="pres">
      <dgm:prSet presAssocID="{7CCF1C4B-7BB4-4421-BAF7-D50AC975D97E}" presName="root" presStyleCnt="0">
        <dgm:presLayoutVars>
          <dgm:dir/>
          <dgm:resizeHandles val="exact"/>
        </dgm:presLayoutVars>
      </dgm:prSet>
      <dgm:spPr/>
      <dgm:t>
        <a:bodyPr/>
        <a:lstStyle/>
        <a:p>
          <a:endParaRPr lang="en-US"/>
        </a:p>
      </dgm:t>
    </dgm:pt>
    <dgm:pt modelId="{9AB3D1DB-9A3C-4CF9-9B40-4C48EA21562F}" type="pres">
      <dgm:prSet presAssocID="{3BF45030-246E-4687-95D7-6BD7313FB2F4}" presName="compNode" presStyleCnt="0"/>
      <dgm:spPr/>
    </dgm:pt>
    <dgm:pt modelId="{8D2699ED-97D5-4F9A-A6E8-8C6F0EB6E0D2}" type="pres">
      <dgm:prSet presAssocID="{3BF45030-246E-4687-95D7-6BD7313FB2F4}" presName="bgRect" presStyleLbl="bgShp" presStyleIdx="0" presStyleCnt="3"/>
      <dgm:spPr/>
    </dgm:pt>
    <dgm:pt modelId="{47BDC8F0-85BE-4934-864E-6A5CB3200F6D}" type="pres">
      <dgm:prSet presAssocID="{3BF45030-246E-4687-95D7-6BD7313FB2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Presentation with Checklist"/>
        </a:ext>
      </dgm:extLst>
    </dgm:pt>
    <dgm:pt modelId="{61203CF8-01C7-446E-B2DC-15E390A14FE1}" type="pres">
      <dgm:prSet presAssocID="{3BF45030-246E-4687-95D7-6BD7313FB2F4}" presName="spaceRect" presStyleCnt="0"/>
      <dgm:spPr/>
    </dgm:pt>
    <dgm:pt modelId="{1BB54021-3973-426E-8FC7-0BD35875C4ED}" type="pres">
      <dgm:prSet presAssocID="{3BF45030-246E-4687-95D7-6BD7313FB2F4}" presName="parTx" presStyleLbl="revTx" presStyleIdx="0" presStyleCnt="3">
        <dgm:presLayoutVars>
          <dgm:chMax val="0"/>
          <dgm:chPref val="0"/>
        </dgm:presLayoutVars>
      </dgm:prSet>
      <dgm:spPr/>
      <dgm:t>
        <a:bodyPr/>
        <a:lstStyle/>
        <a:p>
          <a:endParaRPr lang="en-US"/>
        </a:p>
      </dgm:t>
    </dgm:pt>
    <dgm:pt modelId="{17B974BC-97C4-4913-97F8-ABE316B02A0B}" type="pres">
      <dgm:prSet presAssocID="{AF57F700-F7BC-4692-B68F-09ED00346155}" presName="sibTrans" presStyleCnt="0"/>
      <dgm:spPr/>
    </dgm:pt>
    <dgm:pt modelId="{F1A32F72-5A9D-4FC5-A841-A914010629B5}" type="pres">
      <dgm:prSet presAssocID="{55698DBB-DD91-40C4-B605-718B303A13FC}" presName="compNode" presStyleCnt="0"/>
      <dgm:spPr/>
    </dgm:pt>
    <dgm:pt modelId="{35106AAE-CF91-43C6-B240-25335258AA38}" type="pres">
      <dgm:prSet presAssocID="{55698DBB-DD91-40C4-B605-718B303A13FC}" presName="bgRect" presStyleLbl="bgShp" presStyleIdx="1" presStyleCnt="3"/>
      <dgm:spPr/>
    </dgm:pt>
    <dgm:pt modelId="{89F52DC4-77A5-4511-9C5F-4362102278BB}" type="pres">
      <dgm:prSet presAssocID="{55698DBB-DD91-40C4-B605-718B303A13F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Chat Bubble"/>
        </a:ext>
      </dgm:extLst>
    </dgm:pt>
    <dgm:pt modelId="{09C1D611-28DD-4242-B1C4-1020E66D1BD4}" type="pres">
      <dgm:prSet presAssocID="{55698DBB-DD91-40C4-B605-718B303A13FC}" presName="spaceRect" presStyleCnt="0"/>
      <dgm:spPr/>
    </dgm:pt>
    <dgm:pt modelId="{72687499-D904-4804-94B4-608E7F9F35ED}" type="pres">
      <dgm:prSet presAssocID="{55698DBB-DD91-40C4-B605-718B303A13FC}" presName="parTx" presStyleLbl="revTx" presStyleIdx="1" presStyleCnt="3">
        <dgm:presLayoutVars>
          <dgm:chMax val="0"/>
          <dgm:chPref val="0"/>
        </dgm:presLayoutVars>
      </dgm:prSet>
      <dgm:spPr/>
      <dgm:t>
        <a:bodyPr/>
        <a:lstStyle/>
        <a:p>
          <a:endParaRPr lang="en-US"/>
        </a:p>
      </dgm:t>
    </dgm:pt>
    <dgm:pt modelId="{D78DB717-5FA3-4E0F-A60F-B619F81518C8}" type="pres">
      <dgm:prSet presAssocID="{98C20E6A-B16A-4718-ABDC-5DD4D53BCE6C}" presName="sibTrans" presStyleCnt="0"/>
      <dgm:spPr/>
    </dgm:pt>
    <dgm:pt modelId="{73425C6B-20BC-4EA2-B977-3C158964E203}" type="pres">
      <dgm:prSet presAssocID="{93C87B4C-7F0F-43D6-AAA9-B04B91A6981B}" presName="compNode" presStyleCnt="0"/>
      <dgm:spPr/>
    </dgm:pt>
    <dgm:pt modelId="{0114B9F2-4D08-497D-B7B8-8EE033BFC123}" type="pres">
      <dgm:prSet presAssocID="{93C87B4C-7F0F-43D6-AAA9-B04B91A6981B}" presName="bgRect" presStyleLbl="bgShp" presStyleIdx="2" presStyleCnt="3"/>
      <dgm:spPr/>
    </dgm:pt>
    <dgm:pt modelId="{D1B06B7B-5DDD-4E71-A0E5-9A3C61E70D4E}" type="pres">
      <dgm:prSet presAssocID="{93C87B4C-7F0F-43D6-AAA9-B04B91A698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Dragon Dance"/>
        </a:ext>
      </dgm:extLst>
    </dgm:pt>
    <dgm:pt modelId="{0FC5BAFC-0C1F-4F78-B632-E5C39D3BE9B4}" type="pres">
      <dgm:prSet presAssocID="{93C87B4C-7F0F-43D6-AAA9-B04B91A6981B}" presName="spaceRect" presStyleCnt="0"/>
      <dgm:spPr/>
    </dgm:pt>
    <dgm:pt modelId="{849154D2-12F3-4A79-BC6E-E6A885D19373}" type="pres">
      <dgm:prSet presAssocID="{93C87B4C-7F0F-43D6-AAA9-B04B91A6981B}" presName="parTx" presStyleLbl="revTx" presStyleIdx="2" presStyleCnt="3">
        <dgm:presLayoutVars>
          <dgm:chMax val="0"/>
          <dgm:chPref val="0"/>
        </dgm:presLayoutVars>
      </dgm:prSet>
      <dgm:spPr/>
      <dgm:t>
        <a:bodyPr/>
        <a:lstStyle/>
        <a:p>
          <a:endParaRPr lang="en-US"/>
        </a:p>
      </dgm:t>
    </dgm:pt>
  </dgm:ptLst>
  <dgm:cxnLst>
    <dgm:cxn modelId="{AD4F52F3-EB45-4221-AABD-A2F90A4BF0F4}" type="presOf" srcId="{3BF45030-246E-4687-95D7-6BD7313FB2F4}" destId="{1BB54021-3973-426E-8FC7-0BD35875C4ED}" srcOrd="0" destOrd="0" presId="urn:microsoft.com/office/officeart/2018/2/layout/IconVerticalSolidList"/>
    <dgm:cxn modelId="{BBFDBCF2-30D9-4CAC-B5AD-7893E6C4A49E}" srcId="{7CCF1C4B-7BB4-4421-BAF7-D50AC975D97E}" destId="{55698DBB-DD91-40C4-B605-718B303A13FC}" srcOrd="1" destOrd="0" parTransId="{FF4E89D7-2A04-4DFF-9DB5-C87EEEE44B29}" sibTransId="{98C20E6A-B16A-4718-ABDC-5DD4D53BCE6C}"/>
    <dgm:cxn modelId="{9B029534-7846-4CB3-A081-2DF438A58884}" srcId="{7CCF1C4B-7BB4-4421-BAF7-D50AC975D97E}" destId="{3BF45030-246E-4687-95D7-6BD7313FB2F4}" srcOrd="0" destOrd="0" parTransId="{6298C345-835B-44B0-BE17-0C8E5A3EE9AB}" sibTransId="{AF57F700-F7BC-4692-B68F-09ED00346155}"/>
    <dgm:cxn modelId="{9F162F6E-F71E-4746-96DA-F523179FF793}" srcId="{7CCF1C4B-7BB4-4421-BAF7-D50AC975D97E}" destId="{93C87B4C-7F0F-43D6-AAA9-B04B91A6981B}" srcOrd="2" destOrd="0" parTransId="{B277D246-CBC2-436E-96EC-22CFF48DB1EF}" sibTransId="{8649AC88-AACF-4B5B-85C9-F3A0D6A026F3}"/>
    <dgm:cxn modelId="{3544540E-DB84-4179-A683-6AA7FD580B2A}" type="presOf" srcId="{93C87B4C-7F0F-43D6-AAA9-B04B91A6981B}" destId="{849154D2-12F3-4A79-BC6E-E6A885D19373}" srcOrd="0" destOrd="0" presId="urn:microsoft.com/office/officeart/2018/2/layout/IconVerticalSolidList"/>
    <dgm:cxn modelId="{5A7CACDB-DBA2-46C5-A03C-290189DF051A}" type="presOf" srcId="{7CCF1C4B-7BB4-4421-BAF7-D50AC975D97E}" destId="{5AD79F3C-AE7F-44EE-9D16-98E2146D4C6C}" srcOrd="0" destOrd="0" presId="urn:microsoft.com/office/officeart/2018/2/layout/IconVerticalSolidList"/>
    <dgm:cxn modelId="{4E7DF8BB-9C3D-4673-A8C2-2573964BFF27}" type="presOf" srcId="{55698DBB-DD91-40C4-B605-718B303A13FC}" destId="{72687499-D904-4804-94B4-608E7F9F35ED}" srcOrd="0" destOrd="0" presId="urn:microsoft.com/office/officeart/2018/2/layout/IconVerticalSolidList"/>
    <dgm:cxn modelId="{19748444-1347-45BC-9E0A-70DB6C055CC3}" type="presParOf" srcId="{5AD79F3C-AE7F-44EE-9D16-98E2146D4C6C}" destId="{9AB3D1DB-9A3C-4CF9-9B40-4C48EA21562F}" srcOrd="0" destOrd="0" presId="urn:microsoft.com/office/officeart/2018/2/layout/IconVerticalSolidList"/>
    <dgm:cxn modelId="{2A5FAC6B-C787-4E17-9FB9-BE7FCC9BC049}" type="presParOf" srcId="{9AB3D1DB-9A3C-4CF9-9B40-4C48EA21562F}" destId="{8D2699ED-97D5-4F9A-A6E8-8C6F0EB6E0D2}" srcOrd="0" destOrd="0" presId="urn:microsoft.com/office/officeart/2018/2/layout/IconVerticalSolidList"/>
    <dgm:cxn modelId="{388C4DED-5DB0-418E-A3AD-5D8117ABCE56}" type="presParOf" srcId="{9AB3D1DB-9A3C-4CF9-9B40-4C48EA21562F}" destId="{47BDC8F0-85BE-4934-864E-6A5CB3200F6D}" srcOrd="1" destOrd="0" presId="urn:microsoft.com/office/officeart/2018/2/layout/IconVerticalSolidList"/>
    <dgm:cxn modelId="{51821D36-99D2-4A72-9B3C-3404D48A05A6}" type="presParOf" srcId="{9AB3D1DB-9A3C-4CF9-9B40-4C48EA21562F}" destId="{61203CF8-01C7-446E-B2DC-15E390A14FE1}" srcOrd="2" destOrd="0" presId="urn:microsoft.com/office/officeart/2018/2/layout/IconVerticalSolidList"/>
    <dgm:cxn modelId="{99D0A30D-7664-4976-825F-9338F5F7835E}" type="presParOf" srcId="{9AB3D1DB-9A3C-4CF9-9B40-4C48EA21562F}" destId="{1BB54021-3973-426E-8FC7-0BD35875C4ED}" srcOrd="3" destOrd="0" presId="urn:microsoft.com/office/officeart/2018/2/layout/IconVerticalSolidList"/>
    <dgm:cxn modelId="{30526644-AD2A-4485-BC13-F4027D705765}" type="presParOf" srcId="{5AD79F3C-AE7F-44EE-9D16-98E2146D4C6C}" destId="{17B974BC-97C4-4913-97F8-ABE316B02A0B}" srcOrd="1" destOrd="0" presId="urn:microsoft.com/office/officeart/2018/2/layout/IconVerticalSolidList"/>
    <dgm:cxn modelId="{47029BB3-14D8-4424-AF7E-46529DEF4817}" type="presParOf" srcId="{5AD79F3C-AE7F-44EE-9D16-98E2146D4C6C}" destId="{F1A32F72-5A9D-4FC5-A841-A914010629B5}" srcOrd="2" destOrd="0" presId="urn:microsoft.com/office/officeart/2018/2/layout/IconVerticalSolidList"/>
    <dgm:cxn modelId="{29198CC5-EB63-4FD5-BDA2-8116FEA525AB}" type="presParOf" srcId="{F1A32F72-5A9D-4FC5-A841-A914010629B5}" destId="{35106AAE-CF91-43C6-B240-25335258AA38}" srcOrd="0" destOrd="0" presId="urn:microsoft.com/office/officeart/2018/2/layout/IconVerticalSolidList"/>
    <dgm:cxn modelId="{14F5E55C-94A1-46A8-A899-BD4CCB3FDD5E}" type="presParOf" srcId="{F1A32F72-5A9D-4FC5-A841-A914010629B5}" destId="{89F52DC4-77A5-4511-9C5F-4362102278BB}" srcOrd="1" destOrd="0" presId="urn:microsoft.com/office/officeart/2018/2/layout/IconVerticalSolidList"/>
    <dgm:cxn modelId="{CFB57145-1B50-419F-B9BB-72DBB76DF475}" type="presParOf" srcId="{F1A32F72-5A9D-4FC5-A841-A914010629B5}" destId="{09C1D611-28DD-4242-B1C4-1020E66D1BD4}" srcOrd="2" destOrd="0" presId="urn:microsoft.com/office/officeart/2018/2/layout/IconVerticalSolidList"/>
    <dgm:cxn modelId="{0534F785-80FF-4D8A-AFFC-DC0632CB5860}" type="presParOf" srcId="{F1A32F72-5A9D-4FC5-A841-A914010629B5}" destId="{72687499-D904-4804-94B4-608E7F9F35ED}" srcOrd="3" destOrd="0" presId="urn:microsoft.com/office/officeart/2018/2/layout/IconVerticalSolidList"/>
    <dgm:cxn modelId="{B7BA8177-2868-4D69-B1D6-C1B2EBBD5275}" type="presParOf" srcId="{5AD79F3C-AE7F-44EE-9D16-98E2146D4C6C}" destId="{D78DB717-5FA3-4E0F-A60F-B619F81518C8}" srcOrd="3" destOrd="0" presId="urn:microsoft.com/office/officeart/2018/2/layout/IconVerticalSolidList"/>
    <dgm:cxn modelId="{B9335143-D2E6-4544-BE5F-663D29A2A7BD}" type="presParOf" srcId="{5AD79F3C-AE7F-44EE-9D16-98E2146D4C6C}" destId="{73425C6B-20BC-4EA2-B977-3C158964E203}" srcOrd="4" destOrd="0" presId="urn:microsoft.com/office/officeart/2018/2/layout/IconVerticalSolidList"/>
    <dgm:cxn modelId="{26A6EDE3-BEFC-4149-86B0-D2B479D9A919}" type="presParOf" srcId="{73425C6B-20BC-4EA2-B977-3C158964E203}" destId="{0114B9F2-4D08-497D-B7B8-8EE033BFC123}" srcOrd="0" destOrd="0" presId="urn:microsoft.com/office/officeart/2018/2/layout/IconVerticalSolidList"/>
    <dgm:cxn modelId="{6AA2D74F-EE0E-4CBF-A27A-2B9774CC184B}" type="presParOf" srcId="{73425C6B-20BC-4EA2-B977-3C158964E203}" destId="{D1B06B7B-5DDD-4E71-A0E5-9A3C61E70D4E}" srcOrd="1" destOrd="0" presId="urn:microsoft.com/office/officeart/2018/2/layout/IconVerticalSolidList"/>
    <dgm:cxn modelId="{4C901262-F5B5-47C5-BEC0-89E1A34D0488}" type="presParOf" srcId="{73425C6B-20BC-4EA2-B977-3C158964E203}" destId="{0FC5BAFC-0C1F-4F78-B632-E5C39D3BE9B4}" srcOrd="2" destOrd="0" presId="urn:microsoft.com/office/officeart/2018/2/layout/IconVerticalSolidList"/>
    <dgm:cxn modelId="{A8098AEC-D3BF-4091-B7E4-968CBE557381}" type="presParOf" srcId="{73425C6B-20BC-4EA2-B977-3C158964E203}" destId="{849154D2-12F3-4A79-BC6E-E6A885D193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6D796E-1AEE-4D8B-82B6-C6CA07E621D9}"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082B021D-7726-41AF-B5EA-45E81EF655EE}">
      <dgm:prSet/>
      <dgm:spPr/>
      <dgm:t>
        <a:bodyPr/>
        <a:lstStyle/>
        <a:p>
          <a:r>
            <a:rPr lang="en-US"/>
            <a:t>Penyebab </a:t>
          </a:r>
          <a:r>
            <a:rPr lang="en-US" b="1"/>
            <a:t>sangat kompleks</a:t>
          </a:r>
          <a:r>
            <a:rPr lang="en-US"/>
            <a:t>, melibatkan faktor genetik, biologis, dan lingkungan, dan faktor-faktor ini bisa menyebabkan gangguan depresi baik secara tunggal atau bersama-sama. </a:t>
          </a:r>
        </a:p>
      </dgm:t>
    </dgm:pt>
    <dgm:pt modelId="{B0AD2B50-BF74-4C10-BBFD-FB5ECEAD23C8}" type="parTrans" cxnId="{1CACB637-24D9-46D5-B52F-B35EE4465FB0}">
      <dgm:prSet/>
      <dgm:spPr/>
      <dgm:t>
        <a:bodyPr/>
        <a:lstStyle/>
        <a:p>
          <a:endParaRPr lang="en-US"/>
        </a:p>
      </dgm:t>
    </dgm:pt>
    <dgm:pt modelId="{32E55E9E-481D-4BB4-83B1-475E75739D7C}" type="sibTrans" cxnId="{1CACB637-24D9-46D5-B52F-B35EE4465FB0}">
      <dgm:prSet/>
      <dgm:spPr/>
      <dgm:t>
        <a:bodyPr/>
        <a:lstStyle/>
        <a:p>
          <a:endParaRPr lang="en-US"/>
        </a:p>
      </dgm:t>
    </dgm:pt>
    <dgm:pt modelId="{36C292C7-A47D-45E8-9DCB-7FB9C982544E}">
      <dgm:prSet/>
      <dgm:spPr/>
      <dgm:t>
        <a:bodyPr/>
        <a:lstStyle/>
        <a:p>
          <a:r>
            <a:rPr lang="en-US"/>
            <a:t>Pasien </a:t>
          </a:r>
          <a:r>
            <a:rPr lang="en-US" b="1"/>
            <a:t>menunjukkan adanya </a:t>
          </a:r>
          <a:r>
            <a:rPr lang="en-US"/>
            <a:t>perubahan neurotransmiter otak antara lain: NE, 5-HT, DA.</a:t>
          </a:r>
        </a:p>
      </dgm:t>
    </dgm:pt>
    <dgm:pt modelId="{DB6FE18D-E6E5-42B2-8664-D5C31C76A18F}" type="parTrans" cxnId="{1712AF3B-C5CD-487A-814E-924E39CB3423}">
      <dgm:prSet/>
      <dgm:spPr/>
      <dgm:t>
        <a:bodyPr/>
        <a:lstStyle/>
        <a:p>
          <a:endParaRPr lang="en-US"/>
        </a:p>
      </dgm:t>
    </dgm:pt>
    <dgm:pt modelId="{48487680-E464-4E56-970C-D9681185A821}" type="sibTrans" cxnId="{1712AF3B-C5CD-487A-814E-924E39CB3423}">
      <dgm:prSet/>
      <dgm:spPr/>
      <dgm:t>
        <a:bodyPr/>
        <a:lstStyle/>
        <a:p>
          <a:endParaRPr lang="en-US"/>
        </a:p>
      </dgm:t>
    </dgm:pt>
    <dgm:pt modelId="{8F815112-878E-4DCD-8F6E-DAA92810080F}">
      <dgm:prSet/>
      <dgm:spPr/>
      <dgm:t>
        <a:bodyPr/>
        <a:lstStyle/>
        <a:p>
          <a:r>
            <a:rPr lang="en-US"/>
            <a:t>Pada pasien dengan </a:t>
          </a:r>
          <a:r>
            <a:rPr lang="en-US" b="1"/>
            <a:t>“bakat” </a:t>
          </a:r>
          <a:r>
            <a:rPr lang="en-US"/>
            <a:t>depresi: kemampuan menerima musibah (kematian, kehilangan kerja, sakit, kehilangan fungsi pada usia produktif) lebih kecil dibanding orang normal</a:t>
          </a:r>
        </a:p>
      </dgm:t>
    </dgm:pt>
    <dgm:pt modelId="{0D44C390-B46C-4D5C-8676-80B44DC1BE9F}" type="parTrans" cxnId="{8ADCDB59-F646-45C4-A5CE-E0313F2F9294}">
      <dgm:prSet/>
      <dgm:spPr/>
      <dgm:t>
        <a:bodyPr/>
        <a:lstStyle/>
        <a:p>
          <a:endParaRPr lang="en-US"/>
        </a:p>
      </dgm:t>
    </dgm:pt>
    <dgm:pt modelId="{2C322DED-E85C-4C30-AC30-476F0E0BA109}" type="sibTrans" cxnId="{8ADCDB59-F646-45C4-A5CE-E0313F2F9294}">
      <dgm:prSet/>
      <dgm:spPr/>
      <dgm:t>
        <a:bodyPr/>
        <a:lstStyle/>
        <a:p>
          <a:endParaRPr lang="en-US"/>
        </a:p>
      </dgm:t>
    </dgm:pt>
    <dgm:pt modelId="{1C099671-526F-7743-81C2-4E77DD519FA0}" type="pres">
      <dgm:prSet presAssocID="{C96D796E-1AEE-4D8B-82B6-C6CA07E621D9}" presName="Name0" presStyleCnt="0">
        <dgm:presLayoutVars>
          <dgm:dir/>
          <dgm:animLvl val="lvl"/>
          <dgm:resizeHandles val="exact"/>
        </dgm:presLayoutVars>
      </dgm:prSet>
      <dgm:spPr/>
      <dgm:t>
        <a:bodyPr/>
        <a:lstStyle/>
        <a:p>
          <a:endParaRPr lang="en-US"/>
        </a:p>
      </dgm:t>
    </dgm:pt>
    <dgm:pt modelId="{68C48B0F-C4B7-6E4E-8B8E-4CF854D9797F}" type="pres">
      <dgm:prSet presAssocID="{8F815112-878E-4DCD-8F6E-DAA92810080F}" presName="boxAndChildren" presStyleCnt="0"/>
      <dgm:spPr/>
    </dgm:pt>
    <dgm:pt modelId="{6E3B9C40-1275-1742-AF2C-ED6EE902619C}" type="pres">
      <dgm:prSet presAssocID="{8F815112-878E-4DCD-8F6E-DAA92810080F}" presName="parentTextBox" presStyleLbl="node1" presStyleIdx="0" presStyleCnt="3"/>
      <dgm:spPr/>
      <dgm:t>
        <a:bodyPr/>
        <a:lstStyle/>
        <a:p>
          <a:endParaRPr lang="en-US"/>
        </a:p>
      </dgm:t>
    </dgm:pt>
    <dgm:pt modelId="{56B82E92-D535-004F-8A83-F431C34178DC}" type="pres">
      <dgm:prSet presAssocID="{48487680-E464-4E56-970C-D9681185A821}" presName="sp" presStyleCnt="0"/>
      <dgm:spPr/>
    </dgm:pt>
    <dgm:pt modelId="{3A7D0653-E564-674F-9A3D-7CC03CBA7F74}" type="pres">
      <dgm:prSet presAssocID="{36C292C7-A47D-45E8-9DCB-7FB9C982544E}" presName="arrowAndChildren" presStyleCnt="0"/>
      <dgm:spPr/>
    </dgm:pt>
    <dgm:pt modelId="{467B3EE3-E37A-934B-8FFD-BF9F218AB617}" type="pres">
      <dgm:prSet presAssocID="{36C292C7-A47D-45E8-9DCB-7FB9C982544E}" presName="parentTextArrow" presStyleLbl="node1" presStyleIdx="1" presStyleCnt="3"/>
      <dgm:spPr/>
      <dgm:t>
        <a:bodyPr/>
        <a:lstStyle/>
        <a:p>
          <a:endParaRPr lang="en-US"/>
        </a:p>
      </dgm:t>
    </dgm:pt>
    <dgm:pt modelId="{EB4B2CD9-44CC-C24B-80B0-39153992A34F}" type="pres">
      <dgm:prSet presAssocID="{32E55E9E-481D-4BB4-83B1-475E75739D7C}" presName="sp" presStyleCnt="0"/>
      <dgm:spPr/>
    </dgm:pt>
    <dgm:pt modelId="{83FC285F-3B57-D245-B6D8-A6BD0E5F9CF6}" type="pres">
      <dgm:prSet presAssocID="{082B021D-7726-41AF-B5EA-45E81EF655EE}" presName="arrowAndChildren" presStyleCnt="0"/>
      <dgm:spPr/>
    </dgm:pt>
    <dgm:pt modelId="{3A0322E6-5D75-8745-A388-E11ABF3B454F}" type="pres">
      <dgm:prSet presAssocID="{082B021D-7726-41AF-B5EA-45E81EF655EE}" presName="parentTextArrow" presStyleLbl="node1" presStyleIdx="2" presStyleCnt="3"/>
      <dgm:spPr/>
      <dgm:t>
        <a:bodyPr/>
        <a:lstStyle/>
        <a:p>
          <a:endParaRPr lang="en-US"/>
        </a:p>
      </dgm:t>
    </dgm:pt>
  </dgm:ptLst>
  <dgm:cxnLst>
    <dgm:cxn modelId="{6DDA9E6D-593C-714A-B161-6CD1A691E327}" type="presOf" srcId="{C96D796E-1AEE-4D8B-82B6-C6CA07E621D9}" destId="{1C099671-526F-7743-81C2-4E77DD519FA0}" srcOrd="0" destOrd="0" presId="urn:microsoft.com/office/officeart/2005/8/layout/process4"/>
    <dgm:cxn modelId="{FA1C9400-C9B2-9A45-B03A-C4F7298FC0B7}" type="presOf" srcId="{8F815112-878E-4DCD-8F6E-DAA92810080F}" destId="{6E3B9C40-1275-1742-AF2C-ED6EE902619C}" srcOrd="0" destOrd="0" presId="urn:microsoft.com/office/officeart/2005/8/layout/process4"/>
    <dgm:cxn modelId="{4ABDF6AD-3704-4646-84A7-01870EB1F0DF}" type="presOf" srcId="{082B021D-7726-41AF-B5EA-45E81EF655EE}" destId="{3A0322E6-5D75-8745-A388-E11ABF3B454F}" srcOrd="0" destOrd="0" presId="urn:microsoft.com/office/officeart/2005/8/layout/process4"/>
    <dgm:cxn modelId="{1CACB637-24D9-46D5-B52F-B35EE4465FB0}" srcId="{C96D796E-1AEE-4D8B-82B6-C6CA07E621D9}" destId="{082B021D-7726-41AF-B5EA-45E81EF655EE}" srcOrd="0" destOrd="0" parTransId="{B0AD2B50-BF74-4C10-BBFD-FB5ECEAD23C8}" sibTransId="{32E55E9E-481D-4BB4-83B1-475E75739D7C}"/>
    <dgm:cxn modelId="{1712AF3B-C5CD-487A-814E-924E39CB3423}" srcId="{C96D796E-1AEE-4D8B-82B6-C6CA07E621D9}" destId="{36C292C7-A47D-45E8-9DCB-7FB9C982544E}" srcOrd="1" destOrd="0" parTransId="{DB6FE18D-E6E5-42B2-8664-D5C31C76A18F}" sibTransId="{48487680-E464-4E56-970C-D9681185A821}"/>
    <dgm:cxn modelId="{8ADCDB59-F646-45C4-A5CE-E0313F2F9294}" srcId="{C96D796E-1AEE-4D8B-82B6-C6CA07E621D9}" destId="{8F815112-878E-4DCD-8F6E-DAA92810080F}" srcOrd="2" destOrd="0" parTransId="{0D44C390-B46C-4D5C-8676-80B44DC1BE9F}" sibTransId="{2C322DED-E85C-4C30-AC30-476F0E0BA109}"/>
    <dgm:cxn modelId="{0FDF895B-780E-6A4D-97D0-C848BFCA2332}" type="presOf" srcId="{36C292C7-A47D-45E8-9DCB-7FB9C982544E}" destId="{467B3EE3-E37A-934B-8FFD-BF9F218AB617}" srcOrd="0" destOrd="0" presId="urn:microsoft.com/office/officeart/2005/8/layout/process4"/>
    <dgm:cxn modelId="{9386D5F0-1B0C-D445-AAFA-C344660C760D}" type="presParOf" srcId="{1C099671-526F-7743-81C2-4E77DD519FA0}" destId="{68C48B0F-C4B7-6E4E-8B8E-4CF854D9797F}" srcOrd="0" destOrd="0" presId="urn:microsoft.com/office/officeart/2005/8/layout/process4"/>
    <dgm:cxn modelId="{15E5B925-92D0-2E4B-BB1E-D33A6D513B01}" type="presParOf" srcId="{68C48B0F-C4B7-6E4E-8B8E-4CF854D9797F}" destId="{6E3B9C40-1275-1742-AF2C-ED6EE902619C}" srcOrd="0" destOrd="0" presId="urn:microsoft.com/office/officeart/2005/8/layout/process4"/>
    <dgm:cxn modelId="{AFA21142-E523-9045-B258-8970C09B4D5F}" type="presParOf" srcId="{1C099671-526F-7743-81C2-4E77DD519FA0}" destId="{56B82E92-D535-004F-8A83-F431C34178DC}" srcOrd="1" destOrd="0" presId="urn:microsoft.com/office/officeart/2005/8/layout/process4"/>
    <dgm:cxn modelId="{9C954126-C585-AE49-A1B3-BD5665169FB7}" type="presParOf" srcId="{1C099671-526F-7743-81C2-4E77DD519FA0}" destId="{3A7D0653-E564-674F-9A3D-7CC03CBA7F74}" srcOrd="2" destOrd="0" presId="urn:microsoft.com/office/officeart/2005/8/layout/process4"/>
    <dgm:cxn modelId="{F7DDB4F5-8B86-594F-85E7-AFE132397659}" type="presParOf" srcId="{3A7D0653-E564-674F-9A3D-7CC03CBA7F74}" destId="{467B3EE3-E37A-934B-8FFD-BF9F218AB617}" srcOrd="0" destOrd="0" presId="urn:microsoft.com/office/officeart/2005/8/layout/process4"/>
    <dgm:cxn modelId="{E5F6E755-A6C8-3146-A847-E70CBF2D8B30}" type="presParOf" srcId="{1C099671-526F-7743-81C2-4E77DD519FA0}" destId="{EB4B2CD9-44CC-C24B-80B0-39153992A34F}" srcOrd="3" destOrd="0" presId="urn:microsoft.com/office/officeart/2005/8/layout/process4"/>
    <dgm:cxn modelId="{23BBFACA-7B3C-214B-8D5B-73FDCB1E78B6}" type="presParOf" srcId="{1C099671-526F-7743-81C2-4E77DD519FA0}" destId="{83FC285F-3B57-D245-B6D8-A6BD0E5F9CF6}" srcOrd="4" destOrd="0" presId="urn:microsoft.com/office/officeart/2005/8/layout/process4"/>
    <dgm:cxn modelId="{89076559-1776-2E4E-874C-64F4C5E6FCD6}" type="presParOf" srcId="{83FC285F-3B57-D245-B6D8-A6BD0E5F9CF6}" destId="{3A0322E6-5D75-8745-A388-E11ABF3B454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13896B-3E86-4627-82FB-1C2C89B2F16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8AB6067-8F56-4630-940E-DA73401E99C8}">
      <dgm:prSet/>
      <dgm:spPr/>
      <dgm:t>
        <a:bodyPr/>
        <a:lstStyle/>
        <a:p>
          <a:r>
            <a:rPr lang="en-US" b="1"/>
            <a:t>SASARAN TERAPI </a:t>
          </a:r>
          <a:endParaRPr lang="en-US"/>
        </a:p>
      </dgm:t>
    </dgm:pt>
    <dgm:pt modelId="{F97A73F8-36BA-4C9A-918B-4240C3E95550}" type="parTrans" cxnId="{968167AE-89B5-4178-95F3-644E1A2A1129}">
      <dgm:prSet/>
      <dgm:spPr/>
      <dgm:t>
        <a:bodyPr/>
        <a:lstStyle/>
        <a:p>
          <a:endParaRPr lang="en-US"/>
        </a:p>
      </dgm:t>
    </dgm:pt>
    <dgm:pt modelId="{A0CB7445-2D45-4914-9258-4513CF5241A3}" type="sibTrans" cxnId="{968167AE-89B5-4178-95F3-644E1A2A1129}">
      <dgm:prSet/>
      <dgm:spPr/>
      <dgm:t>
        <a:bodyPr/>
        <a:lstStyle/>
        <a:p>
          <a:endParaRPr lang="en-US"/>
        </a:p>
      </dgm:t>
    </dgm:pt>
    <dgm:pt modelId="{D7AEC29F-EAAC-47B8-A1C2-8D9C929C358F}">
      <dgm:prSet/>
      <dgm:spPr/>
      <dgm:t>
        <a:bodyPr/>
        <a:lstStyle/>
        <a:p>
          <a:r>
            <a:rPr lang="en-US"/>
            <a:t>Perubahan biologis/efek berupa mood/ perasaan pasien</a:t>
          </a:r>
        </a:p>
      </dgm:t>
    </dgm:pt>
    <dgm:pt modelId="{95B9B69C-7D13-409D-890F-5677E0A9F971}" type="parTrans" cxnId="{B2BEDB07-2724-484C-BE6C-3C56EDA6EA76}">
      <dgm:prSet/>
      <dgm:spPr/>
      <dgm:t>
        <a:bodyPr/>
        <a:lstStyle/>
        <a:p>
          <a:endParaRPr lang="en-US"/>
        </a:p>
      </dgm:t>
    </dgm:pt>
    <dgm:pt modelId="{DF9A56AC-94B2-47E4-9731-5EAEF646A1DD}" type="sibTrans" cxnId="{B2BEDB07-2724-484C-BE6C-3C56EDA6EA76}">
      <dgm:prSet/>
      <dgm:spPr/>
      <dgm:t>
        <a:bodyPr/>
        <a:lstStyle/>
        <a:p>
          <a:endParaRPr lang="en-US"/>
        </a:p>
      </dgm:t>
    </dgm:pt>
    <dgm:pt modelId="{95C36927-0BBF-4C58-8EDF-6EE7CB326546}">
      <dgm:prSet/>
      <dgm:spPr/>
      <dgm:t>
        <a:bodyPr/>
        <a:lstStyle/>
        <a:p>
          <a:r>
            <a:rPr lang="en-US"/>
            <a:t>Memodulasi 5 HT dan NE otak dengan agen-agen yg sesuai untuk mencapai kesetimbangan</a:t>
          </a:r>
        </a:p>
      </dgm:t>
    </dgm:pt>
    <dgm:pt modelId="{8B8A9E8C-5DD0-4337-9BAC-F091C658B603}" type="parTrans" cxnId="{CD7A0811-B67F-4CCE-ABF2-B1A5CA334C9D}">
      <dgm:prSet/>
      <dgm:spPr/>
      <dgm:t>
        <a:bodyPr/>
        <a:lstStyle/>
        <a:p>
          <a:endParaRPr lang="en-US"/>
        </a:p>
      </dgm:t>
    </dgm:pt>
    <dgm:pt modelId="{2B7DB390-DB66-4A3F-8E94-1D6F1E0BCCCB}" type="sibTrans" cxnId="{CD7A0811-B67F-4CCE-ABF2-B1A5CA334C9D}">
      <dgm:prSet/>
      <dgm:spPr/>
      <dgm:t>
        <a:bodyPr/>
        <a:lstStyle/>
        <a:p>
          <a:endParaRPr lang="en-US"/>
        </a:p>
      </dgm:t>
    </dgm:pt>
    <dgm:pt modelId="{73B45D75-A5F0-A84C-A730-646783F891CA}" type="pres">
      <dgm:prSet presAssocID="{F013896B-3E86-4627-82FB-1C2C89B2F160}" presName="linear" presStyleCnt="0">
        <dgm:presLayoutVars>
          <dgm:animLvl val="lvl"/>
          <dgm:resizeHandles val="exact"/>
        </dgm:presLayoutVars>
      </dgm:prSet>
      <dgm:spPr/>
      <dgm:t>
        <a:bodyPr/>
        <a:lstStyle/>
        <a:p>
          <a:endParaRPr lang="en-US"/>
        </a:p>
      </dgm:t>
    </dgm:pt>
    <dgm:pt modelId="{68856729-15DF-7742-B26C-E2BC2045B416}" type="pres">
      <dgm:prSet presAssocID="{E8AB6067-8F56-4630-940E-DA73401E99C8}" presName="parentText" presStyleLbl="node1" presStyleIdx="0" presStyleCnt="3">
        <dgm:presLayoutVars>
          <dgm:chMax val="0"/>
          <dgm:bulletEnabled val="1"/>
        </dgm:presLayoutVars>
      </dgm:prSet>
      <dgm:spPr/>
      <dgm:t>
        <a:bodyPr/>
        <a:lstStyle/>
        <a:p>
          <a:endParaRPr lang="en-US"/>
        </a:p>
      </dgm:t>
    </dgm:pt>
    <dgm:pt modelId="{F985E426-130B-1848-9E88-8CA07E76CED7}" type="pres">
      <dgm:prSet presAssocID="{A0CB7445-2D45-4914-9258-4513CF5241A3}" presName="spacer" presStyleCnt="0"/>
      <dgm:spPr/>
    </dgm:pt>
    <dgm:pt modelId="{5E3B3ADA-740E-5147-B09C-E910D493D315}" type="pres">
      <dgm:prSet presAssocID="{D7AEC29F-EAAC-47B8-A1C2-8D9C929C358F}" presName="parentText" presStyleLbl="node1" presStyleIdx="1" presStyleCnt="3">
        <dgm:presLayoutVars>
          <dgm:chMax val="0"/>
          <dgm:bulletEnabled val="1"/>
        </dgm:presLayoutVars>
      </dgm:prSet>
      <dgm:spPr/>
      <dgm:t>
        <a:bodyPr/>
        <a:lstStyle/>
        <a:p>
          <a:endParaRPr lang="en-US"/>
        </a:p>
      </dgm:t>
    </dgm:pt>
    <dgm:pt modelId="{9B09CFE0-5243-454B-9DBE-31F741EEB2EC}" type="pres">
      <dgm:prSet presAssocID="{DF9A56AC-94B2-47E4-9731-5EAEF646A1DD}" presName="spacer" presStyleCnt="0"/>
      <dgm:spPr/>
    </dgm:pt>
    <dgm:pt modelId="{2CEB14E7-4FE4-7540-A6F7-8429163E87D1}" type="pres">
      <dgm:prSet presAssocID="{95C36927-0BBF-4C58-8EDF-6EE7CB326546}" presName="parentText" presStyleLbl="node1" presStyleIdx="2" presStyleCnt="3">
        <dgm:presLayoutVars>
          <dgm:chMax val="0"/>
          <dgm:bulletEnabled val="1"/>
        </dgm:presLayoutVars>
      </dgm:prSet>
      <dgm:spPr/>
      <dgm:t>
        <a:bodyPr/>
        <a:lstStyle/>
        <a:p>
          <a:endParaRPr lang="en-US"/>
        </a:p>
      </dgm:t>
    </dgm:pt>
  </dgm:ptLst>
  <dgm:cxnLst>
    <dgm:cxn modelId="{B2BEDB07-2724-484C-BE6C-3C56EDA6EA76}" srcId="{F013896B-3E86-4627-82FB-1C2C89B2F160}" destId="{D7AEC29F-EAAC-47B8-A1C2-8D9C929C358F}" srcOrd="1" destOrd="0" parTransId="{95B9B69C-7D13-409D-890F-5677E0A9F971}" sibTransId="{DF9A56AC-94B2-47E4-9731-5EAEF646A1DD}"/>
    <dgm:cxn modelId="{63DCEDCC-FAC4-394D-B3F5-D1B5742C4966}" type="presOf" srcId="{E8AB6067-8F56-4630-940E-DA73401E99C8}" destId="{68856729-15DF-7742-B26C-E2BC2045B416}" srcOrd="0" destOrd="0" presId="urn:microsoft.com/office/officeart/2005/8/layout/vList2"/>
    <dgm:cxn modelId="{EE139852-A792-974E-9717-FDAE282319B3}" type="presOf" srcId="{F013896B-3E86-4627-82FB-1C2C89B2F160}" destId="{73B45D75-A5F0-A84C-A730-646783F891CA}" srcOrd="0" destOrd="0" presId="urn:microsoft.com/office/officeart/2005/8/layout/vList2"/>
    <dgm:cxn modelId="{7A533B38-BFF1-424D-842C-EB0A97C424E3}" type="presOf" srcId="{95C36927-0BBF-4C58-8EDF-6EE7CB326546}" destId="{2CEB14E7-4FE4-7540-A6F7-8429163E87D1}" srcOrd="0" destOrd="0" presId="urn:microsoft.com/office/officeart/2005/8/layout/vList2"/>
    <dgm:cxn modelId="{EF5D49D0-5093-D749-B3F0-F35174BB8B48}" type="presOf" srcId="{D7AEC29F-EAAC-47B8-A1C2-8D9C929C358F}" destId="{5E3B3ADA-740E-5147-B09C-E910D493D315}" srcOrd="0" destOrd="0" presId="urn:microsoft.com/office/officeart/2005/8/layout/vList2"/>
    <dgm:cxn modelId="{CD7A0811-B67F-4CCE-ABF2-B1A5CA334C9D}" srcId="{F013896B-3E86-4627-82FB-1C2C89B2F160}" destId="{95C36927-0BBF-4C58-8EDF-6EE7CB326546}" srcOrd="2" destOrd="0" parTransId="{8B8A9E8C-5DD0-4337-9BAC-F091C658B603}" sibTransId="{2B7DB390-DB66-4A3F-8E94-1D6F1E0BCCCB}"/>
    <dgm:cxn modelId="{968167AE-89B5-4178-95F3-644E1A2A1129}" srcId="{F013896B-3E86-4627-82FB-1C2C89B2F160}" destId="{E8AB6067-8F56-4630-940E-DA73401E99C8}" srcOrd="0" destOrd="0" parTransId="{F97A73F8-36BA-4C9A-918B-4240C3E95550}" sibTransId="{A0CB7445-2D45-4914-9258-4513CF5241A3}"/>
    <dgm:cxn modelId="{6B363E71-32CA-4249-928E-1A61A08C23CD}" type="presParOf" srcId="{73B45D75-A5F0-A84C-A730-646783F891CA}" destId="{68856729-15DF-7742-B26C-E2BC2045B416}" srcOrd="0" destOrd="0" presId="urn:microsoft.com/office/officeart/2005/8/layout/vList2"/>
    <dgm:cxn modelId="{27BAB865-6D5F-844F-A75A-6A2791681D60}" type="presParOf" srcId="{73B45D75-A5F0-A84C-A730-646783F891CA}" destId="{F985E426-130B-1848-9E88-8CA07E76CED7}" srcOrd="1" destOrd="0" presId="urn:microsoft.com/office/officeart/2005/8/layout/vList2"/>
    <dgm:cxn modelId="{8E7E7219-60FE-8C4E-82DA-4AE816F304F7}" type="presParOf" srcId="{73B45D75-A5F0-A84C-A730-646783F891CA}" destId="{5E3B3ADA-740E-5147-B09C-E910D493D315}" srcOrd="2" destOrd="0" presId="urn:microsoft.com/office/officeart/2005/8/layout/vList2"/>
    <dgm:cxn modelId="{9BDA5B82-B2BC-8A4A-BE0D-C45C1D2AA204}" type="presParOf" srcId="{73B45D75-A5F0-A84C-A730-646783F891CA}" destId="{9B09CFE0-5243-454B-9DBE-31F741EEB2EC}" srcOrd="3" destOrd="0" presId="urn:microsoft.com/office/officeart/2005/8/layout/vList2"/>
    <dgm:cxn modelId="{DEBCAE67-9A6D-1946-B593-E2FE04DC2C0B}" type="presParOf" srcId="{73B45D75-A5F0-A84C-A730-646783F891CA}" destId="{2CEB14E7-4FE4-7540-A6F7-8429163E87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CD91E3-DB87-4D98-99AB-D28B344608C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CB41E9A-44D3-4D63-94DB-18AADEF5A2C1}">
      <dgm:prSet/>
      <dgm:spPr/>
      <dgm:t>
        <a:bodyPr/>
        <a:lstStyle/>
        <a:p>
          <a:r>
            <a:rPr lang="en-US" b="1" dirty="0">
              <a:solidFill>
                <a:schemeClr val="bg1"/>
              </a:solidFill>
            </a:rPr>
            <a:t>TUJUAN TERAPI </a:t>
          </a:r>
          <a:endParaRPr lang="en-US" dirty="0">
            <a:solidFill>
              <a:schemeClr val="bg1"/>
            </a:solidFill>
          </a:endParaRPr>
        </a:p>
      </dgm:t>
    </dgm:pt>
    <dgm:pt modelId="{25ADC93D-6F4C-498D-B920-26876093F38F}" type="parTrans" cxnId="{FB601197-D886-4167-A803-E091F2B60F16}">
      <dgm:prSet/>
      <dgm:spPr/>
      <dgm:t>
        <a:bodyPr/>
        <a:lstStyle/>
        <a:p>
          <a:endParaRPr lang="en-US"/>
        </a:p>
      </dgm:t>
    </dgm:pt>
    <dgm:pt modelId="{F863923D-28C2-4ECD-A771-427562633E6A}" type="sibTrans" cxnId="{FB601197-D886-4167-A803-E091F2B60F16}">
      <dgm:prSet/>
      <dgm:spPr/>
      <dgm:t>
        <a:bodyPr/>
        <a:lstStyle/>
        <a:p>
          <a:endParaRPr lang="en-US"/>
        </a:p>
      </dgm:t>
    </dgm:pt>
    <dgm:pt modelId="{272B0380-3321-44A2-A81A-B107B52BBA94}">
      <dgm:prSet/>
      <dgm:spPr/>
      <dgm:t>
        <a:bodyPr/>
        <a:lstStyle/>
        <a:p>
          <a:r>
            <a:rPr lang="en-US" dirty="0" err="1">
              <a:solidFill>
                <a:schemeClr val="bg1"/>
              </a:solidFill>
            </a:rPr>
            <a:t>Menurunkan</a:t>
          </a:r>
          <a:r>
            <a:rPr lang="en-US" dirty="0">
              <a:solidFill>
                <a:schemeClr val="bg1"/>
              </a:solidFill>
            </a:rPr>
            <a:t> </a:t>
          </a:r>
          <a:r>
            <a:rPr lang="en-US" dirty="0" err="1">
              <a:solidFill>
                <a:schemeClr val="bg1"/>
              </a:solidFill>
            </a:rPr>
            <a:t>gejala</a:t>
          </a:r>
          <a:r>
            <a:rPr lang="en-US" dirty="0">
              <a:solidFill>
                <a:schemeClr val="bg1"/>
              </a:solidFill>
            </a:rPr>
            <a:t> </a:t>
          </a:r>
          <a:r>
            <a:rPr lang="en-US" dirty="0" err="1">
              <a:solidFill>
                <a:schemeClr val="bg1"/>
              </a:solidFill>
            </a:rPr>
            <a:t>depresi</a:t>
          </a:r>
          <a:r>
            <a:rPr lang="en-US" dirty="0">
              <a:solidFill>
                <a:schemeClr val="bg1"/>
              </a:solidFill>
            </a:rPr>
            <a:t> dan </a:t>
          </a:r>
          <a:r>
            <a:rPr lang="en-US" dirty="0" err="1">
              <a:solidFill>
                <a:schemeClr val="bg1"/>
              </a:solidFill>
            </a:rPr>
            <a:t>memfasilitasi</a:t>
          </a:r>
          <a:r>
            <a:rPr lang="en-US" dirty="0">
              <a:solidFill>
                <a:schemeClr val="bg1"/>
              </a:solidFill>
            </a:rPr>
            <a:t> </a:t>
          </a:r>
          <a:r>
            <a:rPr lang="en-US" dirty="0" err="1">
              <a:solidFill>
                <a:schemeClr val="bg1"/>
              </a:solidFill>
            </a:rPr>
            <a:t>pasien</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kembali</a:t>
          </a:r>
          <a:r>
            <a:rPr lang="en-US" dirty="0">
              <a:solidFill>
                <a:schemeClr val="bg1"/>
              </a:solidFill>
            </a:rPr>
            <a:t> </a:t>
          </a:r>
          <a:r>
            <a:rPr lang="en-US" dirty="0" err="1">
              <a:solidFill>
                <a:schemeClr val="bg1"/>
              </a:solidFill>
            </a:rPr>
            <a:t>ke</a:t>
          </a:r>
          <a:r>
            <a:rPr lang="en-US" dirty="0">
              <a:solidFill>
                <a:schemeClr val="bg1"/>
              </a:solidFill>
            </a:rPr>
            <a:t> </a:t>
          </a:r>
          <a:r>
            <a:rPr lang="en-US" dirty="0" err="1">
              <a:solidFill>
                <a:schemeClr val="bg1"/>
              </a:solidFill>
            </a:rPr>
            <a:t>kondisi</a:t>
          </a:r>
          <a:r>
            <a:rPr lang="en-US" dirty="0">
              <a:solidFill>
                <a:schemeClr val="bg1"/>
              </a:solidFill>
            </a:rPr>
            <a:t> normal</a:t>
          </a:r>
        </a:p>
      </dgm:t>
    </dgm:pt>
    <dgm:pt modelId="{CBA72997-3BE3-46EC-A5AC-75871F50A3E4}" type="parTrans" cxnId="{8B2EAAC0-8BD3-427D-A865-BDCC5A441823}">
      <dgm:prSet/>
      <dgm:spPr/>
      <dgm:t>
        <a:bodyPr/>
        <a:lstStyle/>
        <a:p>
          <a:endParaRPr lang="en-US"/>
        </a:p>
      </dgm:t>
    </dgm:pt>
    <dgm:pt modelId="{2A43C5F8-8C84-47C0-BE9D-53A7A3BFECED}" type="sibTrans" cxnId="{8B2EAAC0-8BD3-427D-A865-BDCC5A441823}">
      <dgm:prSet/>
      <dgm:spPr/>
      <dgm:t>
        <a:bodyPr/>
        <a:lstStyle/>
        <a:p>
          <a:endParaRPr lang="en-US"/>
        </a:p>
      </dgm:t>
    </dgm:pt>
    <dgm:pt modelId="{7E40D44B-9C01-46D1-A106-188DCB7DCF29}">
      <dgm:prSet/>
      <dgm:spPr/>
      <dgm:t>
        <a:bodyPr/>
        <a:lstStyle/>
        <a:p>
          <a:r>
            <a:rPr lang="en-US" b="1" dirty="0">
              <a:solidFill>
                <a:schemeClr val="bg1"/>
              </a:solidFill>
            </a:rPr>
            <a:t>STRATEGI TERAPI </a:t>
          </a:r>
          <a:endParaRPr lang="en-US" dirty="0">
            <a:solidFill>
              <a:schemeClr val="bg1"/>
            </a:solidFill>
          </a:endParaRPr>
        </a:p>
      </dgm:t>
    </dgm:pt>
    <dgm:pt modelId="{12D2EFD8-A45D-4E7A-8B15-BB5DA7FC2C59}" type="parTrans" cxnId="{9E201FB0-E18D-4F4E-9D27-9B61D84B470D}">
      <dgm:prSet/>
      <dgm:spPr/>
      <dgm:t>
        <a:bodyPr/>
        <a:lstStyle/>
        <a:p>
          <a:endParaRPr lang="en-US"/>
        </a:p>
      </dgm:t>
    </dgm:pt>
    <dgm:pt modelId="{9D057643-2ABD-4FD1-AF01-D2271CB2E0B0}" type="sibTrans" cxnId="{9E201FB0-E18D-4F4E-9D27-9B61D84B470D}">
      <dgm:prSet/>
      <dgm:spPr/>
      <dgm:t>
        <a:bodyPr/>
        <a:lstStyle/>
        <a:p>
          <a:endParaRPr lang="en-US"/>
        </a:p>
      </dgm:t>
    </dgm:pt>
    <dgm:pt modelId="{AD51BFFF-F336-408B-ADD7-BE406841AD61}">
      <dgm:prSet/>
      <dgm:spPr/>
      <dgm:t>
        <a:bodyPr/>
        <a:lstStyle/>
        <a:p>
          <a:r>
            <a:rPr lang="en-US" dirty="0" err="1">
              <a:solidFill>
                <a:schemeClr val="bg1"/>
              </a:solidFill>
            </a:rPr>
            <a:t>Menggunakan</a:t>
          </a:r>
          <a:r>
            <a:rPr lang="en-US" dirty="0">
              <a:solidFill>
                <a:schemeClr val="bg1"/>
              </a:solidFill>
            </a:rPr>
            <a:t> </a:t>
          </a:r>
          <a:r>
            <a:rPr lang="en-US" dirty="0" err="1">
              <a:solidFill>
                <a:schemeClr val="bg1"/>
              </a:solidFill>
            </a:rPr>
            <a:t>terapi</a:t>
          </a:r>
          <a:r>
            <a:rPr lang="en-US" dirty="0">
              <a:solidFill>
                <a:schemeClr val="bg1"/>
              </a:solidFill>
            </a:rPr>
            <a:t> </a:t>
          </a:r>
          <a:r>
            <a:rPr lang="en-US" dirty="0" err="1">
              <a:solidFill>
                <a:schemeClr val="bg1"/>
              </a:solidFill>
            </a:rPr>
            <a:t>nir</a:t>
          </a:r>
          <a:r>
            <a:rPr lang="en-US" dirty="0">
              <a:solidFill>
                <a:schemeClr val="bg1"/>
              </a:solidFill>
            </a:rPr>
            <a:t> </a:t>
          </a:r>
          <a:r>
            <a:rPr lang="en-US" dirty="0" err="1">
              <a:solidFill>
                <a:schemeClr val="bg1"/>
              </a:solidFill>
            </a:rPr>
            <a:t>obat</a:t>
          </a:r>
          <a:r>
            <a:rPr lang="en-US" dirty="0">
              <a:solidFill>
                <a:schemeClr val="bg1"/>
              </a:solidFill>
            </a:rPr>
            <a:t> dan </a:t>
          </a:r>
          <a:r>
            <a:rPr lang="en-US" dirty="0" err="1">
              <a:solidFill>
                <a:schemeClr val="bg1"/>
              </a:solidFill>
            </a:rPr>
            <a:t>atau</a:t>
          </a:r>
          <a:r>
            <a:rPr lang="en-US" dirty="0">
              <a:solidFill>
                <a:schemeClr val="bg1"/>
              </a:solidFill>
            </a:rPr>
            <a:t> </a:t>
          </a:r>
          <a:r>
            <a:rPr lang="en-US" dirty="0" err="1">
              <a:solidFill>
                <a:schemeClr val="bg1"/>
              </a:solidFill>
            </a:rPr>
            <a:t>obat</a:t>
          </a:r>
          <a:r>
            <a:rPr lang="en-US" dirty="0">
              <a:solidFill>
                <a:schemeClr val="bg1"/>
              </a:solidFill>
            </a:rPr>
            <a:t> anti </a:t>
          </a:r>
          <a:r>
            <a:rPr lang="en-US" dirty="0" err="1">
              <a:solidFill>
                <a:schemeClr val="bg1"/>
              </a:solidFill>
            </a:rPr>
            <a:t>depressan</a:t>
          </a:r>
          <a:r>
            <a:rPr lang="en-US" dirty="0">
              <a:solidFill>
                <a:schemeClr val="bg1"/>
              </a:solidFill>
            </a:rPr>
            <a:t> yang </a:t>
          </a:r>
          <a:r>
            <a:rPr lang="en-US" dirty="0" err="1">
              <a:solidFill>
                <a:schemeClr val="bg1"/>
              </a:solidFill>
            </a:rPr>
            <a:t>dapat</a:t>
          </a:r>
          <a:r>
            <a:rPr lang="en-US" dirty="0">
              <a:solidFill>
                <a:schemeClr val="bg1"/>
              </a:solidFill>
            </a:rPr>
            <a:t> </a:t>
          </a:r>
          <a:r>
            <a:rPr lang="en-US" dirty="0" err="1">
              <a:solidFill>
                <a:schemeClr val="bg1"/>
              </a:solidFill>
            </a:rPr>
            <a:t>memodulasi</a:t>
          </a:r>
          <a:r>
            <a:rPr lang="en-US" dirty="0">
              <a:solidFill>
                <a:schemeClr val="bg1"/>
              </a:solidFill>
            </a:rPr>
            <a:t> </a:t>
          </a:r>
          <a:r>
            <a:rPr lang="en-US" dirty="0" err="1">
              <a:solidFill>
                <a:schemeClr val="bg1"/>
              </a:solidFill>
            </a:rPr>
            <a:t>kadar</a:t>
          </a:r>
          <a:r>
            <a:rPr lang="en-US" dirty="0">
              <a:solidFill>
                <a:schemeClr val="bg1"/>
              </a:solidFill>
            </a:rPr>
            <a:t> 5-HT dan NE di </a:t>
          </a:r>
          <a:r>
            <a:rPr lang="en-US" dirty="0" err="1">
              <a:solidFill>
                <a:schemeClr val="bg1"/>
              </a:solidFill>
            </a:rPr>
            <a:t>otak</a:t>
          </a:r>
          <a:endParaRPr lang="en-US" dirty="0">
            <a:solidFill>
              <a:schemeClr val="bg1"/>
            </a:solidFill>
          </a:endParaRPr>
        </a:p>
      </dgm:t>
    </dgm:pt>
    <dgm:pt modelId="{C417E1B7-BE61-4FA7-BE59-A7F66E158633}" type="parTrans" cxnId="{9271023D-2302-416B-8F2A-AC4F0B8BD95B}">
      <dgm:prSet/>
      <dgm:spPr/>
      <dgm:t>
        <a:bodyPr/>
        <a:lstStyle/>
        <a:p>
          <a:endParaRPr lang="en-US"/>
        </a:p>
      </dgm:t>
    </dgm:pt>
    <dgm:pt modelId="{3A071AA2-7158-458D-A904-49DDC011E87D}" type="sibTrans" cxnId="{9271023D-2302-416B-8F2A-AC4F0B8BD95B}">
      <dgm:prSet/>
      <dgm:spPr/>
      <dgm:t>
        <a:bodyPr/>
        <a:lstStyle/>
        <a:p>
          <a:endParaRPr lang="en-US"/>
        </a:p>
      </dgm:t>
    </dgm:pt>
    <dgm:pt modelId="{F6C0D596-0B85-DE4A-BA1C-D7916B94A1DD}" type="pres">
      <dgm:prSet presAssocID="{C5CD91E3-DB87-4D98-99AB-D28B344608C9}" presName="vert0" presStyleCnt="0">
        <dgm:presLayoutVars>
          <dgm:dir/>
          <dgm:animOne val="branch"/>
          <dgm:animLvl val="lvl"/>
        </dgm:presLayoutVars>
      </dgm:prSet>
      <dgm:spPr/>
      <dgm:t>
        <a:bodyPr/>
        <a:lstStyle/>
        <a:p>
          <a:endParaRPr lang="en-US"/>
        </a:p>
      </dgm:t>
    </dgm:pt>
    <dgm:pt modelId="{50D3143C-72F7-A645-ABDB-B2DC19C858FD}" type="pres">
      <dgm:prSet presAssocID="{BCB41E9A-44D3-4D63-94DB-18AADEF5A2C1}" presName="thickLine" presStyleLbl="alignNode1" presStyleIdx="0" presStyleCnt="4"/>
      <dgm:spPr/>
    </dgm:pt>
    <dgm:pt modelId="{AE32FE0D-663D-DF47-B586-10196714DD9E}" type="pres">
      <dgm:prSet presAssocID="{BCB41E9A-44D3-4D63-94DB-18AADEF5A2C1}" presName="horz1" presStyleCnt="0"/>
      <dgm:spPr/>
    </dgm:pt>
    <dgm:pt modelId="{A31A9236-3360-7E4F-9C41-D99B51D44710}" type="pres">
      <dgm:prSet presAssocID="{BCB41E9A-44D3-4D63-94DB-18AADEF5A2C1}" presName="tx1" presStyleLbl="revTx" presStyleIdx="0" presStyleCnt="4"/>
      <dgm:spPr/>
      <dgm:t>
        <a:bodyPr/>
        <a:lstStyle/>
        <a:p>
          <a:endParaRPr lang="en-US"/>
        </a:p>
      </dgm:t>
    </dgm:pt>
    <dgm:pt modelId="{ACE1BD74-0381-074A-A47C-85B4E92A56CB}" type="pres">
      <dgm:prSet presAssocID="{BCB41E9A-44D3-4D63-94DB-18AADEF5A2C1}" presName="vert1" presStyleCnt="0"/>
      <dgm:spPr/>
    </dgm:pt>
    <dgm:pt modelId="{112D333C-1EB8-E443-8AD8-A26C3178FFA3}" type="pres">
      <dgm:prSet presAssocID="{272B0380-3321-44A2-A81A-B107B52BBA94}" presName="thickLine" presStyleLbl="alignNode1" presStyleIdx="1" presStyleCnt="4"/>
      <dgm:spPr/>
    </dgm:pt>
    <dgm:pt modelId="{F0CB4DF4-1C38-5441-B663-5653BA05BB29}" type="pres">
      <dgm:prSet presAssocID="{272B0380-3321-44A2-A81A-B107B52BBA94}" presName="horz1" presStyleCnt="0"/>
      <dgm:spPr/>
    </dgm:pt>
    <dgm:pt modelId="{B3A40993-7C18-8E4B-ACDB-3BA367C7C16D}" type="pres">
      <dgm:prSet presAssocID="{272B0380-3321-44A2-A81A-B107B52BBA94}" presName="tx1" presStyleLbl="revTx" presStyleIdx="1" presStyleCnt="4"/>
      <dgm:spPr/>
      <dgm:t>
        <a:bodyPr/>
        <a:lstStyle/>
        <a:p>
          <a:endParaRPr lang="en-US"/>
        </a:p>
      </dgm:t>
    </dgm:pt>
    <dgm:pt modelId="{5B1FA279-3F30-914F-A857-FEFBA1083980}" type="pres">
      <dgm:prSet presAssocID="{272B0380-3321-44A2-A81A-B107B52BBA94}" presName="vert1" presStyleCnt="0"/>
      <dgm:spPr/>
    </dgm:pt>
    <dgm:pt modelId="{36FCD9D0-BEC7-204E-B754-701B3E64AA52}" type="pres">
      <dgm:prSet presAssocID="{7E40D44B-9C01-46D1-A106-188DCB7DCF29}" presName="thickLine" presStyleLbl="alignNode1" presStyleIdx="2" presStyleCnt="4"/>
      <dgm:spPr/>
    </dgm:pt>
    <dgm:pt modelId="{CF45DFD7-5BFD-CA48-BD34-4243D0FE1E6E}" type="pres">
      <dgm:prSet presAssocID="{7E40D44B-9C01-46D1-A106-188DCB7DCF29}" presName="horz1" presStyleCnt="0"/>
      <dgm:spPr/>
    </dgm:pt>
    <dgm:pt modelId="{929E6295-BEAB-674F-8AC9-FB5F262B763F}" type="pres">
      <dgm:prSet presAssocID="{7E40D44B-9C01-46D1-A106-188DCB7DCF29}" presName="tx1" presStyleLbl="revTx" presStyleIdx="2" presStyleCnt="4"/>
      <dgm:spPr/>
      <dgm:t>
        <a:bodyPr/>
        <a:lstStyle/>
        <a:p>
          <a:endParaRPr lang="en-US"/>
        </a:p>
      </dgm:t>
    </dgm:pt>
    <dgm:pt modelId="{2A97A8F1-F439-A14E-BE74-EEF481AC039F}" type="pres">
      <dgm:prSet presAssocID="{7E40D44B-9C01-46D1-A106-188DCB7DCF29}" presName="vert1" presStyleCnt="0"/>
      <dgm:spPr/>
    </dgm:pt>
    <dgm:pt modelId="{592239BF-B8EE-7945-A6B1-4E53CB0820A7}" type="pres">
      <dgm:prSet presAssocID="{AD51BFFF-F336-408B-ADD7-BE406841AD61}" presName="thickLine" presStyleLbl="alignNode1" presStyleIdx="3" presStyleCnt="4"/>
      <dgm:spPr/>
    </dgm:pt>
    <dgm:pt modelId="{B77C96E1-2927-C345-88C0-42E5D8936355}" type="pres">
      <dgm:prSet presAssocID="{AD51BFFF-F336-408B-ADD7-BE406841AD61}" presName="horz1" presStyleCnt="0"/>
      <dgm:spPr/>
    </dgm:pt>
    <dgm:pt modelId="{EE74E774-CF9C-6545-8CE3-C3454CFE97F7}" type="pres">
      <dgm:prSet presAssocID="{AD51BFFF-F336-408B-ADD7-BE406841AD61}" presName="tx1" presStyleLbl="revTx" presStyleIdx="3" presStyleCnt="4"/>
      <dgm:spPr/>
      <dgm:t>
        <a:bodyPr/>
        <a:lstStyle/>
        <a:p>
          <a:endParaRPr lang="en-US"/>
        </a:p>
      </dgm:t>
    </dgm:pt>
    <dgm:pt modelId="{FD8CDBCA-AFC3-844F-B134-6CF9034F3DF9}" type="pres">
      <dgm:prSet presAssocID="{AD51BFFF-F336-408B-ADD7-BE406841AD61}" presName="vert1" presStyleCnt="0"/>
      <dgm:spPr/>
    </dgm:pt>
  </dgm:ptLst>
  <dgm:cxnLst>
    <dgm:cxn modelId="{D6B79CB1-F890-2342-B195-659ED0B3D960}" type="presOf" srcId="{7E40D44B-9C01-46D1-A106-188DCB7DCF29}" destId="{929E6295-BEAB-674F-8AC9-FB5F262B763F}" srcOrd="0" destOrd="0" presId="urn:microsoft.com/office/officeart/2008/layout/LinedList"/>
    <dgm:cxn modelId="{8259B2BA-AEA7-3F4C-9AC5-5C623BE17F5A}" type="presOf" srcId="{C5CD91E3-DB87-4D98-99AB-D28B344608C9}" destId="{F6C0D596-0B85-DE4A-BA1C-D7916B94A1DD}" srcOrd="0" destOrd="0" presId="urn:microsoft.com/office/officeart/2008/layout/LinedList"/>
    <dgm:cxn modelId="{9E201FB0-E18D-4F4E-9D27-9B61D84B470D}" srcId="{C5CD91E3-DB87-4D98-99AB-D28B344608C9}" destId="{7E40D44B-9C01-46D1-A106-188DCB7DCF29}" srcOrd="2" destOrd="0" parTransId="{12D2EFD8-A45D-4E7A-8B15-BB5DA7FC2C59}" sibTransId="{9D057643-2ABD-4FD1-AF01-D2271CB2E0B0}"/>
    <dgm:cxn modelId="{0A6195B9-26C6-1942-92EB-84B27EF4130E}" type="presOf" srcId="{272B0380-3321-44A2-A81A-B107B52BBA94}" destId="{B3A40993-7C18-8E4B-ACDB-3BA367C7C16D}" srcOrd="0" destOrd="0" presId="urn:microsoft.com/office/officeart/2008/layout/LinedList"/>
    <dgm:cxn modelId="{DA8689DC-F76B-4243-9491-26754B41DB8F}" type="presOf" srcId="{AD51BFFF-F336-408B-ADD7-BE406841AD61}" destId="{EE74E774-CF9C-6545-8CE3-C3454CFE97F7}" srcOrd="0" destOrd="0" presId="urn:microsoft.com/office/officeart/2008/layout/LinedList"/>
    <dgm:cxn modelId="{9271023D-2302-416B-8F2A-AC4F0B8BD95B}" srcId="{C5CD91E3-DB87-4D98-99AB-D28B344608C9}" destId="{AD51BFFF-F336-408B-ADD7-BE406841AD61}" srcOrd="3" destOrd="0" parTransId="{C417E1B7-BE61-4FA7-BE59-A7F66E158633}" sibTransId="{3A071AA2-7158-458D-A904-49DDC011E87D}"/>
    <dgm:cxn modelId="{BAC4A39F-B57B-744E-B314-6D361AAF4740}" type="presOf" srcId="{BCB41E9A-44D3-4D63-94DB-18AADEF5A2C1}" destId="{A31A9236-3360-7E4F-9C41-D99B51D44710}" srcOrd="0" destOrd="0" presId="urn:microsoft.com/office/officeart/2008/layout/LinedList"/>
    <dgm:cxn modelId="{FB601197-D886-4167-A803-E091F2B60F16}" srcId="{C5CD91E3-DB87-4D98-99AB-D28B344608C9}" destId="{BCB41E9A-44D3-4D63-94DB-18AADEF5A2C1}" srcOrd="0" destOrd="0" parTransId="{25ADC93D-6F4C-498D-B920-26876093F38F}" sibTransId="{F863923D-28C2-4ECD-A771-427562633E6A}"/>
    <dgm:cxn modelId="{8B2EAAC0-8BD3-427D-A865-BDCC5A441823}" srcId="{C5CD91E3-DB87-4D98-99AB-D28B344608C9}" destId="{272B0380-3321-44A2-A81A-B107B52BBA94}" srcOrd="1" destOrd="0" parTransId="{CBA72997-3BE3-46EC-A5AC-75871F50A3E4}" sibTransId="{2A43C5F8-8C84-47C0-BE9D-53A7A3BFECED}"/>
    <dgm:cxn modelId="{BAB384EE-9A88-7949-880A-F4F62984FE74}" type="presParOf" srcId="{F6C0D596-0B85-DE4A-BA1C-D7916B94A1DD}" destId="{50D3143C-72F7-A645-ABDB-B2DC19C858FD}" srcOrd="0" destOrd="0" presId="urn:microsoft.com/office/officeart/2008/layout/LinedList"/>
    <dgm:cxn modelId="{65F337C3-F206-7746-A87B-2746B5C63F16}" type="presParOf" srcId="{F6C0D596-0B85-DE4A-BA1C-D7916B94A1DD}" destId="{AE32FE0D-663D-DF47-B586-10196714DD9E}" srcOrd="1" destOrd="0" presId="urn:microsoft.com/office/officeart/2008/layout/LinedList"/>
    <dgm:cxn modelId="{1685655C-16BA-B64B-8FB6-3D118BFEBABD}" type="presParOf" srcId="{AE32FE0D-663D-DF47-B586-10196714DD9E}" destId="{A31A9236-3360-7E4F-9C41-D99B51D44710}" srcOrd="0" destOrd="0" presId="urn:microsoft.com/office/officeart/2008/layout/LinedList"/>
    <dgm:cxn modelId="{20C0D3E5-8F97-0949-AB61-07C1439C1182}" type="presParOf" srcId="{AE32FE0D-663D-DF47-B586-10196714DD9E}" destId="{ACE1BD74-0381-074A-A47C-85B4E92A56CB}" srcOrd="1" destOrd="0" presId="urn:microsoft.com/office/officeart/2008/layout/LinedList"/>
    <dgm:cxn modelId="{2FF1D9F2-8BF2-0645-B7A9-B725A51845A7}" type="presParOf" srcId="{F6C0D596-0B85-DE4A-BA1C-D7916B94A1DD}" destId="{112D333C-1EB8-E443-8AD8-A26C3178FFA3}" srcOrd="2" destOrd="0" presId="urn:microsoft.com/office/officeart/2008/layout/LinedList"/>
    <dgm:cxn modelId="{B630AB55-AEC9-FF4D-85BB-61369A19F487}" type="presParOf" srcId="{F6C0D596-0B85-DE4A-BA1C-D7916B94A1DD}" destId="{F0CB4DF4-1C38-5441-B663-5653BA05BB29}" srcOrd="3" destOrd="0" presId="urn:microsoft.com/office/officeart/2008/layout/LinedList"/>
    <dgm:cxn modelId="{75155C9A-57CD-064E-8EBA-0F79FD56D1C9}" type="presParOf" srcId="{F0CB4DF4-1C38-5441-B663-5653BA05BB29}" destId="{B3A40993-7C18-8E4B-ACDB-3BA367C7C16D}" srcOrd="0" destOrd="0" presId="urn:microsoft.com/office/officeart/2008/layout/LinedList"/>
    <dgm:cxn modelId="{9C5C3F51-5F6D-0649-B689-F7918F37C401}" type="presParOf" srcId="{F0CB4DF4-1C38-5441-B663-5653BA05BB29}" destId="{5B1FA279-3F30-914F-A857-FEFBA1083980}" srcOrd="1" destOrd="0" presId="urn:microsoft.com/office/officeart/2008/layout/LinedList"/>
    <dgm:cxn modelId="{F0EC1A36-0D7C-E741-9E35-CD674A5034A0}" type="presParOf" srcId="{F6C0D596-0B85-DE4A-BA1C-D7916B94A1DD}" destId="{36FCD9D0-BEC7-204E-B754-701B3E64AA52}" srcOrd="4" destOrd="0" presId="urn:microsoft.com/office/officeart/2008/layout/LinedList"/>
    <dgm:cxn modelId="{6189DD2C-EB1B-F94D-9992-A72EB53D3A32}" type="presParOf" srcId="{F6C0D596-0B85-DE4A-BA1C-D7916B94A1DD}" destId="{CF45DFD7-5BFD-CA48-BD34-4243D0FE1E6E}" srcOrd="5" destOrd="0" presId="urn:microsoft.com/office/officeart/2008/layout/LinedList"/>
    <dgm:cxn modelId="{F7EFD71D-44C4-E441-9CD8-51F63FC74BED}" type="presParOf" srcId="{CF45DFD7-5BFD-CA48-BD34-4243D0FE1E6E}" destId="{929E6295-BEAB-674F-8AC9-FB5F262B763F}" srcOrd="0" destOrd="0" presId="urn:microsoft.com/office/officeart/2008/layout/LinedList"/>
    <dgm:cxn modelId="{36E5C617-91D9-134F-8BC3-8E365C0144A7}" type="presParOf" srcId="{CF45DFD7-5BFD-CA48-BD34-4243D0FE1E6E}" destId="{2A97A8F1-F439-A14E-BE74-EEF481AC039F}" srcOrd="1" destOrd="0" presId="urn:microsoft.com/office/officeart/2008/layout/LinedList"/>
    <dgm:cxn modelId="{0BD8893A-6FF3-264D-92A2-685EE7D150CD}" type="presParOf" srcId="{F6C0D596-0B85-DE4A-BA1C-D7916B94A1DD}" destId="{592239BF-B8EE-7945-A6B1-4E53CB0820A7}" srcOrd="6" destOrd="0" presId="urn:microsoft.com/office/officeart/2008/layout/LinedList"/>
    <dgm:cxn modelId="{FEFF8D7A-E815-2541-BB22-E5C2FE518EA4}" type="presParOf" srcId="{F6C0D596-0B85-DE4A-BA1C-D7916B94A1DD}" destId="{B77C96E1-2927-C345-88C0-42E5D8936355}" srcOrd="7" destOrd="0" presId="urn:microsoft.com/office/officeart/2008/layout/LinedList"/>
    <dgm:cxn modelId="{FD018511-FAFC-3247-A33D-F914C227771D}" type="presParOf" srcId="{B77C96E1-2927-C345-88C0-42E5D8936355}" destId="{EE74E774-CF9C-6545-8CE3-C3454CFE97F7}" srcOrd="0" destOrd="0" presId="urn:microsoft.com/office/officeart/2008/layout/LinedList"/>
    <dgm:cxn modelId="{EDFE2BC9-0974-9F4C-B227-BBA13EDF712F}" type="presParOf" srcId="{B77C96E1-2927-C345-88C0-42E5D8936355}" destId="{FD8CDBCA-AFC3-844F-B134-6CF9034F3DF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F29B0C-81F1-4748-A654-CC479495CF30}"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A740756B-A55C-4ED0-9053-8EB0B1A09580}">
      <dgm:prSet/>
      <dgm:spPr/>
      <dgm:t>
        <a:bodyPr/>
        <a:lstStyle/>
        <a:p>
          <a:r>
            <a:rPr lang="id-ID"/>
            <a:t>Sakit kepala bisa merupakan keluhan primer atau sekunder </a:t>
          </a:r>
          <a:endParaRPr lang="en-US"/>
        </a:p>
      </dgm:t>
    </dgm:pt>
    <dgm:pt modelId="{6857D232-AF31-48AF-9163-77C5A7A92DBE}" type="parTrans" cxnId="{46181A30-78E7-47D1-B43B-A056EC9E9588}">
      <dgm:prSet/>
      <dgm:spPr/>
      <dgm:t>
        <a:bodyPr/>
        <a:lstStyle/>
        <a:p>
          <a:endParaRPr lang="en-US"/>
        </a:p>
      </dgm:t>
    </dgm:pt>
    <dgm:pt modelId="{72E81255-C2A6-4885-8174-71069C2835F7}" type="sibTrans" cxnId="{46181A30-78E7-47D1-B43B-A056EC9E9588}">
      <dgm:prSet/>
      <dgm:spPr/>
      <dgm:t>
        <a:bodyPr/>
        <a:lstStyle/>
        <a:p>
          <a:endParaRPr lang="en-US"/>
        </a:p>
      </dgm:t>
    </dgm:pt>
    <dgm:pt modelId="{FD478CC3-7240-4B1E-ACFA-4C44B2A95971}">
      <dgm:prSet/>
      <dgm:spPr/>
      <dgm:t>
        <a:bodyPr/>
        <a:lstStyle/>
        <a:p>
          <a:r>
            <a:rPr lang="id-ID"/>
            <a:t>Primer = sakit kepala merupakan diagnosis utama, bukan disebabkan karena adanya penyakit lain </a:t>
          </a:r>
          <a:endParaRPr lang="en-US"/>
        </a:p>
      </dgm:t>
    </dgm:pt>
    <dgm:pt modelId="{BB192C42-1B48-48A0-9D7E-A43F854CBD6C}" type="parTrans" cxnId="{AD678F79-02C2-44FB-8548-DDF8F32CA4BD}">
      <dgm:prSet/>
      <dgm:spPr/>
      <dgm:t>
        <a:bodyPr/>
        <a:lstStyle/>
        <a:p>
          <a:endParaRPr lang="en-US"/>
        </a:p>
      </dgm:t>
    </dgm:pt>
    <dgm:pt modelId="{C0229B52-BC06-4ED3-9131-FE2969AA4EEC}" type="sibTrans" cxnId="{AD678F79-02C2-44FB-8548-DDF8F32CA4BD}">
      <dgm:prSet/>
      <dgm:spPr/>
      <dgm:t>
        <a:bodyPr/>
        <a:lstStyle/>
        <a:p>
          <a:endParaRPr lang="en-US"/>
        </a:p>
      </dgm:t>
    </dgm:pt>
    <dgm:pt modelId="{979A53DF-5F61-4A25-96C0-C421FD9902A6}">
      <dgm:prSet/>
      <dgm:spPr/>
      <dgm:t>
        <a:bodyPr/>
        <a:lstStyle/>
        <a:p>
          <a:r>
            <a:rPr lang="id-ID"/>
            <a:t>Sekunder= sakit kepala merupakan gejala ikutan karena adanya penyakit lain hipertensi, radang sinus, premenstrual disorder, dll.</a:t>
          </a:r>
          <a:endParaRPr lang="en-US"/>
        </a:p>
      </dgm:t>
    </dgm:pt>
    <dgm:pt modelId="{158D36FC-7528-46B9-97DF-674EB8B6DAB5}" type="parTrans" cxnId="{E79AB61D-F264-40D1-86F3-AAB05CB78CE3}">
      <dgm:prSet/>
      <dgm:spPr/>
      <dgm:t>
        <a:bodyPr/>
        <a:lstStyle/>
        <a:p>
          <a:endParaRPr lang="en-US"/>
        </a:p>
      </dgm:t>
    </dgm:pt>
    <dgm:pt modelId="{D738CFCC-AC23-413B-8EA1-10C35D5F9F85}" type="sibTrans" cxnId="{E79AB61D-F264-40D1-86F3-AAB05CB78CE3}">
      <dgm:prSet/>
      <dgm:spPr/>
      <dgm:t>
        <a:bodyPr/>
        <a:lstStyle/>
        <a:p>
          <a:endParaRPr lang="en-US"/>
        </a:p>
      </dgm:t>
    </dgm:pt>
    <dgm:pt modelId="{3A78C293-2E2C-744E-8CF5-1798181C64EC}" type="pres">
      <dgm:prSet presAssocID="{FAF29B0C-81F1-4748-A654-CC479495CF30}" presName="outerComposite" presStyleCnt="0">
        <dgm:presLayoutVars>
          <dgm:chMax val="5"/>
          <dgm:dir/>
          <dgm:resizeHandles val="exact"/>
        </dgm:presLayoutVars>
      </dgm:prSet>
      <dgm:spPr/>
      <dgm:t>
        <a:bodyPr/>
        <a:lstStyle/>
        <a:p>
          <a:endParaRPr lang="en-US"/>
        </a:p>
      </dgm:t>
    </dgm:pt>
    <dgm:pt modelId="{D455C867-1FB4-104A-8347-09434B22BF3C}" type="pres">
      <dgm:prSet presAssocID="{FAF29B0C-81F1-4748-A654-CC479495CF30}" presName="dummyMaxCanvas" presStyleCnt="0">
        <dgm:presLayoutVars/>
      </dgm:prSet>
      <dgm:spPr/>
    </dgm:pt>
    <dgm:pt modelId="{AE1FD5DC-5B5B-554C-A210-B303976D4C71}" type="pres">
      <dgm:prSet presAssocID="{FAF29B0C-81F1-4748-A654-CC479495CF30}" presName="ThreeNodes_1" presStyleLbl="node1" presStyleIdx="0" presStyleCnt="3">
        <dgm:presLayoutVars>
          <dgm:bulletEnabled val="1"/>
        </dgm:presLayoutVars>
      </dgm:prSet>
      <dgm:spPr/>
      <dgm:t>
        <a:bodyPr/>
        <a:lstStyle/>
        <a:p>
          <a:endParaRPr lang="en-US"/>
        </a:p>
      </dgm:t>
    </dgm:pt>
    <dgm:pt modelId="{11C4DEF4-F127-3841-B1C3-D5BBF9734C05}" type="pres">
      <dgm:prSet presAssocID="{FAF29B0C-81F1-4748-A654-CC479495CF30}" presName="ThreeNodes_2" presStyleLbl="node1" presStyleIdx="1" presStyleCnt="3">
        <dgm:presLayoutVars>
          <dgm:bulletEnabled val="1"/>
        </dgm:presLayoutVars>
      </dgm:prSet>
      <dgm:spPr/>
      <dgm:t>
        <a:bodyPr/>
        <a:lstStyle/>
        <a:p>
          <a:endParaRPr lang="en-US"/>
        </a:p>
      </dgm:t>
    </dgm:pt>
    <dgm:pt modelId="{B72CC5A5-5117-D041-B325-158FAE93F030}" type="pres">
      <dgm:prSet presAssocID="{FAF29B0C-81F1-4748-A654-CC479495CF30}" presName="ThreeNodes_3" presStyleLbl="node1" presStyleIdx="2" presStyleCnt="3">
        <dgm:presLayoutVars>
          <dgm:bulletEnabled val="1"/>
        </dgm:presLayoutVars>
      </dgm:prSet>
      <dgm:spPr/>
      <dgm:t>
        <a:bodyPr/>
        <a:lstStyle/>
        <a:p>
          <a:endParaRPr lang="en-US"/>
        </a:p>
      </dgm:t>
    </dgm:pt>
    <dgm:pt modelId="{B954BCB0-B89C-2C43-983F-BB53B29380C6}" type="pres">
      <dgm:prSet presAssocID="{FAF29B0C-81F1-4748-A654-CC479495CF30}" presName="ThreeConn_1-2" presStyleLbl="fgAccFollowNode1" presStyleIdx="0" presStyleCnt="2">
        <dgm:presLayoutVars>
          <dgm:bulletEnabled val="1"/>
        </dgm:presLayoutVars>
      </dgm:prSet>
      <dgm:spPr/>
      <dgm:t>
        <a:bodyPr/>
        <a:lstStyle/>
        <a:p>
          <a:endParaRPr lang="en-US"/>
        </a:p>
      </dgm:t>
    </dgm:pt>
    <dgm:pt modelId="{B9E92D7B-D88D-B648-A38D-5412AFFAAE47}" type="pres">
      <dgm:prSet presAssocID="{FAF29B0C-81F1-4748-A654-CC479495CF30}" presName="ThreeConn_2-3" presStyleLbl="fgAccFollowNode1" presStyleIdx="1" presStyleCnt="2">
        <dgm:presLayoutVars>
          <dgm:bulletEnabled val="1"/>
        </dgm:presLayoutVars>
      </dgm:prSet>
      <dgm:spPr/>
      <dgm:t>
        <a:bodyPr/>
        <a:lstStyle/>
        <a:p>
          <a:endParaRPr lang="en-US"/>
        </a:p>
      </dgm:t>
    </dgm:pt>
    <dgm:pt modelId="{1B4DAA57-4CF0-F34D-BD4A-2EABCACA0CAB}" type="pres">
      <dgm:prSet presAssocID="{FAF29B0C-81F1-4748-A654-CC479495CF30}" presName="ThreeNodes_1_text" presStyleLbl="node1" presStyleIdx="2" presStyleCnt="3">
        <dgm:presLayoutVars>
          <dgm:bulletEnabled val="1"/>
        </dgm:presLayoutVars>
      </dgm:prSet>
      <dgm:spPr/>
      <dgm:t>
        <a:bodyPr/>
        <a:lstStyle/>
        <a:p>
          <a:endParaRPr lang="en-US"/>
        </a:p>
      </dgm:t>
    </dgm:pt>
    <dgm:pt modelId="{A49F5287-C251-084A-AAC3-1AA20F037BF0}" type="pres">
      <dgm:prSet presAssocID="{FAF29B0C-81F1-4748-A654-CC479495CF30}" presName="ThreeNodes_2_text" presStyleLbl="node1" presStyleIdx="2" presStyleCnt="3">
        <dgm:presLayoutVars>
          <dgm:bulletEnabled val="1"/>
        </dgm:presLayoutVars>
      </dgm:prSet>
      <dgm:spPr/>
      <dgm:t>
        <a:bodyPr/>
        <a:lstStyle/>
        <a:p>
          <a:endParaRPr lang="en-US"/>
        </a:p>
      </dgm:t>
    </dgm:pt>
    <dgm:pt modelId="{E57546AC-B9FC-1E45-8363-7D66E65EA39E}" type="pres">
      <dgm:prSet presAssocID="{FAF29B0C-81F1-4748-A654-CC479495CF30}" presName="ThreeNodes_3_text" presStyleLbl="node1" presStyleIdx="2" presStyleCnt="3">
        <dgm:presLayoutVars>
          <dgm:bulletEnabled val="1"/>
        </dgm:presLayoutVars>
      </dgm:prSet>
      <dgm:spPr/>
      <dgm:t>
        <a:bodyPr/>
        <a:lstStyle/>
        <a:p>
          <a:endParaRPr lang="en-US"/>
        </a:p>
      </dgm:t>
    </dgm:pt>
  </dgm:ptLst>
  <dgm:cxnLst>
    <dgm:cxn modelId="{16BF31DD-1ABC-4E41-AB2F-1CCF9323C097}" type="presOf" srcId="{C0229B52-BC06-4ED3-9131-FE2969AA4EEC}" destId="{B9E92D7B-D88D-B648-A38D-5412AFFAAE47}" srcOrd="0" destOrd="0" presId="urn:microsoft.com/office/officeart/2005/8/layout/vProcess5"/>
    <dgm:cxn modelId="{04E11AC7-B957-284E-92C1-8D26621FDCF3}" type="presOf" srcId="{FD478CC3-7240-4B1E-ACFA-4C44B2A95971}" destId="{11C4DEF4-F127-3841-B1C3-D5BBF9734C05}" srcOrd="0" destOrd="0" presId="urn:microsoft.com/office/officeart/2005/8/layout/vProcess5"/>
    <dgm:cxn modelId="{46181A30-78E7-47D1-B43B-A056EC9E9588}" srcId="{FAF29B0C-81F1-4748-A654-CC479495CF30}" destId="{A740756B-A55C-4ED0-9053-8EB0B1A09580}" srcOrd="0" destOrd="0" parTransId="{6857D232-AF31-48AF-9163-77C5A7A92DBE}" sibTransId="{72E81255-C2A6-4885-8174-71069C2835F7}"/>
    <dgm:cxn modelId="{D77F8306-9A22-0D47-B637-D4CA250F0C79}" type="presOf" srcId="{A740756B-A55C-4ED0-9053-8EB0B1A09580}" destId="{1B4DAA57-4CF0-F34D-BD4A-2EABCACA0CAB}" srcOrd="1" destOrd="0" presId="urn:microsoft.com/office/officeart/2005/8/layout/vProcess5"/>
    <dgm:cxn modelId="{959F77B0-214F-6447-8E85-21CAC9EF63FB}" type="presOf" srcId="{FAF29B0C-81F1-4748-A654-CC479495CF30}" destId="{3A78C293-2E2C-744E-8CF5-1798181C64EC}" srcOrd="0" destOrd="0" presId="urn:microsoft.com/office/officeart/2005/8/layout/vProcess5"/>
    <dgm:cxn modelId="{2651E3DA-42B9-CA45-986E-3CA8074FB2F4}" type="presOf" srcId="{979A53DF-5F61-4A25-96C0-C421FD9902A6}" destId="{E57546AC-B9FC-1E45-8363-7D66E65EA39E}" srcOrd="1" destOrd="0" presId="urn:microsoft.com/office/officeart/2005/8/layout/vProcess5"/>
    <dgm:cxn modelId="{85072B96-9EB1-4041-AFE8-8A5F22639D22}" type="presOf" srcId="{FD478CC3-7240-4B1E-ACFA-4C44B2A95971}" destId="{A49F5287-C251-084A-AAC3-1AA20F037BF0}" srcOrd="1" destOrd="0" presId="urn:microsoft.com/office/officeart/2005/8/layout/vProcess5"/>
    <dgm:cxn modelId="{8BCE1071-46DC-5E4E-B51B-28FA78682AFA}" type="presOf" srcId="{979A53DF-5F61-4A25-96C0-C421FD9902A6}" destId="{B72CC5A5-5117-D041-B325-158FAE93F030}" srcOrd="0" destOrd="0" presId="urn:microsoft.com/office/officeart/2005/8/layout/vProcess5"/>
    <dgm:cxn modelId="{AD678F79-02C2-44FB-8548-DDF8F32CA4BD}" srcId="{FAF29B0C-81F1-4748-A654-CC479495CF30}" destId="{FD478CC3-7240-4B1E-ACFA-4C44B2A95971}" srcOrd="1" destOrd="0" parTransId="{BB192C42-1B48-48A0-9D7E-A43F854CBD6C}" sibTransId="{C0229B52-BC06-4ED3-9131-FE2969AA4EEC}"/>
    <dgm:cxn modelId="{E79AB61D-F264-40D1-86F3-AAB05CB78CE3}" srcId="{FAF29B0C-81F1-4748-A654-CC479495CF30}" destId="{979A53DF-5F61-4A25-96C0-C421FD9902A6}" srcOrd="2" destOrd="0" parTransId="{158D36FC-7528-46B9-97DF-674EB8B6DAB5}" sibTransId="{D738CFCC-AC23-413B-8EA1-10C35D5F9F85}"/>
    <dgm:cxn modelId="{C332482F-820D-AD46-8843-30D5ED229F57}" type="presOf" srcId="{A740756B-A55C-4ED0-9053-8EB0B1A09580}" destId="{AE1FD5DC-5B5B-554C-A210-B303976D4C71}" srcOrd="0" destOrd="0" presId="urn:microsoft.com/office/officeart/2005/8/layout/vProcess5"/>
    <dgm:cxn modelId="{FB71DF19-1A54-B145-959D-B9CBF2EE1678}" type="presOf" srcId="{72E81255-C2A6-4885-8174-71069C2835F7}" destId="{B954BCB0-B89C-2C43-983F-BB53B29380C6}" srcOrd="0" destOrd="0" presId="urn:microsoft.com/office/officeart/2005/8/layout/vProcess5"/>
    <dgm:cxn modelId="{FF915A52-0839-6A4C-A726-4280031F7626}" type="presParOf" srcId="{3A78C293-2E2C-744E-8CF5-1798181C64EC}" destId="{D455C867-1FB4-104A-8347-09434B22BF3C}" srcOrd="0" destOrd="0" presId="urn:microsoft.com/office/officeart/2005/8/layout/vProcess5"/>
    <dgm:cxn modelId="{AE444BB3-5966-D24B-B4F7-3B7C672D18F8}" type="presParOf" srcId="{3A78C293-2E2C-744E-8CF5-1798181C64EC}" destId="{AE1FD5DC-5B5B-554C-A210-B303976D4C71}" srcOrd="1" destOrd="0" presId="urn:microsoft.com/office/officeart/2005/8/layout/vProcess5"/>
    <dgm:cxn modelId="{72B6F607-121C-4442-8081-A66073BF49C8}" type="presParOf" srcId="{3A78C293-2E2C-744E-8CF5-1798181C64EC}" destId="{11C4DEF4-F127-3841-B1C3-D5BBF9734C05}" srcOrd="2" destOrd="0" presId="urn:microsoft.com/office/officeart/2005/8/layout/vProcess5"/>
    <dgm:cxn modelId="{A069CC2F-2CCE-5C40-953A-F1A843957290}" type="presParOf" srcId="{3A78C293-2E2C-744E-8CF5-1798181C64EC}" destId="{B72CC5A5-5117-D041-B325-158FAE93F030}" srcOrd="3" destOrd="0" presId="urn:microsoft.com/office/officeart/2005/8/layout/vProcess5"/>
    <dgm:cxn modelId="{7A057A6A-5426-2743-BACA-4AD2691F5CC0}" type="presParOf" srcId="{3A78C293-2E2C-744E-8CF5-1798181C64EC}" destId="{B954BCB0-B89C-2C43-983F-BB53B29380C6}" srcOrd="4" destOrd="0" presId="urn:microsoft.com/office/officeart/2005/8/layout/vProcess5"/>
    <dgm:cxn modelId="{9D480296-6451-2247-9A4A-9D933722C6E8}" type="presParOf" srcId="{3A78C293-2E2C-744E-8CF5-1798181C64EC}" destId="{B9E92D7B-D88D-B648-A38D-5412AFFAAE47}" srcOrd="5" destOrd="0" presId="urn:microsoft.com/office/officeart/2005/8/layout/vProcess5"/>
    <dgm:cxn modelId="{BE04C5B0-6882-904A-B229-1C53A3C6B1A7}" type="presParOf" srcId="{3A78C293-2E2C-744E-8CF5-1798181C64EC}" destId="{1B4DAA57-4CF0-F34D-BD4A-2EABCACA0CAB}" srcOrd="6" destOrd="0" presId="urn:microsoft.com/office/officeart/2005/8/layout/vProcess5"/>
    <dgm:cxn modelId="{6DA32563-3C74-584D-BFA7-222A08D06C68}" type="presParOf" srcId="{3A78C293-2E2C-744E-8CF5-1798181C64EC}" destId="{A49F5287-C251-084A-AAC3-1AA20F037BF0}" srcOrd="7" destOrd="0" presId="urn:microsoft.com/office/officeart/2005/8/layout/vProcess5"/>
    <dgm:cxn modelId="{AA736C95-6712-B846-BC82-6F03047F7241}" type="presParOf" srcId="{3A78C293-2E2C-744E-8CF5-1798181C64EC}" destId="{E57546AC-B9FC-1E45-8363-7D66E65EA39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E334B6-179F-4C41-8A1A-49300FA77B4D}"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id-ID"/>
        </a:p>
      </dgm:t>
    </dgm:pt>
    <dgm:pt modelId="{F3B6F056-908C-480D-816D-8C69CDBE4148}">
      <dgm:prSet phldrT="[Text]"/>
      <dgm:spPr/>
      <dgm:t>
        <a:bodyPr/>
        <a:lstStyle/>
        <a:p>
          <a:r>
            <a:rPr lang="id-ID"/>
            <a:t>Faktor resiko dari migren pada perkembangan anak sekitar 70% dipengaruhi oleh orang tua yang menderita migren</a:t>
          </a:r>
        </a:p>
      </dgm:t>
    </dgm:pt>
    <dgm:pt modelId="{07EC8A4D-2C81-41DA-9FCA-168724542130}" type="parTrans" cxnId="{1AA6EECA-5B1A-487C-89CE-417360CC1A5B}">
      <dgm:prSet/>
      <dgm:spPr/>
      <dgm:t>
        <a:bodyPr/>
        <a:lstStyle/>
        <a:p>
          <a:endParaRPr lang="id-ID"/>
        </a:p>
      </dgm:t>
    </dgm:pt>
    <dgm:pt modelId="{81837A0D-308F-481F-AFA4-94C3F1CD1DBD}" type="sibTrans" cxnId="{1AA6EECA-5B1A-487C-89CE-417360CC1A5B}">
      <dgm:prSet/>
      <dgm:spPr/>
      <dgm:t>
        <a:bodyPr/>
        <a:lstStyle/>
        <a:p>
          <a:endParaRPr lang="id-ID"/>
        </a:p>
      </dgm:t>
    </dgm:pt>
    <dgm:pt modelId="{1EDFBE3B-E111-4BF8-9FB5-177FF0888653}">
      <dgm:prSet phldrT="[Text]"/>
      <dgm:spPr/>
      <dgm:t>
        <a:bodyPr/>
        <a:lstStyle/>
        <a:p>
          <a:r>
            <a:rPr lang="id-ID"/>
            <a:t>Faktor Pencetus:</a:t>
          </a:r>
        </a:p>
      </dgm:t>
    </dgm:pt>
    <dgm:pt modelId="{F29E3863-311F-46E3-B6E3-87CCCA84514B}" type="parTrans" cxnId="{53B30B18-CF89-43FE-A7C2-915B666EDC7D}">
      <dgm:prSet/>
      <dgm:spPr/>
      <dgm:t>
        <a:bodyPr/>
        <a:lstStyle/>
        <a:p>
          <a:endParaRPr lang="id-ID"/>
        </a:p>
      </dgm:t>
    </dgm:pt>
    <dgm:pt modelId="{10837780-598B-484C-A0E2-B7B21F14EC8A}" type="sibTrans" cxnId="{53B30B18-CF89-43FE-A7C2-915B666EDC7D}">
      <dgm:prSet/>
      <dgm:spPr/>
      <dgm:t>
        <a:bodyPr/>
        <a:lstStyle/>
        <a:p>
          <a:endParaRPr lang="id-ID"/>
        </a:p>
      </dgm:t>
    </dgm:pt>
    <dgm:pt modelId="{193A13AB-FB18-4628-8F0F-5C485D7EC923}">
      <dgm:prSet phldrT="[Text]"/>
      <dgm:spPr/>
      <dgm:t>
        <a:bodyPr/>
        <a:lstStyle/>
        <a:p>
          <a:r>
            <a:rPr lang="id-ID"/>
            <a:t>Trauma</a:t>
          </a:r>
        </a:p>
      </dgm:t>
    </dgm:pt>
    <dgm:pt modelId="{CBE10388-BB92-4830-B6E8-35AB68E06D58}" type="parTrans" cxnId="{1EEA787C-77B2-4B78-838F-5A1FA9BFD911}">
      <dgm:prSet/>
      <dgm:spPr/>
      <dgm:t>
        <a:bodyPr/>
        <a:lstStyle/>
        <a:p>
          <a:endParaRPr lang="id-ID"/>
        </a:p>
      </dgm:t>
    </dgm:pt>
    <dgm:pt modelId="{D77423C4-47AF-40F9-AD87-4A010CB23554}" type="sibTrans" cxnId="{1EEA787C-77B2-4B78-838F-5A1FA9BFD911}">
      <dgm:prSet/>
      <dgm:spPr/>
      <dgm:t>
        <a:bodyPr/>
        <a:lstStyle/>
        <a:p>
          <a:endParaRPr lang="id-ID"/>
        </a:p>
      </dgm:t>
    </dgm:pt>
    <dgm:pt modelId="{D9EA1A4A-1BB2-45CC-A562-3094AD61D1FF}">
      <dgm:prSet phldrT="[Text]"/>
      <dgm:spPr/>
      <dgm:t>
        <a:bodyPr/>
        <a:lstStyle/>
        <a:p>
          <a:r>
            <a:rPr lang="id-ID"/>
            <a:t>Faktor Familia, resiko anak yang terkena migren lebih besar jika kedua orang tua mempunyai riwayat yang sama</a:t>
          </a:r>
        </a:p>
      </dgm:t>
    </dgm:pt>
    <dgm:pt modelId="{F6F4C259-A5A8-43D0-B537-4AA434CCFABC}" type="parTrans" cxnId="{AE23572B-8D98-4F02-A832-580B3A0FF21E}">
      <dgm:prSet/>
      <dgm:spPr/>
      <dgm:t>
        <a:bodyPr/>
        <a:lstStyle/>
        <a:p>
          <a:endParaRPr lang="id-ID"/>
        </a:p>
      </dgm:t>
    </dgm:pt>
    <dgm:pt modelId="{3AE10199-0B17-4E18-A408-F2126EA4DB1D}" type="sibTrans" cxnId="{AE23572B-8D98-4F02-A832-580B3A0FF21E}">
      <dgm:prSet/>
      <dgm:spPr/>
      <dgm:t>
        <a:bodyPr/>
        <a:lstStyle/>
        <a:p>
          <a:endParaRPr lang="id-ID"/>
        </a:p>
      </dgm:t>
    </dgm:pt>
    <dgm:pt modelId="{E15FD5D1-D973-4911-B447-358A357FBBF5}">
      <dgm:prSet phldrT="[Text]"/>
      <dgm:spPr/>
      <dgm:t>
        <a:bodyPr/>
        <a:lstStyle/>
        <a:p>
          <a:r>
            <a:rPr lang="id-ID"/>
            <a:t>Stres psikogenik</a:t>
          </a:r>
        </a:p>
      </dgm:t>
    </dgm:pt>
    <dgm:pt modelId="{865E55F9-DC83-4AD0-9FB1-635F74448CE9}" type="parTrans" cxnId="{6990D321-B811-45E4-ADF7-081751FFF559}">
      <dgm:prSet/>
      <dgm:spPr/>
    </dgm:pt>
    <dgm:pt modelId="{738780B4-CBD5-497B-8500-188583E64068}" type="sibTrans" cxnId="{6990D321-B811-45E4-ADF7-081751FFF559}">
      <dgm:prSet/>
      <dgm:spPr/>
    </dgm:pt>
    <dgm:pt modelId="{D779F09F-205B-4B79-A902-E7AE987BB01A}">
      <dgm:prSet phldrT="[Text]"/>
      <dgm:spPr/>
      <dgm:t>
        <a:bodyPr/>
        <a:lstStyle/>
        <a:p>
          <a:r>
            <a:rPr lang="id-ID"/>
            <a:t>Hormonal</a:t>
          </a:r>
        </a:p>
      </dgm:t>
    </dgm:pt>
    <dgm:pt modelId="{B58CEFBA-BFDD-45E3-B851-A38561EEF41F}" type="parTrans" cxnId="{C067B53D-5EB9-4E21-A792-5A8E3355FD42}">
      <dgm:prSet/>
      <dgm:spPr/>
    </dgm:pt>
    <dgm:pt modelId="{0468E5F0-BD4A-4750-A59B-755ECD02E205}" type="sibTrans" cxnId="{C067B53D-5EB9-4E21-A792-5A8E3355FD42}">
      <dgm:prSet/>
      <dgm:spPr/>
    </dgm:pt>
    <dgm:pt modelId="{BC167908-D538-423B-A242-D4CBF70F7D82}">
      <dgm:prSet phldrT="[Text]"/>
      <dgm:spPr/>
      <dgm:t>
        <a:bodyPr/>
        <a:lstStyle/>
        <a:p>
          <a:r>
            <a:rPr lang="id-ID"/>
            <a:t>Usia</a:t>
          </a:r>
        </a:p>
      </dgm:t>
    </dgm:pt>
    <dgm:pt modelId="{6DE2E666-435C-4697-BDEA-D684BF883F1C}" type="parTrans" cxnId="{52FA35DC-55D6-4578-95A5-86CA6D3392F2}">
      <dgm:prSet/>
      <dgm:spPr/>
    </dgm:pt>
    <dgm:pt modelId="{BCF99290-5467-4C85-A13B-A117EE4AB34C}" type="sibTrans" cxnId="{52FA35DC-55D6-4578-95A5-86CA6D3392F2}">
      <dgm:prSet/>
      <dgm:spPr/>
    </dgm:pt>
    <dgm:pt modelId="{8D109378-5A7A-4BC3-A988-F4AAB1035B42}">
      <dgm:prSet phldrT="[Text]"/>
      <dgm:spPr/>
      <dgm:t>
        <a:bodyPr/>
        <a:lstStyle/>
        <a:p>
          <a:r>
            <a:rPr lang="id-ID"/>
            <a:t>Gangguan tidur</a:t>
          </a:r>
        </a:p>
      </dgm:t>
    </dgm:pt>
    <dgm:pt modelId="{8E92C246-0822-4DEA-9A94-E35D6B98F1C3}" type="parTrans" cxnId="{DAED7581-DB24-4939-9DB0-B9399D143026}">
      <dgm:prSet/>
      <dgm:spPr/>
    </dgm:pt>
    <dgm:pt modelId="{8E1F9852-7D3D-4DE0-9B50-2C9E2EF285F1}" type="sibTrans" cxnId="{DAED7581-DB24-4939-9DB0-B9399D143026}">
      <dgm:prSet/>
      <dgm:spPr/>
    </dgm:pt>
    <dgm:pt modelId="{58D5C7B1-298C-4629-A3F8-1BCC4A1A97A6}">
      <dgm:prSet phldrT="[Text]"/>
      <dgm:spPr/>
      <dgm:t>
        <a:bodyPr/>
        <a:lstStyle/>
        <a:p>
          <a:r>
            <a:rPr lang="id-ID"/>
            <a:t>Kelelahan</a:t>
          </a:r>
        </a:p>
      </dgm:t>
    </dgm:pt>
    <dgm:pt modelId="{46D12AE6-7C3B-4592-A6D4-6E3A40FC5CAA}" type="parTrans" cxnId="{7620A677-CFEE-4564-B34C-EBC33ECAEEEA}">
      <dgm:prSet/>
      <dgm:spPr/>
    </dgm:pt>
    <dgm:pt modelId="{DEFA23C9-B305-48B5-A87E-947B67A5987A}" type="sibTrans" cxnId="{7620A677-CFEE-4564-B34C-EBC33ECAEEEA}">
      <dgm:prSet/>
      <dgm:spPr/>
    </dgm:pt>
    <dgm:pt modelId="{FAB1FAA7-35BB-4375-A039-0ADEF43527FE}">
      <dgm:prSet phldrT="[Text]"/>
      <dgm:spPr/>
      <dgm:t>
        <a:bodyPr/>
        <a:lstStyle/>
        <a:p>
          <a:r>
            <a:rPr lang="id-ID"/>
            <a:t>Iklim</a:t>
          </a:r>
        </a:p>
      </dgm:t>
    </dgm:pt>
    <dgm:pt modelId="{5117A9ED-2D62-4102-9783-5BC47AEDDE0B}" type="parTrans" cxnId="{17D7CFF7-C52F-45B4-9D49-C53E82B3FF74}">
      <dgm:prSet/>
      <dgm:spPr/>
    </dgm:pt>
    <dgm:pt modelId="{33BEDB1E-C52A-4B60-B14D-B5A47275026A}" type="sibTrans" cxnId="{17D7CFF7-C52F-45B4-9D49-C53E82B3FF74}">
      <dgm:prSet/>
      <dgm:spPr/>
    </dgm:pt>
    <dgm:pt modelId="{961F5778-285E-4B46-8A02-1C475760054F}">
      <dgm:prSet phldrT="[Text]"/>
      <dgm:spPr/>
      <dgm:t>
        <a:bodyPr/>
        <a:lstStyle/>
        <a:p>
          <a:r>
            <a:rPr lang="id-ID"/>
            <a:t>Beberapa jenis makanan</a:t>
          </a:r>
        </a:p>
      </dgm:t>
    </dgm:pt>
    <dgm:pt modelId="{AAA5F34E-5F60-46B8-AA6B-1EBD1BD26B73}" type="parTrans" cxnId="{F33C7EBF-0641-442B-9D53-AB1C7B12DEDD}">
      <dgm:prSet/>
      <dgm:spPr/>
    </dgm:pt>
    <dgm:pt modelId="{413AAF80-FB32-42AC-A39E-7DA60566BA42}" type="sibTrans" cxnId="{F33C7EBF-0641-442B-9D53-AB1C7B12DEDD}">
      <dgm:prSet/>
      <dgm:spPr/>
    </dgm:pt>
    <dgm:pt modelId="{06158507-9450-9240-8B1E-F3BD24DD44CF}" type="pres">
      <dgm:prSet presAssocID="{EBE334B6-179F-4C41-8A1A-49300FA77B4D}" presName="Name0" presStyleCnt="0">
        <dgm:presLayoutVars>
          <dgm:dir/>
          <dgm:resizeHandles val="exact"/>
        </dgm:presLayoutVars>
      </dgm:prSet>
      <dgm:spPr/>
      <dgm:t>
        <a:bodyPr/>
        <a:lstStyle/>
        <a:p>
          <a:endParaRPr lang="en-US"/>
        </a:p>
      </dgm:t>
    </dgm:pt>
    <dgm:pt modelId="{EF458262-6291-B540-8C67-27B72ECE4819}" type="pres">
      <dgm:prSet presAssocID="{F3B6F056-908C-480D-816D-8C69CDBE4148}" presName="parAndChTx" presStyleLbl="node1" presStyleIdx="0" presStyleCnt="3">
        <dgm:presLayoutVars>
          <dgm:bulletEnabled val="1"/>
        </dgm:presLayoutVars>
      </dgm:prSet>
      <dgm:spPr/>
      <dgm:t>
        <a:bodyPr/>
        <a:lstStyle/>
        <a:p>
          <a:endParaRPr lang="en-US"/>
        </a:p>
      </dgm:t>
    </dgm:pt>
    <dgm:pt modelId="{E800BBCD-5255-FE4B-B619-262EA28C4830}" type="pres">
      <dgm:prSet presAssocID="{81837A0D-308F-481F-AFA4-94C3F1CD1DBD}" presName="parAndChSpace" presStyleCnt="0"/>
      <dgm:spPr/>
    </dgm:pt>
    <dgm:pt modelId="{7A509ED4-4BF4-2B49-9BC9-EF65EB77B5A7}" type="pres">
      <dgm:prSet presAssocID="{1EDFBE3B-E111-4BF8-9FB5-177FF0888653}" presName="parAndChTx" presStyleLbl="node1" presStyleIdx="1" presStyleCnt="3">
        <dgm:presLayoutVars>
          <dgm:bulletEnabled val="1"/>
        </dgm:presLayoutVars>
      </dgm:prSet>
      <dgm:spPr/>
      <dgm:t>
        <a:bodyPr/>
        <a:lstStyle/>
        <a:p>
          <a:endParaRPr lang="en-US"/>
        </a:p>
      </dgm:t>
    </dgm:pt>
    <dgm:pt modelId="{FE93D01B-FEF4-4141-802E-2C4F19D9ABA8}" type="pres">
      <dgm:prSet presAssocID="{10837780-598B-484C-A0E2-B7B21F14EC8A}" presName="parAndChSpace" presStyleCnt="0"/>
      <dgm:spPr/>
    </dgm:pt>
    <dgm:pt modelId="{DA336A3F-A05D-B243-B2A4-D9AED8EE71B8}" type="pres">
      <dgm:prSet presAssocID="{D9EA1A4A-1BB2-45CC-A562-3094AD61D1FF}" presName="parAndChTx" presStyleLbl="node1" presStyleIdx="2" presStyleCnt="3">
        <dgm:presLayoutVars>
          <dgm:bulletEnabled val="1"/>
        </dgm:presLayoutVars>
      </dgm:prSet>
      <dgm:spPr/>
      <dgm:t>
        <a:bodyPr/>
        <a:lstStyle/>
        <a:p>
          <a:endParaRPr lang="en-US"/>
        </a:p>
      </dgm:t>
    </dgm:pt>
  </dgm:ptLst>
  <dgm:cxnLst>
    <dgm:cxn modelId="{DAED7581-DB24-4939-9DB0-B9399D143026}" srcId="{1EDFBE3B-E111-4BF8-9FB5-177FF0888653}" destId="{8D109378-5A7A-4BC3-A988-F4AAB1035B42}" srcOrd="4" destOrd="0" parTransId="{8E92C246-0822-4DEA-9A94-E35D6B98F1C3}" sibTransId="{8E1F9852-7D3D-4DE0-9B50-2C9E2EF285F1}"/>
    <dgm:cxn modelId="{7620A677-CFEE-4564-B34C-EBC33ECAEEEA}" srcId="{1EDFBE3B-E111-4BF8-9FB5-177FF0888653}" destId="{58D5C7B1-298C-4629-A3F8-1BCC4A1A97A6}" srcOrd="5" destOrd="0" parTransId="{46D12AE6-7C3B-4592-A6D4-6E3A40FC5CAA}" sibTransId="{DEFA23C9-B305-48B5-A87E-947B67A5987A}"/>
    <dgm:cxn modelId="{2E11B4BE-3CB8-1946-8D11-B6764B021083}" type="presOf" srcId="{FAB1FAA7-35BB-4375-A039-0ADEF43527FE}" destId="{7A509ED4-4BF4-2B49-9BC9-EF65EB77B5A7}" srcOrd="0" destOrd="7" presId="urn:microsoft.com/office/officeart/2005/8/layout/hChevron3"/>
    <dgm:cxn modelId="{405550FC-5F07-7645-87B7-BBF3DA694E25}" type="presOf" srcId="{BC167908-D538-423B-A242-D4CBF70F7D82}" destId="{7A509ED4-4BF4-2B49-9BC9-EF65EB77B5A7}" srcOrd="0" destOrd="4" presId="urn:microsoft.com/office/officeart/2005/8/layout/hChevron3"/>
    <dgm:cxn modelId="{1AA6EECA-5B1A-487C-89CE-417360CC1A5B}" srcId="{EBE334B6-179F-4C41-8A1A-49300FA77B4D}" destId="{F3B6F056-908C-480D-816D-8C69CDBE4148}" srcOrd="0" destOrd="0" parTransId="{07EC8A4D-2C81-41DA-9FCA-168724542130}" sibTransId="{81837A0D-308F-481F-AFA4-94C3F1CD1DBD}"/>
    <dgm:cxn modelId="{53B30B18-CF89-43FE-A7C2-915B666EDC7D}" srcId="{EBE334B6-179F-4C41-8A1A-49300FA77B4D}" destId="{1EDFBE3B-E111-4BF8-9FB5-177FF0888653}" srcOrd="1" destOrd="0" parTransId="{F29E3863-311F-46E3-B6E3-87CCCA84514B}" sibTransId="{10837780-598B-484C-A0E2-B7B21F14EC8A}"/>
    <dgm:cxn modelId="{DD1AC5B2-801A-664B-8F5A-9F20018C81B2}" type="presOf" srcId="{1EDFBE3B-E111-4BF8-9FB5-177FF0888653}" destId="{7A509ED4-4BF4-2B49-9BC9-EF65EB77B5A7}" srcOrd="0" destOrd="0" presId="urn:microsoft.com/office/officeart/2005/8/layout/hChevron3"/>
    <dgm:cxn modelId="{90B6364D-54A8-9446-99BB-24370326BCA6}" type="presOf" srcId="{E15FD5D1-D973-4911-B447-358A357FBBF5}" destId="{7A509ED4-4BF4-2B49-9BC9-EF65EB77B5A7}" srcOrd="0" destOrd="2" presId="urn:microsoft.com/office/officeart/2005/8/layout/hChevron3"/>
    <dgm:cxn modelId="{A902B32B-DBB7-5140-9F7C-129C9F3624A1}" type="presOf" srcId="{F3B6F056-908C-480D-816D-8C69CDBE4148}" destId="{EF458262-6291-B540-8C67-27B72ECE4819}" srcOrd="0" destOrd="0" presId="urn:microsoft.com/office/officeart/2005/8/layout/hChevron3"/>
    <dgm:cxn modelId="{0AA1DF49-9DAF-3D46-8FE2-54EC858DDD3F}" type="presOf" srcId="{D9EA1A4A-1BB2-45CC-A562-3094AD61D1FF}" destId="{DA336A3F-A05D-B243-B2A4-D9AED8EE71B8}" srcOrd="0" destOrd="0" presId="urn:microsoft.com/office/officeart/2005/8/layout/hChevron3"/>
    <dgm:cxn modelId="{1EEA787C-77B2-4B78-838F-5A1FA9BFD911}" srcId="{1EDFBE3B-E111-4BF8-9FB5-177FF0888653}" destId="{193A13AB-FB18-4628-8F0F-5C485D7EC923}" srcOrd="0" destOrd="0" parTransId="{CBE10388-BB92-4830-B6E8-35AB68E06D58}" sibTransId="{D77423C4-47AF-40F9-AD87-4A010CB23554}"/>
    <dgm:cxn modelId="{6CE89C0B-74DB-1A40-A504-47301E9B2394}" type="presOf" srcId="{961F5778-285E-4B46-8A02-1C475760054F}" destId="{7A509ED4-4BF4-2B49-9BC9-EF65EB77B5A7}" srcOrd="0" destOrd="8" presId="urn:microsoft.com/office/officeart/2005/8/layout/hChevron3"/>
    <dgm:cxn modelId="{425A6433-4F76-BA45-979F-D8E1297CE9E6}" type="presOf" srcId="{EBE334B6-179F-4C41-8A1A-49300FA77B4D}" destId="{06158507-9450-9240-8B1E-F3BD24DD44CF}" srcOrd="0" destOrd="0" presId="urn:microsoft.com/office/officeart/2005/8/layout/hChevron3"/>
    <dgm:cxn modelId="{4AD80DA9-64F2-E043-8D83-7CEF341F3FA8}" type="presOf" srcId="{193A13AB-FB18-4628-8F0F-5C485D7EC923}" destId="{7A509ED4-4BF4-2B49-9BC9-EF65EB77B5A7}" srcOrd="0" destOrd="1" presId="urn:microsoft.com/office/officeart/2005/8/layout/hChevron3"/>
    <dgm:cxn modelId="{52FA35DC-55D6-4578-95A5-86CA6D3392F2}" srcId="{1EDFBE3B-E111-4BF8-9FB5-177FF0888653}" destId="{BC167908-D538-423B-A242-D4CBF70F7D82}" srcOrd="3" destOrd="0" parTransId="{6DE2E666-435C-4697-BDEA-D684BF883F1C}" sibTransId="{BCF99290-5467-4C85-A13B-A117EE4AB34C}"/>
    <dgm:cxn modelId="{EAB5915F-2FBF-124C-A40E-5740FA55714F}" type="presOf" srcId="{8D109378-5A7A-4BC3-A988-F4AAB1035B42}" destId="{7A509ED4-4BF4-2B49-9BC9-EF65EB77B5A7}" srcOrd="0" destOrd="5" presId="urn:microsoft.com/office/officeart/2005/8/layout/hChevron3"/>
    <dgm:cxn modelId="{6990D321-B811-45E4-ADF7-081751FFF559}" srcId="{1EDFBE3B-E111-4BF8-9FB5-177FF0888653}" destId="{E15FD5D1-D973-4911-B447-358A357FBBF5}" srcOrd="1" destOrd="0" parTransId="{865E55F9-DC83-4AD0-9FB1-635F74448CE9}" sibTransId="{738780B4-CBD5-497B-8500-188583E64068}"/>
    <dgm:cxn modelId="{AE23572B-8D98-4F02-A832-580B3A0FF21E}" srcId="{EBE334B6-179F-4C41-8A1A-49300FA77B4D}" destId="{D9EA1A4A-1BB2-45CC-A562-3094AD61D1FF}" srcOrd="2" destOrd="0" parTransId="{F6F4C259-A5A8-43D0-B537-4AA434CCFABC}" sibTransId="{3AE10199-0B17-4E18-A408-F2126EA4DB1D}"/>
    <dgm:cxn modelId="{17D7CFF7-C52F-45B4-9D49-C53E82B3FF74}" srcId="{1EDFBE3B-E111-4BF8-9FB5-177FF0888653}" destId="{FAB1FAA7-35BB-4375-A039-0ADEF43527FE}" srcOrd="6" destOrd="0" parTransId="{5117A9ED-2D62-4102-9783-5BC47AEDDE0B}" sibTransId="{33BEDB1E-C52A-4B60-B14D-B5A47275026A}"/>
    <dgm:cxn modelId="{C067B53D-5EB9-4E21-A792-5A8E3355FD42}" srcId="{1EDFBE3B-E111-4BF8-9FB5-177FF0888653}" destId="{D779F09F-205B-4B79-A902-E7AE987BB01A}" srcOrd="2" destOrd="0" parTransId="{B58CEFBA-BFDD-45E3-B851-A38561EEF41F}" sibTransId="{0468E5F0-BD4A-4750-A59B-755ECD02E205}"/>
    <dgm:cxn modelId="{2A8B5CDB-1D75-614C-9C58-B63AA8327DE2}" type="presOf" srcId="{D779F09F-205B-4B79-A902-E7AE987BB01A}" destId="{7A509ED4-4BF4-2B49-9BC9-EF65EB77B5A7}" srcOrd="0" destOrd="3" presId="urn:microsoft.com/office/officeart/2005/8/layout/hChevron3"/>
    <dgm:cxn modelId="{F33C7EBF-0641-442B-9D53-AB1C7B12DEDD}" srcId="{1EDFBE3B-E111-4BF8-9FB5-177FF0888653}" destId="{961F5778-285E-4B46-8A02-1C475760054F}" srcOrd="7" destOrd="0" parTransId="{AAA5F34E-5F60-46B8-AA6B-1EBD1BD26B73}" sibTransId="{413AAF80-FB32-42AC-A39E-7DA60566BA42}"/>
    <dgm:cxn modelId="{02EAF600-8127-FD45-909F-5E33B2F6B4F4}" type="presOf" srcId="{58D5C7B1-298C-4629-A3F8-1BCC4A1A97A6}" destId="{7A509ED4-4BF4-2B49-9BC9-EF65EB77B5A7}" srcOrd="0" destOrd="6" presId="urn:microsoft.com/office/officeart/2005/8/layout/hChevron3"/>
    <dgm:cxn modelId="{BF59B5F5-38BB-8D42-BF47-ADE065141F20}" type="presParOf" srcId="{06158507-9450-9240-8B1E-F3BD24DD44CF}" destId="{EF458262-6291-B540-8C67-27B72ECE4819}" srcOrd="0" destOrd="0" presId="urn:microsoft.com/office/officeart/2005/8/layout/hChevron3"/>
    <dgm:cxn modelId="{E2E9ADD5-EFA0-2C45-9A0B-C7021045492A}" type="presParOf" srcId="{06158507-9450-9240-8B1E-F3BD24DD44CF}" destId="{E800BBCD-5255-FE4B-B619-262EA28C4830}" srcOrd="1" destOrd="0" presId="urn:microsoft.com/office/officeart/2005/8/layout/hChevron3"/>
    <dgm:cxn modelId="{AF5903F6-A4C7-FF4E-AB22-A4EC63D35741}" type="presParOf" srcId="{06158507-9450-9240-8B1E-F3BD24DD44CF}" destId="{7A509ED4-4BF4-2B49-9BC9-EF65EB77B5A7}" srcOrd="2" destOrd="0" presId="urn:microsoft.com/office/officeart/2005/8/layout/hChevron3"/>
    <dgm:cxn modelId="{746FAEF2-F76F-3948-BCF8-8E1FE557FDC8}" type="presParOf" srcId="{06158507-9450-9240-8B1E-F3BD24DD44CF}" destId="{FE93D01B-FEF4-4141-802E-2C4F19D9ABA8}" srcOrd="3" destOrd="0" presId="urn:microsoft.com/office/officeart/2005/8/layout/hChevron3"/>
    <dgm:cxn modelId="{11181C21-FE31-6A40-9612-5A021C777A01}" type="presParOf" srcId="{06158507-9450-9240-8B1E-F3BD24DD44CF}" destId="{DA336A3F-A05D-B243-B2A4-D9AED8EE71B8}"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00796D-95ED-444B-A22E-F4A9096C6565}" type="doc">
      <dgm:prSet loTypeId="urn:microsoft.com/office/officeart/2005/8/layout/hList6" loCatId="list" qsTypeId="urn:microsoft.com/office/officeart/2005/8/quickstyle/simple1" qsCatId="simple" csTypeId="urn:microsoft.com/office/officeart/2005/8/colors/accent2_4" csCatId="accent2" phldr="1"/>
      <dgm:spPr/>
      <dgm:t>
        <a:bodyPr/>
        <a:lstStyle/>
        <a:p>
          <a:endParaRPr lang="id-ID"/>
        </a:p>
      </dgm:t>
    </dgm:pt>
    <dgm:pt modelId="{23892B06-4BD8-4424-B02B-23FDAE2BB842}">
      <dgm:prSet phldrT="[Text]"/>
      <dgm:spPr/>
      <dgm:t>
        <a:bodyPr/>
        <a:lstStyle/>
        <a:p>
          <a:r>
            <a:rPr lang="id-ID">
              <a:solidFill>
                <a:schemeClr val="bg1"/>
              </a:solidFill>
            </a:rPr>
            <a:t>Pencetus makanan</a:t>
          </a:r>
          <a:endParaRPr lang="id-ID" dirty="0">
            <a:solidFill>
              <a:schemeClr val="bg1"/>
            </a:solidFill>
          </a:endParaRPr>
        </a:p>
      </dgm:t>
    </dgm:pt>
    <dgm:pt modelId="{660F549B-2001-42CA-9869-D542EB94E815}" type="parTrans" cxnId="{B25D3AFE-0C12-4D20-BDFC-1103CF37F7D8}">
      <dgm:prSet/>
      <dgm:spPr/>
      <dgm:t>
        <a:bodyPr/>
        <a:lstStyle/>
        <a:p>
          <a:endParaRPr lang="id-ID"/>
        </a:p>
      </dgm:t>
    </dgm:pt>
    <dgm:pt modelId="{229DC6EA-7D7D-4B73-82DB-C148F18766AF}" type="sibTrans" cxnId="{B25D3AFE-0C12-4D20-BDFC-1103CF37F7D8}">
      <dgm:prSet/>
      <dgm:spPr/>
      <dgm:t>
        <a:bodyPr/>
        <a:lstStyle/>
        <a:p>
          <a:endParaRPr lang="id-ID"/>
        </a:p>
      </dgm:t>
    </dgm:pt>
    <dgm:pt modelId="{9759E750-C07E-4A53-9D1F-28B4F9CA2569}">
      <dgm:prSet phldrT="[Text]"/>
      <dgm:spPr/>
      <dgm:t>
        <a:bodyPr/>
        <a:lstStyle/>
        <a:p>
          <a:r>
            <a:rPr lang="id-ID">
              <a:solidFill>
                <a:schemeClr val="bg1"/>
              </a:solidFill>
            </a:rPr>
            <a:t>Alkohol</a:t>
          </a:r>
          <a:endParaRPr lang="id-ID" dirty="0">
            <a:solidFill>
              <a:schemeClr val="bg1"/>
            </a:solidFill>
          </a:endParaRPr>
        </a:p>
      </dgm:t>
    </dgm:pt>
    <dgm:pt modelId="{B53EA206-C4BC-4F2A-8746-16AA65853881}" type="parTrans" cxnId="{97E07AAC-EB6F-4470-87C6-94871FB71754}">
      <dgm:prSet/>
      <dgm:spPr/>
      <dgm:t>
        <a:bodyPr/>
        <a:lstStyle/>
        <a:p>
          <a:endParaRPr lang="id-ID"/>
        </a:p>
      </dgm:t>
    </dgm:pt>
    <dgm:pt modelId="{892D22FB-7D81-43A4-B01B-B4EBBC6E6BC3}" type="sibTrans" cxnId="{97E07AAC-EB6F-4470-87C6-94871FB71754}">
      <dgm:prSet/>
      <dgm:spPr/>
      <dgm:t>
        <a:bodyPr/>
        <a:lstStyle/>
        <a:p>
          <a:endParaRPr lang="id-ID"/>
        </a:p>
      </dgm:t>
    </dgm:pt>
    <dgm:pt modelId="{B20B0407-B9A7-4162-A3C5-2F6F8F4E63CA}">
      <dgm:prSet phldrT="[Text]" custT="1"/>
      <dgm:spPr/>
      <dgm:t>
        <a:bodyPr/>
        <a:lstStyle/>
        <a:p>
          <a:r>
            <a:rPr lang="id-ID" sz="1600">
              <a:solidFill>
                <a:schemeClr val="bg1"/>
              </a:solidFill>
            </a:rPr>
            <a:t>Pencetus Lingkungan</a:t>
          </a:r>
          <a:endParaRPr lang="id-ID" sz="1600" dirty="0">
            <a:solidFill>
              <a:schemeClr val="bg1"/>
            </a:solidFill>
          </a:endParaRPr>
        </a:p>
      </dgm:t>
    </dgm:pt>
    <dgm:pt modelId="{4F0E645B-1C30-40DB-87B2-7C291D412261}" type="parTrans" cxnId="{A8EB982F-CAFE-41E6-B128-D6040E8D4176}">
      <dgm:prSet/>
      <dgm:spPr/>
      <dgm:t>
        <a:bodyPr/>
        <a:lstStyle/>
        <a:p>
          <a:endParaRPr lang="id-ID"/>
        </a:p>
      </dgm:t>
    </dgm:pt>
    <dgm:pt modelId="{27E0A976-5E68-43A0-ACBD-5435A19DD28D}" type="sibTrans" cxnId="{A8EB982F-CAFE-41E6-B128-D6040E8D4176}">
      <dgm:prSet/>
      <dgm:spPr/>
      <dgm:t>
        <a:bodyPr/>
        <a:lstStyle/>
        <a:p>
          <a:endParaRPr lang="id-ID"/>
        </a:p>
      </dgm:t>
    </dgm:pt>
    <dgm:pt modelId="{EB70E2E9-5E68-452F-9160-175448BDD63F}">
      <dgm:prSet phldrT="[Text]" custT="1"/>
      <dgm:spPr/>
      <dgm:t>
        <a:bodyPr/>
        <a:lstStyle/>
        <a:p>
          <a:r>
            <a:rPr lang="id-ID" sz="1600">
              <a:solidFill>
                <a:schemeClr val="bg1"/>
              </a:solidFill>
            </a:rPr>
            <a:t>Cahaya yang silau</a:t>
          </a:r>
          <a:endParaRPr lang="id-ID" sz="1600" dirty="0">
            <a:solidFill>
              <a:schemeClr val="bg1"/>
            </a:solidFill>
          </a:endParaRPr>
        </a:p>
      </dgm:t>
    </dgm:pt>
    <dgm:pt modelId="{7226F2B8-96D9-4EA9-98E1-27E20232EC57}" type="parTrans" cxnId="{5218C42A-FAA3-4159-B1A5-32CFE739ECE2}">
      <dgm:prSet/>
      <dgm:spPr/>
      <dgm:t>
        <a:bodyPr/>
        <a:lstStyle/>
        <a:p>
          <a:endParaRPr lang="id-ID"/>
        </a:p>
      </dgm:t>
    </dgm:pt>
    <dgm:pt modelId="{1043EE79-FD6E-49E8-9D84-A3A839460004}" type="sibTrans" cxnId="{5218C42A-FAA3-4159-B1A5-32CFE739ECE2}">
      <dgm:prSet/>
      <dgm:spPr/>
      <dgm:t>
        <a:bodyPr/>
        <a:lstStyle/>
        <a:p>
          <a:endParaRPr lang="id-ID"/>
        </a:p>
      </dgm:t>
    </dgm:pt>
    <dgm:pt modelId="{CD92EF1A-5440-4F1D-A46C-F44D888E9DB0}">
      <dgm:prSet phldrT="[Text]" custT="1"/>
      <dgm:spPr/>
      <dgm:t>
        <a:bodyPr/>
        <a:lstStyle/>
        <a:p>
          <a:r>
            <a:rPr lang="id-ID" sz="1600">
              <a:solidFill>
                <a:schemeClr val="bg1"/>
              </a:solidFill>
            </a:rPr>
            <a:t>Suara keras</a:t>
          </a:r>
          <a:endParaRPr lang="id-ID" sz="1600" dirty="0">
            <a:solidFill>
              <a:schemeClr val="bg1"/>
            </a:solidFill>
          </a:endParaRPr>
        </a:p>
      </dgm:t>
    </dgm:pt>
    <dgm:pt modelId="{27C9AEE1-CE47-4C71-A951-559DB4CE7FF1}" type="parTrans" cxnId="{24B78B70-2D3C-4E23-A94E-0F95C24C714B}">
      <dgm:prSet/>
      <dgm:spPr/>
      <dgm:t>
        <a:bodyPr/>
        <a:lstStyle/>
        <a:p>
          <a:endParaRPr lang="id-ID"/>
        </a:p>
      </dgm:t>
    </dgm:pt>
    <dgm:pt modelId="{F8CF020E-4816-45FB-BF11-8045A106CD4B}" type="sibTrans" cxnId="{24B78B70-2D3C-4E23-A94E-0F95C24C714B}">
      <dgm:prSet/>
      <dgm:spPr/>
      <dgm:t>
        <a:bodyPr/>
        <a:lstStyle/>
        <a:p>
          <a:endParaRPr lang="id-ID"/>
        </a:p>
      </dgm:t>
    </dgm:pt>
    <dgm:pt modelId="{4C2F5F0F-7BB8-4AD0-ADE0-212DA9C7DAFA}">
      <dgm:prSet phldrT="[Text]" custT="1"/>
      <dgm:spPr/>
      <dgm:t>
        <a:bodyPr/>
        <a:lstStyle/>
        <a:p>
          <a:r>
            <a:rPr lang="id-ID" sz="1600" dirty="0">
              <a:solidFill>
                <a:schemeClr val="bg1"/>
              </a:solidFill>
            </a:rPr>
            <a:t>Pencetus Perilaku-Fisiologis</a:t>
          </a:r>
        </a:p>
      </dgm:t>
    </dgm:pt>
    <dgm:pt modelId="{76817F1D-ADC6-44E2-BFA4-DB2D36809B78}" type="parTrans" cxnId="{9700F4C8-D896-43B7-9D68-88BC87A870CF}">
      <dgm:prSet/>
      <dgm:spPr/>
      <dgm:t>
        <a:bodyPr/>
        <a:lstStyle/>
        <a:p>
          <a:endParaRPr lang="id-ID"/>
        </a:p>
      </dgm:t>
    </dgm:pt>
    <dgm:pt modelId="{47AD37F0-B56D-4E5E-9FAB-ECF40A567853}" type="sibTrans" cxnId="{9700F4C8-D896-43B7-9D68-88BC87A870CF}">
      <dgm:prSet/>
      <dgm:spPr/>
      <dgm:t>
        <a:bodyPr/>
        <a:lstStyle/>
        <a:p>
          <a:endParaRPr lang="id-ID"/>
        </a:p>
      </dgm:t>
    </dgm:pt>
    <dgm:pt modelId="{975AB1ED-CBA6-4D55-BE0D-8542FD5C4AC6}">
      <dgm:prSet phldrT="[Text]" custT="1"/>
      <dgm:spPr/>
      <dgm:t>
        <a:bodyPr/>
        <a:lstStyle/>
        <a:p>
          <a:r>
            <a:rPr lang="id-ID" sz="1600">
              <a:solidFill>
                <a:schemeClr val="bg1"/>
              </a:solidFill>
            </a:rPr>
            <a:t>Tidur berlebihan</a:t>
          </a:r>
          <a:endParaRPr lang="id-ID" sz="1600" dirty="0">
            <a:solidFill>
              <a:schemeClr val="bg1"/>
            </a:solidFill>
          </a:endParaRPr>
        </a:p>
      </dgm:t>
    </dgm:pt>
    <dgm:pt modelId="{34723AE5-A728-4B44-8286-6B3285C0AE28}" type="parTrans" cxnId="{A522D05B-CDB7-43E0-8B4A-7F495B7A7B37}">
      <dgm:prSet/>
      <dgm:spPr/>
      <dgm:t>
        <a:bodyPr/>
        <a:lstStyle/>
        <a:p>
          <a:endParaRPr lang="id-ID"/>
        </a:p>
      </dgm:t>
    </dgm:pt>
    <dgm:pt modelId="{113A5261-DBDF-490E-8394-B33D22719A70}" type="sibTrans" cxnId="{A522D05B-CDB7-43E0-8B4A-7F495B7A7B37}">
      <dgm:prSet/>
      <dgm:spPr/>
      <dgm:t>
        <a:bodyPr/>
        <a:lstStyle/>
        <a:p>
          <a:endParaRPr lang="id-ID"/>
        </a:p>
      </dgm:t>
    </dgm:pt>
    <dgm:pt modelId="{C2A565DA-06FB-491D-BCFC-8518C6215DBB}">
      <dgm:prSet phldrT="[Text]" custT="1"/>
      <dgm:spPr/>
      <dgm:t>
        <a:bodyPr/>
        <a:lstStyle/>
        <a:p>
          <a:r>
            <a:rPr lang="id-ID" sz="1600" dirty="0">
              <a:solidFill>
                <a:schemeClr val="bg1"/>
              </a:solidFill>
            </a:rPr>
            <a:t>Stres atau pasca stres</a:t>
          </a:r>
        </a:p>
      </dgm:t>
    </dgm:pt>
    <dgm:pt modelId="{4718F240-49AC-4C75-B03B-5011F44A67B9}" type="parTrans" cxnId="{F4C1AC17-CFBE-488F-8FB1-6BE897E713DC}">
      <dgm:prSet/>
      <dgm:spPr/>
      <dgm:t>
        <a:bodyPr/>
        <a:lstStyle/>
        <a:p>
          <a:endParaRPr lang="id-ID"/>
        </a:p>
      </dgm:t>
    </dgm:pt>
    <dgm:pt modelId="{0081FA97-323D-40AE-A771-E543F70CF138}" type="sibTrans" cxnId="{F4C1AC17-CFBE-488F-8FB1-6BE897E713DC}">
      <dgm:prSet/>
      <dgm:spPr/>
      <dgm:t>
        <a:bodyPr/>
        <a:lstStyle/>
        <a:p>
          <a:endParaRPr lang="id-ID"/>
        </a:p>
      </dgm:t>
    </dgm:pt>
    <dgm:pt modelId="{6A175169-CDC0-424F-8099-95207DB691B2}">
      <dgm:prSet phldrT="[Text]"/>
      <dgm:spPr/>
      <dgm:t>
        <a:bodyPr/>
        <a:lstStyle/>
        <a:p>
          <a:r>
            <a:rPr lang="id-ID">
              <a:solidFill>
                <a:schemeClr val="bg1"/>
              </a:solidFill>
            </a:rPr>
            <a:t>Kafein</a:t>
          </a:r>
          <a:endParaRPr lang="id-ID" dirty="0">
            <a:solidFill>
              <a:schemeClr val="bg1"/>
            </a:solidFill>
          </a:endParaRPr>
        </a:p>
      </dgm:t>
    </dgm:pt>
    <dgm:pt modelId="{200F0759-F8AE-43F8-BDCF-403077752BE7}" type="parTrans" cxnId="{AB6A6625-A89E-4D1F-905A-64A23C480C8B}">
      <dgm:prSet/>
      <dgm:spPr/>
      <dgm:t>
        <a:bodyPr/>
        <a:lstStyle/>
        <a:p>
          <a:endParaRPr lang="id-ID"/>
        </a:p>
      </dgm:t>
    </dgm:pt>
    <dgm:pt modelId="{C4283B20-13B8-4DA5-9B84-E118CDD41015}" type="sibTrans" cxnId="{AB6A6625-A89E-4D1F-905A-64A23C480C8B}">
      <dgm:prSet/>
      <dgm:spPr/>
      <dgm:t>
        <a:bodyPr/>
        <a:lstStyle/>
        <a:p>
          <a:endParaRPr lang="id-ID"/>
        </a:p>
      </dgm:t>
    </dgm:pt>
    <dgm:pt modelId="{3A6374E6-CCFE-4FBF-BC3E-A1BD8663E22D}">
      <dgm:prSet phldrT="[Text]"/>
      <dgm:spPr/>
      <dgm:t>
        <a:bodyPr/>
        <a:lstStyle/>
        <a:p>
          <a:r>
            <a:rPr lang="id-ID">
              <a:solidFill>
                <a:schemeClr val="bg1"/>
              </a:solidFill>
            </a:rPr>
            <a:t>Coklat</a:t>
          </a:r>
          <a:endParaRPr lang="id-ID" dirty="0">
            <a:solidFill>
              <a:schemeClr val="bg1"/>
            </a:solidFill>
          </a:endParaRPr>
        </a:p>
      </dgm:t>
    </dgm:pt>
    <dgm:pt modelId="{060EEF03-D660-4376-BAD6-19A62EA78CF8}" type="parTrans" cxnId="{1C3C5232-5F3B-4C87-94AD-D596BFDDD401}">
      <dgm:prSet/>
      <dgm:spPr/>
      <dgm:t>
        <a:bodyPr/>
        <a:lstStyle/>
        <a:p>
          <a:endParaRPr lang="id-ID"/>
        </a:p>
      </dgm:t>
    </dgm:pt>
    <dgm:pt modelId="{E5375767-7793-4560-B260-FF8F0B43F50C}" type="sibTrans" cxnId="{1C3C5232-5F3B-4C87-94AD-D596BFDDD401}">
      <dgm:prSet/>
      <dgm:spPr/>
      <dgm:t>
        <a:bodyPr/>
        <a:lstStyle/>
        <a:p>
          <a:endParaRPr lang="id-ID"/>
        </a:p>
      </dgm:t>
    </dgm:pt>
    <dgm:pt modelId="{1C8121A2-DBEE-4F95-93F3-9C7B2B088701}">
      <dgm:prSet phldrT="[Text]"/>
      <dgm:spPr/>
      <dgm:t>
        <a:bodyPr/>
        <a:lstStyle/>
        <a:p>
          <a:r>
            <a:rPr lang="id-ID">
              <a:solidFill>
                <a:schemeClr val="bg1"/>
              </a:solidFill>
            </a:rPr>
            <a:t>Buah Jeruk, Pisang, Kismis</a:t>
          </a:r>
          <a:endParaRPr lang="id-ID" dirty="0">
            <a:solidFill>
              <a:schemeClr val="bg1"/>
            </a:solidFill>
          </a:endParaRPr>
        </a:p>
      </dgm:t>
    </dgm:pt>
    <dgm:pt modelId="{EB047833-5369-4C8C-B0C8-3C8737DF455C}" type="parTrans" cxnId="{EE584D6D-6B2F-4689-80B0-AF7F21A75D0D}">
      <dgm:prSet/>
      <dgm:spPr/>
      <dgm:t>
        <a:bodyPr/>
        <a:lstStyle/>
        <a:p>
          <a:endParaRPr lang="id-ID"/>
        </a:p>
      </dgm:t>
    </dgm:pt>
    <dgm:pt modelId="{34397DD1-A5D6-440F-9A73-FD32A37C8700}" type="sibTrans" cxnId="{EE584D6D-6B2F-4689-80B0-AF7F21A75D0D}">
      <dgm:prSet/>
      <dgm:spPr/>
      <dgm:t>
        <a:bodyPr/>
        <a:lstStyle/>
        <a:p>
          <a:endParaRPr lang="id-ID"/>
        </a:p>
      </dgm:t>
    </dgm:pt>
    <dgm:pt modelId="{32D896C9-A054-4EC9-A40F-734779E7A888}">
      <dgm:prSet phldrT="[Text]"/>
      <dgm:spPr/>
      <dgm:t>
        <a:bodyPr/>
        <a:lstStyle/>
        <a:p>
          <a:r>
            <a:rPr lang="id-ID">
              <a:solidFill>
                <a:schemeClr val="bg1"/>
              </a:solidFill>
            </a:rPr>
            <a:t>Produk olahan susu</a:t>
          </a:r>
          <a:endParaRPr lang="id-ID" dirty="0">
            <a:solidFill>
              <a:schemeClr val="bg1"/>
            </a:solidFill>
          </a:endParaRPr>
        </a:p>
      </dgm:t>
    </dgm:pt>
    <dgm:pt modelId="{EC02DDA7-E259-4F59-8205-17E1BBF795CC}" type="parTrans" cxnId="{AC0DBA60-88BB-47D0-A9CE-3B0CA525D201}">
      <dgm:prSet/>
      <dgm:spPr/>
      <dgm:t>
        <a:bodyPr/>
        <a:lstStyle/>
        <a:p>
          <a:endParaRPr lang="id-ID"/>
        </a:p>
      </dgm:t>
    </dgm:pt>
    <dgm:pt modelId="{A5453ACF-B979-4FF6-BF28-F8E3A80FC850}" type="sibTrans" cxnId="{AC0DBA60-88BB-47D0-A9CE-3B0CA525D201}">
      <dgm:prSet/>
      <dgm:spPr/>
      <dgm:t>
        <a:bodyPr/>
        <a:lstStyle/>
        <a:p>
          <a:endParaRPr lang="id-ID"/>
        </a:p>
      </dgm:t>
    </dgm:pt>
    <dgm:pt modelId="{D250F394-74FA-4A30-9FF0-453B4D1C49B4}">
      <dgm:prSet phldrT="[Text]"/>
      <dgm:spPr/>
      <dgm:t>
        <a:bodyPr/>
        <a:lstStyle/>
        <a:p>
          <a:r>
            <a:rPr lang="id-ID">
              <a:solidFill>
                <a:schemeClr val="bg1"/>
              </a:solidFill>
            </a:rPr>
            <a:t>Makanan fermentasi</a:t>
          </a:r>
          <a:endParaRPr lang="id-ID" dirty="0">
            <a:solidFill>
              <a:schemeClr val="bg1"/>
            </a:solidFill>
          </a:endParaRPr>
        </a:p>
      </dgm:t>
    </dgm:pt>
    <dgm:pt modelId="{B2B72618-21C5-4D30-820E-F9767CF95203}" type="parTrans" cxnId="{C3D225FA-5865-4D99-AE61-F9A70B237A4B}">
      <dgm:prSet/>
      <dgm:spPr/>
      <dgm:t>
        <a:bodyPr/>
        <a:lstStyle/>
        <a:p>
          <a:endParaRPr lang="id-ID"/>
        </a:p>
      </dgm:t>
    </dgm:pt>
    <dgm:pt modelId="{44DEBA7A-FA92-4A5D-9970-0E11299570B8}" type="sibTrans" cxnId="{C3D225FA-5865-4D99-AE61-F9A70B237A4B}">
      <dgm:prSet/>
      <dgm:spPr/>
      <dgm:t>
        <a:bodyPr/>
        <a:lstStyle/>
        <a:p>
          <a:endParaRPr lang="id-ID"/>
        </a:p>
      </dgm:t>
    </dgm:pt>
    <dgm:pt modelId="{4474F33E-4DAF-4BBB-BC3C-28B03E36BC6E}">
      <dgm:prSet phldrT="[Text]"/>
      <dgm:spPr/>
      <dgm:t>
        <a:bodyPr/>
        <a:lstStyle/>
        <a:p>
          <a:r>
            <a:rPr lang="id-ID">
              <a:solidFill>
                <a:schemeClr val="bg1"/>
              </a:solidFill>
            </a:rPr>
            <a:t>MSG</a:t>
          </a:r>
          <a:endParaRPr lang="id-ID" dirty="0">
            <a:solidFill>
              <a:schemeClr val="bg1"/>
            </a:solidFill>
          </a:endParaRPr>
        </a:p>
      </dgm:t>
    </dgm:pt>
    <dgm:pt modelId="{67A9D9F5-D0F0-44AD-A8DB-9F710AF298F0}" type="parTrans" cxnId="{9FAEAB66-A6FF-4651-8E65-CE1186FB2613}">
      <dgm:prSet/>
      <dgm:spPr/>
      <dgm:t>
        <a:bodyPr/>
        <a:lstStyle/>
        <a:p>
          <a:endParaRPr lang="id-ID"/>
        </a:p>
      </dgm:t>
    </dgm:pt>
    <dgm:pt modelId="{474185C0-8F38-4258-AE19-C82C106478A8}" type="sibTrans" cxnId="{9FAEAB66-A6FF-4651-8E65-CE1186FB2613}">
      <dgm:prSet/>
      <dgm:spPr/>
      <dgm:t>
        <a:bodyPr/>
        <a:lstStyle/>
        <a:p>
          <a:endParaRPr lang="id-ID"/>
        </a:p>
      </dgm:t>
    </dgm:pt>
    <dgm:pt modelId="{059557D8-07E8-4A10-926D-1FAF80DAEB01}">
      <dgm:prSet phldrT="[Text]"/>
      <dgm:spPr/>
      <dgm:t>
        <a:bodyPr/>
        <a:lstStyle/>
        <a:p>
          <a:r>
            <a:rPr lang="id-ID">
              <a:solidFill>
                <a:schemeClr val="bg1"/>
              </a:solidFill>
            </a:rPr>
            <a:t>Sakarin/Aspartam</a:t>
          </a:r>
          <a:endParaRPr lang="id-ID" dirty="0">
            <a:solidFill>
              <a:schemeClr val="bg1"/>
            </a:solidFill>
          </a:endParaRPr>
        </a:p>
      </dgm:t>
    </dgm:pt>
    <dgm:pt modelId="{2525D945-129A-4B2C-8215-A1FDACEDCEE4}" type="parTrans" cxnId="{F00E7F3F-818C-44BF-95D1-CE7A85C4C80E}">
      <dgm:prSet/>
      <dgm:spPr/>
      <dgm:t>
        <a:bodyPr/>
        <a:lstStyle/>
        <a:p>
          <a:endParaRPr lang="id-ID"/>
        </a:p>
      </dgm:t>
    </dgm:pt>
    <dgm:pt modelId="{A6D067AD-FA8B-4214-A343-275E9821DC0A}" type="sibTrans" cxnId="{F00E7F3F-818C-44BF-95D1-CE7A85C4C80E}">
      <dgm:prSet/>
      <dgm:spPr/>
      <dgm:t>
        <a:bodyPr/>
        <a:lstStyle/>
        <a:p>
          <a:endParaRPr lang="id-ID"/>
        </a:p>
      </dgm:t>
    </dgm:pt>
    <dgm:pt modelId="{81F070EB-C08C-4781-94D0-AD71E0C87A9D}">
      <dgm:prSet phldrT="[Text]"/>
      <dgm:spPr/>
      <dgm:t>
        <a:bodyPr/>
        <a:lstStyle/>
        <a:p>
          <a:r>
            <a:rPr lang="id-ID">
              <a:solidFill>
                <a:schemeClr val="bg1"/>
              </a:solidFill>
            </a:rPr>
            <a:t>Sulfit pada udang</a:t>
          </a:r>
          <a:endParaRPr lang="id-ID" dirty="0">
            <a:solidFill>
              <a:schemeClr val="bg1"/>
            </a:solidFill>
          </a:endParaRPr>
        </a:p>
      </dgm:t>
    </dgm:pt>
    <dgm:pt modelId="{5827CFBC-5B68-497B-A8FD-AD2A9A4ECA53}" type="parTrans" cxnId="{A2855C05-226E-4077-95A3-558318490342}">
      <dgm:prSet/>
      <dgm:spPr/>
      <dgm:t>
        <a:bodyPr/>
        <a:lstStyle/>
        <a:p>
          <a:endParaRPr lang="id-ID"/>
        </a:p>
      </dgm:t>
    </dgm:pt>
    <dgm:pt modelId="{38B9A82A-7502-4A66-ABC6-F6AA2EA3ACEA}" type="sibTrans" cxnId="{A2855C05-226E-4077-95A3-558318490342}">
      <dgm:prSet/>
      <dgm:spPr/>
      <dgm:t>
        <a:bodyPr/>
        <a:lstStyle/>
        <a:p>
          <a:endParaRPr lang="id-ID"/>
        </a:p>
      </dgm:t>
    </dgm:pt>
    <dgm:pt modelId="{60FB4C5A-E434-492B-949E-92FEF9CF1AE0}">
      <dgm:prSet phldrT="[Text]"/>
      <dgm:spPr/>
      <dgm:t>
        <a:bodyPr/>
        <a:lstStyle/>
        <a:p>
          <a:r>
            <a:rPr lang="id-ID">
              <a:solidFill>
                <a:schemeClr val="bg1"/>
              </a:solidFill>
            </a:rPr>
            <a:t>Makanan mengandung tiramin</a:t>
          </a:r>
          <a:endParaRPr lang="id-ID" dirty="0">
            <a:solidFill>
              <a:schemeClr val="bg1"/>
            </a:solidFill>
          </a:endParaRPr>
        </a:p>
      </dgm:t>
    </dgm:pt>
    <dgm:pt modelId="{61771AB0-1C99-4D9F-8127-F122F6530461}" type="parTrans" cxnId="{46DC5340-87FE-45ED-93F2-E58ED4F60719}">
      <dgm:prSet/>
      <dgm:spPr/>
      <dgm:t>
        <a:bodyPr/>
        <a:lstStyle/>
        <a:p>
          <a:endParaRPr lang="id-ID"/>
        </a:p>
      </dgm:t>
    </dgm:pt>
    <dgm:pt modelId="{4050E93F-8A57-4911-BDD0-FA7974E24541}" type="sibTrans" cxnId="{46DC5340-87FE-45ED-93F2-E58ED4F60719}">
      <dgm:prSet/>
      <dgm:spPr/>
      <dgm:t>
        <a:bodyPr/>
        <a:lstStyle/>
        <a:p>
          <a:endParaRPr lang="id-ID"/>
        </a:p>
      </dgm:t>
    </dgm:pt>
    <dgm:pt modelId="{C5C1E319-256D-48D7-9FB6-2C7987365E01}">
      <dgm:prSet phldrT="[Text]"/>
      <dgm:spPr/>
      <dgm:t>
        <a:bodyPr/>
        <a:lstStyle/>
        <a:p>
          <a:r>
            <a:rPr lang="id-ID">
              <a:solidFill>
                <a:schemeClr val="bg1"/>
              </a:solidFill>
            </a:rPr>
            <a:t>Produk peragian</a:t>
          </a:r>
          <a:endParaRPr lang="id-ID" dirty="0">
            <a:solidFill>
              <a:schemeClr val="bg1"/>
            </a:solidFill>
          </a:endParaRPr>
        </a:p>
      </dgm:t>
    </dgm:pt>
    <dgm:pt modelId="{C9051126-6A81-46D9-9AF3-BE5233E8FA59}" type="parTrans" cxnId="{EBB72DCB-4282-49BB-BF09-9A9553D7311F}">
      <dgm:prSet/>
      <dgm:spPr/>
      <dgm:t>
        <a:bodyPr/>
        <a:lstStyle/>
        <a:p>
          <a:endParaRPr lang="id-ID"/>
        </a:p>
      </dgm:t>
    </dgm:pt>
    <dgm:pt modelId="{850D88F1-29C2-4425-9AF2-1BD20DD3D2DF}" type="sibTrans" cxnId="{EBB72DCB-4282-49BB-BF09-9A9553D7311F}">
      <dgm:prSet/>
      <dgm:spPr/>
      <dgm:t>
        <a:bodyPr/>
        <a:lstStyle/>
        <a:p>
          <a:endParaRPr lang="id-ID"/>
        </a:p>
      </dgm:t>
    </dgm:pt>
    <dgm:pt modelId="{67ED377E-7AC1-4477-8E5D-22A80A5C8873}">
      <dgm:prSet phldrT="[Text]" custT="1"/>
      <dgm:spPr/>
      <dgm:t>
        <a:bodyPr/>
        <a:lstStyle/>
        <a:p>
          <a:r>
            <a:rPr lang="id-ID" sz="1600">
              <a:solidFill>
                <a:schemeClr val="bg1"/>
              </a:solidFill>
            </a:rPr>
            <a:t>Dataran tinggi</a:t>
          </a:r>
          <a:endParaRPr lang="id-ID" sz="1600" dirty="0">
            <a:solidFill>
              <a:schemeClr val="bg1"/>
            </a:solidFill>
          </a:endParaRPr>
        </a:p>
      </dgm:t>
    </dgm:pt>
    <dgm:pt modelId="{D34677D3-4BDA-4D8F-BAED-53EF0DD992A4}" type="parTrans" cxnId="{F82745BF-288E-46E2-9149-E50C76D1D5AD}">
      <dgm:prSet/>
      <dgm:spPr/>
      <dgm:t>
        <a:bodyPr/>
        <a:lstStyle/>
        <a:p>
          <a:endParaRPr lang="id-ID"/>
        </a:p>
      </dgm:t>
    </dgm:pt>
    <dgm:pt modelId="{801A1D95-CF8B-4B26-847A-1B0363953850}" type="sibTrans" cxnId="{F82745BF-288E-46E2-9149-E50C76D1D5AD}">
      <dgm:prSet/>
      <dgm:spPr/>
      <dgm:t>
        <a:bodyPr/>
        <a:lstStyle/>
        <a:p>
          <a:endParaRPr lang="id-ID"/>
        </a:p>
      </dgm:t>
    </dgm:pt>
    <dgm:pt modelId="{31F85F0B-6BAC-4AC7-A091-0214BB1EEA37}">
      <dgm:prSet phldrT="[Text]" custT="1"/>
      <dgm:spPr/>
      <dgm:t>
        <a:bodyPr/>
        <a:lstStyle/>
        <a:p>
          <a:r>
            <a:rPr lang="id-ID" sz="1600">
              <a:solidFill>
                <a:schemeClr val="bg1"/>
              </a:solidFill>
            </a:rPr>
            <a:t>Bau yang tajam</a:t>
          </a:r>
          <a:endParaRPr lang="id-ID" sz="1600" dirty="0">
            <a:solidFill>
              <a:schemeClr val="bg1"/>
            </a:solidFill>
          </a:endParaRPr>
        </a:p>
      </dgm:t>
    </dgm:pt>
    <dgm:pt modelId="{FC38A592-8C71-4B91-824E-3B99487A5BA2}" type="parTrans" cxnId="{66A75BFE-803B-4D57-9FAA-5F472E841B1D}">
      <dgm:prSet/>
      <dgm:spPr/>
      <dgm:t>
        <a:bodyPr/>
        <a:lstStyle/>
        <a:p>
          <a:endParaRPr lang="id-ID"/>
        </a:p>
      </dgm:t>
    </dgm:pt>
    <dgm:pt modelId="{C2C14AF9-2705-445B-AE0F-CFD64E231BAD}" type="sibTrans" cxnId="{66A75BFE-803B-4D57-9FAA-5F472E841B1D}">
      <dgm:prSet/>
      <dgm:spPr/>
      <dgm:t>
        <a:bodyPr/>
        <a:lstStyle/>
        <a:p>
          <a:endParaRPr lang="id-ID"/>
        </a:p>
      </dgm:t>
    </dgm:pt>
    <dgm:pt modelId="{CD6F7C82-521B-4C8A-9179-5E610CCC1139}">
      <dgm:prSet phldrT="[Text]" custT="1"/>
      <dgm:spPr/>
      <dgm:t>
        <a:bodyPr/>
        <a:lstStyle/>
        <a:p>
          <a:r>
            <a:rPr lang="id-ID" sz="1600">
              <a:solidFill>
                <a:schemeClr val="bg1"/>
              </a:solidFill>
            </a:rPr>
            <a:t>Asap rokok</a:t>
          </a:r>
          <a:endParaRPr lang="id-ID" sz="1600" dirty="0">
            <a:solidFill>
              <a:schemeClr val="bg1"/>
            </a:solidFill>
          </a:endParaRPr>
        </a:p>
      </dgm:t>
    </dgm:pt>
    <dgm:pt modelId="{94E2FC8F-B39C-452B-A36E-221811F8116C}" type="parTrans" cxnId="{045049B7-E592-43AB-859A-2BBC3DDFDD5D}">
      <dgm:prSet/>
      <dgm:spPr/>
      <dgm:t>
        <a:bodyPr/>
        <a:lstStyle/>
        <a:p>
          <a:endParaRPr lang="id-ID"/>
        </a:p>
      </dgm:t>
    </dgm:pt>
    <dgm:pt modelId="{8DAB9C83-244E-4655-99D1-C3930B220154}" type="sibTrans" cxnId="{045049B7-E592-43AB-859A-2BBC3DDFDD5D}">
      <dgm:prSet/>
      <dgm:spPr/>
      <dgm:t>
        <a:bodyPr/>
        <a:lstStyle/>
        <a:p>
          <a:endParaRPr lang="id-ID"/>
        </a:p>
      </dgm:t>
    </dgm:pt>
    <dgm:pt modelId="{79037C86-6D05-4148-B112-476CE17C457B}">
      <dgm:prSet phldrT="[Text]" custT="1"/>
      <dgm:spPr/>
      <dgm:t>
        <a:bodyPr/>
        <a:lstStyle/>
        <a:p>
          <a:r>
            <a:rPr lang="id-ID" sz="1600">
              <a:solidFill>
                <a:schemeClr val="bg1"/>
              </a:solidFill>
            </a:rPr>
            <a:t>Perubahan cuaca</a:t>
          </a:r>
          <a:endParaRPr lang="id-ID" sz="1600" dirty="0">
            <a:solidFill>
              <a:schemeClr val="bg1"/>
            </a:solidFill>
          </a:endParaRPr>
        </a:p>
      </dgm:t>
    </dgm:pt>
    <dgm:pt modelId="{651CE1E0-7DDB-472F-817F-179B1641C65D}" type="parTrans" cxnId="{80A69BC4-73AF-4331-9AE7-27CD01F6A94E}">
      <dgm:prSet/>
      <dgm:spPr/>
      <dgm:t>
        <a:bodyPr/>
        <a:lstStyle/>
        <a:p>
          <a:endParaRPr lang="id-ID"/>
        </a:p>
      </dgm:t>
    </dgm:pt>
    <dgm:pt modelId="{A9A9ADCA-94AB-427A-BE21-D27F8B3C30FF}" type="sibTrans" cxnId="{80A69BC4-73AF-4331-9AE7-27CD01F6A94E}">
      <dgm:prSet/>
      <dgm:spPr/>
      <dgm:t>
        <a:bodyPr/>
        <a:lstStyle/>
        <a:p>
          <a:endParaRPr lang="id-ID"/>
        </a:p>
      </dgm:t>
    </dgm:pt>
    <dgm:pt modelId="{F9D49059-09DE-45E7-BCC2-48B6E3A0971E}">
      <dgm:prSet phldrT="[Text]" custT="1"/>
      <dgm:spPr/>
      <dgm:t>
        <a:bodyPr/>
        <a:lstStyle/>
        <a:p>
          <a:r>
            <a:rPr lang="id-ID" sz="1600">
              <a:solidFill>
                <a:schemeClr val="bg1"/>
              </a:solidFill>
            </a:rPr>
            <a:t>Kurang tidur</a:t>
          </a:r>
          <a:endParaRPr lang="id-ID" sz="1600" dirty="0">
            <a:solidFill>
              <a:schemeClr val="bg1"/>
            </a:solidFill>
          </a:endParaRPr>
        </a:p>
      </dgm:t>
    </dgm:pt>
    <dgm:pt modelId="{91AC7C52-B009-46EC-BE4F-23D211DE24EE}" type="parTrans" cxnId="{4FAB72A6-2F6B-4144-95AD-26F5761F48BC}">
      <dgm:prSet/>
      <dgm:spPr/>
      <dgm:t>
        <a:bodyPr/>
        <a:lstStyle/>
        <a:p>
          <a:endParaRPr lang="id-ID"/>
        </a:p>
      </dgm:t>
    </dgm:pt>
    <dgm:pt modelId="{ADA63E16-6A5B-4C51-82D0-FB387CD8533E}" type="sibTrans" cxnId="{4FAB72A6-2F6B-4144-95AD-26F5761F48BC}">
      <dgm:prSet/>
      <dgm:spPr/>
      <dgm:t>
        <a:bodyPr/>
        <a:lstStyle/>
        <a:p>
          <a:endParaRPr lang="id-ID"/>
        </a:p>
      </dgm:t>
    </dgm:pt>
    <dgm:pt modelId="{CA9AC56D-AF20-4A64-B4EE-C03DB426F932}">
      <dgm:prSet phldrT="[Text]" custT="1"/>
      <dgm:spPr/>
      <dgm:t>
        <a:bodyPr/>
        <a:lstStyle/>
        <a:p>
          <a:r>
            <a:rPr lang="id-ID" sz="1600">
              <a:solidFill>
                <a:schemeClr val="bg1"/>
              </a:solidFill>
            </a:rPr>
            <a:t>Kelelahan</a:t>
          </a:r>
          <a:endParaRPr lang="id-ID" sz="1600" dirty="0">
            <a:solidFill>
              <a:schemeClr val="bg1"/>
            </a:solidFill>
          </a:endParaRPr>
        </a:p>
      </dgm:t>
    </dgm:pt>
    <dgm:pt modelId="{03CD146B-1FD1-4E10-B5BA-0C3B31426C91}" type="parTrans" cxnId="{92DA8970-6D44-4E68-988C-66138F310B3A}">
      <dgm:prSet/>
      <dgm:spPr/>
      <dgm:t>
        <a:bodyPr/>
        <a:lstStyle/>
        <a:p>
          <a:endParaRPr lang="id-ID"/>
        </a:p>
      </dgm:t>
    </dgm:pt>
    <dgm:pt modelId="{F72682B9-0AD0-4408-808A-151322A4CC47}" type="sibTrans" cxnId="{92DA8970-6D44-4E68-988C-66138F310B3A}">
      <dgm:prSet/>
      <dgm:spPr/>
      <dgm:t>
        <a:bodyPr/>
        <a:lstStyle/>
        <a:p>
          <a:endParaRPr lang="id-ID"/>
        </a:p>
      </dgm:t>
    </dgm:pt>
    <dgm:pt modelId="{F5114A42-2C8F-4263-98A7-422E82F448EA}">
      <dgm:prSet phldrT="[Text]" custT="1"/>
      <dgm:spPr/>
      <dgm:t>
        <a:bodyPr/>
        <a:lstStyle/>
        <a:p>
          <a:r>
            <a:rPr lang="id-ID" sz="1600" dirty="0">
              <a:solidFill>
                <a:schemeClr val="bg1"/>
              </a:solidFill>
            </a:rPr>
            <a:t>Menstruasi, menopause</a:t>
          </a:r>
        </a:p>
      </dgm:t>
    </dgm:pt>
    <dgm:pt modelId="{594C56A2-9118-4E01-8359-10EB8ABD0074}" type="parTrans" cxnId="{BCD05937-95E3-4C66-B574-4A4972DC73BD}">
      <dgm:prSet/>
      <dgm:spPr/>
      <dgm:t>
        <a:bodyPr/>
        <a:lstStyle/>
        <a:p>
          <a:endParaRPr lang="id-ID"/>
        </a:p>
      </dgm:t>
    </dgm:pt>
    <dgm:pt modelId="{69D69A09-91A5-4652-A8AB-C10D27D5C2FE}" type="sibTrans" cxnId="{BCD05937-95E3-4C66-B574-4A4972DC73BD}">
      <dgm:prSet/>
      <dgm:spPr/>
      <dgm:t>
        <a:bodyPr/>
        <a:lstStyle/>
        <a:p>
          <a:endParaRPr lang="id-ID"/>
        </a:p>
      </dgm:t>
    </dgm:pt>
    <dgm:pt modelId="{0F87DBA4-5422-40A8-B719-E6364078E42D}">
      <dgm:prSet phldrT="[Text]" custT="1"/>
      <dgm:spPr/>
      <dgm:t>
        <a:bodyPr/>
        <a:lstStyle/>
        <a:p>
          <a:r>
            <a:rPr lang="id-ID" sz="1600">
              <a:solidFill>
                <a:schemeClr val="bg1"/>
              </a:solidFill>
            </a:rPr>
            <a:t>Tidak makan</a:t>
          </a:r>
          <a:endParaRPr lang="id-ID" sz="1600" dirty="0">
            <a:solidFill>
              <a:schemeClr val="bg1"/>
            </a:solidFill>
          </a:endParaRPr>
        </a:p>
      </dgm:t>
    </dgm:pt>
    <dgm:pt modelId="{4C071701-CF7B-4520-9AD5-B3505C3584A6}" type="parTrans" cxnId="{51BF9718-228D-4002-8292-9B93D1630FB2}">
      <dgm:prSet/>
      <dgm:spPr/>
      <dgm:t>
        <a:bodyPr/>
        <a:lstStyle/>
        <a:p>
          <a:endParaRPr lang="id-ID"/>
        </a:p>
      </dgm:t>
    </dgm:pt>
    <dgm:pt modelId="{7FCACFCB-F805-48CE-8510-8AC85DEA27D2}" type="sibTrans" cxnId="{51BF9718-228D-4002-8292-9B93D1630FB2}">
      <dgm:prSet/>
      <dgm:spPr/>
      <dgm:t>
        <a:bodyPr/>
        <a:lstStyle/>
        <a:p>
          <a:endParaRPr lang="id-ID"/>
        </a:p>
      </dgm:t>
    </dgm:pt>
    <dgm:pt modelId="{C9AEAE03-ABF2-4071-92A5-7093EAA7728F}">
      <dgm:prSet phldrT="[Text]" custT="1"/>
      <dgm:spPr/>
      <dgm:t>
        <a:bodyPr/>
        <a:lstStyle/>
        <a:p>
          <a:r>
            <a:rPr lang="id-ID" sz="1600" dirty="0">
              <a:solidFill>
                <a:schemeClr val="bg1"/>
              </a:solidFill>
            </a:rPr>
            <a:t>Aktivitas fisik berlebihan</a:t>
          </a:r>
        </a:p>
      </dgm:t>
    </dgm:pt>
    <dgm:pt modelId="{5C7CFD67-93D4-4084-ACBC-0CBCC31A4D0C}" type="parTrans" cxnId="{2BEC3218-0D7C-43CA-A56E-504CE396E53A}">
      <dgm:prSet/>
      <dgm:spPr/>
      <dgm:t>
        <a:bodyPr/>
        <a:lstStyle/>
        <a:p>
          <a:endParaRPr lang="id-ID"/>
        </a:p>
      </dgm:t>
    </dgm:pt>
    <dgm:pt modelId="{3BEBC2F6-5EF1-4126-A832-6D830F6A2876}" type="sibTrans" cxnId="{2BEC3218-0D7C-43CA-A56E-504CE396E53A}">
      <dgm:prSet/>
      <dgm:spPr/>
      <dgm:t>
        <a:bodyPr/>
        <a:lstStyle/>
        <a:p>
          <a:endParaRPr lang="id-ID"/>
        </a:p>
      </dgm:t>
    </dgm:pt>
    <dgm:pt modelId="{A75D6353-C931-4293-8D8C-23176D23AD5C}">
      <dgm:prSet custT="1"/>
      <dgm:spPr/>
      <dgm:t>
        <a:bodyPr/>
        <a:lstStyle/>
        <a:p>
          <a:r>
            <a:rPr lang="id-ID" sz="1400">
              <a:solidFill>
                <a:schemeClr val="bg1"/>
              </a:solidFill>
            </a:rPr>
            <a:t>Obat-obatan </a:t>
          </a:r>
          <a:endParaRPr lang="id-ID" sz="1400" dirty="0">
            <a:solidFill>
              <a:schemeClr val="bg1"/>
            </a:solidFill>
          </a:endParaRPr>
        </a:p>
      </dgm:t>
    </dgm:pt>
    <dgm:pt modelId="{90A49CE1-DED4-4AE5-B27E-BACCBA24E709}" type="parTrans" cxnId="{44BD9829-BCF4-4BAF-9A72-67E51B624DB6}">
      <dgm:prSet/>
      <dgm:spPr/>
      <dgm:t>
        <a:bodyPr/>
        <a:lstStyle/>
        <a:p>
          <a:endParaRPr lang="id-ID"/>
        </a:p>
      </dgm:t>
    </dgm:pt>
    <dgm:pt modelId="{99F27332-9486-42D4-A41C-9AC718F47D57}" type="sibTrans" cxnId="{44BD9829-BCF4-4BAF-9A72-67E51B624DB6}">
      <dgm:prSet/>
      <dgm:spPr/>
      <dgm:t>
        <a:bodyPr/>
        <a:lstStyle/>
        <a:p>
          <a:endParaRPr lang="id-ID"/>
        </a:p>
      </dgm:t>
    </dgm:pt>
    <dgm:pt modelId="{7CC13408-5721-4615-9782-D48AEC0A8A2F}">
      <dgm:prSet custT="1"/>
      <dgm:spPr/>
      <dgm:t>
        <a:bodyPr/>
        <a:lstStyle/>
        <a:p>
          <a:r>
            <a:rPr lang="id-ID" sz="1200">
              <a:solidFill>
                <a:schemeClr val="bg1"/>
              </a:solidFill>
            </a:rPr>
            <a:t>Analgesik secara berlebihan</a:t>
          </a:r>
          <a:endParaRPr lang="id-ID" sz="1200" dirty="0">
            <a:solidFill>
              <a:schemeClr val="bg1"/>
            </a:solidFill>
          </a:endParaRPr>
        </a:p>
      </dgm:t>
    </dgm:pt>
    <dgm:pt modelId="{B6199536-71DB-4CBA-B50C-CD90DA58D680}" type="parTrans" cxnId="{6D61BAF8-8AA1-4C2F-81BC-D3F1BEC63092}">
      <dgm:prSet/>
      <dgm:spPr/>
      <dgm:t>
        <a:bodyPr/>
        <a:lstStyle/>
        <a:p>
          <a:endParaRPr lang="id-ID"/>
        </a:p>
      </dgm:t>
    </dgm:pt>
    <dgm:pt modelId="{76427BE7-1457-4790-B547-99581AEE08D6}" type="sibTrans" cxnId="{6D61BAF8-8AA1-4C2F-81BC-D3F1BEC63092}">
      <dgm:prSet/>
      <dgm:spPr/>
      <dgm:t>
        <a:bodyPr/>
        <a:lstStyle/>
        <a:p>
          <a:endParaRPr lang="id-ID"/>
        </a:p>
      </dgm:t>
    </dgm:pt>
    <dgm:pt modelId="{1085CC5E-313D-4E81-BA80-0B4563CA2D0B}">
      <dgm:prSet custT="1"/>
      <dgm:spPr/>
      <dgm:t>
        <a:bodyPr/>
        <a:lstStyle/>
        <a:p>
          <a:r>
            <a:rPr lang="id-ID" sz="1200">
              <a:solidFill>
                <a:schemeClr val="bg1"/>
              </a:solidFill>
            </a:rPr>
            <a:t>Putus obat golongan benzodiazepin</a:t>
          </a:r>
          <a:endParaRPr lang="id-ID" sz="1200" dirty="0">
            <a:solidFill>
              <a:schemeClr val="bg1"/>
            </a:solidFill>
          </a:endParaRPr>
        </a:p>
      </dgm:t>
    </dgm:pt>
    <dgm:pt modelId="{0836102B-7991-4D97-9513-702E89FA53D6}" type="parTrans" cxnId="{5EB87293-35A3-4B62-B669-514A60CC6B6B}">
      <dgm:prSet/>
      <dgm:spPr/>
      <dgm:t>
        <a:bodyPr/>
        <a:lstStyle/>
        <a:p>
          <a:endParaRPr lang="id-ID"/>
        </a:p>
      </dgm:t>
    </dgm:pt>
    <dgm:pt modelId="{F73E7294-E5F1-4956-B633-C76D796E47EE}" type="sibTrans" cxnId="{5EB87293-35A3-4B62-B669-514A60CC6B6B}">
      <dgm:prSet/>
      <dgm:spPr/>
      <dgm:t>
        <a:bodyPr/>
        <a:lstStyle/>
        <a:p>
          <a:endParaRPr lang="id-ID"/>
        </a:p>
      </dgm:t>
    </dgm:pt>
    <dgm:pt modelId="{EA11AD32-56E5-45C6-8393-E47129C1E140}">
      <dgm:prSet custT="1"/>
      <dgm:spPr/>
      <dgm:t>
        <a:bodyPr/>
        <a:lstStyle/>
        <a:p>
          <a:r>
            <a:rPr lang="id-ID" sz="1200">
              <a:solidFill>
                <a:schemeClr val="bg1"/>
              </a:solidFill>
            </a:rPr>
            <a:t>Simetidin</a:t>
          </a:r>
          <a:endParaRPr lang="id-ID" sz="1200" dirty="0">
            <a:solidFill>
              <a:schemeClr val="bg1"/>
            </a:solidFill>
          </a:endParaRPr>
        </a:p>
      </dgm:t>
    </dgm:pt>
    <dgm:pt modelId="{BEAC80FB-AA18-4FD0-9B21-F9D05CB0A103}" type="parTrans" cxnId="{C882C8D0-29DC-4BBA-BD78-AD009685FA10}">
      <dgm:prSet/>
      <dgm:spPr/>
      <dgm:t>
        <a:bodyPr/>
        <a:lstStyle/>
        <a:p>
          <a:endParaRPr lang="id-ID"/>
        </a:p>
      </dgm:t>
    </dgm:pt>
    <dgm:pt modelId="{31CD8327-F85C-4BE0-96CE-298948EB7317}" type="sibTrans" cxnId="{C882C8D0-29DC-4BBA-BD78-AD009685FA10}">
      <dgm:prSet/>
      <dgm:spPr/>
      <dgm:t>
        <a:bodyPr/>
        <a:lstStyle/>
        <a:p>
          <a:endParaRPr lang="id-ID"/>
        </a:p>
      </dgm:t>
    </dgm:pt>
    <dgm:pt modelId="{7C9DF4F5-AD33-4ADD-A739-2D17DC302533}">
      <dgm:prSet custT="1"/>
      <dgm:spPr/>
      <dgm:t>
        <a:bodyPr/>
        <a:lstStyle/>
        <a:p>
          <a:r>
            <a:rPr lang="id-ID" sz="1200">
              <a:solidFill>
                <a:schemeClr val="bg1"/>
              </a:solidFill>
            </a:rPr>
            <a:t>Penggunaan dekongestan nasal berlebihan</a:t>
          </a:r>
          <a:endParaRPr lang="id-ID" sz="1200" dirty="0">
            <a:solidFill>
              <a:schemeClr val="bg1"/>
            </a:solidFill>
          </a:endParaRPr>
        </a:p>
      </dgm:t>
    </dgm:pt>
    <dgm:pt modelId="{61B60A75-14CD-47C7-BCDC-BF92210FB3F5}" type="parTrans" cxnId="{F5813619-F5A2-41BC-95F8-CA684BAD949F}">
      <dgm:prSet/>
      <dgm:spPr/>
      <dgm:t>
        <a:bodyPr/>
        <a:lstStyle/>
        <a:p>
          <a:endParaRPr lang="id-ID"/>
        </a:p>
      </dgm:t>
    </dgm:pt>
    <dgm:pt modelId="{D87F7931-B85F-4EDD-94FC-46187A620AAF}" type="sibTrans" cxnId="{F5813619-F5A2-41BC-95F8-CA684BAD949F}">
      <dgm:prSet/>
      <dgm:spPr/>
      <dgm:t>
        <a:bodyPr/>
        <a:lstStyle/>
        <a:p>
          <a:endParaRPr lang="id-ID"/>
        </a:p>
      </dgm:t>
    </dgm:pt>
    <dgm:pt modelId="{AF0580B7-4320-475E-BE24-A3EA2581ED68}">
      <dgm:prSet custT="1"/>
      <dgm:spPr/>
      <dgm:t>
        <a:bodyPr/>
        <a:lstStyle/>
        <a:p>
          <a:r>
            <a:rPr lang="id-ID" sz="1200">
              <a:solidFill>
                <a:schemeClr val="bg1"/>
              </a:solidFill>
            </a:rPr>
            <a:t>Terapi estrogen</a:t>
          </a:r>
          <a:endParaRPr lang="id-ID" sz="1200" dirty="0">
            <a:solidFill>
              <a:schemeClr val="bg1"/>
            </a:solidFill>
          </a:endParaRPr>
        </a:p>
      </dgm:t>
    </dgm:pt>
    <dgm:pt modelId="{A032DEB8-9C72-4EB0-88B0-449455E8A361}" type="parTrans" cxnId="{3798CA12-BCF1-45B5-8AE9-2A6BF57B1EC8}">
      <dgm:prSet/>
      <dgm:spPr/>
      <dgm:t>
        <a:bodyPr/>
        <a:lstStyle/>
        <a:p>
          <a:endParaRPr lang="id-ID"/>
        </a:p>
      </dgm:t>
    </dgm:pt>
    <dgm:pt modelId="{B3F07DC0-4199-4C90-BB3A-01ED3AF9B015}" type="sibTrans" cxnId="{3798CA12-BCF1-45B5-8AE9-2A6BF57B1EC8}">
      <dgm:prSet/>
      <dgm:spPr/>
      <dgm:t>
        <a:bodyPr/>
        <a:lstStyle/>
        <a:p>
          <a:endParaRPr lang="id-ID"/>
        </a:p>
      </dgm:t>
    </dgm:pt>
    <dgm:pt modelId="{FAF5C568-F171-4DC2-ABBA-74F07F749B4F}">
      <dgm:prSet custT="1"/>
      <dgm:spPr/>
      <dgm:t>
        <a:bodyPr/>
        <a:lstStyle/>
        <a:p>
          <a:r>
            <a:rPr lang="id-ID" sz="1200">
              <a:solidFill>
                <a:schemeClr val="bg1"/>
              </a:solidFill>
            </a:rPr>
            <a:t>Indometasin</a:t>
          </a:r>
          <a:endParaRPr lang="id-ID" sz="1200" dirty="0">
            <a:solidFill>
              <a:schemeClr val="bg1"/>
            </a:solidFill>
          </a:endParaRPr>
        </a:p>
      </dgm:t>
    </dgm:pt>
    <dgm:pt modelId="{E2DBCD79-5A78-480C-836C-DDCED32A23E6}" type="parTrans" cxnId="{EACB361F-81F0-46A5-A192-F4CED371ABCB}">
      <dgm:prSet/>
      <dgm:spPr/>
      <dgm:t>
        <a:bodyPr/>
        <a:lstStyle/>
        <a:p>
          <a:endParaRPr lang="id-ID"/>
        </a:p>
      </dgm:t>
    </dgm:pt>
    <dgm:pt modelId="{AD361155-1244-44F3-98CA-174FDB411EDC}" type="sibTrans" cxnId="{EACB361F-81F0-46A5-A192-F4CED371ABCB}">
      <dgm:prSet/>
      <dgm:spPr/>
      <dgm:t>
        <a:bodyPr/>
        <a:lstStyle/>
        <a:p>
          <a:endParaRPr lang="id-ID"/>
        </a:p>
      </dgm:t>
    </dgm:pt>
    <dgm:pt modelId="{10353AD4-1E2B-49F6-B2AC-234AD56396F1}">
      <dgm:prSet custT="1"/>
      <dgm:spPr/>
      <dgm:t>
        <a:bodyPr/>
        <a:lstStyle/>
        <a:p>
          <a:r>
            <a:rPr lang="id-ID" sz="1200">
              <a:solidFill>
                <a:schemeClr val="bg1"/>
              </a:solidFill>
            </a:rPr>
            <a:t>Nifedipin</a:t>
          </a:r>
          <a:endParaRPr lang="id-ID" sz="1200" dirty="0">
            <a:solidFill>
              <a:schemeClr val="bg1"/>
            </a:solidFill>
          </a:endParaRPr>
        </a:p>
      </dgm:t>
    </dgm:pt>
    <dgm:pt modelId="{B758EE0C-F12F-4B84-A021-4F8B7B641C67}" type="parTrans" cxnId="{70A49304-C66C-4811-AC13-C4161DF17D59}">
      <dgm:prSet/>
      <dgm:spPr/>
      <dgm:t>
        <a:bodyPr/>
        <a:lstStyle/>
        <a:p>
          <a:endParaRPr lang="id-ID"/>
        </a:p>
      </dgm:t>
    </dgm:pt>
    <dgm:pt modelId="{DD8F1930-3AE6-4FB5-986B-3AA9FB5B167F}" type="sibTrans" cxnId="{70A49304-C66C-4811-AC13-C4161DF17D59}">
      <dgm:prSet/>
      <dgm:spPr/>
      <dgm:t>
        <a:bodyPr/>
        <a:lstStyle/>
        <a:p>
          <a:endParaRPr lang="id-ID"/>
        </a:p>
      </dgm:t>
    </dgm:pt>
    <dgm:pt modelId="{808D3BEC-DABF-4A00-9276-9BA0426AE299}">
      <dgm:prSet custT="1"/>
      <dgm:spPr/>
      <dgm:t>
        <a:bodyPr/>
        <a:lstStyle/>
        <a:p>
          <a:r>
            <a:rPr lang="id-ID" sz="1200">
              <a:solidFill>
                <a:schemeClr val="bg1"/>
              </a:solidFill>
            </a:rPr>
            <a:t>Golangan nitrat</a:t>
          </a:r>
          <a:endParaRPr lang="id-ID" sz="1200" dirty="0">
            <a:solidFill>
              <a:schemeClr val="bg1"/>
            </a:solidFill>
          </a:endParaRPr>
        </a:p>
      </dgm:t>
    </dgm:pt>
    <dgm:pt modelId="{9E07E6B2-DDE6-4BDD-B81C-BB81DA2A8985}" type="parTrans" cxnId="{ED72A542-716F-4C02-8893-5A4E3F628548}">
      <dgm:prSet/>
      <dgm:spPr/>
      <dgm:t>
        <a:bodyPr/>
        <a:lstStyle/>
        <a:p>
          <a:endParaRPr lang="id-ID"/>
        </a:p>
      </dgm:t>
    </dgm:pt>
    <dgm:pt modelId="{4E58E2EF-DADA-4444-8AA7-4FC0E177E049}" type="sibTrans" cxnId="{ED72A542-716F-4C02-8893-5A4E3F628548}">
      <dgm:prSet/>
      <dgm:spPr/>
      <dgm:t>
        <a:bodyPr/>
        <a:lstStyle/>
        <a:p>
          <a:endParaRPr lang="id-ID"/>
        </a:p>
      </dgm:t>
    </dgm:pt>
    <dgm:pt modelId="{297445CF-B8D9-403C-8F66-B1CEB5297304}">
      <dgm:prSet custT="1"/>
      <dgm:spPr/>
      <dgm:t>
        <a:bodyPr/>
        <a:lstStyle/>
        <a:p>
          <a:r>
            <a:rPr lang="id-ID" sz="1200">
              <a:solidFill>
                <a:schemeClr val="bg1"/>
              </a:solidFill>
            </a:rPr>
            <a:t>Kontrasepsi oral</a:t>
          </a:r>
          <a:endParaRPr lang="id-ID" sz="1200" dirty="0">
            <a:solidFill>
              <a:schemeClr val="bg1"/>
            </a:solidFill>
          </a:endParaRPr>
        </a:p>
      </dgm:t>
    </dgm:pt>
    <dgm:pt modelId="{4DAC1EED-D92B-491E-B533-262DB130C2F4}" type="parTrans" cxnId="{3A09500A-8035-4A96-9EF5-DF1ED5253380}">
      <dgm:prSet/>
      <dgm:spPr/>
      <dgm:t>
        <a:bodyPr/>
        <a:lstStyle/>
        <a:p>
          <a:endParaRPr lang="id-ID"/>
        </a:p>
      </dgm:t>
    </dgm:pt>
    <dgm:pt modelId="{7B39F2F5-ECAD-43EB-BAE3-1E326E97548F}" type="sibTrans" cxnId="{3A09500A-8035-4A96-9EF5-DF1ED5253380}">
      <dgm:prSet/>
      <dgm:spPr/>
      <dgm:t>
        <a:bodyPr/>
        <a:lstStyle/>
        <a:p>
          <a:endParaRPr lang="id-ID"/>
        </a:p>
      </dgm:t>
    </dgm:pt>
    <dgm:pt modelId="{011D824D-D3E8-40C8-BA15-7989FD45D706}">
      <dgm:prSet custT="1"/>
      <dgm:spPr/>
      <dgm:t>
        <a:bodyPr/>
        <a:lstStyle/>
        <a:p>
          <a:r>
            <a:rPr lang="id-ID" sz="1200">
              <a:solidFill>
                <a:schemeClr val="bg1"/>
              </a:solidFill>
            </a:rPr>
            <a:t>Reserpin</a:t>
          </a:r>
          <a:endParaRPr lang="id-ID" sz="1200" dirty="0">
            <a:solidFill>
              <a:schemeClr val="bg1"/>
            </a:solidFill>
          </a:endParaRPr>
        </a:p>
      </dgm:t>
    </dgm:pt>
    <dgm:pt modelId="{2C820295-658B-4D78-8189-E721D09F112C}" type="parTrans" cxnId="{09FEED4F-0213-4110-8307-8EA3D6C69AF9}">
      <dgm:prSet/>
      <dgm:spPr/>
      <dgm:t>
        <a:bodyPr/>
        <a:lstStyle/>
        <a:p>
          <a:endParaRPr lang="id-ID"/>
        </a:p>
      </dgm:t>
    </dgm:pt>
    <dgm:pt modelId="{56A7B6BD-E7D6-4465-98A2-28061261E392}" type="sibTrans" cxnId="{09FEED4F-0213-4110-8307-8EA3D6C69AF9}">
      <dgm:prSet/>
      <dgm:spPr/>
      <dgm:t>
        <a:bodyPr/>
        <a:lstStyle/>
        <a:p>
          <a:endParaRPr lang="id-ID"/>
        </a:p>
      </dgm:t>
    </dgm:pt>
    <dgm:pt modelId="{B5870D55-3F4F-4507-85AA-C9E4C3956CB9}">
      <dgm:prSet custT="1"/>
      <dgm:spPr/>
      <dgm:t>
        <a:bodyPr/>
        <a:lstStyle/>
        <a:p>
          <a:r>
            <a:rPr lang="id-ID" sz="1200">
              <a:solidFill>
                <a:schemeClr val="bg1"/>
              </a:solidFill>
            </a:rPr>
            <a:t>Teofilin</a:t>
          </a:r>
          <a:endParaRPr lang="id-ID" sz="1200" dirty="0">
            <a:solidFill>
              <a:schemeClr val="bg1"/>
            </a:solidFill>
          </a:endParaRPr>
        </a:p>
      </dgm:t>
    </dgm:pt>
    <dgm:pt modelId="{424DD847-5E31-446F-9D71-AC620D956819}" type="parTrans" cxnId="{50215C45-53BC-4F28-8406-69413ED442C7}">
      <dgm:prSet/>
      <dgm:spPr/>
      <dgm:t>
        <a:bodyPr/>
        <a:lstStyle/>
        <a:p>
          <a:endParaRPr lang="id-ID"/>
        </a:p>
      </dgm:t>
    </dgm:pt>
    <dgm:pt modelId="{564114A3-702B-4C2A-B70A-DDB8BB8C31F8}" type="sibTrans" cxnId="{50215C45-53BC-4F28-8406-69413ED442C7}">
      <dgm:prSet/>
      <dgm:spPr/>
      <dgm:t>
        <a:bodyPr/>
        <a:lstStyle/>
        <a:p>
          <a:endParaRPr lang="id-ID"/>
        </a:p>
      </dgm:t>
    </dgm:pt>
    <dgm:pt modelId="{8B5340BD-2245-4C88-8488-0742D726489F}" type="pres">
      <dgm:prSet presAssocID="{8900796D-95ED-444B-A22E-F4A9096C6565}" presName="Name0" presStyleCnt="0">
        <dgm:presLayoutVars>
          <dgm:dir/>
          <dgm:resizeHandles val="exact"/>
        </dgm:presLayoutVars>
      </dgm:prSet>
      <dgm:spPr/>
      <dgm:t>
        <a:bodyPr/>
        <a:lstStyle/>
        <a:p>
          <a:endParaRPr lang="en-US"/>
        </a:p>
      </dgm:t>
    </dgm:pt>
    <dgm:pt modelId="{D5581FAF-581E-495D-BA04-164BC076ABA3}" type="pres">
      <dgm:prSet presAssocID="{23892B06-4BD8-4424-B02B-23FDAE2BB842}" presName="node" presStyleLbl="node1" presStyleIdx="0" presStyleCnt="4" custScaleX="108434">
        <dgm:presLayoutVars>
          <dgm:bulletEnabled val="1"/>
        </dgm:presLayoutVars>
      </dgm:prSet>
      <dgm:spPr/>
      <dgm:t>
        <a:bodyPr/>
        <a:lstStyle/>
        <a:p>
          <a:endParaRPr lang="en-US"/>
        </a:p>
      </dgm:t>
    </dgm:pt>
    <dgm:pt modelId="{E428D819-B20E-4EBB-9270-6B75F5B3DE19}" type="pres">
      <dgm:prSet presAssocID="{229DC6EA-7D7D-4B73-82DB-C148F18766AF}" presName="sibTrans" presStyleCnt="0"/>
      <dgm:spPr/>
    </dgm:pt>
    <dgm:pt modelId="{D9A83747-2333-451A-A8AF-381E69AB0197}" type="pres">
      <dgm:prSet presAssocID="{B20B0407-B9A7-4162-A3C5-2F6F8F4E63CA}" presName="node" presStyleLbl="node1" presStyleIdx="1" presStyleCnt="4">
        <dgm:presLayoutVars>
          <dgm:bulletEnabled val="1"/>
        </dgm:presLayoutVars>
      </dgm:prSet>
      <dgm:spPr/>
      <dgm:t>
        <a:bodyPr/>
        <a:lstStyle/>
        <a:p>
          <a:endParaRPr lang="en-US"/>
        </a:p>
      </dgm:t>
    </dgm:pt>
    <dgm:pt modelId="{A2A7AE5A-5022-40AE-953B-7FE630E6D3E6}" type="pres">
      <dgm:prSet presAssocID="{27E0A976-5E68-43A0-ACBD-5435A19DD28D}" presName="sibTrans" presStyleCnt="0"/>
      <dgm:spPr/>
    </dgm:pt>
    <dgm:pt modelId="{9E5AFDE4-95C7-4841-98DD-76540368F7D5}" type="pres">
      <dgm:prSet presAssocID="{4C2F5F0F-7BB8-4AD0-ADE0-212DA9C7DAFA}" presName="node" presStyleLbl="node1" presStyleIdx="2" presStyleCnt="4">
        <dgm:presLayoutVars>
          <dgm:bulletEnabled val="1"/>
        </dgm:presLayoutVars>
      </dgm:prSet>
      <dgm:spPr/>
      <dgm:t>
        <a:bodyPr/>
        <a:lstStyle/>
        <a:p>
          <a:endParaRPr lang="en-US"/>
        </a:p>
      </dgm:t>
    </dgm:pt>
    <dgm:pt modelId="{B77178D8-0725-4692-BA08-A8C903AA17A6}" type="pres">
      <dgm:prSet presAssocID="{47AD37F0-B56D-4E5E-9FAB-ECF40A567853}" presName="sibTrans" presStyleCnt="0"/>
      <dgm:spPr/>
    </dgm:pt>
    <dgm:pt modelId="{72CB3F27-1F90-4C30-8461-7129F694CE61}" type="pres">
      <dgm:prSet presAssocID="{A75D6353-C931-4293-8D8C-23176D23AD5C}" presName="node" presStyleLbl="node1" presStyleIdx="3" presStyleCnt="4">
        <dgm:presLayoutVars>
          <dgm:bulletEnabled val="1"/>
        </dgm:presLayoutVars>
      </dgm:prSet>
      <dgm:spPr/>
      <dgm:t>
        <a:bodyPr/>
        <a:lstStyle/>
        <a:p>
          <a:endParaRPr lang="en-US"/>
        </a:p>
      </dgm:t>
    </dgm:pt>
  </dgm:ptLst>
  <dgm:cxnLst>
    <dgm:cxn modelId="{9FAEAB66-A6FF-4651-8E65-CE1186FB2613}" srcId="{23892B06-4BD8-4424-B02B-23FDAE2BB842}" destId="{4474F33E-4DAF-4BBB-BC3C-28B03E36BC6E}" srcOrd="6" destOrd="0" parTransId="{67A9D9F5-D0F0-44AD-A8DB-9F710AF298F0}" sibTransId="{474185C0-8F38-4258-AE19-C82C106478A8}"/>
    <dgm:cxn modelId="{6D9685E0-8175-AF4C-B970-000F9FE08129}" type="presOf" srcId="{D250F394-74FA-4A30-9FF0-453B4D1C49B4}" destId="{D5581FAF-581E-495D-BA04-164BC076ABA3}" srcOrd="0" destOrd="6" presId="urn:microsoft.com/office/officeart/2005/8/layout/hList6"/>
    <dgm:cxn modelId="{50163FBA-A617-494E-94FA-136F200F9B4C}" type="presOf" srcId="{A75D6353-C931-4293-8D8C-23176D23AD5C}" destId="{72CB3F27-1F90-4C30-8461-7129F694CE61}" srcOrd="0" destOrd="0" presId="urn:microsoft.com/office/officeart/2005/8/layout/hList6"/>
    <dgm:cxn modelId="{6E4ABC72-8821-B44D-BD80-4244F49B82F8}" type="presOf" srcId="{1085CC5E-313D-4E81-BA80-0B4563CA2D0B}" destId="{72CB3F27-1F90-4C30-8461-7129F694CE61}" srcOrd="0" destOrd="2" presId="urn:microsoft.com/office/officeart/2005/8/layout/hList6"/>
    <dgm:cxn modelId="{F4C8703C-38F8-D74C-9C45-E51DB2800A82}" type="presOf" srcId="{1C8121A2-DBEE-4F95-93F3-9C7B2B088701}" destId="{D5581FAF-581E-495D-BA04-164BC076ABA3}" srcOrd="0" destOrd="4" presId="urn:microsoft.com/office/officeart/2005/8/layout/hList6"/>
    <dgm:cxn modelId="{C3D225FA-5865-4D99-AE61-F9A70B237A4B}" srcId="{23892B06-4BD8-4424-B02B-23FDAE2BB842}" destId="{D250F394-74FA-4A30-9FF0-453B4D1C49B4}" srcOrd="5" destOrd="0" parTransId="{B2B72618-21C5-4D30-820E-F9767CF95203}" sibTransId="{44DEBA7A-FA92-4A5D-9970-0E11299570B8}"/>
    <dgm:cxn modelId="{980C3F71-3134-114C-9E7F-7C363A19240A}" type="presOf" srcId="{975AB1ED-CBA6-4D55-BE0D-8542FD5C4AC6}" destId="{9E5AFDE4-95C7-4841-98DD-76540368F7D5}" srcOrd="0" destOrd="1" presId="urn:microsoft.com/office/officeart/2005/8/layout/hList6"/>
    <dgm:cxn modelId="{06AFB039-6806-8643-BFC3-75997A8813C1}" type="presOf" srcId="{4474F33E-4DAF-4BBB-BC3C-28B03E36BC6E}" destId="{D5581FAF-581E-495D-BA04-164BC076ABA3}" srcOrd="0" destOrd="7" presId="urn:microsoft.com/office/officeart/2005/8/layout/hList6"/>
    <dgm:cxn modelId="{EBB72DCB-4282-49BB-BF09-9A9553D7311F}" srcId="{23892B06-4BD8-4424-B02B-23FDAE2BB842}" destId="{C5C1E319-256D-48D7-9FB6-2C7987365E01}" srcOrd="10" destOrd="0" parTransId="{C9051126-6A81-46D9-9AF3-BE5233E8FA59}" sibTransId="{850D88F1-29C2-4425-9AF2-1BD20DD3D2DF}"/>
    <dgm:cxn modelId="{5EB87293-35A3-4B62-B669-514A60CC6B6B}" srcId="{A75D6353-C931-4293-8D8C-23176D23AD5C}" destId="{1085CC5E-313D-4E81-BA80-0B4563CA2D0B}" srcOrd="1" destOrd="0" parTransId="{0836102B-7991-4D97-9513-702E89FA53D6}" sibTransId="{F73E7294-E5F1-4956-B633-C76D796E47EE}"/>
    <dgm:cxn modelId="{66A75BFE-803B-4D57-9FAA-5F472E841B1D}" srcId="{B20B0407-B9A7-4162-A3C5-2F6F8F4E63CA}" destId="{31F85F0B-6BAC-4AC7-A091-0214BB1EEA37}" srcOrd="3" destOrd="0" parTransId="{FC38A592-8C71-4B91-824E-3B99487A5BA2}" sibTransId="{C2C14AF9-2705-445B-AE0F-CFD64E231BAD}"/>
    <dgm:cxn modelId="{AB6A6625-A89E-4D1F-905A-64A23C480C8B}" srcId="{23892B06-4BD8-4424-B02B-23FDAE2BB842}" destId="{6A175169-CDC0-424F-8099-95207DB691B2}" srcOrd="1" destOrd="0" parTransId="{200F0759-F8AE-43F8-BDCF-403077752BE7}" sibTransId="{C4283B20-13B8-4DA5-9B84-E118CDD41015}"/>
    <dgm:cxn modelId="{2BEC3218-0D7C-43CA-A56E-504CE396E53A}" srcId="{4C2F5F0F-7BB8-4AD0-ADE0-212DA9C7DAFA}" destId="{C9AEAE03-ABF2-4071-92A5-7093EAA7728F}" srcOrd="5" destOrd="0" parTransId="{5C7CFD67-93D4-4084-ACBC-0CBCC31A4D0C}" sibTransId="{3BEBC2F6-5EF1-4126-A832-6D830F6A2876}"/>
    <dgm:cxn modelId="{ED72A542-716F-4C02-8893-5A4E3F628548}" srcId="{A75D6353-C931-4293-8D8C-23176D23AD5C}" destId="{808D3BEC-DABF-4A00-9276-9BA0426AE299}" srcOrd="7" destOrd="0" parTransId="{9E07E6B2-DDE6-4BDD-B81C-BB81DA2A8985}" sibTransId="{4E58E2EF-DADA-4444-8AA7-4FC0E177E049}"/>
    <dgm:cxn modelId="{50108B6D-9F82-DE49-985D-FCF3A73514B7}" type="presOf" srcId="{FAF5C568-F171-4DC2-ABBA-74F07F749B4F}" destId="{72CB3F27-1F90-4C30-8461-7129F694CE61}" srcOrd="0" destOrd="6" presId="urn:microsoft.com/office/officeart/2005/8/layout/hList6"/>
    <dgm:cxn modelId="{A6B778D2-164D-A944-B8BF-975C3EE814F3}" type="presOf" srcId="{C2A565DA-06FB-491D-BCFC-8518C6215DBB}" destId="{9E5AFDE4-95C7-4841-98DD-76540368F7D5}" srcOrd="0" destOrd="7" presId="urn:microsoft.com/office/officeart/2005/8/layout/hList6"/>
    <dgm:cxn modelId="{6D61BAF8-8AA1-4C2F-81BC-D3F1BEC63092}" srcId="{A75D6353-C931-4293-8D8C-23176D23AD5C}" destId="{7CC13408-5721-4615-9782-D48AEC0A8A2F}" srcOrd="0" destOrd="0" parTransId="{B6199536-71DB-4CBA-B50C-CD90DA58D680}" sibTransId="{76427BE7-1457-4790-B547-99581AEE08D6}"/>
    <dgm:cxn modelId="{915B5A79-B057-2045-A72F-1511AA94E75D}" type="presOf" srcId="{8900796D-95ED-444B-A22E-F4A9096C6565}" destId="{8B5340BD-2245-4C88-8488-0742D726489F}" srcOrd="0" destOrd="0" presId="urn:microsoft.com/office/officeart/2005/8/layout/hList6"/>
    <dgm:cxn modelId="{1C3C5232-5F3B-4C87-94AD-D596BFDDD401}" srcId="{23892B06-4BD8-4424-B02B-23FDAE2BB842}" destId="{3A6374E6-CCFE-4FBF-BC3E-A1BD8663E22D}" srcOrd="2" destOrd="0" parTransId="{060EEF03-D660-4376-BAD6-19A62EA78CF8}" sibTransId="{E5375767-7793-4560-B260-FF8F0B43F50C}"/>
    <dgm:cxn modelId="{24B78B70-2D3C-4E23-A94E-0F95C24C714B}" srcId="{B20B0407-B9A7-4162-A3C5-2F6F8F4E63CA}" destId="{CD92EF1A-5440-4F1D-A46C-F44D888E9DB0}" srcOrd="2" destOrd="0" parTransId="{27C9AEE1-CE47-4C71-A951-559DB4CE7FF1}" sibTransId="{F8CF020E-4816-45FB-BF11-8045A106CD4B}"/>
    <dgm:cxn modelId="{EA1335DF-A166-8341-8E55-7273C8D5D09A}" type="presOf" srcId="{32D896C9-A054-4EC9-A40F-734779E7A888}" destId="{D5581FAF-581E-495D-BA04-164BC076ABA3}" srcOrd="0" destOrd="5" presId="urn:microsoft.com/office/officeart/2005/8/layout/hList6"/>
    <dgm:cxn modelId="{EACB361F-81F0-46A5-A192-F4CED371ABCB}" srcId="{A75D6353-C931-4293-8D8C-23176D23AD5C}" destId="{FAF5C568-F171-4DC2-ABBA-74F07F749B4F}" srcOrd="5" destOrd="0" parTransId="{E2DBCD79-5A78-480C-836C-DDCED32A23E6}" sibTransId="{AD361155-1244-44F3-98CA-174FDB411EDC}"/>
    <dgm:cxn modelId="{92C563BA-3926-FB4C-BFE0-88BE84781551}" type="presOf" srcId="{CA9AC56D-AF20-4A64-B4EE-C03DB426F932}" destId="{9E5AFDE4-95C7-4841-98DD-76540368F7D5}" srcOrd="0" destOrd="3" presId="urn:microsoft.com/office/officeart/2005/8/layout/hList6"/>
    <dgm:cxn modelId="{365F1E1A-8414-9142-8A4F-6614506958E8}" type="presOf" srcId="{67ED377E-7AC1-4477-8E5D-22A80A5C8873}" destId="{D9A83747-2333-451A-A8AF-381E69AB0197}" srcOrd="0" destOrd="2" presId="urn:microsoft.com/office/officeart/2005/8/layout/hList6"/>
    <dgm:cxn modelId="{A8EB982F-CAFE-41E6-B128-D6040E8D4176}" srcId="{8900796D-95ED-444B-A22E-F4A9096C6565}" destId="{B20B0407-B9A7-4162-A3C5-2F6F8F4E63CA}" srcOrd="1" destOrd="0" parTransId="{4F0E645B-1C30-40DB-87B2-7C291D412261}" sibTransId="{27E0A976-5E68-43A0-ACBD-5435A19DD28D}"/>
    <dgm:cxn modelId="{A2855C05-226E-4077-95A3-558318490342}" srcId="{23892B06-4BD8-4424-B02B-23FDAE2BB842}" destId="{81F070EB-C08C-4781-94D0-AD71E0C87A9D}" srcOrd="8" destOrd="0" parTransId="{5827CFBC-5B68-497B-A8FD-AD2A9A4ECA53}" sibTransId="{38B9A82A-7502-4A66-ABC6-F6AA2EA3ACEA}"/>
    <dgm:cxn modelId="{97E07AAC-EB6F-4470-87C6-94871FB71754}" srcId="{23892B06-4BD8-4424-B02B-23FDAE2BB842}" destId="{9759E750-C07E-4A53-9D1F-28B4F9CA2569}" srcOrd="0" destOrd="0" parTransId="{B53EA206-C4BC-4F2A-8746-16AA65853881}" sibTransId="{892D22FB-7D81-43A4-B01B-B4EBBC6E6BC3}"/>
    <dgm:cxn modelId="{DE965851-5978-2142-B972-C49342B36FD9}" type="presOf" srcId="{81F070EB-C08C-4781-94D0-AD71E0C87A9D}" destId="{D5581FAF-581E-495D-BA04-164BC076ABA3}" srcOrd="0" destOrd="9" presId="urn:microsoft.com/office/officeart/2005/8/layout/hList6"/>
    <dgm:cxn modelId="{70A49304-C66C-4811-AC13-C4161DF17D59}" srcId="{A75D6353-C931-4293-8D8C-23176D23AD5C}" destId="{10353AD4-1E2B-49F6-B2AC-234AD56396F1}" srcOrd="6" destOrd="0" parTransId="{B758EE0C-F12F-4B84-A021-4F8B7B641C67}" sibTransId="{DD8F1930-3AE6-4FB5-986B-3AA9FB5B167F}"/>
    <dgm:cxn modelId="{9C4A212F-F100-A449-BF9A-243D8B5F9336}" type="presOf" srcId="{011D824D-D3E8-40C8-BA15-7989FD45D706}" destId="{72CB3F27-1F90-4C30-8461-7129F694CE61}" srcOrd="0" destOrd="10" presId="urn:microsoft.com/office/officeart/2005/8/layout/hList6"/>
    <dgm:cxn modelId="{43BF7FF4-06AA-B042-99A8-0D139169842F}" type="presOf" srcId="{B5870D55-3F4F-4507-85AA-C9E4C3956CB9}" destId="{72CB3F27-1F90-4C30-8461-7129F694CE61}" srcOrd="0" destOrd="11" presId="urn:microsoft.com/office/officeart/2005/8/layout/hList6"/>
    <dgm:cxn modelId="{EF70A06B-1441-6C40-8A75-9C86C92A52E1}" type="presOf" srcId="{297445CF-B8D9-403C-8F66-B1CEB5297304}" destId="{72CB3F27-1F90-4C30-8461-7129F694CE61}" srcOrd="0" destOrd="9" presId="urn:microsoft.com/office/officeart/2005/8/layout/hList6"/>
    <dgm:cxn modelId="{835AD234-8B38-E445-9445-672966D53BCD}" type="presOf" srcId="{6A175169-CDC0-424F-8099-95207DB691B2}" destId="{D5581FAF-581E-495D-BA04-164BC076ABA3}" srcOrd="0" destOrd="2" presId="urn:microsoft.com/office/officeart/2005/8/layout/hList6"/>
    <dgm:cxn modelId="{FCEC9D3E-6A8B-4442-9518-417BA95851CB}" type="presOf" srcId="{3A6374E6-CCFE-4FBF-BC3E-A1BD8663E22D}" destId="{D5581FAF-581E-495D-BA04-164BC076ABA3}" srcOrd="0" destOrd="3" presId="urn:microsoft.com/office/officeart/2005/8/layout/hList6"/>
    <dgm:cxn modelId="{3C4BE538-12DF-3947-A495-C073AA4443C1}" type="presOf" srcId="{C5C1E319-256D-48D7-9FB6-2C7987365E01}" destId="{D5581FAF-581E-495D-BA04-164BC076ABA3}" srcOrd="0" destOrd="11" presId="urn:microsoft.com/office/officeart/2005/8/layout/hList6"/>
    <dgm:cxn modelId="{B25D3AFE-0C12-4D20-BDFC-1103CF37F7D8}" srcId="{8900796D-95ED-444B-A22E-F4A9096C6565}" destId="{23892B06-4BD8-4424-B02B-23FDAE2BB842}" srcOrd="0" destOrd="0" parTransId="{660F549B-2001-42CA-9869-D542EB94E815}" sibTransId="{229DC6EA-7D7D-4B73-82DB-C148F18766AF}"/>
    <dgm:cxn modelId="{76DFA347-83FB-D747-882D-4D446249C03F}" type="presOf" srcId="{23892B06-4BD8-4424-B02B-23FDAE2BB842}" destId="{D5581FAF-581E-495D-BA04-164BC076ABA3}" srcOrd="0" destOrd="0" presId="urn:microsoft.com/office/officeart/2005/8/layout/hList6"/>
    <dgm:cxn modelId="{7E459839-4605-1440-8D6A-EF3FA0764066}" type="presOf" srcId="{AF0580B7-4320-475E-BE24-A3EA2581ED68}" destId="{72CB3F27-1F90-4C30-8461-7129F694CE61}" srcOrd="0" destOrd="5" presId="urn:microsoft.com/office/officeart/2005/8/layout/hList6"/>
    <dgm:cxn modelId="{0A668E0E-E0C6-4D41-8868-D3964BFB50F8}" type="presOf" srcId="{9759E750-C07E-4A53-9D1F-28B4F9CA2569}" destId="{D5581FAF-581E-495D-BA04-164BC076ABA3}" srcOrd="0" destOrd="1" presId="urn:microsoft.com/office/officeart/2005/8/layout/hList6"/>
    <dgm:cxn modelId="{9F46F999-2533-E944-A057-434A4DF52B45}" type="presOf" srcId="{0F87DBA4-5422-40A8-B719-E6364078E42D}" destId="{9E5AFDE4-95C7-4841-98DD-76540368F7D5}" srcOrd="0" destOrd="5" presId="urn:microsoft.com/office/officeart/2005/8/layout/hList6"/>
    <dgm:cxn modelId="{CAE8B335-B01C-1E4D-A89B-E95639545A14}" type="presOf" srcId="{B20B0407-B9A7-4162-A3C5-2F6F8F4E63CA}" destId="{D9A83747-2333-451A-A8AF-381E69AB0197}" srcOrd="0" destOrd="0" presId="urn:microsoft.com/office/officeart/2005/8/layout/hList6"/>
    <dgm:cxn modelId="{51BF9718-228D-4002-8292-9B93D1630FB2}" srcId="{4C2F5F0F-7BB8-4AD0-ADE0-212DA9C7DAFA}" destId="{0F87DBA4-5422-40A8-B719-E6364078E42D}" srcOrd="4" destOrd="0" parTransId="{4C071701-CF7B-4520-9AD5-B3505C3584A6}" sibTransId="{7FCACFCB-F805-48CE-8510-8AC85DEA27D2}"/>
    <dgm:cxn modelId="{5DD71DA5-B4C0-C848-9E51-9CAF7ADA3B60}" type="presOf" srcId="{F5114A42-2C8F-4263-98A7-422E82F448EA}" destId="{9E5AFDE4-95C7-4841-98DD-76540368F7D5}" srcOrd="0" destOrd="4" presId="urn:microsoft.com/office/officeart/2005/8/layout/hList6"/>
    <dgm:cxn modelId="{1915F0D4-75D3-0549-9134-98008F5ACA04}" type="presOf" srcId="{7CC13408-5721-4615-9782-D48AEC0A8A2F}" destId="{72CB3F27-1F90-4C30-8461-7129F694CE61}" srcOrd="0" destOrd="1" presId="urn:microsoft.com/office/officeart/2005/8/layout/hList6"/>
    <dgm:cxn modelId="{659A72A8-80B9-7F4A-AAC1-D4B6B68A4692}" type="presOf" srcId="{31F85F0B-6BAC-4AC7-A091-0214BB1EEA37}" destId="{D9A83747-2333-451A-A8AF-381E69AB0197}" srcOrd="0" destOrd="4" presId="urn:microsoft.com/office/officeart/2005/8/layout/hList6"/>
    <dgm:cxn modelId="{50215C45-53BC-4F28-8406-69413ED442C7}" srcId="{A75D6353-C931-4293-8D8C-23176D23AD5C}" destId="{B5870D55-3F4F-4507-85AA-C9E4C3956CB9}" srcOrd="10" destOrd="0" parTransId="{424DD847-5E31-446F-9D71-AC620D956819}" sibTransId="{564114A3-702B-4C2A-B70A-DDB8BB8C31F8}"/>
    <dgm:cxn modelId="{5218C42A-FAA3-4159-B1A5-32CFE739ECE2}" srcId="{B20B0407-B9A7-4162-A3C5-2F6F8F4E63CA}" destId="{EB70E2E9-5E68-452F-9160-175448BDD63F}" srcOrd="0" destOrd="0" parTransId="{7226F2B8-96D9-4EA9-98E1-27E20232EC57}" sibTransId="{1043EE79-FD6E-49E8-9D84-A3A839460004}"/>
    <dgm:cxn modelId="{3A1F5BDE-59BB-B242-BD9F-787896156B24}" type="presOf" srcId="{808D3BEC-DABF-4A00-9276-9BA0426AE299}" destId="{72CB3F27-1F90-4C30-8461-7129F694CE61}" srcOrd="0" destOrd="8" presId="urn:microsoft.com/office/officeart/2005/8/layout/hList6"/>
    <dgm:cxn modelId="{3A09500A-8035-4A96-9EF5-DF1ED5253380}" srcId="{A75D6353-C931-4293-8D8C-23176D23AD5C}" destId="{297445CF-B8D9-403C-8F66-B1CEB5297304}" srcOrd="8" destOrd="0" parTransId="{4DAC1EED-D92B-491E-B533-262DB130C2F4}" sibTransId="{7B39F2F5-ECAD-43EB-BAE3-1E326E97548F}"/>
    <dgm:cxn modelId="{9700F4C8-D896-43B7-9D68-88BC87A870CF}" srcId="{8900796D-95ED-444B-A22E-F4A9096C6565}" destId="{4C2F5F0F-7BB8-4AD0-ADE0-212DA9C7DAFA}" srcOrd="2" destOrd="0" parTransId="{76817F1D-ADC6-44E2-BFA4-DB2D36809B78}" sibTransId="{47AD37F0-B56D-4E5E-9FAB-ECF40A567853}"/>
    <dgm:cxn modelId="{5631D4FB-024B-D147-8791-1918D8A0A337}" type="presOf" srcId="{EB70E2E9-5E68-452F-9160-175448BDD63F}" destId="{D9A83747-2333-451A-A8AF-381E69AB0197}" srcOrd="0" destOrd="1" presId="urn:microsoft.com/office/officeart/2005/8/layout/hList6"/>
    <dgm:cxn modelId="{237B9C94-76DC-6F4F-8916-CB76B3F0971E}" type="presOf" srcId="{79037C86-6D05-4148-B112-476CE17C457B}" destId="{D9A83747-2333-451A-A8AF-381E69AB0197}" srcOrd="0" destOrd="6" presId="urn:microsoft.com/office/officeart/2005/8/layout/hList6"/>
    <dgm:cxn modelId="{830D22F2-F957-2448-BF57-40629441CA9B}" type="presOf" srcId="{CD92EF1A-5440-4F1D-A46C-F44D888E9DB0}" destId="{D9A83747-2333-451A-A8AF-381E69AB0197}" srcOrd="0" destOrd="3" presId="urn:microsoft.com/office/officeart/2005/8/layout/hList6"/>
    <dgm:cxn modelId="{92DA8970-6D44-4E68-988C-66138F310B3A}" srcId="{4C2F5F0F-7BB8-4AD0-ADE0-212DA9C7DAFA}" destId="{CA9AC56D-AF20-4A64-B4EE-C03DB426F932}" srcOrd="2" destOrd="0" parTransId="{03CD146B-1FD1-4E10-B5BA-0C3B31426C91}" sibTransId="{F72682B9-0AD0-4408-808A-151322A4CC47}"/>
    <dgm:cxn modelId="{F82745BF-288E-46E2-9149-E50C76D1D5AD}" srcId="{B20B0407-B9A7-4162-A3C5-2F6F8F4E63CA}" destId="{67ED377E-7AC1-4477-8E5D-22A80A5C8873}" srcOrd="1" destOrd="0" parTransId="{D34677D3-4BDA-4D8F-BAED-53EF0DD992A4}" sibTransId="{801A1D95-CF8B-4B26-847A-1B0363953850}"/>
    <dgm:cxn modelId="{A64DE304-F795-1D4C-9D8E-BBA8E81A7427}" type="presOf" srcId="{7C9DF4F5-AD33-4ADD-A739-2D17DC302533}" destId="{72CB3F27-1F90-4C30-8461-7129F694CE61}" srcOrd="0" destOrd="4" presId="urn:microsoft.com/office/officeart/2005/8/layout/hList6"/>
    <dgm:cxn modelId="{BCD05937-95E3-4C66-B574-4A4972DC73BD}" srcId="{4C2F5F0F-7BB8-4AD0-ADE0-212DA9C7DAFA}" destId="{F5114A42-2C8F-4263-98A7-422E82F448EA}" srcOrd="3" destOrd="0" parTransId="{594C56A2-9118-4E01-8359-10EB8ABD0074}" sibTransId="{69D69A09-91A5-4652-A8AB-C10D27D5C2FE}"/>
    <dgm:cxn modelId="{44BD9829-BCF4-4BAF-9A72-67E51B624DB6}" srcId="{8900796D-95ED-444B-A22E-F4A9096C6565}" destId="{A75D6353-C931-4293-8D8C-23176D23AD5C}" srcOrd="3" destOrd="0" parTransId="{90A49CE1-DED4-4AE5-B27E-BACCBA24E709}" sibTransId="{99F27332-9486-42D4-A41C-9AC718F47D57}"/>
    <dgm:cxn modelId="{F4C1AC17-CFBE-488F-8FB1-6BE897E713DC}" srcId="{4C2F5F0F-7BB8-4AD0-ADE0-212DA9C7DAFA}" destId="{C2A565DA-06FB-491D-BCFC-8518C6215DBB}" srcOrd="6" destOrd="0" parTransId="{4718F240-49AC-4C75-B03B-5011F44A67B9}" sibTransId="{0081FA97-323D-40AE-A771-E543F70CF138}"/>
    <dgm:cxn modelId="{A522D05B-CDB7-43E0-8B4A-7F495B7A7B37}" srcId="{4C2F5F0F-7BB8-4AD0-ADE0-212DA9C7DAFA}" destId="{975AB1ED-CBA6-4D55-BE0D-8542FD5C4AC6}" srcOrd="0" destOrd="0" parTransId="{34723AE5-A728-4B44-8286-6B3285C0AE28}" sibTransId="{113A5261-DBDF-490E-8394-B33D22719A70}"/>
    <dgm:cxn modelId="{C882C8D0-29DC-4BBA-BD78-AD009685FA10}" srcId="{A75D6353-C931-4293-8D8C-23176D23AD5C}" destId="{EA11AD32-56E5-45C6-8393-E47129C1E140}" srcOrd="2" destOrd="0" parTransId="{BEAC80FB-AA18-4FD0-9B21-F9D05CB0A103}" sibTransId="{31CD8327-F85C-4BE0-96CE-298948EB7317}"/>
    <dgm:cxn modelId="{F5813619-F5A2-41BC-95F8-CA684BAD949F}" srcId="{A75D6353-C931-4293-8D8C-23176D23AD5C}" destId="{7C9DF4F5-AD33-4ADD-A739-2D17DC302533}" srcOrd="3" destOrd="0" parTransId="{61B60A75-14CD-47C7-BCDC-BF92210FB3F5}" sibTransId="{D87F7931-B85F-4EDD-94FC-46187A620AAF}"/>
    <dgm:cxn modelId="{EE584D6D-6B2F-4689-80B0-AF7F21A75D0D}" srcId="{23892B06-4BD8-4424-B02B-23FDAE2BB842}" destId="{1C8121A2-DBEE-4F95-93F3-9C7B2B088701}" srcOrd="3" destOrd="0" parTransId="{EB047833-5369-4C8C-B0C8-3C8737DF455C}" sibTransId="{34397DD1-A5D6-440F-9A73-FD32A37C8700}"/>
    <dgm:cxn modelId="{46DC5340-87FE-45ED-93F2-E58ED4F60719}" srcId="{23892B06-4BD8-4424-B02B-23FDAE2BB842}" destId="{60FB4C5A-E434-492B-949E-92FEF9CF1AE0}" srcOrd="9" destOrd="0" parTransId="{61771AB0-1C99-4D9F-8127-F122F6530461}" sibTransId="{4050E93F-8A57-4911-BDD0-FA7974E24541}"/>
    <dgm:cxn modelId="{4FAB72A6-2F6B-4144-95AD-26F5761F48BC}" srcId="{4C2F5F0F-7BB8-4AD0-ADE0-212DA9C7DAFA}" destId="{F9D49059-09DE-45E7-BCC2-48B6E3A0971E}" srcOrd="1" destOrd="0" parTransId="{91AC7C52-B009-46EC-BE4F-23D211DE24EE}" sibTransId="{ADA63E16-6A5B-4C51-82D0-FB387CD8533E}"/>
    <dgm:cxn modelId="{045049B7-E592-43AB-859A-2BBC3DDFDD5D}" srcId="{B20B0407-B9A7-4162-A3C5-2F6F8F4E63CA}" destId="{CD6F7C82-521B-4C8A-9179-5E610CCC1139}" srcOrd="4" destOrd="0" parTransId="{94E2FC8F-B39C-452B-A36E-221811F8116C}" sibTransId="{8DAB9C83-244E-4655-99D1-C3930B220154}"/>
    <dgm:cxn modelId="{09FEED4F-0213-4110-8307-8EA3D6C69AF9}" srcId="{A75D6353-C931-4293-8D8C-23176D23AD5C}" destId="{011D824D-D3E8-40C8-BA15-7989FD45D706}" srcOrd="9" destOrd="0" parTransId="{2C820295-658B-4D78-8189-E721D09F112C}" sibTransId="{56A7B6BD-E7D6-4465-98A2-28061261E392}"/>
    <dgm:cxn modelId="{F00E7F3F-818C-44BF-95D1-CE7A85C4C80E}" srcId="{23892B06-4BD8-4424-B02B-23FDAE2BB842}" destId="{059557D8-07E8-4A10-926D-1FAF80DAEB01}" srcOrd="7" destOrd="0" parTransId="{2525D945-129A-4B2C-8215-A1FDACEDCEE4}" sibTransId="{A6D067AD-FA8B-4214-A343-275E9821DC0A}"/>
    <dgm:cxn modelId="{D405DBFD-11F6-F64C-A4C0-4A95D9468C12}" type="presOf" srcId="{F9D49059-09DE-45E7-BCC2-48B6E3A0971E}" destId="{9E5AFDE4-95C7-4841-98DD-76540368F7D5}" srcOrd="0" destOrd="2" presId="urn:microsoft.com/office/officeart/2005/8/layout/hList6"/>
    <dgm:cxn modelId="{DCA4E5C9-DCD5-5644-98A9-9CBBC11B6DA5}" type="presOf" srcId="{EA11AD32-56E5-45C6-8393-E47129C1E140}" destId="{72CB3F27-1F90-4C30-8461-7129F694CE61}" srcOrd="0" destOrd="3" presId="urn:microsoft.com/office/officeart/2005/8/layout/hList6"/>
    <dgm:cxn modelId="{3798CA12-BCF1-45B5-8AE9-2A6BF57B1EC8}" srcId="{A75D6353-C931-4293-8D8C-23176D23AD5C}" destId="{AF0580B7-4320-475E-BE24-A3EA2581ED68}" srcOrd="4" destOrd="0" parTransId="{A032DEB8-9C72-4EB0-88B0-449455E8A361}" sibTransId="{B3F07DC0-4199-4C90-BB3A-01ED3AF9B015}"/>
    <dgm:cxn modelId="{AC0DBA60-88BB-47D0-A9CE-3B0CA525D201}" srcId="{23892B06-4BD8-4424-B02B-23FDAE2BB842}" destId="{32D896C9-A054-4EC9-A40F-734779E7A888}" srcOrd="4" destOrd="0" parTransId="{EC02DDA7-E259-4F59-8205-17E1BBF795CC}" sibTransId="{A5453ACF-B979-4FF6-BF28-F8E3A80FC850}"/>
    <dgm:cxn modelId="{A790A7BB-D60B-3E40-B4CA-B7C9734D519A}" type="presOf" srcId="{60FB4C5A-E434-492B-949E-92FEF9CF1AE0}" destId="{D5581FAF-581E-495D-BA04-164BC076ABA3}" srcOrd="0" destOrd="10" presId="urn:microsoft.com/office/officeart/2005/8/layout/hList6"/>
    <dgm:cxn modelId="{A3DC98FC-75B0-D54D-A9D3-75BC53EC5B8F}" type="presOf" srcId="{059557D8-07E8-4A10-926D-1FAF80DAEB01}" destId="{D5581FAF-581E-495D-BA04-164BC076ABA3}" srcOrd="0" destOrd="8" presId="urn:microsoft.com/office/officeart/2005/8/layout/hList6"/>
    <dgm:cxn modelId="{A4F06158-B40E-244F-AF27-0C3F970D555A}" type="presOf" srcId="{CD6F7C82-521B-4C8A-9179-5E610CCC1139}" destId="{D9A83747-2333-451A-A8AF-381E69AB0197}" srcOrd="0" destOrd="5" presId="urn:microsoft.com/office/officeart/2005/8/layout/hList6"/>
    <dgm:cxn modelId="{0017294B-A16C-0B4B-AA38-6187AB89B638}" type="presOf" srcId="{4C2F5F0F-7BB8-4AD0-ADE0-212DA9C7DAFA}" destId="{9E5AFDE4-95C7-4841-98DD-76540368F7D5}" srcOrd="0" destOrd="0" presId="urn:microsoft.com/office/officeart/2005/8/layout/hList6"/>
    <dgm:cxn modelId="{DB0BB10A-1C5B-8A42-8D48-1ACFEDF649A4}" type="presOf" srcId="{10353AD4-1E2B-49F6-B2AC-234AD56396F1}" destId="{72CB3F27-1F90-4C30-8461-7129F694CE61}" srcOrd="0" destOrd="7" presId="urn:microsoft.com/office/officeart/2005/8/layout/hList6"/>
    <dgm:cxn modelId="{80A69BC4-73AF-4331-9AE7-27CD01F6A94E}" srcId="{B20B0407-B9A7-4162-A3C5-2F6F8F4E63CA}" destId="{79037C86-6D05-4148-B112-476CE17C457B}" srcOrd="5" destOrd="0" parTransId="{651CE1E0-7DDB-472F-817F-179B1641C65D}" sibTransId="{A9A9ADCA-94AB-427A-BE21-D27F8B3C30FF}"/>
    <dgm:cxn modelId="{58E9DC16-72C9-D942-8C24-AAF946F9D0CA}" type="presOf" srcId="{C9AEAE03-ABF2-4071-92A5-7093EAA7728F}" destId="{9E5AFDE4-95C7-4841-98DD-76540368F7D5}" srcOrd="0" destOrd="6" presId="urn:microsoft.com/office/officeart/2005/8/layout/hList6"/>
    <dgm:cxn modelId="{2186BD2C-1086-6F4D-80C5-99F3A1CCC8EA}" type="presParOf" srcId="{8B5340BD-2245-4C88-8488-0742D726489F}" destId="{D5581FAF-581E-495D-BA04-164BC076ABA3}" srcOrd="0" destOrd="0" presId="urn:microsoft.com/office/officeart/2005/8/layout/hList6"/>
    <dgm:cxn modelId="{76870ECF-2AF0-6C40-837D-9B77A67E086E}" type="presParOf" srcId="{8B5340BD-2245-4C88-8488-0742D726489F}" destId="{E428D819-B20E-4EBB-9270-6B75F5B3DE19}" srcOrd="1" destOrd="0" presId="urn:microsoft.com/office/officeart/2005/8/layout/hList6"/>
    <dgm:cxn modelId="{6074CBAA-6044-E741-A7F6-51F466BFD036}" type="presParOf" srcId="{8B5340BD-2245-4C88-8488-0742D726489F}" destId="{D9A83747-2333-451A-A8AF-381E69AB0197}" srcOrd="2" destOrd="0" presId="urn:microsoft.com/office/officeart/2005/8/layout/hList6"/>
    <dgm:cxn modelId="{A8C214AD-BA7E-2E4D-92C2-70BF9AEA0037}" type="presParOf" srcId="{8B5340BD-2245-4C88-8488-0742D726489F}" destId="{A2A7AE5A-5022-40AE-953B-7FE630E6D3E6}" srcOrd="3" destOrd="0" presId="urn:microsoft.com/office/officeart/2005/8/layout/hList6"/>
    <dgm:cxn modelId="{8EA766BD-DFAE-0B43-8E5F-DC132312F2D2}" type="presParOf" srcId="{8B5340BD-2245-4C88-8488-0742D726489F}" destId="{9E5AFDE4-95C7-4841-98DD-76540368F7D5}" srcOrd="4" destOrd="0" presId="urn:microsoft.com/office/officeart/2005/8/layout/hList6"/>
    <dgm:cxn modelId="{29E0A00D-B0FC-EA44-BEB8-DC5DEAABCD9B}" type="presParOf" srcId="{8B5340BD-2245-4C88-8488-0742D726489F}" destId="{B77178D8-0725-4692-BA08-A8C903AA17A6}" srcOrd="5" destOrd="0" presId="urn:microsoft.com/office/officeart/2005/8/layout/hList6"/>
    <dgm:cxn modelId="{A5DB8D70-1B24-B844-8F2D-01E95B44F280}" type="presParOf" srcId="{8B5340BD-2245-4C88-8488-0742D726489F}" destId="{72CB3F27-1F90-4C30-8461-7129F694CE61}"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0716C5-569A-4F58-A196-67073461574E}" type="doc">
      <dgm:prSet loTypeId="urn:microsoft.com/office/officeart/2016/7/layout/HorizontalActionList" loCatId="List" qsTypeId="urn:microsoft.com/office/officeart/2005/8/quickstyle/simple4" qsCatId="simple" csTypeId="urn:microsoft.com/office/officeart/2005/8/colors/accent1_2" csCatId="accent1" phldr="1"/>
      <dgm:spPr/>
      <dgm:t>
        <a:bodyPr/>
        <a:lstStyle/>
        <a:p>
          <a:endParaRPr lang="id-ID"/>
        </a:p>
      </dgm:t>
    </dgm:pt>
    <dgm:pt modelId="{5EE6D9BA-9B1C-4686-A3EF-D7068E01DFEF}">
      <dgm:prSet phldrT="[Text]"/>
      <dgm:spPr/>
      <dgm:t>
        <a:bodyPr/>
        <a:lstStyle/>
        <a:p>
          <a:r>
            <a:rPr lang="id-ID" dirty="0"/>
            <a:t>Migren tanpa aura</a:t>
          </a:r>
        </a:p>
      </dgm:t>
    </dgm:pt>
    <dgm:pt modelId="{BC0A87A7-D987-48F6-9A4E-49EA44C9CCB0}" type="parTrans" cxnId="{43118120-CB00-4EB7-A9F0-2B21D4E90C9E}">
      <dgm:prSet/>
      <dgm:spPr/>
      <dgm:t>
        <a:bodyPr/>
        <a:lstStyle/>
        <a:p>
          <a:endParaRPr lang="id-ID"/>
        </a:p>
      </dgm:t>
    </dgm:pt>
    <dgm:pt modelId="{A0CE4956-D095-4B7E-A487-7DB7129D268A}" type="sibTrans" cxnId="{43118120-CB00-4EB7-A9F0-2B21D4E90C9E}">
      <dgm:prSet/>
      <dgm:spPr/>
      <dgm:t>
        <a:bodyPr/>
        <a:lstStyle/>
        <a:p>
          <a:endParaRPr lang="id-ID"/>
        </a:p>
      </dgm:t>
    </dgm:pt>
    <dgm:pt modelId="{F82C8F64-2106-40D7-A24C-8A2F8B5E99EF}">
      <dgm:prSet phldrT="[Text]"/>
      <dgm:spPr/>
      <dgm:t>
        <a:bodyPr/>
        <a:lstStyle/>
        <a:p>
          <a:r>
            <a:rPr lang="id-ID"/>
            <a:t>C. Sakit kepala dengan minimal 2 dari karakteristik ini: situs unilateral, kualitas berdenyut, intensitas sedang hingga berat</a:t>
          </a:r>
        </a:p>
      </dgm:t>
    </dgm:pt>
    <dgm:pt modelId="{1F910840-2C38-483A-AD08-15649DCCE906}" type="parTrans" cxnId="{F942AEA5-1B24-4BC4-B24F-657E9CD59D26}">
      <dgm:prSet/>
      <dgm:spPr/>
      <dgm:t>
        <a:bodyPr/>
        <a:lstStyle/>
        <a:p>
          <a:endParaRPr lang="id-ID"/>
        </a:p>
      </dgm:t>
    </dgm:pt>
    <dgm:pt modelId="{C5B41F91-E220-4968-A4A6-0281DA8248A5}" type="sibTrans" cxnId="{F942AEA5-1B24-4BC4-B24F-657E9CD59D26}">
      <dgm:prSet/>
      <dgm:spPr/>
      <dgm:t>
        <a:bodyPr/>
        <a:lstStyle/>
        <a:p>
          <a:endParaRPr lang="id-ID"/>
        </a:p>
      </dgm:t>
    </dgm:pt>
    <dgm:pt modelId="{21CC1A1B-4659-400D-96C4-1341287B39A1}">
      <dgm:prSet phldrT="[Text]"/>
      <dgm:spPr/>
      <dgm:t>
        <a:bodyPr/>
        <a:lstStyle/>
        <a:p>
          <a:r>
            <a:rPr lang="id-ID" dirty="0"/>
            <a:t>Migren dengan aura</a:t>
          </a:r>
        </a:p>
      </dgm:t>
    </dgm:pt>
    <dgm:pt modelId="{42355874-B5B5-4A60-A279-B92FEA12F0F9}" type="parTrans" cxnId="{BD08D0DD-65B3-4FC3-886A-D69E5E9229F4}">
      <dgm:prSet/>
      <dgm:spPr/>
      <dgm:t>
        <a:bodyPr/>
        <a:lstStyle/>
        <a:p>
          <a:endParaRPr lang="id-ID"/>
        </a:p>
      </dgm:t>
    </dgm:pt>
    <dgm:pt modelId="{16D7B7DB-DFC2-4C43-8BD2-1CFA64C65119}" type="sibTrans" cxnId="{BD08D0DD-65B3-4FC3-886A-D69E5E9229F4}">
      <dgm:prSet/>
      <dgm:spPr/>
      <dgm:t>
        <a:bodyPr/>
        <a:lstStyle/>
        <a:p>
          <a:endParaRPr lang="id-ID"/>
        </a:p>
      </dgm:t>
    </dgm:pt>
    <dgm:pt modelId="{925C351D-8A8E-4492-A4E9-7A4646B1A896}">
      <dgm:prSet phldrT="[Text]"/>
      <dgm:spPr/>
      <dgm:t>
        <a:bodyPr/>
        <a:lstStyle/>
        <a:p>
          <a:r>
            <a:rPr lang="id-ID"/>
            <a:t>A. Setidaknya 2 serangan yang memenuhi kriteria dalam B dan C</a:t>
          </a:r>
        </a:p>
      </dgm:t>
    </dgm:pt>
    <dgm:pt modelId="{9405EED6-73A7-45D5-87A5-BC4397AD1A9D}" type="parTrans" cxnId="{197B345A-8F42-41B0-A044-B10CAC6BCC6C}">
      <dgm:prSet/>
      <dgm:spPr/>
      <dgm:t>
        <a:bodyPr/>
        <a:lstStyle/>
        <a:p>
          <a:endParaRPr lang="id-ID"/>
        </a:p>
      </dgm:t>
    </dgm:pt>
    <dgm:pt modelId="{F6CAFB60-EC1B-4D02-A971-6C4B90F7A0EC}" type="sibTrans" cxnId="{197B345A-8F42-41B0-A044-B10CAC6BCC6C}">
      <dgm:prSet/>
      <dgm:spPr/>
      <dgm:t>
        <a:bodyPr/>
        <a:lstStyle/>
        <a:p>
          <a:endParaRPr lang="id-ID"/>
        </a:p>
      </dgm:t>
    </dgm:pt>
    <dgm:pt modelId="{6C7C6A70-E7C5-4D09-BA56-DDECFE062996}">
      <dgm:prSet phldrT="[Text]"/>
      <dgm:spPr/>
      <dgm:t>
        <a:bodyPr/>
        <a:lstStyle/>
        <a:p>
          <a:r>
            <a:rPr lang="id-ID"/>
            <a:t>D. Sakit kepala di sertai 1 dari gejala berikut: mual atau muntah, fotofobia dan phonophobia</a:t>
          </a:r>
        </a:p>
      </dgm:t>
    </dgm:pt>
    <dgm:pt modelId="{8492C29C-B3F1-4E3E-813E-4C0EC5A2B799}" type="parTrans" cxnId="{181813D6-092D-4F87-BACB-AB38865EBC19}">
      <dgm:prSet/>
      <dgm:spPr/>
      <dgm:t>
        <a:bodyPr/>
        <a:lstStyle/>
        <a:p>
          <a:endParaRPr lang="id-ID"/>
        </a:p>
      </dgm:t>
    </dgm:pt>
    <dgm:pt modelId="{3680998F-2C5E-467A-B1EC-5F16B4A1CEE3}" type="sibTrans" cxnId="{181813D6-092D-4F87-BACB-AB38865EBC19}">
      <dgm:prSet/>
      <dgm:spPr/>
      <dgm:t>
        <a:bodyPr/>
        <a:lstStyle/>
        <a:p>
          <a:endParaRPr lang="id-ID"/>
        </a:p>
      </dgm:t>
    </dgm:pt>
    <dgm:pt modelId="{82B0F977-0C96-4A9F-A82C-69B0B3A646E9}">
      <dgm:prSet phldrT="[Text]"/>
      <dgm:spPr/>
      <dgm:t>
        <a:bodyPr/>
        <a:lstStyle/>
        <a:p>
          <a:r>
            <a:rPr lang="id-ID"/>
            <a:t>E. Tidak ada bukti penyakit organik terkait</a:t>
          </a:r>
        </a:p>
      </dgm:t>
    </dgm:pt>
    <dgm:pt modelId="{47E646FF-8B3C-45FA-9855-620F43FF8DEE}" type="parTrans" cxnId="{B430E2FB-2AF7-4BAD-8144-25CCCFF401CF}">
      <dgm:prSet/>
      <dgm:spPr/>
      <dgm:t>
        <a:bodyPr/>
        <a:lstStyle/>
        <a:p>
          <a:endParaRPr lang="id-ID"/>
        </a:p>
      </dgm:t>
    </dgm:pt>
    <dgm:pt modelId="{A3BCA844-280E-41A5-BF93-BBBE80C4A948}" type="sibTrans" cxnId="{B430E2FB-2AF7-4BAD-8144-25CCCFF401CF}">
      <dgm:prSet/>
      <dgm:spPr/>
      <dgm:t>
        <a:bodyPr/>
        <a:lstStyle/>
        <a:p>
          <a:endParaRPr lang="id-ID"/>
        </a:p>
      </dgm:t>
    </dgm:pt>
    <dgm:pt modelId="{E271A3BB-9B25-4942-A4F1-5E5DAEC6D11D}">
      <dgm:prSet phldrT="[Text]"/>
      <dgm:spPr/>
      <dgm:t>
        <a:bodyPr/>
        <a:lstStyle/>
        <a:p>
          <a:r>
            <a:rPr lang="id-ID"/>
            <a:t>A. Setidaknya 5 serangan yang memenuhi kriteria dalam B, C, D dan E</a:t>
          </a:r>
        </a:p>
      </dgm:t>
    </dgm:pt>
    <dgm:pt modelId="{8456C291-BA53-4DD4-A5A9-BD2C377E22BD}" type="parTrans" cxnId="{4B2F7087-737C-4E28-8A20-41A8D96FDAC1}">
      <dgm:prSet/>
      <dgm:spPr/>
      <dgm:t>
        <a:bodyPr/>
        <a:lstStyle/>
        <a:p>
          <a:endParaRPr lang="id-ID"/>
        </a:p>
      </dgm:t>
    </dgm:pt>
    <dgm:pt modelId="{55377F59-A66C-4A0A-B7AE-4A06964D794F}" type="sibTrans" cxnId="{4B2F7087-737C-4E28-8A20-41A8D96FDAC1}">
      <dgm:prSet/>
      <dgm:spPr/>
      <dgm:t>
        <a:bodyPr/>
        <a:lstStyle/>
        <a:p>
          <a:endParaRPr lang="id-ID"/>
        </a:p>
      </dgm:t>
    </dgm:pt>
    <dgm:pt modelId="{AB2069F5-E03C-4A0F-8578-E69E1B158857}">
      <dgm:prSet phldrT="[Text]"/>
      <dgm:spPr/>
      <dgm:t>
        <a:bodyPr/>
        <a:lstStyle/>
        <a:p>
          <a:r>
            <a:rPr lang="id-ID"/>
            <a:t>B. Serangan sakit kepala yang berlangsung 4-72 jam</a:t>
          </a:r>
        </a:p>
      </dgm:t>
    </dgm:pt>
    <dgm:pt modelId="{38E8CA64-2593-4798-AC35-CCC871969748}" type="parTrans" cxnId="{8D065EFF-BAF1-40E1-88EC-734D7E7A92B4}">
      <dgm:prSet/>
      <dgm:spPr/>
      <dgm:t>
        <a:bodyPr/>
        <a:lstStyle/>
        <a:p>
          <a:endParaRPr lang="id-ID"/>
        </a:p>
      </dgm:t>
    </dgm:pt>
    <dgm:pt modelId="{7F57D7BC-BF18-4AFF-8FDB-19590694E0DE}" type="sibTrans" cxnId="{8D065EFF-BAF1-40E1-88EC-734D7E7A92B4}">
      <dgm:prSet/>
      <dgm:spPr/>
      <dgm:t>
        <a:bodyPr/>
        <a:lstStyle/>
        <a:p>
          <a:endParaRPr lang="id-ID"/>
        </a:p>
      </dgm:t>
    </dgm:pt>
    <dgm:pt modelId="{C5FB8CD7-9BF7-4F62-811F-D64464D96ABF}">
      <dgm:prSet phldrT="[Text]"/>
      <dgm:spPr/>
      <dgm:t>
        <a:bodyPr/>
        <a:lstStyle/>
        <a:p>
          <a:r>
            <a:rPr lang="id-ID"/>
            <a:t>B. Setidaknya 3 dari 4 karakteristik berikut:</a:t>
          </a:r>
        </a:p>
      </dgm:t>
    </dgm:pt>
    <dgm:pt modelId="{2AE0F1BA-A36D-4BE5-AE02-8249B92CEFE8}" type="parTrans" cxnId="{5700712F-D3AA-45F8-8AF8-B24051050D47}">
      <dgm:prSet/>
      <dgm:spPr/>
      <dgm:t>
        <a:bodyPr/>
        <a:lstStyle/>
        <a:p>
          <a:endParaRPr lang="id-ID"/>
        </a:p>
      </dgm:t>
    </dgm:pt>
    <dgm:pt modelId="{3CE7D217-3943-44F8-8D1C-278AC8082928}" type="sibTrans" cxnId="{5700712F-D3AA-45F8-8AF8-B24051050D47}">
      <dgm:prSet/>
      <dgm:spPr/>
      <dgm:t>
        <a:bodyPr/>
        <a:lstStyle/>
        <a:p>
          <a:endParaRPr lang="id-ID"/>
        </a:p>
      </dgm:t>
    </dgm:pt>
    <dgm:pt modelId="{CF7CFD70-1C21-497C-803D-F6CBD97A8247}">
      <dgm:prSet phldrT="[Text]"/>
      <dgm:spPr/>
      <dgm:t>
        <a:bodyPr/>
        <a:lstStyle/>
        <a:p>
          <a:r>
            <a:rPr lang="id-ID"/>
            <a:t>1. Satu atau lebih gejala aura reversibel yang menunjukkan fokus kortikal otak atau disfungsi batang otak (atau keduanya)</a:t>
          </a:r>
        </a:p>
      </dgm:t>
    </dgm:pt>
    <dgm:pt modelId="{F75BD55C-A8B0-458C-B161-2BEDE5715FA2}" type="parTrans" cxnId="{578ABA0E-67FB-4170-9870-9EC72B82D671}">
      <dgm:prSet/>
      <dgm:spPr/>
      <dgm:t>
        <a:bodyPr/>
        <a:lstStyle/>
        <a:p>
          <a:endParaRPr lang="id-ID"/>
        </a:p>
      </dgm:t>
    </dgm:pt>
    <dgm:pt modelId="{5EB6FE88-2FC6-43D8-999D-F95F3CF12AF1}" type="sibTrans" cxnId="{578ABA0E-67FB-4170-9870-9EC72B82D671}">
      <dgm:prSet/>
      <dgm:spPr/>
      <dgm:t>
        <a:bodyPr/>
        <a:lstStyle/>
        <a:p>
          <a:endParaRPr lang="id-ID"/>
        </a:p>
      </dgm:t>
    </dgm:pt>
    <dgm:pt modelId="{3C309E02-732E-4E57-8C38-996418FA991D}">
      <dgm:prSet phldrT="[Text]"/>
      <dgm:spPr/>
      <dgm:t>
        <a:bodyPr/>
        <a:lstStyle/>
        <a:p>
          <a:r>
            <a:rPr lang="id-ID"/>
            <a:t>2. Setidaknya satu gejala aura berkembang secara bertahap selama &gt; 4 menit atau lebih berturut-turut</a:t>
          </a:r>
        </a:p>
      </dgm:t>
    </dgm:pt>
    <dgm:pt modelId="{F7E979A3-1559-47B4-80C6-AE930C30DA7C}" type="parTrans" cxnId="{6F79516D-397A-45ED-A33D-D7A42B998A95}">
      <dgm:prSet/>
      <dgm:spPr/>
      <dgm:t>
        <a:bodyPr/>
        <a:lstStyle/>
        <a:p>
          <a:endParaRPr lang="id-ID"/>
        </a:p>
      </dgm:t>
    </dgm:pt>
    <dgm:pt modelId="{D51F64E1-F011-4AE1-8654-E60B600E269D}" type="sibTrans" cxnId="{6F79516D-397A-45ED-A33D-D7A42B998A95}">
      <dgm:prSet/>
      <dgm:spPr/>
      <dgm:t>
        <a:bodyPr/>
        <a:lstStyle/>
        <a:p>
          <a:endParaRPr lang="id-ID"/>
        </a:p>
      </dgm:t>
    </dgm:pt>
    <dgm:pt modelId="{53A19E45-7EB4-4C23-8F0A-588E694E8BD6}">
      <dgm:prSet phldrT="[Text]"/>
      <dgm:spPr/>
      <dgm:t>
        <a:bodyPr/>
        <a:lstStyle/>
        <a:p>
          <a:r>
            <a:rPr lang="id-ID"/>
            <a:t>3. Sakit kepala mengikuti aura dalam &lt;1jam</a:t>
          </a:r>
        </a:p>
      </dgm:t>
    </dgm:pt>
    <dgm:pt modelId="{380D6BA2-2F91-4824-B0B8-87B9BF201FF3}" type="parTrans" cxnId="{5596323C-3137-48BF-8F86-A61DED9CDB8E}">
      <dgm:prSet/>
      <dgm:spPr/>
      <dgm:t>
        <a:bodyPr/>
        <a:lstStyle/>
        <a:p>
          <a:endParaRPr lang="id-ID"/>
        </a:p>
      </dgm:t>
    </dgm:pt>
    <dgm:pt modelId="{93D6FFAF-6DEB-4854-8ECC-CF7D9ACA80FE}" type="sibTrans" cxnId="{5596323C-3137-48BF-8F86-A61DED9CDB8E}">
      <dgm:prSet/>
      <dgm:spPr/>
      <dgm:t>
        <a:bodyPr/>
        <a:lstStyle/>
        <a:p>
          <a:endParaRPr lang="id-ID"/>
        </a:p>
      </dgm:t>
    </dgm:pt>
    <dgm:pt modelId="{09935248-7056-4B8A-8513-2CBAA0B4A600}">
      <dgm:prSet phldrT="[Text]"/>
      <dgm:spPr/>
      <dgm:t>
        <a:bodyPr/>
        <a:lstStyle/>
        <a:p>
          <a:r>
            <a:rPr lang="id-ID"/>
            <a:t>C. Tidak ada bukti penyakit organik terkait</a:t>
          </a:r>
        </a:p>
      </dgm:t>
    </dgm:pt>
    <dgm:pt modelId="{DB923772-640A-48CA-B7E7-23D8BC549935}" type="parTrans" cxnId="{B95D739A-557D-4792-901A-8B86ED2EEA1D}">
      <dgm:prSet/>
      <dgm:spPr/>
      <dgm:t>
        <a:bodyPr/>
        <a:lstStyle/>
        <a:p>
          <a:endParaRPr lang="id-ID"/>
        </a:p>
      </dgm:t>
    </dgm:pt>
    <dgm:pt modelId="{F04F11D7-3720-41E7-887A-BDF5C99693C7}" type="sibTrans" cxnId="{B95D739A-557D-4792-901A-8B86ED2EEA1D}">
      <dgm:prSet/>
      <dgm:spPr/>
      <dgm:t>
        <a:bodyPr/>
        <a:lstStyle/>
        <a:p>
          <a:endParaRPr lang="id-ID"/>
        </a:p>
      </dgm:t>
    </dgm:pt>
    <dgm:pt modelId="{15CE1F9D-9137-7B46-88C5-C2166C692C4F}" type="pres">
      <dgm:prSet presAssocID="{400716C5-569A-4F58-A196-67073461574E}" presName="Name0" presStyleCnt="0">
        <dgm:presLayoutVars>
          <dgm:dir/>
          <dgm:animLvl val="lvl"/>
          <dgm:resizeHandles val="exact"/>
        </dgm:presLayoutVars>
      </dgm:prSet>
      <dgm:spPr/>
      <dgm:t>
        <a:bodyPr/>
        <a:lstStyle/>
        <a:p>
          <a:endParaRPr lang="en-US"/>
        </a:p>
      </dgm:t>
    </dgm:pt>
    <dgm:pt modelId="{54D1462E-5AEF-654D-9DF0-6A23261FBD38}" type="pres">
      <dgm:prSet presAssocID="{5EE6D9BA-9B1C-4686-A3EF-D7068E01DFEF}" presName="composite" presStyleCnt="0"/>
      <dgm:spPr/>
    </dgm:pt>
    <dgm:pt modelId="{1E56ABCD-F5A6-BF41-A50D-CCAD5977B861}" type="pres">
      <dgm:prSet presAssocID="{5EE6D9BA-9B1C-4686-A3EF-D7068E01DFEF}" presName="parTx" presStyleLbl="alignNode1" presStyleIdx="0" presStyleCnt="2">
        <dgm:presLayoutVars>
          <dgm:chMax val="0"/>
          <dgm:chPref val="0"/>
        </dgm:presLayoutVars>
      </dgm:prSet>
      <dgm:spPr/>
      <dgm:t>
        <a:bodyPr/>
        <a:lstStyle/>
        <a:p>
          <a:endParaRPr lang="en-US"/>
        </a:p>
      </dgm:t>
    </dgm:pt>
    <dgm:pt modelId="{137C6920-FAFB-7F4B-AC7A-7C42A0A65983}" type="pres">
      <dgm:prSet presAssocID="{5EE6D9BA-9B1C-4686-A3EF-D7068E01DFEF}" presName="desTx" presStyleLbl="alignAccFollowNode1" presStyleIdx="0" presStyleCnt="2">
        <dgm:presLayoutVars/>
      </dgm:prSet>
      <dgm:spPr/>
      <dgm:t>
        <a:bodyPr/>
        <a:lstStyle/>
        <a:p>
          <a:endParaRPr lang="en-US"/>
        </a:p>
      </dgm:t>
    </dgm:pt>
    <dgm:pt modelId="{9861E0DF-6CF5-A34B-9029-4DD8FA2B54B6}" type="pres">
      <dgm:prSet presAssocID="{A0CE4956-D095-4B7E-A487-7DB7129D268A}" presName="space" presStyleCnt="0"/>
      <dgm:spPr/>
    </dgm:pt>
    <dgm:pt modelId="{31CE84E4-66E0-E54E-B7A6-92FA5A05AA8E}" type="pres">
      <dgm:prSet presAssocID="{21CC1A1B-4659-400D-96C4-1341287B39A1}" presName="composite" presStyleCnt="0"/>
      <dgm:spPr/>
    </dgm:pt>
    <dgm:pt modelId="{3AF29D04-FC54-704E-81ED-6204A701F873}" type="pres">
      <dgm:prSet presAssocID="{21CC1A1B-4659-400D-96C4-1341287B39A1}" presName="parTx" presStyleLbl="alignNode1" presStyleIdx="1" presStyleCnt="2">
        <dgm:presLayoutVars>
          <dgm:chMax val="0"/>
          <dgm:chPref val="0"/>
        </dgm:presLayoutVars>
      </dgm:prSet>
      <dgm:spPr/>
      <dgm:t>
        <a:bodyPr/>
        <a:lstStyle/>
        <a:p>
          <a:endParaRPr lang="en-US"/>
        </a:p>
      </dgm:t>
    </dgm:pt>
    <dgm:pt modelId="{F1E17EA4-EDE1-6F4F-A698-BAFA3C0E98E2}" type="pres">
      <dgm:prSet presAssocID="{21CC1A1B-4659-400D-96C4-1341287B39A1}" presName="desTx" presStyleLbl="alignAccFollowNode1" presStyleIdx="1" presStyleCnt="2">
        <dgm:presLayoutVars/>
      </dgm:prSet>
      <dgm:spPr/>
      <dgm:t>
        <a:bodyPr/>
        <a:lstStyle/>
        <a:p>
          <a:endParaRPr lang="en-US"/>
        </a:p>
      </dgm:t>
    </dgm:pt>
  </dgm:ptLst>
  <dgm:cxnLst>
    <dgm:cxn modelId="{BD08D0DD-65B3-4FC3-886A-D69E5E9229F4}" srcId="{400716C5-569A-4F58-A196-67073461574E}" destId="{21CC1A1B-4659-400D-96C4-1341287B39A1}" srcOrd="1" destOrd="0" parTransId="{42355874-B5B5-4A60-A279-B92FEA12F0F9}" sibTransId="{16D7B7DB-DFC2-4C43-8BD2-1CFA64C65119}"/>
    <dgm:cxn modelId="{E4E4351F-22F2-9249-8A58-135B062BA5F2}" type="presOf" srcId="{F82C8F64-2106-40D7-A24C-8A2F8B5E99EF}" destId="{137C6920-FAFB-7F4B-AC7A-7C42A0A65983}" srcOrd="0" destOrd="2" presId="urn:microsoft.com/office/officeart/2016/7/layout/HorizontalActionList"/>
    <dgm:cxn modelId="{9D8AC7CC-1D3A-D648-ACAB-28B83FF6D2F3}" type="presOf" srcId="{53A19E45-7EB4-4C23-8F0A-588E694E8BD6}" destId="{F1E17EA4-EDE1-6F4F-A698-BAFA3C0E98E2}" srcOrd="0" destOrd="4" presId="urn:microsoft.com/office/officeart/2016/7/layout/HorizontalActionList"/>
    <dgm:cxn modelId="{DBBA9A76-23E4-AF4C-A0B9-2F3BFE37AD70}" type="presOf" srcId="{AB2069F5-E03C-4A0F-8578-E69E1B158857}" destId="{137C6920-FAFB-7F4B-AC7A-7C42A0A65983}" srcOrd="0" destOrd="1" presId="urn:microsoft.com/office/officeart/2016/7/layout/HorizontalActionList"/>
    <dgm:cxn modelId="{5596323C-3137-48BF-8F86-A61DED9CDB8E}" srcId="{C5FB8CD7-9BF7-4F62-811F-D64464D96ABF}" destId="{53A19E45-7EB4-4C23-8F0A-588E694E8BD6}" srcOrd="2" destOrd="0" parTransId="{380D6BA2-2F91-4824-B0B8-87B9BF201FF3}" sibTransId="{93D6FFAF-6DEB-4854-8ECC-CF7D9ACA80FE}"/>
    <dgm:cxn modelId="{9A55562D-0826-1345-8387-9903C82A0DF9}" type="presOf" srcId="{09935248-7056-4B8A-8513-2CBAA0B4A600}" destId="{F1E17EA4-EDE1-6F4F-A698-BAFA3C0E98E2}" srcOrd="0" destOrd="5" presId="urn:microsoft.com/office/officeart/2016/7/layout/HorizontalActionList"/>
    <dgm:cxn modelId="{B430E2FB-2AF7-4BAD-8144-25CCCFF401CF}" srcId="{5EE6D9BA-9B1C-4686-A3EF-D7068E01DFEF}" destId="{82B0F977-0C96-4A9F-A82C-69B0B3A646E9}" srcOrd="4" destOrd="0" parTransId="{47E646FF-8B3C-45FA-9855-620F43FF8DEE}" sibTransId="{A3BCA844-280E-41A5-BF93-BBBE80C4A948}"/>
    <dgm:cxn modelId="{578ABA0E-67FB-4170-9870-9EC72B82D671}" srcId="{C5FB8CD7-9BF7-4F62-811F-D64464D96ABF}" destId="{CF7CFD70-1C21-497C-803D-F6CBD97A8247}" srcOrd="0" destOrd="0" parTransId="{F75BD55C-A8B0-458C-B161-2BEDE5715FA2}" sibTransId="{5EB6FE88-2FC6-43D8-999D-F95F3CF12AF1}"/>
    <dgm:cxn modelId="{C109C46C-AA9B-C241-80D4-13305B635A1C}" type="presOf" srcId="{3C309E02-732E-4E57-8C38-996418FA991D}" destId="{F1E17EA4-EDE1-6F4F-A698-BAFA3C0E98E2}" srcOrd="0" destOrd="3" presId="urn:microsoft.com/office/officeart/2016/7/layout/HorizontalActionList"/>
    <dgm:cxn modelId="{4B2F7087-737C-4E28-8A20-41A8D96FDAC1}" srcId="{5EE6D9BA-9B1C-4686-A3EF-D7068E01DFEF}" destId="{E271A3BB-9B25-4942-A4F1-5E5DAEC6D11D}" srcOrd="0" destOrd="0" parTransId="{8456C291-BA53-4DD4-A5A9-BD2C377E22BD}" sibTransId="{55377F59-A66C-4A0A-B7AE-4A06964D794F}"/>
    <dgm:cxn modelId="{6F79516D-397A-45ED-A33D-D7A42B998A95}" srcId="{C5FB8CD7-9BF7-4F62-811F-D64464D96ABF}" destId="{3C309E02-732E-4E57-8C38-996418FA991D}" srcOrd="1" destOrd="0" parTransId="{F7E979A3-1559-47B4-80C6-AE930C30DA7C}" sibTransId="{D51F64E1-F011-4AE1-8654-E60B600E269D}"/>
    <dgm:cxn modelId="{B95D739A-557D-4792-901A-8B86ED2EEA1D}" srcId="{21CC1A1B-4659-400D-96C4-1341287B39A1}" destId="{09935248-7056-4B8A-8513-2CBAA0B4A600}" srcOrd="2" destOrd="0" parTransId="{DB923772-640A-48CA-B7E7-23D8BC549935}" sibTransId="{F04F11D7-3720-41E7-887A-BDF5C99693C7}"/>
    <dgm:cxn modelId="{197B345A-8F42-41B0-A044-B10CAC6BCC6C}" srcId="{21CC1A1B-4659-400D-96C4-1341287B39A1}" destId="{925C351D-8A8E-4492-A4E9-7A4646B1A896}" srcOrd="0" destOrd="0" parTransId="{9405EED6-73A7-45D5-87A5-BC4397AD1A9D}" sibTransId="{F6CAFB60-EC1B-4D02-A971-6C4B90F7A0EC}"/>
    <dgm:cxn modelId="{74BF3144-4EFE-B748-B7BE-F9F339F92726}" type="presOf" srcId="{CF7CFD70-1C21-497C-803D-F6CBD97A8247}" destId="{F1E17EA4-EDE1-6F4F-A698-BAFA3C0E98E2}" srcOrd="0" destOrd="2" presId="urn:microsoft.com/office/officeart/2016/7/layout/HorizontalActionList"/>
    <dgm:cxn modelId="{F942AEA5-1B24-4BC4-B24F-657E9CD59D26}" srcId="{5EE6D9BA-9B1C-4686-A3EF-D7068E01DFEF}" destId="{F82C8F64-2106-40D7-A24C-8A2F8B5E99EF}" srcOrd="2" destOrd="0" parTransId="{1F910840-2C38-483A-AD08-15649DCCE906}" sibTransId="{C5B41F91-E220-4968-A4A6-0281DA8248A5}"/>
    <dgm:cxn modelId="{3849214B-49C1-674E-B7FD-F193AC9B8AC9}" type="presOf" srcId="{400716C5-569A-4F58-A196-67073461574E}" destId="{15CE1F9D-9137-7B46-88C5-C2166C692C4F}" srcOrd="0" destOrd="0" presId="urn:microsoft.com/office/officeart/2016/7/layout/HorizontalActionList"/>
    <dgm:cxn modelId="{9074D367-2565-014C-9775-10B9BC92BEBD}" type="presOf" srcId="{5EE6D9BA-9B1C-4686-A3EF-D7068E01DFEF}" destId="{1E56ABCD-F5A6-BF41-A50D-CCAD5977B861}" srcOrd="0" destOrd="0" presId="urn:microsoft.com/office/officeart/2016/7/layout/HorizontalActionList"/>
    <dgm:cxn modelId="{0AE7CC41-D05C-6C4E-B8D5-8FBDC5620A79}" type="presOf" srcId="{925C351D-8A8E-4492-A4E9-7A4646B1A896}" destId="{F1E17EA4-EDE1-6F4F-A698-BAFA3C0E98E2}" srcOrd="0" destOrd="0" presId="urn:microsoft.com/office/officeart/2016/7/layout/HorizontalActionList"/>
    <dgm:cxn modelId="{5700712F-D3AA-45F8-8AF8-B24051050D47}" srcId="{21CC1A1B-4659-400D-96C4-1341287B39A1}" destId="{C5FB8CD7-9BF7-4F62-811F-D64464D96ABF}" srcOrd="1" destOrd="0" parTransId="{2AE0F1BA-A36D-4BE5-AE02-8249B92CEFE8}" sibTransId="{3CE7D217-3943-44F8-8D1C-278AC8082928}"/>
    <dgm:cxn modelId="{49BFD7C2-BE0C-894C-910C-D1F461E12A86}" type="presOf" srcId="{C5FB8CD7-9BF7-4F62-811F-D64464D96ABF}" destId="{F1E17EA4-EDE1-6F4F-A698-BAFA3C0E98E2}" srcOrd="0" destOrd="1" presId="urn:microsoft.com/office/officeart/2016/7/layout/HorizontalActionList"/>
    <dgm:cxn modelId="{7848B3F4-3C05-184B-AE60-D106CC0A3E61}" type="presOf" srcId="{6C7C6A70-E7C5-4D09-BA56-DDECFE062996}" destId="{137C6920-FAFB-7F4B-AC7A-7C42A0A65983}" srcOrd="0" destOrd="3" presId="urn:microsoft.com/office/officeart/2016/7/layout/HorizontalActionList"/>
    <dgm:cxn modelId="{181813D6-092D-4F87-BACB-AB38865EBC19}" srcId="{5EE6D9BA-9B1C-4686-A3EF-D7068E01DFEF}" destId="{6C7C6A70-E7C5-4D09-BA56-DDECFE062996}" srcOrd="3" destOrd="0" parTransId="{8492C29C-B3F1-4E3E-813E-4C0EC5A2B799}" sibTransId="{3680998F-2C5E-467A-B1EC-5F16B4A1CEE3}"/>
    <dgm:cxn modelId="{43118120-CB00-4EB7-A9F0-2B21D4E90C9E}" srcId="{400716C5-569A-4F58-A196-67073461574E}" destId="{5EE6D9BA-9B1C-4686-A3EF-D7068E01DFEF}" srcOrd="0" destOrd="0" parTransId="{BC0A87A7-D987-48F6-9A4E-49EA44C9CCB0}" sibTransId="{A0CE4956-D095-4B7E-A487-7DB7129D268A}"/>
    <dgm:cxn modelId="{8D065EFF-BAF1-40E1-88EC-734D7E7A92B4}" srcId="{5EE6D9BA-9B1C-4686-A3EF-D7068E01DFEF}" destId="{AB2069F5-E03C-4A0F-8578-E69E1B158857}" srcOrd="1" destOrd="0" parTransId="{38E8CA64-2593-4798-AC35-CCC871969748}" sibTransId="{7F57D7BC-BF18-4AFF-8FDB-19590694E0DE}"/>
    <dgm:cxn modelId="{A89F2458-DFF1-B946-85BF-979F7E4B9CCA}" type="presOf" srcId="{82B0F977-0C96-4A9F-A82C-69B0B3A646E9}" destId="{137C6920-FAFB-7F4B-AC7A-7C42A0A65983}" srcOrd="0" destOrd="4" presId="urn:microsoft.com/office/officeart/2016/7/layout/HorizontalActionList"/>
    <dgm:cxn modelId="{60CC8989-5390-C845-888E-364C33C83283}" type="presOf" srcId="{E271A3BB-9B25-4942-A4F1-5E5DAEC6D11D}" destId="{137C6920-FAFB-7F4B-AC7A-7C42A0A65983}" srcOrd="0" destOrd="0" presId="urn:microsoft.com/office/officeart/2016/7/layout/HorizontalActionList"/>
    <dgm:cxn modelId="{0443772B-64DD-924F-B099-1E8A9755E6AB}" type="presOf" srcId="{21CC1A1B-4659-400D-96C4-1341287B39A1}" destId="{3AF29D04-FC54-704E-81ED-6204A701F873}" srcOrd="0" destOrd="0" presId="urn:microsoft.com/office/officeart/2016/7/layout/HorizontalActionList"/>
    <dgm:cxn modelId="{4CEED2C2-8DD4-9442-9F24-9B50470CF33D}" type="presParOf" srcId="{15CE1F9D-9137-7B46-88C5-C2166C692C4F}" destId="{54D1462E-5AEF-654D-9DF0-6A23261FBD38}" srcOrd="0" destOrd="0" presId="urn:microsoft.com/office/officeart/2016/7/layout/HorizontalActionList"/>
    <dgm:cxn modelId="{6D8A9A7E-88CE-2941-816E-18F6F83A387C}" type="presParOf" srcId="{54D1462E-5AEF-654D-9DF0-6A23261FBD38}" destId="{1E56ABCD-F5A6-BF41-A50D-CCAD5977B861}" srcOrd="0" destOrd="0" presId="urn:microsoft.com/office/officeart/2016/7/layout/HorizontalActionList"/>
    <dgm:cxn modelId="{4BAA830B-5822-1F40-B996-AC2B46CBFAF5}" type="presParOf" srcId="{54D1462E-5AEF-654D-9DF0-6A23261FBD38}" destId="{137C6920-FAFB-7F4B-AC7A-7C42A0A65983}" srcOrd="1" destOrd="0" presId="urn:microsoft.com/office/officeart/2016/7/layout/HorizontalActionList"/>
    <dgm:cxn modelId="{404D766B-642C-0841-BC9E-FF1C7FD6B07D}" type="presParOf" srcId="{15CE1F9D-9137-7B46-88C5-C2166C692C4F}" destId="{9861E0DF-6CF5-A34B-9029-4DD8FA2B54B6}" srcOrd="1" destOrd="0" presId="urn:microsoft.com/office/officeart/2016/7/layout/HorizontalActionList"/>
    <dgm:cxn modelId="{A6102249-46FE-D24E-897F-2209A5CCC839}" type="presParOf" srcId="{15CE1F9D-9137-7B46-88C5-C2166C692C4F}" destId="{31CE84E4-66E0-E54E-B7A6-92FA5A05AA8E}" srcOrd="2" destOrd="0" presId="urn:microsoft.com/office/officeart/2016/7/layout/HorizontalActionList"/>
    <dgm:cxn modelId="{C4BDCA08-9B1E-9E4A-A8A8-78D2516796D5}" type="presParOf" srcId="{31CE84E4-66E0-E54E-B7A6-92FA5A05AA8E}" destId="{3AF29D04-FC54-704E-81ED-6204A701F873}" srcOrd="0" destOrd="0" presId="urn:microsoft.com/office/officeart/2016/7/layout/HorizontalActionList"/>
    <dgm:cxn modelId="{C9618B64-A6A4-A14F-A7F7-D43865FBFB5F}" type="presParOf" srcId="{31CE84E4-66E0-E54E-B7A6-92FA5A05AA8E}" destId="{F1E17EA4-EDE1-6F4F-A698-BAFA3C0E98E2}"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F4D25B-C3B1-4250-B04F-C84B23CC1C09}" type="doc">
      <dgm:prSet loTypeId="urn:microsoft.com/office/officeart/2008/layout/LinedList" loCatId="list" qsTypeId="urn:microsoft.com/office/officeart/2005/8/quickstyle/simple5" qsCatId="simple" csTypeId="urn:microsoft.com/office/officeart/2005/8/colors/colorful5" csCatId="colorful" phldr="1"/>
      <dgm:spPr/>
    </dgm:pt>
    <dgm:pt modelId="{89ACA3EB-1684-4165-B1A4-B441FFC44DC0}">
      <dgm:prSet phldrT="[Text]"/>
      <dgm:spPr/>
      <dgm:t>
        <a:bodyPr/>
        <a:lstStyle/>
        <a:p>
          <a:r>
            <a:rPr lang="id-ID" dirty="0"/>
            <a:t>Fase Prodormal</a:t>
          </a:r>
        </a:p>
      </dgm:t>
    </dgm:pt>
    <dgm:pt modelId="{CDC0AA87-77BC-4886-9356-E4E1189422C9}" type="parTrans" cxnId="{AAD7100D-2C48-4289-AFE7-40892EFC2065}">
      <dgm:prSet/>
      <dgm:spPr/>
      <dgm:t>
        <a:bodyPr/>
        <a:lstStyle/>
        <a:p>
          <a:endParaRPr lang="id-ID"/>
        </a:p>
      </dgm:t>
    </dgm:pt>
    <dgm:pt modelId="{CB992250-EB12-412F-9B8F-E0BB49E0CDDF}" type="sibTrans" cxnId="{AAD7100D-2C48-4289-AFE7-40892EFC2065}">
      <dgm:prSet/>
      <dgm:spPr/>
      <dgm:t>
        <a:bodyPr/>
        <a:lstStyle/>
        <a:p>
          <a:endParaRPr lang="id-ID"/>
        </a:p>
      </dgm:t>
    </dgm:pt>
    <dgm:pt modelId="{756E7AF1-7019-44FC-B8CF-2499B95065D4}">
      <dgm:prSet phldrT="[Text]"/>
      <dgm:spPr/>
      <dgm:t>
        <a:bodyPr/>
        <a:lstStyle/>
        <a:p>
          <a:r>
            <a:rPr lang="id-ID" dirty="0"/>
            <a:t>Aura</a:t>
          </a:r>
        </a:p>
      </dgm:t>
    </dgm:pt>
    <dgm:pt modelId="{79609501-5A9E-4C4F-8234-59959F5C1281}" type="parTrans" cxnId="{63861E1F-B877-413C-9618-65366BD37EC6}">
      <dgm:prSet/>
      <dgm:spPr/>
      <dgm:t>
        <a:bodyPr/>
        <a:lstStyle/>
        <a:p>
          <a:endParaRPr lang="id-ID"/>
        </a:p>
      </dgm:t>
    </dgm:pt>
    <dgm:pt modelId="{242E030A-46FE-473E-8140-4FAA8CAC11DB}" type="sibTrans" cxnId="{63861E1F-B877-413C-9618-65366BD37EC6}">
      <dgm:prSet/>
      <dgm:spPr/>
      <dgm:t>
        <a:bodyPr/>
        <a:lstStyle/>
        <a:p>
          <a:endParaRPr lang="id-ID"/>
        </a:p>
      </dgm:t>
    </dgm:pt>
    <dgm:pt modelId="{16A63115-FC37-4300-8C11-0FE522FADC46}">
      <dgm:prSet phldrT="[Text]"/>
      <dgm:spPr/>
      <dgm:t>
        <a:bodyPr/>
        <a:lstStyle/>
        <a:p>
          <a:r>
            <a:rPr lang="id-ID" dirty="0"/>
            <a:t>Fase Nyeri</a:t>
          </a:r>
        </a:p>
      </dgm:t>
    </dgm:pt>
    <dgm:pt modelId="{5E97CFF1-24C9-49F9-95BE-CF68F93513E0}" type="parTrans" cxnId="{F7944CCA-4505-481C-A4B4-E6D029D19FF9}">
      <dgm:prSet/>
      <dgm:spPr/>
      <dgm:t>
        <a:bodyPr/>
        <a:lstStyle/>
        <a:p>
          <a:endParaRPr lang="id-ID"/>
        </a:p>
      </dgm:t>
    </dgm:pt>
    <dgm:pt modelId="{DE8F70F9-8429-4CC8-8078-F633DE914E36}" type="sibTrans" cxnId="{F7944CCA-4505-481C-A4B4-E6D029D19FF9}">
      <dgm:prSet/>
      <dgm:spPr/>
      <dgm:t>
        <a:bodyPr/>
        <a:lstStyle/>
        <a:p>
          <a:endParaRPr lang="id-ID"/>
        </a:p>
      </dgm:t>
    </dgm:pt>
    <dgm:pt modelId="{10A9B922-763E-4673-980F-E8AD874EA093}">
      <dgm:prSet phldrT="[Text]"/>
      <dgm:spPr/>
      <dgm:t>
        <a:bodyPr/>
        <a:lstStyle/>
        <a:p>
          <a:r>
            <a:rPr lang="id-ID" dirty="0"/>
            <a:t>Fase Postdormal</a:t>
          </a:r>
        </a:p>
      </dgm:t>
    </dgm:pt>
    <dgm:pt modelId="{D7B547F4-40D7-4384-9E6E-66C6DB239622}" type="parTrans" cxnId="{52357C90-1E8A-4207-92E0-06630734153D}">
      <dgm:prSet/>
      <dgm:spPr/>
      <dgm:t>
        <a:bodyPr/>
        <a:lstStyle/>
        <a:p>
          <a:endParaRPr lang="id-ID"/>
        </a:p>
      </dgm:t>
    </dgm:pt>
    <dgm:pt modelId="{28643327-4A12-402F-B6E4-0A88753848A0}" type="sibTrans" cxnId="{52357C90-1E8A-4207-92E0-06630734153D}">
      <dgm:prSet/>
      <dgm:spPr/>
      <dgm:t>
        <a:bodyPr/>
        <a:lstStyle/>
        <a:p>
          <a:endParaRPr lang="id-ID"/>
        </a:p>
      </dgm:t>
    </dgm:pt>
    <dgm:pt modelId="{60D93D1C-7A5E-2F43-86DE-2CE2FD9BACB9}" type="pres">
      <dgm:prSet presAssocID="{16F4D25B-C3B1-4250-B04F-C84B23CC1C09}" presName="vert0" presStyleCnt="0">
        <dgm:presLayoutVars>
          <dgm:dir/>
          <dgm:animOne val="branch"/>
          <dgm:animLvl val="lvl"/>
        </dgm:presLayoutVars>
      </dgm:prSet>
      <dgm:spPr/>
    </dgm:pt>
    <dgm:pt modelId="{EF07B361-CE25-8A4D-894D-ED5B1D474884}" type="pres">
      <dgm:prSet presAssocID="{89ACA3EB-1684-4165-B1A4-B441FFC44DC0}" presName="thickLine" presStyleLbl="alignNode1" presStyleIdx="0" presStyleCnt="4"/>
      <dgm:spPr/>
    </dgm:pt>
    <dgm:pt modelId="{8BBA70D6-514E-754D-AAF4-3183D951CB01}" type="pres">
      <dgm:prSet presAssocID="{89ACA3EB-1684-4165-B1A4-B441FFC44DC0}" presName="horz1" presStyleCnt="0"/>
      <dgm:spPr/>
    </dgm:pt>
    <dgm:pt modelId="{707AF120-139B-2E41-AE20-93EEDCBA99E1}" type="pres">
      <dgm:prSet presAssocID="{89ACA3EB-1684-4165-B1A4-B441FFC44DC0}" presName="tx1" presStyleLbl="revTx" presStyleIdx="0" presStyleCnt="4"/>
      <dgm:spPr/>
      <dgm:t>
        <a:bodyPr/>
        <a:lstStyle/>
        <a:p>
          <a:endParaRPr lang="en-US"/>
        </a:p>
      </dgm:t>
    </dgm:pt>
    <dgm:pt modelId="{E7647C19-EE84-D34E-A296-E5D75EE00A61}" type="pres">
      <dgm:prSet presAssocID="{89ACA3EB-1684-4165-B1A4-B441FFC44DC0}" presName="vert1" presStyleCnt="0"/>
      <dgm:spPr/>
    </dgm:pt>
    <dgm:pt modelId="{F5446527-8CC2-1045-8AA6-8BEF5A97B25E}" type="pres">
      <dgm:prSet presAssocID="{756E7AF1-7019-44FC-B8CF-2499B95065D4}" presName="thickLine" presStyleLbl="alignNode1" presStyleIdx="1" presStyleCnt="4"/>
      <dgm:spPr/>
    </dgm:pt>
    <dgm:pt modelId="{B725F974-C28F-4144-AFBF-72A5547AE3CF}" type="pres">
      <dgm:prSet presAssocID="{756E7AF1-7019-44FC-B8CF-2499B95065D4}" presName="horz1" presStyleCnt="0"/>
      <dgm:spPr/>
    </dgm:pt>
    <dgm:pt modelId="{4D336F85-F9F7-C94A-84F2-91F6D580E3D3}" type="pres">
      <dgm:prSet presAssocID="{756E7AF1-7019-44FC-B8CF-2499B95065D4}" presName="tx1" presStyleLbl="revTx" presStyleIdx="1" presStyleCnt="4"/>
      <dgm:spPr/>
      <dgm:t>
        <a:bodyPr/>
        <a:lstStyle/>
        <a:p>
          <a:endParaRPr lang="en-US"/>
        </a:p>
      </dgm:t>
    </dgm:pt>
    <dgm:pt modelId="{F50E8BB8-648B-2B4D-A74D-6733EE4F3158}" type="pres">
      <dgm:prSet presAssocID="{756E7AF1-7019-44FC-B8CF-2499B95065D4}" presName="vert1" presStyleCnt="0"/>
      <dgm:spPr/>
    </dgm:pt>
    <dgm:pt modelId="{93AFC93E-C1C2-664A-B2EB-7E91DFE8999E}" type="pres">
      <dgm:prSet presAssocID="{16A63115-FC37-4300-8C11-0FE522FADC46}" presName="thickLine" presStyleLbl="alignNode1" presStyleIdx="2" presStyleCnt="4"/>
      <dgm:spPr/>
    </dgm:pt>
    <dgm:pt modelId="{5A6213A5-D552-1242-BFF1-736D18707CD8}" type="pres">
      <dgm:prSet presAssocID="{16A63115-FC37-4300-8C11-0FE522FADC46}" presName="horz1" presStyleCnt="0"/>
      <dgm:spPr/>
    </dgm:pt>
    <dgm:pt modelId="{94490ACC-DE53-6940-9F9F-F9D30FD36890}" type="pres">
      <dgm:prSet presAssocID="{16A63115-FC37-4300-8C11-0FE522FADC46}" presName="tx1" presStyleLbl="revTx" presStyleIdx="2" presStyleCnt="4"/>
      <dgm:spPr/>
      <dgm:t>
        <a:bodyPr/>
        <a:lstStyle/>
        <a:p>
          <a:endParaRPr lang="en-US"/>
        </a:p>
      </dgm:t>
    </dgm:pt>
    <dgm:pt modelId="{4CDA6E6D-D459-6041-8EBB-12B914FBFEDC}" type="pres">
      <dgm:prSet presAssocID="{16A63115-FC37-4300-8C11-0FE522FADC46}" presName="vert1" presStyleCnt="0"/>
      <dgm:spPr/>
    </dgm:pt>
    <dgm:pt modelId="{96F94B50-19AF-A749-AD83-B2914639D8B4}" type="pres">
      <dgm:prSet presAssocID="{10A9B922-763E-4673-980F-E8AD874EA093}" presName="thickLine" presStyleLbl="alignNode1" presStyleIdx="3" presStyleCnt="4"/>
      <dgm:spPr/>
    </dgm:pt>
    <dgm:pt modelId="{B2A12474-9ACE-A64D-B7F0-A506A3F9AF85}" type="pres">
      <dgm:prSet presAssocID="{10A9B922-763E-4673-980F-E8AD874EA093}" presName="horz1" presStyleCnt="0"/>
      <dgm:spPr/>
    </dgm:pt>
    <dgm:pt modelId="{D023DEB3-451C-1045-A5F4-46DAB09F7794}" type="pres">
      <dgm:prSet presAssocID="{10A9B922-763E-4673-980F-E8AD874EA093}" presName="tx1" presStyleLbl="revTx" presStyleIdx="3" presStyleCnt="4"/>
      <dgm:spPr/>
      <dgm:t>
        <a:bodyPr/>
        <a:lstStyle/>
        <a:p>
          <a:endParaRPr lang="en-US"/>
        </a:p>
      </dgm:t>
    </dgm:pt>
    <dgm:pt modelId="{F41E503D-7F4D-F84F-9923-467137D780A3}" type="pres">
      <dgm:prSet presAssocID="{10A9B922-763E-4673-980F-E8AD874EA093}" presName="vert1" presStyleCnt="0"/>
      <dgm:spPr/>
    </dgm:pt>
  </dgm:ptLst>
  <dgm:cxnLst>
    <dgm:cxn modelId="{2BE6FAE2-47DA-BF4B-9C71-2EDD4B755ACD}" type="presOf" srcId="{89ACA3EB-1684-4165-B1A4-B441FFC44DC0}" destId="{707AF120-139B-2E41-AE20-93EEDCBA99E1}" srcOrd="0" destOrd="0" presId="urn:microsoft.com/office/officeart/2008/layout/LinedList"/>
    <dgm:cxn modelId="{52357C90-1E8A-4207-92E0-06630734153D}" srcId="{16F4D25B-C3B1-4250-B04F-C84B23CC1C09}" destId="{10A9B922-763E-4673-980F-E8AD874EA093}" srcOrd="3" destOrd="0" parTransId="{D7B547F4-40D7-4384-9E6E-66C6DB239622}" sibTransId="{28643327-4A12-402F-B6E4-0A88753848A0}"/>
    <dgm:cxn modelId="{1752870C-F03C-1F42-A102-C18E077B9C36}" type="presOf" srcId="{16F4D25B-C3B1-4250-B04F-C84B23CC1C09}" destId="{60D93D1C-7A5E-2F43-86DE-2CE2FD9BACB9}" srcOrd="0" destOrd="0" presId="urn:microsoft.com/office/officeart/2008/layout/LinedList"/>
    <dgm:cxn modelId="{63861E1F-B877-413C-9618-65366BD37EC6}" srcId="{16F4D25B-C3B1-4250-B04F-C84B23CC1C09}" destId="{756E7AF1-7019-44FC-B8CF-2499B95065D4}" srcOrd="1" destOrd="0" parTransId="{79609501-5A9E-4C4F-8234-59959F5C1281}" sibTransId="{242E030A-46FE-473E-8140-4FAA8CAC11DB}"/>
    <dgm:cxn modelId="{0B1E59D2-B2A1-FF44-9C1F-97FE44F8852D}" type="presOf" srcId="{756E7AF1-7019-44FC-B8CF-2499B95065D4}" destId="{4D336F85-F9F7-C94A-84F2-91F6D580E3D3}" srcOrd="0" destOrd="0" presId="urn:microsoft.com/office/officeart/2008/layout/LinedList"/>
    <dgm:cxn modelId="{F5B959DC-E21B-D949-A627-ABC7153FCA56}" type="presOf" srcId="{16A63115-FC37-4300-8C11-0FE522FADC46}" destId="{94490ACC-DE53-6940-9F9F-F9D30FD36890}" srcOrd="0" destOrd="0" presId="urn:microsoft.com/office/officeart/2008/layout/LinedList"/>
    <dgm:cxn modelId="{5E48110E-28B7-6F40-AB80-A49D4EEC6AE0}" type="presOf" srcId="{10A9B922-763E-4673-980F-E8AD874EA093}" destId="{D023DEB3-451C-1045-A5F4-46DAB09F7794}" srcOrd="0" destOrd="0" presId="urn:microsoft.com/office/officeart/2008/layout/LinedList"/>
    <dgm:cxn modelId="{AAD7100D-2C48-4289-AFE7-40892EFC2065}" srcId="{16F4D25B-C3B1-4250-B04F-C84B23CC1C09}" destId="{89ACA3EB-1684-4165-B1A4-B441FFC44DC0}" srcOrd="0" destOrd="0" parTransId="{CDC0AA87-77BC-4886-9356-E4E1189422C9}" sibTransId="{CB992250-EB12-412F-9B8F-E0BB49E0CDDF}"/>
    <dgm:cxn modelId="{F7944CCA-4505-481C-A4B4-E6D029D19FF9}" srcId="{16F4D25B-C3B1-4250-B04F-C84B23CC1C09}" destId="{16A63115-FC37-4300-8C11-0FE522FADC46}" srcOrd="2" destOrd="0" parTransId="{5E97CFF1-24C9-49F9-95BE-CF68F93513E0}" sibTransId="{DE8F70F9-8429-4CC8-8078-F633DE914E36}"/>
    <dgm:cxn modelId="{968F9DA1-725B-784D-8276-575186224FD5}" type="presParOf" srcId="{60D93D1C-7A5E-2F43-86DE-2CE2FD9BACB9}" destId="{EF07B361-CE25-8A4D-894D-ED5B1D474884}" srcOrd="0" destOrd="0" presId="urn:microsoft.com/office/officeart/2008/layout/LinedList"/>
    <dgm:cxn modelId="{A61E6307-9013-7B46-BD81-5443D9AD1535}" type="presParOf" srcId="{60D93D1C-7A5E-2F43-86DE-2CE2FD9BACB9}" destId="{8BBA70D6-514E-754D-AAF4-3183D951CB01}" srcOrd="1" destOrd="0" presId="urn:microsoft.com/office/officeart/2008/layout/LinedList"/>
    <dgm:cxn modelId="{B7692AFF-3548-EA4F-B698-623FC32C4931}" type="presParOf" srcId="{8BBA70D6-514E-754D-AAF4-3183D951CB01}" destId="{707AF120-139B-2E41-AE20-93EEDCBA99E1}" srcOrd="0" destOrd="0" presId="urn:microsoft.com/office/officeart/2008/layout/LinedList"/>
    <dgm:cxn modelId="{CB5A3553-9A53-6143-9EE4-DF34251172E0}" type="presParOf" srcId="{8BBA70D6-514E-754D-AAF4-3183D951CB01}" destId="{E7647C19-EE84-D34E-A296-E5D75EE00A61}" srcOrd="1" destOrd="0" presId="urn:microsoft.com/office/officeart/2008/layout/LinedList"/>
    <dgm:cxn modelId="{E0ADBC12-D89A-E744-AA88-A3A199827D26}" type="presParOf" srcId="{60D93D1C-7A5E-2F43-86DE-2CE2FD9BACB9}" destId="{F5446527-8CC2-1045-8AA6-8BEF5A97B25E}" srcOrd="2" destOrd="0" presId="urn:microsoft.com/office/officeart/2008/layout/LinedList"/>
    <dgm:cxn modelId="{6EDD9B1D-D8B5-2346-9391-FD76484403BB}" type="presParOf" srcId="{60D93D1C-7A5E-2F43-86DE-2CE2FD9BACB9}" destId="{B725F974-C28F-4144-AFBF-72A5547AE3CF}" srcOrd="3" destOrd="0" presId="urn:microsoft.com/office/officeart/2008/layout/LinedList"/>
    <dgm:cxn modelId="{70C4A8EB-190B-534D-8CA6-3A6F6F3ECFA0}" type="presParOf" srcId="{B725F974-C28F-4144-AFBF-72A5547AE3CF}" destId="{4D336F85-F9F7-C94A-84F2-91F6D580E3D3}" srcOrd="0" destOrd="0" presId="urn:microsoft.com/office/officeart/2008/layout/LinedList"/>
    <dgm:cxn modelId="{479F642E-68A1-104D-B248-D75DD0BA4393}" type="presParOf" srcId="{B725F974-C28F-4144-AFBF-72A5547AE3CF}" destId="{F50E8BB8-648B-2B4D-A74D-6733EE4F3158}" srcOrd="1" destOrd="0" presId="urn:microsoft.com/office/officeart/2008/layout/LinedList"/>
    <dgm:cxn modelId="{5D1DAA97-43F4-944E-9CD1-D2A361A27A01}" type="presParOf" srcId="{60D93D1C-7A5E-2F43-86DE-2CE2FD9BACB9}" destId="{93AFC93E-C1C2-664A-B2EB-7E91DFE8999E}" srcOrd="4" destOrd="0" presId="urn:microsoft.com/office/officeart/2008/layout/LinedList"/>
    <dgm:cxn modelId="{1BAD65ED-B036-A14A-AC15-0EBAEC309B5F}" type="presParOf" srcId="{60D93D1C-7A5E-2F43-86DE-2CE2FD9BACB9}" destId="{5A6213A5-D552-1242-BFF1-736D18707CD8}" srcOrd="5" destOrd="0" presId="urn:microsoft.com/office/officeart/2008/layout/LinedList"/>
    <dgm:cxn modelId="{DFF8E153-94A2-544F-AB06-6A240434F075}" type="presParOf" srcId="{5A6213A5-D552-1242-BFF1-736D18707CD8}" destId="{94490ACC-DE53-6940-9F9F-F9D30FD36890}" srcOrd="0" destOrd="0" presId="urn:microsoft.com/office/officeart/2008/layout/LinedList"/>
    <dgm:cxn modelId="{D0D1A55C-DD9A-1145-B170-030E55B0BC06}" type="presParOf" srcId="{5A6213A5-D552-1242-BFF1-736D18707CD8}" destId="{4CDA6E6D-D459-6041-8EBB-12B914FBFEDC}" srcOrd="1" destOrd="0" presId="urn:microsoft.com/office/officeart/2008/layout/LinedList"/>
    <dgm:cxn modelId="{50EA637D-2E20-6E43-82D4-1D4EB62C6AAA}" type="presParOf" srcId="{60D93D1C-7A5E-2F43-86DE-2CE2FD9BACB9}" destId="{96F94B50-19AF-A749-AD83-B2914639D8B4}" srcOrd="6" destOrd="0" presId="urn:microsoft.com/office/officeart/2008/layout/LinedList"/>
    <dgm:cxn modelId="{AAF9DD64-CF30-4B44-9B10-BB6D95A142B4}" type="presParOf" srcId="{60D93D1C-7A5E-2F43-86DE-2CE2FD9BACB9}" destId="{B2A12474-9ACE-A64D-B7F0-A506A3F9AF85}" srcOrd="7" destOrd="0" presId="urn:microsoft.com/office/officeart/2008/layout/LinedList"/>
    <dgm:cxn modelId="{BC618C6B-EEE4-964D-8F27-A735FCEE3D48}" type="presParOf" srcId="{B2A12474-9ACE-A64D-B7F0-A506A3F9AF85}" destId="{D023DEB3-451C-1045-A5F4-46DAB09F7794}" srcOrd="0" destOrd="0" presId="urn:microsoft.com/office/officeart/2008/layout/LinedList"/>
    <dgm:cxn modelId="{B8762804-4085-BB4F-80E9-B07377505AA0}" type="presParOf" srcId="{B2A12474-9ACE-A64D-B7F0-A506A3F9AF85}" destId="{F41E503D-7F4D-F84F-9923-467137D780A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A9010-9E81-E64A-8983-4EAF2BDF09B8}" type="datetimeFigureOut">
              <a:rPr lang="en-US" smtClean="0"/>
              <a:t>12/11/2021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DC6F4-8A7A-764A-AE7E-14091C8F5C99}" type="slidenum">
              <a:rPr lang="en-US" smtClean="0"/>
              <a:t>‹#›</a:t>
            </a:fld>
            <a:endParaRPr lang="en-US"/>
          </a:p>
        </p:txBody>
      </p:sp>
    </p:spTree>
    <p:extLst>
      <p:ext uri="{BB962C8B-B14F-4D97-AF65-F5344CB8AC3E}">
        <p14:creationId xmlns:p14="http://schemas.microsoft.com/office/powerpoint/2010/main" val="184811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B93C1075-8556-4F7F-BFCF-6E1F50C46811}" type="slidenum">
              <a:rPr lang="id-ID" smtClean="0"/>
              <a:pPr/>
              <a:t>36</a:t>
            </a:fld>
            <a:endParaRPr lang="id-ID"/>
          </a:p>
        </p:txBody>
      </p:sp>
    </p:spTree>
    <p:extLst>
      <p:ext uri="{BB962C8B-B14F-4D97-AF65-F5344CB8AC3E}">
        <p14:creationId xmlns:p14="http://schemas.microsoft.com/office/powerpoint/2010/main" val="99424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bg>
      <p:bgPr>
        <a:gradFill rotWithShape="1">
          <a:gsLst>
            <a:gs pos="0">
              <a:srgbClr val="DDD7CB"/>
            </a:gs>
            <a:gs pos="62000">
              <a:srgbClr val="A19C90"/>
            </a:gs>
            <a:gs pos="100000">
              <a:srgbClr val="8F897D"/>
            </a:gs>
          </a:gsLst>
          <a:lin ang="5400000"/>
        </a:gradFill>
        <a:effectLst/>
      </p:bgPr>
    </p:bg>
    <p:spTree>
      <p:nvGrpSpPr>
        <p:cNvPr id="1" name=""/>
        <p:cNvGrpSpPr/>
        <p:nvPr/>
      </p:nvGrpSpPr>
      <p:grpSpPr>
        <a:xfrm>
          <a:off x="0" y="0"/>
          <a:ext cx="0" cy="0"/>
          <a:chOff x="0" y="0"/>
          <a:chExt cx="0" cy="0"/>
        </a:xfrm>
      </p:grpSpPr>
      <p:grpSp>
        <p:nvGrpSpPr>
          <p:cNvPr id="2050" name="Group 2049"/>
          <p:cNvGrpSpPr>
            <a:grpSpLocks/>
          </p:cNvGrpSpPr>
          <p:nvPr/>
        </p:nvGrpSpPr>
        <p:grpSpPr>
          <a:xfrm>
            <a:off x="-510116" y="0"/>
            <a:ext cx="13243983" cy="6858000"/>
            <a:chOff x="-382404" y="0"/>
            <a:chExt cx="9932332" cy="6858000"/>
          </a:xfrm>
        </p:grpSpPr>
        <p:grpSp>
          <p:nvGrpSpPr>
            <p:cNvPr id="2060" name="Group 2059"/>
            <p:cNvGrpSpPr>
              <a:grpSpLocks/>
            </p:cNvGrpSpPr>
            <p:nvPr/>
          </p:nvGrpSpPr>
          <p:grpSpPr>
            <a:xfrm>
              <a:off x="0" y="0"/>
              <a:ext cx="9144000" cy="6858000"/>
              <a:chOff x="0" y="0"/>
              <a:chExt cx="9144000" cy="6858000"/>
            </a:xfrm>
          </p:grpSpPr>
          <p:grpSp>
            <p:nvGrpSpPr>
              <p:cNvPr id="2083" name="Group 2082"/>
              <p:cNvGrpSpPr>
                <a:grpSpLocks/>
              </p:cNvGrpSpPr>
              <p:nvPr/>
            </p:nvGrpSpPr>
            <p:grpSpPr>
              <a:xfrm>
                <a:off x="0" y="0"/>
                <a:ext cx="2514600" cy="6858000"/>
                <a:chOff x="0" y="0"/>
                <a:chExt cx="2514600" cy="6858000"/>
              </a:xfrm>
            </p:grpSpPr>
            <p:sp>
              <p:nvSpPr>
                <p:cNvPr id="2095" name="Rectangle 2094"/>
                <p:cNvSpPr>
                  <a:spLocks/>
                </p:cNvSpPr>
                <p:nvPr/>
              </p:nvSpPr>
              <p:spPr>
                <a:xfrm>
                  <a:off x="914499" y="0"/>
                  <a:ext cx="1600094" cy="6858000"/>
                </a:xfrm>
                <a:prstGeom prst="rect">
                  <a:avLst/>
                </a:prstGeom>
                <a:solidFill>
                  <a:srgbClr val="FFFFFF">
                    <a:alpha val="10195"/>
                  </a:srgbClr>
                </a:solidFill>
                <a:ln>
                  <a:noFill/>
                </a:ln>
              </p:spPr>
              <p:txBody>
                <a:bodyPr anchor="ctr"/>
                <a:lstStyle/>
                <a:p>
                  <a:pPr algn="ctr"/>
                  <a:endParaRPr lang="en-US" altLang="en-US" sz="1800" dirty="0">
                    <a:solidFill>
                      <a:srgbClr val="FFFFFF"/>
                    </a:solidFill>
                    <a:latin typeface="Century Gothic" charset="0"/>
                  </a:endParaRPr>
                </a:p>
              </p:txBody>
            </p:sp>
            <p:sp>
              <p:nvSpPr>
                <p:cNvPr id="2096" name="Rectangle 2095"/>
                <p:cNvSpPr>
                  <a:spLocks/>
                </p:cNvSpPr>
                <p:nvPr/>
              </p:nvSpPr>
              <p:spPr>
                <a:xfrm>
                  <a:off x="159" y="0"/>
                  <a:ext cx="457170" cy="6858000"/>
                </a:xfrm>
                <a:prstGeom prst="rect">
                  <a:avLst/>
                </a:prstGeom>
                <a:solidFill>
                  <a:srgbClr val="FFFFFF">
                    <a:alpha val="10195"/>
                  </a:srgbClr>
                </a:solidFill>
                <a:ln>
                  <a:noFill/>
                </a:ln>
              </p:spPr>
              <p:txBody>
                <a:bodyPr anchor="ctr"/>
                <a:lstStyle/>
                <a:p>
                  <a:pPr algn="ctr"/>
                  <a:endParaRPr lang="en-US" altLang="en-US" sz="1800" dirty="0">
                    <a:solidFill>
                      <a:srgbClr val="FFFFFF"/>
                    </a:solidFill>
                    <a:latin typeface="Century Gothic" charset="0"/>
                  </a:endParaRPr>
                </a:p>
              </p:txBody>
            </p:sp>
            <p:sp>
              <p:nvSpPr>
                <p:cNvPr id="2097" name="Rectangle 2096"/>
                <p:cNvSpPr>
                  <a:spLocks/>
                </p:cNvSpPr>
                <p:nvPr/>
              </p:nvSpPr>
              <p:spPr>
                <a:xfrm>
                  <a:off x="228744" y="0"/>
                  <a:ext cx="761950" cy="6858000"/>
                </a:xfrm>
                <a:prstGeom prst="rect">
                  <a:avLst/>
                </a:prstGeom>
                <a:solidFill>
                  <a:srgbClr val="FFFFFF">
                    <a:alpha val="10195"/>
                  </a:srgbClr>
                </a:solidFill>
                <a:ln>
                  <a:noFill/>
                </a:ln>
              </p:spPr>
              <p:txBody>
                <a:bodyPr anchor="ctr"/>
                <a:lstStyle/>
                <a:p>
                  <a:pPr algn="ctr"/>
                  <a:endParaRPr lang="en-US" altLang="en-US" sz="1800" dirty="0">
                    <a:solidFill>
                      <a:srgbClr val="FFFFFF"/>
                    </a:solidFill>
                    <a:latin typeface="Century Gothic" charset="0"/>
                  </a:endParaRPr>
                </a:p>
              </p:txBody>
            </p:sp>
          </p:grpSp>
          <p:grpSp>
            <p:nvGrpSpPr>
              <p:cNvPr id="2084" name="Group 2083"/>
              <p:cNvGrpSpPr>
                <a:grpSpLocks/>
              </p:cNvGrpSpPr>
              <p:nvPr/>
            </p:nvGrpSpPr>
            <p:grpSpPr>
              <a:xfrm>
                <a:off x="422910" y="0"/>
                <a:ext cx="2514600" cy="6858000"/>
                <a:chOff x="0" y="0"/>
                <a:chExt cx="2514600" cy="6858000"/>
              </a:xfrm>
            </p:grpSpPr>
            <p:sp>
              <p:nvSpPr>
                <p:cNvPr id="2092" name="Rectangle 2091"/>
                <p:cNvSpPr>
                  <a:spLocks/>
                </p:cNvSpPr>
                <p:nvPr/>
              </p:nvSpPr>
              <p:spPr>
                <a:xfrm>
                  <a:off x="913836" y="0"/>
                  <a:ext cx="1600094" cy="6858000"/>
                </a:xfrm>
                <a:prstGeom prst="rect">
                  <a:avLst/>
                </a:prstGeom>
                <a:solidFill>
                  <a:srgbClr val="FFFFFF">
                    <a:alpha val="10195"/>
                  </a:srgbClr>
                </a:solidFill>
                <a:ln>
                  <a:noFill/>
                </a:ln>
              </p:spPr>
              <p:txBody>
                <a:bodyPr anchor="ctr"/>
                <a:lstStyle/>
                <a:p>
                  <a:pPr algn="ctr"/>
                  <a:endParaRPr lang="en-US" altLang="en-US" sz="1800" dirty="0">
                    <a:solidFill>
                      <a:srgbClr val="FFFFFF"/>
                    </a:solidFill>
                    <a:latin typeface="Century Gothic" charset="0"/>
                  </a:endParaRPr>
                </a:p>
              </p:txBody>
            </p:sp>
            <p:sp>
              <p:nvSpPr>
                <p:cNvPr id="2093" name="Rectangle 2092"/>
                <p:cNvSpPr>
                  <a:spLocks/>
                </p:cNvSpPr>
                <p:nvPr/>
              </p:nvSpPr>
              <p:spPr>
                <a:xfrm>
                  <a:off x="-504" y="0"/>
                  <a:ext cx="457170" cy="6858000"/>
                </a:xfrm>
                <a:prstGeom prst="rect">
                  <a:avLst/>
                </a:prstGeom>
                <a:solidFill>
                  <a:srgbClr val="FFFFFF">
                    <a:alpha val="10195"/>
                  </a:srgbClr>
                </a:solidFill>
                <a:ln>
                  <a:noFill/>
                </a:ln>
              </p:spPr>
              <p:txBody>
                <a:bodyPr anchor="ctr"/>
                <a:lstStyle/>
                <a:p>
                  <a:pPr algn="ctr"/>
                  <a:endParaRPr lang="en-US" altLang="en-US" sz="1800" dirty="0">
                    <a:solidFill>
                      <a:srgbClr val="FFFFFF"/>
                    </a:solidFill>
                    <a:latin typeface="Century Gothic" charset="0"/>
                  </a:endParaRPr>
                </a:p>
              </p:txBody>
            </p:sp>
            <p:sp>
              <p:nvSpPr>
                <p:cNvPr id="2094" name="Rectangle 2093"/>
                <p:cNvSpPr>
                  <a:spLocks/>
                </p:cNvSpPr>
                <p:nvPr/>
              </p:nvSpPr>
              <p:spPr>
                <a:xfrm>
                  <a:off x="228081" y="0"/>
                  <a:ext cx="761950" cy="6858000"/>
                </a:xfrm>
                <a:prstGeom prst="rect">
                  <a:avLst/>
                </a:prstGeom>
                <a:solidFill>
                  <a:srgbClr val="FFFFFF">
                    <a:alpha val="10195"/>
                  </a:srgbClr>
                </a:solidFill>
                <a:ln>
                  <a:noFill/>
                </a:ln>
              </p:spPr>
              <p:txBody>
                <a:bodyPr anchor="ctr"/>
                <a:lstStyle/>
                <a:p>
                  <a:pPr algn="ctr"/>
                  <a:endParaRPr lang="en-US" altLang="en-US" sz="1800" dirty="0">
                    <a:solidFill>
                      <a:srgbClr val="FFFFFF"/>
                    </a:solidFill>
                    <a:latin typeface="Century Gothic" charset="0"/>
                  </a:endParaRPr>
                </a:p>
              </p:txBody>
            </p:sp>
          </p:grpSp>
          <p:grpSp>
            <p:nvGrpSpPr>
              <p:cNvPr id="2085" name="Group 2084"/>
              <p:cNvGrpSpPr>
                <a:grpSpLocks/>
              </p:cNvGrpSpPr>
              <p:nvPr/>
            </p:nvGrpSpPr>
            <p:grpSpPr>
              <a:xfrm>
                <a:off x="6629400" y="0"/>
                <a:ext cx="2514600" cy="6858000"/>
                <a:chOff x="0" y="0"/>
                <a:chExt cx="2514600" cy="6858000"/>
              </a:xfrm>
            </p:grpSpPr>
            <p:sp>
              <p:nvSpPr>
                <p:cNvPr id="2089" name="Rectangle 2088"/>
                <p:cNvSpPr>
                  <a:spLocks/>
                </p:cNvSpPr>
                <p:nvPr/>
              </p:nvSpPr>
              <p:spPr>
                <a:xfrm>
                  <a:off x="914785" y="0"/>
                  <a:ext cx="1600094" cy="6858000"/>
                </a:xfrm>
                <a:prstGeom prst="rect">
                  <a:avLst/>
                </a:prstGeom>
                <a:solidFill>
                  <a:srgbClr val="FFFFFF">
                    <a:alpha val="10195"/>
                  </a:srgbClr>
                </a:solidFill>
                <a:ln>
                  <a:noFill/>
                </a:ln>
              </p:spPr>
              <p:txBody>
                <a:bodyPr anchor="ctr"/>
                <a:lstStyle/>
                <a:p>
                  <a:pPr algn="ctr"/>
                  <a:endParaRPr lang="en-US" altLang="en-US" sz="1800" dirty="0">
                    <a:solidFill>
                      <a:srgbClr val="FFFFFF"/>
                    </a:solidFill>
                    <a:latin typeface="Century Gothic" charset="0"/>
                  </a:endParaRPr>
                </a:p>
              </p:txBody>
            </p:sp>
            <p:sp>
              <p:nvSpPr>
                <p:cNvPr id="2090" name="Rectangle 2089"/>
                <p:cNvSpPr>
                  <a:spLocks/>
                </p:cNvSpPr>
                <p:nvPr/>
              </p:nvSpPr>
              <p:spPr>
                <a:xfrm>
                  <a:off x="445" y="0"/>
                  <a:ext cx="457170" cy="6858000"/>
                </a:xfrm>
                <a:prstGeom prst="rect">
                  <a:avLst/>
                </a:prstGeom>
                <a:solidFill>
                  <a:srgbClr val="FFFFFF">
                    <a:alpha val="10195"/>
                  </a:srgbClr>
                </a:solidFill>
                <a:ln>
                  <a:noFill/>
                </a:ln>
              </p:spPr>
              <p:txBody>
                <a:bodyPr anchor="ctr"/>
                <a:lstStyle/>
                <a:p>
                  <a:pPr algn="ctr"/>
                  <a:endParaRPr lang="en-US" altLang="en-US" sz="1800" dirty="0">
                    <a:solidFill>
                      <a:srgbClr val="FFFFFF"/>
                    </a:solidFill>
                    <a:latin typeface="Century Gothic" charset="0"/>
                  </a:endParaRPr>
                </a:p>
              </p:txBody>
            </p:sp>
            <p:sp>
              <p:nvSpPr>
                <p:cNvPr id="2091" name="Rectangle 2090"/>
                <p:cNvSpPr>
                  <a:spLocks/>
                </p:cNvSpPr>
                <p:nvPr/>
              </p:nvSpPr>
              <p:spPr>
                <a:xfrm>
                  <a:off x="229030" y="0"/>
                  <a:ext cx="761950" cy="6858000"/>
                </a:xfrm>
                <a:prstGeom prst="rect">
                  <a:avLst/>
                </a:prstGeom>
                <a:solidFill>
                  <a:srgbClr val="FFFFFF">
                    <a:alpha val="10195"/>
                  </a:srgbClr>
                </a:solidFill>
                <a:ln>
                  <a:noFill/>
                </a:ln>
              </p:spPr>
              <p:txBody>
                <a:bodyPr anchor="ctr"/>
                <a:lstStyle/>
                <a:p>
                  <a:pPr algn="ctr"/>
                  <a:endParaRPr lang="en-US" altLang="en-US" sz="1800" dirty="0">
                    <a:solidFill>
                      <a:srgbClr val="FFFFFF"/>
                    </a:solidFill>
                    <a:latin typeface="Century Gothic" charset="0"/>
                  </a:endParaRPr>
                </a:p>
              </p:txBody>
            </p:sp>
          </p:grpSp>
          <p:sp>
            <p:nvSpPr>
              <p:cNvPr id="2086" name="Rectangle 2085"/>
              <p:cNvSpPr>
                <a:spLocks/>
              </p:cNvSpPr>
              <p:nvPr/>
            </p:nvSpPr>
            <p:spPr>
              <a:xfrm>
                <a:off x="3809907" y="0"/>
                <a:ext cx="2819214" cy="6858000"/>
              </a:xfrm>
              <a:prstGeom prst="rect">
                <a:avLst/>
              </a:prstGeom>
              <a:solidFill>
                <a:srgbClr val="FFFFFF">
                  <a:alpha val="10195"/>
                </a:srgbClr>
              </a:solidFill>
              <a:ln>
                <a:noFill/>
              </a:ln>
            </p:spPr>
            <p:txBody>
              <a:bodyPr anchor="ctr"/>
              <a:lstStyle/>
              <a:p>
                <a:pPr algn="ctr"/>
                <a:endParaRPr lang="en-US" altLang="en-US" sz="1800" dirty="0">
                  <a:solidFill>
                    <a:srgbClr val="FFFFFF"/>
                  </a:solidFill>
                  <a:latin typeface="Century Gothic" charset="0"/>
                </a:endParaRPr>
              </a:p>
            </p:txBody>
          </p:sp>
          <p:sp>
            <p:nvSpPr>
              <p:cNvPr id="2087" name="Rectangle 2086"/>
              <p:cNvSpPr>
                <a:spLocks/>
              </p:cNvSpPr>
              <p:nvPr/>
            </p:nvSpPr>
            <p:spPr>
              <a:xfrm>
                <a:off x="2895568" y="0"/>
                <a:ext cx="457170" cy="6858000"/>
              </a:xfrm>
              <a:prstGeom prst="rect">
                <a:avLst/>
              </a:prstGeom>
              <a:solidFill>
                <a:srgbClr val="FFFFFF">
                  <a:alpha val="10195"/>
                </a:srgbClr>
              </a:solidFill>
              <a:ln>
                <a:noFill/>
              </a:ln>
            </p:spPr>
            <p:txBody>
              <a:bodyPr anchor="ctr"/>
              <a:lstStyle/>
              <a:p>
                <a:pPr algn="ctr"/>
                <a:endParaRPr lang="en-US" altLang="en-US" sz="1800" dirty="0">
                  <a:solidFill>
                    <a:srgbClr val="FFFFFF"/>
                  </a:solidFill>
                  <a:latin typeface="Century Gothic" charset="0"/>
                </a:endParaRPr>
              </a:p>
            </p:txBody>
          </p:sp>
          <p:sp>
            <p:nvSpPr>
              <p:cNvPr id="2088" name="Rectangle 2087"/>
              <p:cNvSpPr>
                <a:spLocks/>
              </p:cNvSpPr>
              <p:nvPr/>
            </p:nvSpPr>
            <p:spPr>
              <a:xfrm>
                <a:off x="3124153" y="0"/>
                <a:ext cx="761950" cy="6858000"/>
              </a:xfrm>
              <a:prstGeom prst="rect">
                <a:avLst/>
              </a:prstGeom>
              <a:solidFill>
                <a:srgbClr val="FFFFFF">
                  <a:alpha val="10195"/>
                </a:srgbClr>
              </a:solidFill>
              <a:ln>
                <a:noFill/>
              </a:ln>
            </p:spPr>
            <p:txBody>
              <a:bodyPr anchor="ctr"/>
              <a:lstStyle/>
              <a:p>
                <a:pPr algn="ctr"/>
                <a:endParaRPr lang="en-US" altLang="en-US" sz="1800" dirty="0">
                  <a:solidFill>
                    <a:srgbClr val="FFFFFF"/>
                  </a:solidFill>
                  <a:latin typeface="Century Gothic" charset="0"/>
                </a:endParaRPr>
              </a:p>
            </p:txBody>
          </p:sp>
        </p:grpSp>
        <p:sp>
          <p:nvSpPr>
            <p:cNvPr id="2061" name="Freeform 2060"/>
            <p:cNvSpPr>
              <a:spLocks/>
            </p:cNvSpPr>
            <p:nvPr/>
          </p:nvSpPr>
          <p:spPr>
            <a:xfrm>
              <a:off x="-12540" y="5035550"/>
              <a:ext cx="9144984" cy="1174750"/>
            </a:xfrm>
            <a:custGeom>
              <a:avLst/>
              <a:gdLst>
                <a:gd name="T0" fmla="*/ 0 w 9144000"/>
                <a:gd name="T1" fmla="*/ 1115420 h 1175655"/>
                <a:gd name="T2" fmla="*/ 1674600 w 9144000"/>
                <a:gd name="T3" fmla="*/ 1162884 h 1175655"/>
                <a:gd name="T4" fmla="*/ 4121180 w 9144000"/>
                <a:gd name="T5" fmla="*/ 1044223 h 1175655"/>
                <a:gd name="T6" fmla="*/ 7173468 w 9144000"/>
                <a:gd name="T7" fmla="*/ 605174 h 1175655"/>
                <a:gd name="T8" fmla="*/ 9144984 w 9144000"/>
                <a:gd name="T9" fmla="*/ 0 h 1175655"/>
              </a:gdLst>
              <a:ahLst/>
              <a:cxnLst/>
              <a:rect l="0" t="0"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350" cap="flat" cmpd="sng">
              <a:solidFill>
                <a:srgbClr val="FFFFFF"/>
              </a:solidFill>
              <a:prstDash val="solid"/>
            </a:ln>
          </p:spPr>
          <p:txBody>
            <a:bodyPr wrap="none" rtlCol="0" anchor="ctr"/>
            <a:lstStyle/>
            <a:p>
              <a:pPr algn="ctr"/>
              <a:endParaRPr lang="zh-CN" altLang="en-US" sz="1800"/>
            </a:p>
          </p:txBody>
        </p:sp>
        <p:sp>
          <p:nvSpPr>
            <p:cNvPr id="2062" name="Freeform 2061"/>
            <p:cNvSpPr>
              <a:spLocks/>
            </p:cNvSpPr>
            <p:nvPr/>
          </p:nvSpPr>
          <p:spPr>
            <a:xfrm>
              <a:off x="-12540" y="3467100"/>
              <a:ext cx="9144984" cy="890588"/>
            </a:xfrm>
            <a:custGeom>
              <a:avLst/>
              <a:gdLst>
                <a:gd name="T0" fmla="*/ 0 w 9144000"/>
                <a:gd name="T1" fmla="*/ 890588 h 890650"/>
                <a:gd name="T2" fmla="*/ 1045140 w 9144000"/>
                <a:gd name="T3" fmla="*/ 474980 h 890650"/>
                <a:gd name="T4" fmla="*/ 3111670 w 9144000"/>
                <a:gd name="T5" fmla="*/ 71247 h 890650"/>
                <a:gd name="T6" fmla="*/ 5914547 w 9144000"/>
                <a:gd name="T7" fmla="*/ 71247 h 890650"/>
                <a:gd name="T8" fmla="*/ 9144984 w 9144000"/>
                <a:gd name="T9" fmla="*/ 498729 h 890650"/>
              </a:gdLst>
              <a:ahLst/>
              <a:cxnLst/>
              <a:rect l="0" t="0"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350" cap="flat" cmpd="sng">
              <a:solidFill>
                <a:srgbClr val="FFFFFF"/>
              </a:solidFill>
              <a:prstDash val="solid"/>
            </a:ln>
          </p:spPr>
          <p:txBody>
            <a:bodyPr wrap="none" rtlCol="0" anchor="ctr"/>
            <a:lstStyle/>
            <a:p>
              <a:pPr algn="ctr"/>
              <a:endParaRPr lang="zh-CN" altLang="en-US" sz="1800"/>
            </a:p>
          </p:txBody>
        </p:sp>
        <p:sp>
          <p:nvSpPr>
            <p:cNvPr id="2063" name="Freeform 2062"/>
            <p:cNvSpPr>
              <a:spLocks/>
            </p:cNvSpPr>
            <p:nvPr/>
          </p:nvSpPr>
          <p:spPr>
            <a:xfrm>
              <a:off x="-23653" y="5640388"/>
              <a:ext cx="3004940" cy="1211262"/>
            </a:xfrm>
            <a:custGeom>
              <a:avLst/>
              <a:gdLst>
                <a:gd name="T0" fmla="*/ 0 w 3004457"/>
                <a:gd name="T1" fmla="*/ 0 h 1211283"/>
                <a:gd name="T2" fmla="*/ 3004940 w 3004457"/>
                <a:gd name="T3" fmla="*/ 1211262 h 1211283"/>
              </a:gdLst>
              <a:ahLst/>
              <a:cxnLst/>
              <a:rect l="0" t="0" r="r" b="b"/>
              <a:pathLst>
                <a:path w="3004457" h="1211283">
                  <a:moveTo>
                    <a:pt x="0" y="0"/>
                  </a:moveTo>
                  <a:cubicBezTo>
                    <a:pt x="1103415" y="501732"/>
                    <a:pt x="2206831" y="1003465"/>
                    <a:pt x="3004457" y="1211283"/>
                  </a:cubicBezTo>
                </a:path>
              </a:pathLst>
            </a:custGeom>
            <a:noFill/>
            <a:ln w="6350" cap="flat" cmpd="sng">
              <a:solidFill>
                <a:srgbClr val="FFFFFF"/>
              </a:solidFill>
              <a:prstDash val="solid"/>
            </a:ln>
          </p:spPr>
          <p:txBody>
            <a:bodyPr wrap="none" rtlCol="0" anchor="ctr"/>
            <a:lstStyle/>
            <a:p>
              <a:pPr algn="ctr"/>
              <a:endParaRPr lang="zh-CN" altLang="en-US" sz="1800"/>
            </a:p>
          </p:txBody>
        </p:sp>
        <p:sp>
          <p:nvSpPr>
            <p:cNvPr id="2064" name="Freeform 2063"/>
            <p:cNvSpPr>
              <a:spLocks/>
            </p:cNvSpPr>
            <p:nvPr/>
          </p:nvSpPr>
          <p:spPr>
            <a:xfrm>
              <a:off x="-12540" y="5284788"/>
              <a:ext cx="9144984" cy="1477962"/>
            </a:xfrm>
            <a:custGeom>
              <a:avLst/>
              <a:gdLst>
                <a:gd name="T0" fmla="*/ 0 w 9144000"/>
                <a:gd name="T1" fmla="*/ 0 h 1478478"/>
                <a:gd name="T2" fmla="*/ 1104524 w 9144000"/>
                <a:gd name="T3" fmla="*/ 344265 h 1478478"/>
                <a:gd name="T4" fmla="*/ 3194806 w 9144000"/>
                <a:gd name="T5" fmla="*/ 866596 h 1478478"/>
                <a:gd name="T6" fmla="*/ 5677016 w 9144000"/>
                <a:gd name="T7" fmla="*/ 1282088 h 1478478"/>
                <a:gd name="T8" fmla="*/ 7731668 w 9144000"/>
                <a:gd name="T9" fmla="*/ 1448284 h 1478478"/>
                <a:gd name="T10" fmla="*/ 8574907 w 9144000"/>
                <a:gd name="T11" fmla="*/ 1460155 h 1478478"/>
                <a:gd name="T12" fmla="*/ 9144984 w 9144000"/>
                <a:gd name="T13" fmla="*/ 1424542 h 1478478"/>
              </a:gdLst>
              <a:ahLst/>
              <a:cxnLst/>
              <a:rect l="0" t="0"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350" cap="flat" cmpd="sng">
              <a:solidFill>
                <a:srgbClr val="FFFFFF"/>
              </a:solidFill>
              <a:prstDash val="solid"/>
            </a:ln>
          </p:spPr>
          <p:txBody>
            <a:bodyPr wrap="none" rtlCol="0" anchor="ctr"/>
            <a:lstStyle/>
            <a:p>
              <a:pPr algn="ctr"/>
              <a:endParaRPr lang="zh-CN" altLang="en-US" sz="1800"/>
            </a:p>
          </p:txBody>
        </p:sp>
        <p:sp>
          <p:nvSpPr>
            <p:cNvPr id="2065" name="Freeform 2064"/>
            <p:cNvSpPr>
              <a:spLocks/>
            </p:cNvSpPr>
            <p:nvPr/>
          </p:nvSpPr>
          <p:spPr>
            <a:xfrm>
              <a:off x="2136793" y="5132388"/>
              <a:ext cx="6982952" cy="1719262"/>
            </a:xfrm>
            <a:custGeom>
              <a:avLst/>
              <a:gdLst>
                <a:gd name="T0" fmla="*/ 0 w 6982691"/>
                <a:gd name="T1" fmla="*/ 1719262 h 1719942"/>
                <a:gd name="T2" fmla="*/ 546285 w 6982691"/>
                <a:gd name="T3" fmla="*/ 1185084 h 1719942"/>
                <a:gd name="T4" fmla="*/ 1330087 w 6982691"/>
                <a:gd name="T5" fmla="*/ 710259 h 1719942"/>
                <a:gd name="T6" fmla="*/ 2078260 w 6982691"/>
                <a:gd name="T7" fmla="*/ 437234 h 1719942"/>
                <a:gd name="T8" fmla="*/ 3348967 w 6982691"/>
                <a:gd name="T9" fmla="*/ 152339 h 1719942"/>
                <a:gd name="T10" fmla="*/ 4002135 w 6982691"/>
                <a:gd name="T11" fmla="*/ 69245 h 1719942"/>
                <a:gd name="T12" fmla="*/ 5047202 w 6982691"/>
                <a:gd name="T13" fmla="*/ 9892 h 1719942"/>
                <a:gd name="T14" fmla="*/ 5890381 w 6982691"/>
                <a:gd name="T15" fmla="*/ 9892 h 1719942"/>
                <a:gd name="T16" fmla="*/ 6496046 w 6982691"/>
                <a:gd name="T17" fmla="*/ 9892 h 1719942"/>
                <a:gd name="T18" fmla="*/ 6899822 w 6982691"/>
                <a:gd name="T19" fmla="*/ 33633 h 1719942"/>
                <a:gd name="T20" fmla="*/ 6982952 w 6982691"/>
                <a:gd name="T21" fmla="*/ 45504 h 1719942"/>
              </a:gdLst>
              <a:ahLst/>
              <a:cxnLst/>
              <a:rect l="0" t="0"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350" cap="flat" cmpd="sng">
              <a:solidFill>
                <a:srgbClr val="FFFFFF"/>
              </a:solidFill>
              <a:prstDash val="solid"/>
            </a:ln>
          </p:spPr>
          <p:txBody>
            <a:bodyPr wrap="none" rtlCol="0" anchor="ctr"/>
            <a:lstStyle/>
            <a:p>
              <a:pPr algn="ctr"/>
              <a:endParaRPr lang="zh-CN" altLang="en-US" sz="1800"/>
            </a:p>
          </p:txBody>
        </p:sp>
        <p:sp>
          <p:nvSpPr>
            <p:cNvPr id="2066" name="Hexagon 2065"/>
            <p:cNvSpPr>
              <a:spLocks/>
            </p:cNvSpPr>
            <p:nvPr/>
          </p:nvSpPr>
          <p:spPr>
            <a:xfrm rot="1800000">
              <a:off x="2995574" y="2859088"/>
              <a:ext cx="1601681" cy="1389062"/>
            </a:xfrm>
            <a:prstGeom prst="hexagon">
              <a:avLst>
                <a:gd name="adj" fmla="val 28543"/>
                <a:gd name="vf" fmla="val 115470"/>
              </a:avLst>
            </a:prstGeom>
            <a:solidFill>
              <a:srgbClr val="FFFFFF">
                <a:alpha val="10195"/>
              </a:srgbClr>
            </a:solidFill>
            <a:ln w="12700">
              <a:solidFill>
                <a:srgbClr val="FFFFFF"/>
              </a:solidFill>
            </a:ln>
          </p:spPr>
          <p:txBody>
            <a:bodyPr anchor="ctr"/>
            <a:lstStyle/>
            <a:p>
              <a:pPr algn="ctr"/>
              <a:endParaRPr lang="en-US" altLang="en-US" sz="1800" dirty="0">
                <a:solidFill>
                  <a:srgbClr val="FFFFFF"/>
                </a:solidFill>
                <a:latin typeface="Century Gothic" charset="0"/>
              </a:endParaRPr>
            </a:p>
          </p:txBody>
        </p:sp>
        <p:sp>
          <p:nvSpPr>
            <p:cNvPr id="2067" name="Hexagon 2066"/>
            <p:cNvSpPr>
              <a:spLocks/>
            </p:cNvSpPr>
            <p:nvPr/>
          </p:nvSpPr>
          <p:spPr>
            <a:xfrm rot="1800000">
              <a:off x="3719426" y="4125913"/>
              <a:ext cx="1601681" cy="1389062"/>
            </a:xfrm>
            <a:prstGeom prst="hexagon">
              <a:avLst>
                <a:gd name="adj" fmla="val 28543"/>
                <a:gd name="vf" fmla="val 115470"/>
              </a:avLst>
            </a:prstGeom>
            <a:solidFill>
              <a:srgbClr val="FFFFFF">
                <a:alpha val="0"/>
              </a:srgbClr>
            </a:solidFill>
            <a:ln w="12700">
              <a:solidFill>
                <a:srgbClr val="FFFFFF"/>
              </a:solidFill>
            </a:ln>
          </p:spPr>
          <p:txBody>
            <a:bodyPr anchor="ctr"/>
            <a:lstStyle/>
            <a:p>
              <a:pPr algn="ctr"/>
              <a:endParaRPr lang="en-US" altLang="en-US" sz="1800" dirty="0">
                <a:solidFill>
                  <a:srgbClr val="FFFFFF"/>
                </a:solidFill>
                <a:latin typeface="Century Gothic" charset="0"/>
              </a:endParaRPr>
            </a:p>
          </p:txBody>
        </p:sp>
        <p:sp>
          <p:nvSpPr>
            <p:cNvPr id="2068" name="Hexagon 2067"/>
            <p:cNvSpPr>
              <a:spLocks/>
            </p:cNvSpPr>
            <p:nvPr/>
          </p:nvSpPr>
          <p:spPr>
            <a:xfrm rot="1800000">
              <a:off x="3728950" y="1592263"/>
              <a:ext cx="1601681" cy="1389062"/>
            </a:xfrm>
            <a:prstGeom prst="hexagon">
              <a:avLst>
                <a:gd name="adj" fmla="val 28543"/>
                <a:gd name="vf" fmla="val 115470"/>
              </a:avLst>
            </a:prstGeom>
            <a:solidFill>
              <a:srgbClr val="FFFFFF">
                <a:alpha val="7058"/>
              </a:srgbClr>
            </a:solidFill>
            <a:ln w="12700">
              <a:solidFill>
                <a:srgbClr val="FFFFFF"/>
              </a:solidFill>
            </a:ln>
          </p:spPr>
          <p:txBody>
            <a:bodyPr anchor="ctr"/>
            <a:lstStyle/>
            <a:p>
              <a:pPr algn="ctr"/>
              <a:endParaRPr lang="en-US" altLang="en-US" sz="1800" dirty="0">
                <a:solidFill>
                  <a:srgbClr val="FFFFFF"/>
                </a:solidFill>
                <a:latin typeface="Century Gothic" charset="0"/>
              </a:endParaRPr>
            </a:p>
          </p:txBody>
        </p:sp>
        <p:sp>
          <p:nvSpPr>
            <p:cNvPr id="2069" name="Hexagon 2068"/>
            <p:cNvSpPr>
              <a:spLocks/>
            </p:cNvSpPr>
            <p:nvPr/>
          </p:nvSpPr>
          <p:spPr>
            <a:xfrm rot="1800000">
              <a:off x="2976525" y="325438"/>
              <a:ext cx="1601681" cy="1389062"/>
            </a:xfrm>
            <a:prstGeom prst="hexagon">
              <a:avLst>
                <a:gd name="adj" fmla="val 28543"/>
                <a:gd name="vf" fmla="val 115470"/>
              </a:avLst>
            </a:prstGeom>
            <a:solidFill>
              <a:srgbClr val="FFFFFF">
                <a:alpha val="3921"/>
              </a:srgbClr>
            </a:solidFill>
            <a:ln w="12700">
              <a:solidFill>
                <a:srgbClr val="FFFFFF"/>
              </a:solidFill>
            </a:ln>
          </p:spPr>
          <p:txBody>
            <a:bodyPr anchor="ctr"/>
            <a:lstStyle/>
            <a:p>
              <a:pPr algn="ctr"/>
              <a:endParaRPr lang="en-US" altLang="en-US" sz="1800" dirty="0">
                <a:solidFill>
                  <a:srgbClr val="FFFFFF"/>
                </a:solidFill>
                <a:latin typeface="Century Gothic" charset="0"/>
              </a:endParaRPr>
            </a:p>
          </p:txBody>
        </p:sp>
        <p:sp>
          <p:nvSpPr>
            <p:cNvPr id="2070" name="Hexagon 2069"/>
            <p:cNvSpPr>
              <a:spLocks/>
            </p:cNvSpPr>
            <p:nvPr/>
          </p:nvSpPr>
          <p:spPr>
            <a:xfrm rot="1800000">
              <a:off x="4462327" y="5383213"/>
              <a:ext cx="1601681" cy="1389062"/>
            </a:xfrm>
            <a:prstGeom prst="hexagon">
              <a:avLst>
                <a:gd name="adj" fmla="val 28543"/>
                <a:gd name="vf" fmla="val 115470"/>
              </a:avLst>
            </a:prstGeom>
            <a:solidFill>
              <a:srgbClr val="FFFFFF">
                <a:alpha val="5882"/>
              </a:srgbClr>
            </a:solidFill>
            <a:ln w="12700">
              <a:solidFill>
                <a:srgbClr val="FFFFFF"/>
              </a:solidFill>
            </a:ln>
          </p:spPr>
          <p:txBody>
            <a:bodyPr anchor="ctr"/>
            <a:lstStyle/>
            <a:p>
              <a:pPr algn="ctr"/>
              <a:endParaRPr lang="en-US" altLang="en-US" sz="1800" dirty="0">
                <a:solidFill>
                  <a:srgbClr val="FFFFFF"/>
                </a:solidFill>
                <a:latin typeface="Century Gothic" charset="0"/>
              </a:endParaRPr>
            </a:p>
          </p:txBody>
        </p:sp>
        <p:sp>
          <p:nvSpPr>
            <p:cNvPr id="2071" name="Freeform 2070"/>
            <p:cNvSpPr>
              <a:spLocks/>
            </p:cNvSpPr>
            <p:nvPr/>
          </p:nvSpPr>
          <p:spPr>
            <a:xfrm rot="1800000">
              <a:off x="-382404" y="4202113"/>
              <a:ext cx="1261980" cy="1387475"/>
            </a:xfrm>
            <a:custGeom>
              <a:avLst/>
              <a:gdLst>
                <a:gd name="T0" fmla="*/ 0 w 1261499"/>
                <a:gd name="T1" fmla="*/ 105040 h 1388236"/>
                <a:gd name="T2" fmla="*/ 56378 w 1261499"/>
                <a:gd name="T3" fmla="*/ 0 h 1388236"/>
                <a:gd name="T4" fmla="*/ 865571 w 1261499"/>
                <a:gd name="T5" fmla="*/ 0 h 1388236"/>
                <a:gd name="T6" fmla="*/ 1261980 w 1261499"/>
                <a:gd name="T7" fmla="*/ 693738 h 1388236"/>
                <a:gd name="T8" fmla="*/ 865571 w 1261499"/>
                <a:gd name="T9" fmla="*/ 1387475 h 1388236"/>
                <a:gd name="T10" fmla="*/ 744862 w 1261499"/>
                <a:gd name="T11" fmla="*/ 1387132 h 1388236"/>
                <a:gd name="T12" fmla="*/ 0 w 1261499"/>
                <a:gd name="T13" fmla="*/ 105040 h 1388236"/>
              </a:gdLst>
              <a:ahLst/>
              <a:cxnLst/>
              <a:rect l="0" t="0"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rgbClr val="FFFFFF">
                <a:alpha val="10195"/>
              </a:srgbClr>
            </a:solidFill>
            <a:ln w="12700" cap="flat" cmpd="sng">
              <a:solidFill>
                <a:srgbClr val="FFFFFF"/>
              </a:solidFill>
              <a:prstDash val="solid"/>
            </a:ln>
          </p:spPr>
          <p:txBody>
            <a:bodyPr wrap="none" rtlCol="0" anchor="ctr"/>
            <a:lstStyle/>
            <a:p>
              <a:pPr algn="ctr"/>
              <a:endParaRPr lang="zh-CN" altLang="en-US" sz="1800"/>
            </a:p>
          </p:txBody>
        </p:sp>
        <p:sp>
          <p:nvSpPr>
            <p:cNvPr id="2072" name="Hexagon 2071"/>
            <p:cNvSpPr>
              <a:spLocks/>
            </p:cNvSpPr>
            <p:nvPr/>
          </p:nvSpPr>
          <p:spPr>
            <a:xfrm rot="1800000">
              <a:off x="23970" y="5402263"/>
              <a:ext cx="1601681" cy="1389062"/>
            </a:xfrm>
            <a:prstGeom prst="hexagon">
              <a:avLst>
                <a:gd name="adj" fmla="val 28543"/>
                <a:gd name="vf" fmla="val 115470"/>
              </a:avLst>
            </a:prstGeom>
            <a:solidFill>
              <a:srgbClr val="FFFFFF">
                <a:alpha val="0"/>
              </a:srgbClr>
            </a:solidFill>
            <a:ln w="12700">
              <a:solidFill>
                <a:srgbClr val="FFFFFF"/>
              </a:solidFill>
            </a:ln>
          </p:spPr>
          <p:txBody>
            <a:bodyPr anchor="ctr"/>
            <a:lstStyle/>
            <a:p>
              <a:pPr algn="ctr"/>
              <a:endParaRPr lang="en-US" altLang="en-US" sz="1800" dirty="0">
                <a:solidFill>
                  <a:srgbClr val="FFFFFF"/>
                </a:solidFill>
                <a:latin typeface="Century Gothic" charset="0"/>
              </a:endParaRPr>
            </a:p>
          </p:txBody>
        </p:sp>
        <p:sp>
          <p:nvSpPr>
            <p:cNvPr id="2073" name="Hexagon 2072"/>
            <p:cNvSpPr>
              <a:spLocks/>
            </p:cNvSpPr>
            <p:nvPr/>
          </p:nvSpPr>
          <p:spPr>
            <a:xfrm rot="1800000">
              <a:off x="52543" y="2849563"/>
              <a:ext cx="1601681" cy="1389062"/>
            </a:xfrm>
            <a:prstGeom prst="hexagon">
              <a:avLst>
                <a:gd name="adj" fmla="val 28543"/>
                <a:gd name="vf" fmla="val 115470"/>
              </a:avLst>
            </a:prstGeom>
            <a:solidFill>
              <a:srgbClr val="FFFFFF">
                <a:alpha val="7058"/>
              </a:srgbClr>
            </a:solidFill>
            <a:ln w="12700">
              <a:solidFill>
                <a:srgbClr val="FFFFFF"/>
              </a:solidFill>
            </a:ln>
          </p:spPr>
          <p:txBody>
            <a:bodyPr anchor="ctr"/>
            <a:lstStyle/>
            <a:p>
              <a:pPr algn="ctr"/>
              <a:endParaRPr lang="en-US" altLang="en-US" sz="1800" dirty="0">
                <a:solidFill>
                  <a:srgbClr val="FFFFFF"/>
                </a:solidFill>
                <a:latin typeface="Century Gothic" charset="0"/>
              </a:endParaRPr>
            </a:p>
          </p:txBody>
        </p:sp>
        <p:sp>
          <p:nvSpPr>
            <p:cNvPr id="2074" name="Hexagon 2073"/>
            <p:cNvSpPr>
              <a:spLocks/>
            </p:cNvSpPr>
            <p:nvPr/>
          </p:nvSpPr>
          <p:spPr>
            <a:xfrm rot="1800000">
              <a:off x="776395" y="4125913"/>
              <a:ext cx="1601681" cy="1389062"/>
            </a:xfrm>
            <a:prstGeom prst="hexagon">
              <a:avLst>
                <a:gd name="adj" fmla="val 28543"/>
                <a:gd name="vf" fmla="val 115470"/>
              </a:avLst>
            </a:prstGeom>
            <a:solidFill>
              <a:srgbClr val="FFFFFF">
                <a:alpha val="0"/>
              </a:srgbClr>
            </a:solidFill>
            <a:ln w="12700">
              <a:solidFill>
                <a:srgbClr val="FFFFFF"/>
              </a:solidFill>
            </a:ln>
          </p:spPr>
          <p:txBody>
            <a:bodyPr anchor="ctr"/>
            <a:lstStyle/>
            <a:p>
              <a:pPr algn="ctr"/>
              <a:endParaRPr lang="en-US" altLang="en-US" sz="1800" dirty="0">
                <a:solidFill>
                  <a:srgbClr val="FFFFFF"/>
                </a:solidFill>
                <a:latin typeface="Century Gothic" charset="0"/>
              </a:endParaRPr>
            </a:p>
          </p:txBody>
        </p:sp>
        <p:sp>
          <p:nvSpPr>
            <p:cNvPr id="2075" name="Hexagon 2074"/>
            <p:cNvSpPr>
              <a:spLocks/>
            </p:cNvSpPr>
            <p:nvPr/>
          </p:nvSpPr>
          <p:spPr>
            <a:xfrm rot="1800000">
              <a:off x="1509772" y="5411788"/>
              <a:ext cx="1601681" cy="1389062"/>
            </a:xfrm>
            <a:prstGeom prst="hexagon">
              <a:avLst>
                <a:gd name="adj" fmla="val 28543"/>
                <a:gd name="vf" fmla="val 115470"/>
              </a:avLst>
            </a:prstGeom>
            <a:solidFill>
              <a:srgbClr val="FFFFFF">
                <a:alpha val="0"/>
              </a:srgbClr>
            </a:solidFill>
            <a:ln w="12700">
              <a:solidFill>
                <a:srgbClr val="FFFFFF"/>
              </a:solidFill>
            </a:ln>
          </p:spPr>
          <p:txBody>
            <a:bodyPr anchor="ctr"/>
            <a:lstStyle/>
            <a:p>
              <a:pPr algn="ctr"/>
              <a:endParaRPr lang="en-US" altLang="en-US" sz="1800" dirty="0">
                <a:solidFill>
                  <a:srgbClr val="FFFFFF"/>
                </a:solidFill>
                <a:latin typeface="Century Gothic" charset="0"/>
              </a:endParaRPr>
            </a:p>
          </p:txBody>
        </p:sp>
        <p:sp>
          <p:nvSpPr>
            <p:cNvPr id="2076" name="Hexagon 2075"/>
            <p:cNvSpPr>
              <a:spLocks/>
            </p:cNvSpPr>
            <p:nvPr/>
          </p:nvSpPr>
          <p:spPr>
            <a:xfrm rot="1800000">
              <a:off x="1528821" y="2859088"/>
              <a:ext cx="1601681" cy="1389062"/>
            </a:xfrm>
            <a:prstGeom prst="hexagon">
              <a:avLst>
                <a:gd name="adj" fmla="val 28543"/>
                <a:gd name="vf" fmla="val 115470"/>
              </a:avLst>
            </a:prstGeom>
            <a:solidFill>
              <a:srgbClr val="FFFFFF">
                <a:alpha val="7058"/>
              </a:srgbClr>
            </a:solidFill>
            <a:ln w="12700">
              <a:solidFill>
                <a:srgbClr val="FFFFFF"/>
              </a:solidFill>
            </a:ln>
          </p:spPr>
          <p:txBody>
            <a:bodyPr anchor="ctr"/>
            <a:lstStyle/>
            <a:p>
              <a:pPr algn="ctr"/>
              <a:endParaRPr lang="en-US" altLang="en-US" sz="1800" dirty="0">
                <a:solidFill>
                  <a:srgbClr val="FFFFFF"/>
                </a:solidFill>
                <a:latin typeface="Century Gothic" charset="0"/>
              </a:endParaRPr>
            </a:p>
          </p:txBody>
        </p:sp>
        <p:sp>
          <p:nvSpPr>
            <p:cNvPr id="2077" name="Hexagon 2076"/>
            <p:cNvSpPr>
              <a:spLocks/>
            </p:cNvSpPr>
            <p:nvPr/>
          </p:nvSpPr>
          <p:spPr>
            <a:xfrm rot="1800000">
              <a:off x="795444" y="1563688"/>
              <a:ext cx="1601681" cy="1389062"/>
            </a:xfrm>
            <a:prstGeom prst="hexagon">
              <a:avLst>
                <a:gd name="adj" fmla="val 28543"/>
                <a:gd name="vf" fmla="val 115470"/>
              </a:avLst>
            </a:prstGeom>
            <a:solidFill>
              <a:srgbClr val="FFFFFF">
                <a:alpha val="0"/>
              </a:srgbClr>
            </a:solidFill>
            <a:ln w="12700">
              <a:solidFill>
                <a:srgbClr val="FFFFFF"/>
              </a:solidFill>
            </a:ln>
          </p:spPr>
          <p:txBody>
            <a:bodyPr anchor="ctr"/>
            <a:lstStyle/>
            <a:p>
              <a:pPr algn="ctr"/>
              <a:endParaRPr lang="en-US" altLang="en-US" sz="1800" dirty="0">
                <a:solidFill>
                  <a:srgbClr val="FFFFFF"/>
                </a:solidFill>
                <a:latin typeface="Century Gothic" charset="0"/>
              </a:endParaRPr>
            </a:p>
          </p:txBody>
        </p:sp>
        <p:sp>
          <p:nvSpPr>
            <p:cNvPr id="2078" name="Hexagon 2077"/>
            <p:cNvSpPr>
              <a:spLocks/>
            </p:cNvSpPr>
            <p:nvPr/>
          </p:nvSpPr>
          <p:spPr>
            <a:xfrm rot="1800000">
              <a:off x="6806909" y="4144963"/>
              <a:ext cx="1600094" cy="1389062"/>
            </a:xfrm>
            <a:prstGeom prst="hexagon">
              <a:avLst>
                <a:gd name="adj" fmla="val 28541"/>
                <a:gd name="vf" fmla="val 115470"/>
              </a:avLst>
            </a:prstGeom>
            <a:solidFill>
              <a:srgbClr val="FFFFFF">
                <a:alpha val="10195"/>
              </a:srgbClr>
            </a:solidFill>
            <a:ln w="12700">
              <a:solidFill>
                <a:srgbClr val="FFFFFF"/>
              </a:solidFill>
            </a:ln>
          </p:spPr>
          <p:txBody>
            <a:bodyPr anchor="ctr"/>
            <a:lstStyle/>
            <a:p>
              <a:pPr algn="ctr"/>
              <a:endParaRPr lang="en-US" altLang="en-US" sz="1800" dirty="0">
                <a:solidFill>
                  <a:srgbClr val="FFFFFF"/>
                </a:solidFill>
                <a:latin typeface="Century Gothic" charset="0"/>
              </a:endParaRPr>
            </a:p>
          </p:txBody>
        </p:sp>
        <p:sp>
          <p:nvSpPr>
            <p:cNvPr id="2079" name="Hexagon 2078"/>
            <p:cNvSpPr>
              <a:spLocks/>
            </p:cNvSpPr>
            <p:nvPr/>
          </p:nvSpPr>
          <p:spPr>
            <a:xfrm rot="1800000">
              <a:off x="7549810" y="5421313"/>
              <a:ext cx="1600094" cy="1389062"/>
            </a:xfrm>
            <a:prstGeom prst="hexagon">
              <a:avLst>
                <a:gd name="adj" fmla="val 28541"/>
                <a:gd name="vf" fmla="val 115470"/>
              </a:avLst>
            </a:prstGeom>
            <a:solidFill>
              <a:srgbClr val="FFFFFF">
                <a:alpha val="0"/>
              </a:srgbClr>
            </a:solidFill>
            <a:ln w="12700">
              <a:solidFill>
                <a:srgbClr val="FFFFFF"/>
              </a:solidFill>
            </a:ln>
          </p:spPr>
          <p:txBody>
            <a:bodyPr anchor="ctr"/>
            <a:lstStyle/>
            <a:p>
              <a:pPr algn="ctr"/>
              <a:endParaRPr lang="en-US" altLang="en-US" sz="1800" dirty="0">
                <a:solidFill>
                  <a:srgbClr val="FFFFFF"/>
                </a:solidFill>
                <a:latin typeface="Century Gothic" charset="0"/>
              </a:endParaRPr>
            </a:p>
          </p:txBody>
        </p:sp>
        <p:sp>
          <p:nvSpPr>
            <p:cNvPr id="2080" name="Hexagon 2079"/>
            <p:cNvSpPr>
              <a:spLocks/>
            </p:cNvSpPr>
            <p:nvPr/>
          </p:nvSpPr>
          <p:spPr>
            <a:xfrm rot="1800000">
              <a:off x="7549810" y="2868613"/>
              <a:ext cx="1600094" cy="1389062"/>
            </a:xfrm>
            <a:prstGeom prst="hexagon">
              <a:avLst>
                <a:gd name="adj" fmla="val 28541"/>
                <a:gd name="vf" fmla="val 115470"/>
              </a:avLst>
            </a:prstGeom>
            <a:solidFill>
              <a:srgbClr val="FFFFFF">
                <a:alpha val="7058"/>
              </a:srgbClr>
            </a:solidFill>
            <a:ln w="12700">
              <a:solidFill>
                <a:srgbClr val="FFFFFF"/>
              </a:solidFill>
            </a:ln>
          </p:spPr>
          <p:txBody>
            <a:bodyPr anchor="ctr"/>
            <a:lstStyle/>
            <a:p>
              <a:pPr algn="ctr"/>
              <a:endParaRPr lang="en-US" altLang="en-US" sz="1800" dirty="0">
                <a:solidFill>
                  <a:srgbClr val="FFFFFF"/>
                </a:solidFill>
                <a:latin typeface="Century Gothic" charset="0"/>
              </a:endParaRPr>
            </a:p>
          </p:txBody>
        </p:sp>
        <p:sp>
          <p:nvSpPr>
            <p:cNvPr id="2081" name="Freeform 2080"/>
            <p:cNvSpPr>
              <a:spLocks/>
            </p:cNvSpPr>
            <p:nvPr/>
          </p:nvSpPr>
          <p:spPr>
            <a:xfrm rot="1800000">
              <a:off x="8306998" y="4056063"/>
              <a:ext cx="1242930" cy="1387475"/>
            </a:xfrm>
            <a:custGeom>
              <a:avLst/>
              <a:gdLst>
                <a:gd name="T0" fmla="*/ 0 w 1243407"/>
                <a:gd name="T1" fmla="*/ 693738 h 1388236"/>
                <a:gd name="T2" fmla="*/ 396106 w 1243407"/>
                <a:gd name="T3" fmla="*/ 0 h 1388236"/>
                <a:gd name="T4" fmla="*/ 473847 w 1243407"/>
                <a:gd name="T5" fmla="*/ 4014 h 1388236"/>
                <a:gd name="T6" fmla="*/ 1242930 w 1243407"/>
                <a:gd name="T7" fmla="*/ 1325256 h 1388236"/>
                <a:gd name="T8" fmla="*/ 1204680 w 1243407"/>
                <a:gd name="T9" fmla="*/ 1387475 h 1388236"/>
                <a:gd name="T10" fmla="*/ 396106 w 1243407"/>
                <a:gd name="T11" fmla="*/ 1387475 h 1388236"/>
                <a:gd name="T12" fmla="*/ 0 w 1243407"/>
                <a:gd name="T13" fmla="*/ 693738 h 1388236"/>
              </a:gdLst>
              <a:ahLst/>
              <a:cxnLst/>
              <a:rect l="0" t="0"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rgbClr val="FFFFFF">
                <a:alpha val="3921"/>
              </a:srgbClr>
            </a:solidFill>
            <a:ln w="12700" cap="flat" cmpd="sng">
              <a:solidFill>
                <a:srgbClr val="FFFFFF"/>
              </a:solidFill>
              <a:prstDash val="solid"/>
            </a:ln>
          </p:spPr>
          <p:txBody>
            <a:bodyPr wrap="none" rtlCol="0" anchor="ctr"/>
            <a:lstStyle/>
            <a:p>
              <a:pPr algn="ctr"/>
              <a:endParaRPr lang="zh-CN" altLang="en-US" sz="1800"/>
            </a:p>
          </p:txBody>
        </p:sp>
        <p:sp>
          <p:nvSpPr>
            <p:cNvPr id="2082" name="Freeform 2081"/>
            <p:cNvSpPr>
              <a:spLocks/>
            </p:cNvSpPr>
            <p:nvPr/>
          </p:nvSpPr>
          <p:spPr>
            <a:xfrm rot="1800000">
              <a:off x="8306998" y="1511300"/>
              <a:ext cx="1241343" cy="1389063"/>
            </a:xfrm>
            <a:custGeom>
              <a:avLst/>
              <a:gdLst>
                <a:gd name="T0" fmla="*/ 0 w 1241871"/>
                <a:gd name="T1" fmla="*/ 694825 h 1388822"/>
                <a:gd name="T2" fmla="*/ 396090 w 1241871"/>
                <a:gd name="T3" fmla="*/ 586 h 1388822"/>
                <a:gd name="T4" fmla="*/ 481797 w 1241871"/>
                <a:gd name="T5" fmla="*/ 0 h 1388822"/>
                <a:gd name="T6" fmla="*/ 1241343 w 1241871"/>
                <a:gd name="T7" fmla="*/ 1324142 h 1388822"/>
                <a:gd name="T8" fmla="*/ 1204630 w 1241871"/>
                <a:gd name="T9" fmla="*/ 1389063 h 1388822"/>
                <a:gd name="T10" fmla="*/ 396090 w 1241871"/>
                <a:gd name="T11" fmla="*/ 1389063 h 1388822"/>
                <a:gd name="T12" fmla="*/ 0 w 1241871"/>
                <a:gd name="T13" fmla="*/ 694825 h 1388822"/>
              </a:gdLst>
              <a:ahLst/>
              <a:cxnLst/>
              <a:rect l="0" t="0"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rgbClr val="FFFFFF">
                <a:alpha val="0"/>
              </a:srgbClr>
            </a:solidFill>
            <a:ln w="12700" cap="flat" cmpd="sng">
              <a:solidFill>
                <a:srgbClr val="FFFFFF"/>
              </a:solidFill>
              <a:prstDash val="solid"/>
            </a:ln>
          </p:spPr>
          <p:txBody>
            <a:bodyPr wrap="none" rtlCol="0" anchor="ctr"/>
            <a:lstStyle/>
            <a:p>
              <a:pPr algn="ctr"/>
              <a:endParaRPr lang="zh-CN" altLang="en-US" sz="1800"/>
            </a:p>
          </p:txBody>
        </p:sp>
      </p:grpSp>
      <p:sp>
        <p:nvSpPr>
          <p:cNvPr id="2051" name="Rectangle 2050"/>
          <p:cNvSpPr>
            <a:spLocks/>
          </p:cNvSpPr>
          <p:nvPr/>
        </p:nvSpPr>
        <p:spPr>
          <a:xfrm>
            <a:off x="6081185" y="-22225"/>
            <a:ext cx="4906433" cy="6272213"/>
          </a:xfrm>
          <a:prstGeom prst="rect">
            <a:avLst/>
          </a:prstGeom>
          <a:solidFill>
            <a:srgbClr val="F5F5F5"/>
          </a:solidFill>
          <a:ln w="15875">
            <a:solidFill>
              <a:srgbClr val="8B7B57"/>
            </a:solidFill>
          </a:ln>
        </p:spPr>
        <p:txBody>
          <a:bodyPr anchor="ctr"/>
          <a:lstStyle/>
          <a:p>
            <a:pPr algn="ctr"/>
            <a:endParaRPr lang="en-US" altLang="en-US" sz="1800" dirty="0">
              <a:solidFill>
                <a:srgbClr val="FFFFFF"/>
              </a:solidFill>
              <a:latin typeface="Century Gothic" charset="0"/>
            </a:endParaRPr>
          </a:p>
        </p:txBody>
      </p:sp>
      <p:sp>
        <p:nvSpPr>
          <p:cNvPr id="2052" name="Rectangle 2051"/>
          <p:cNvSpPr>
            <a:spLocks/>
          </p:cNvSpPr>
          <p:nvPr/>
        </p:nvSpPr>
        <p:spPr>
          <a:xfrm>
            <a:off x="6199717" y="-22225"/>
            <a:ext cx="4673600" cy="2312988"/>
          </a:xfrm>
          <a:prstGeom prst="rect">
            <a:avLst/>
          </a:prstGeom>
          <a:solidFill>
            <a:srgbClr val="9B2D1F"/>
          </a:solidFill>
          <a:ln>
            <a:noFill/>
          </a:ln>
        </p:spPr>
        <p:txBody>
          <a:bodyPr anchor="ctr"/>
          <a:lstStyle/>
          <a:p>
            <a:pPr algn="ctr"/>
            <a:endParaRPr lang="en-US" altLang="en-US" sz="1800" dirty="0">
              <a:solidFill>
                <a:srgbClr val="FFFFFF"/>
              </a:solidFill>
              <a:latin typeface="Century Gothic" charset="0"/>
            </a:endParaRPr>
          </a:p>
        </p:txBody>
      </p:sp>
      <p:sp>
        <p:nvSpPr>
          <p:cNvPr id="2053" name="Rectangle 2052"/>
          <p:cNvSpPr>
            <a:spLocks/>
          </p:cNvSpPr>
          <p:nvPr/>
        </p:nvSpPr>
        <p:spPr>
          <a:xfrm>
            <a:off x="6201833" y="6088063"/>
            <a:ext cx="4673600" cy="82550"/>
          </a:xfrm>
          <a:prstGeom prst="rect">
            <a:avLst/>
          </a:prstGeom>
          <a:solidFill>
            <a:srgbClr val="D34817"/>
          </a:solidFill>
          <a:ln>
            <a:noFill/>
          </a:ln>
        </p:spPr>
        <p:txBody>
          <a:bodyPr anchor="ctr"/>
          <a:lstStyle/>
          <a:p>
            <a:pPr algn="ctr"/>
            <a:endParaRPr lang="en-US" altLang="en-US" sz="1800" dirty="0">
              <a:solidFill>
                <a:srgbClr val="FFFFFF"/>
              </a:solidFill>
              <a:latin typeface="Century Gothic" charset="0"/>
            </a:endParaRPr>
          </a:p>
        </p:txBody>
      </p:sp>
      <p:sp>
        <p:nvSpPr>
          <p:cNvPr id="2054" name="Rectangle 2053"/>
          <p:cNvSpPr>
            <a:spLocks/>
          </p:cNvSpPr>
          <p:nvPr/>
        </p:nvSpPr>
        <p:spPr>
          <a:xfrm>
            <a:off x="6201833" y="6088063"/>
            <a:ext cx="4673600" cy="82550"/>
          </a:xfrm>
          <a:prstGeom prst="rect">
            <a:avLst/>
          </a:prstGeom>
          <a:solidFill>
            <a:srgbClr val="D34817"/>
          </a:solidFill>
          <a:ln>
            <a:noFill/>
          </a:ln>
        </p:spPr>
        <p:txBody>
          <a:bodyPr anchor="ctr"/>
          <a:lstStyle/>
          <a:p>
            <a:pPr algn="ctr"/>
            <a:endParaRPr lang="en-US" altLang="en-US" sz="1800" dirty="0">
              <a:solidFill>
                <a:srgbClr val="FFFFFF"/>
              </a:solidFill>
              <a:latin typeface="Century Gothic" charset="0"/>
            </a:endParaRPr>
          </a:p>
        </p:txBody>
      </p:sp>
      <p:sp>
        <p:nvSpPr>
          <p:cNvPr id="2055" name="Title 2054"/>
          <p:cNvSpPr>
            <a:spLocks noGrp="1"/>
          </p:cNvSpPr>
          <p:nvPr>
            <p:ph type="title" idx="4294967295"/>
          </p:nvPr>
        </p:nvSpPr>
        <p:spPr>
          <a:xfrm>
            <a:off x="1390652" y="1027113"/>
            <a:ext cx="9366249" cy="1143000"/>
          </a:xfrm>
          <a:prstGeom prst="rect">
            <a:avLst/>
          </a:prstGeom>
          <a:noFill/>
          <a:ln>
            <a:noFill/>
          </a:ln>
        </p:spPr>
        <p:txBody>
          <a:bodyPr anchor="b" anchorCtr="0"/>
          <a:lstStyle/>
          <a:p>
            <a:pPr lvl="0"/>
            <a:r>
              <a:rPr lang="en-US" altLang="en-US" dirty="0"/>
              <a:t>Click to edit Master title style</a:t>
            </a:r>
          </a:p>
        </p:txBody>
      </p:sp>
      <p:sp>
        <p:nvSpPr>
          <p:cNvPr id="2056" name="Text Placeholder 2055"/>
          <p:cNvSpPr>
            <a:spLocks noGrp="1"/>
          </p:cNvSpPr>
          <p:nvPr>
            <p:ph type="body" idx="1"/>
          </p:nvPr>
        </p:nvSpPr>
        <p:spPr>
          <a:xfrm>
            <a:off x="1390652" y="2324100"/>
            <a:ext cx="9036049" cy="35083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7" name="Date Placeholder 2056"/>
          <p:cNvSpPr>
            <a:spLocks noGrp="1"/>
          </p:cNvSpPr>
          <p:nvPr>
            <p:ph type="dt" sz="half" idx="2"/>
          </p:nvPr>
        </p:nvSpPr>
        <p:spPr>
          <a:xfrm>
            <a:off x="6318251" y="1516064"/>
            <a:ext cx="2844800" cy="752475"/>
          </a:xfrm>
          <a:prstGeom prst="rect">
            <a:avLst/>
          </a:prstGeom>
          <a:noFill/>
          <a:ln>
            <a:noFill/>
          </a:ln>
        </p:spPr>
        <p:txBody>
          <a:bodyPr anchor="b" anchorCtr="0"/>
          <a:lstStyle/>
          <a:p>
            <a:fld id="{12FF1C42-D199-3057-1503-587298610EC3}" type="datetime15">
              <a:rPr lang="en-US" altLang="en-US" sz="2400" dirty="0">
                <a:solidFill>
                  <a:srgbClr val="FEFEFE"/>
                </a:solidFill>
              </a:rPr>
              <a:t>15</a:t>
            </a:fld>
            <a:endParaRPr lang="en-US" altLang="en-US" sz="2400" dirty="0">
              <a:solidFill>
                <a:srgbClr val="FEFEFE"/>
              </a:solidFill>
            </a:endParaRPr>
          </a:p>
        </p:txBody>
      </p:sp>
      <p:sp>
        <p:nvSpPr>
          <p:cNvPr id="2058" name="Footer Placeholder 2057"/>
          <p:cNvSpPr>
            <a:spLocks noGrp="1"/>
          </p:cNvSpPr>
          <p:nvPr>
            <p:ph type="ftr" sz="quarter" idx="3"/>
          </p:nvPr>
        </p:nvSpPr>
        <p:spPr>
          <a:xfrm>
            <a:off x="7071784" y="5719764"/>
            <a:ext cx="3774016" cy="365125"/>
          </a:xfrm>
          <a:prstGeom prst="rect">
            <a:avLst/>
          </a:prstGeom>
          <a:noFill/>
          <a:ln>
            <a:noFill/>
          </a:ln>
        </p:spPr>
        <p:txBody>
          <a:bodyPr anchor="ctr"/>
          <a:lstStyle/>
          <a:p>
            <a:pPr algn="r"/>
            <a:endParaRPr lang="en-US" altLang="en-US" sz="1200" dirty="0">
              <a:solidFill>
                <a:srgbClr val="D34817"/>
              </a:solidFill>
            </a:endParaRPr>
          </a:p>
        </p:txBody>
      </p:sp>
      <p:sp>
        <p:nvSpPr>
          <p:cNvPr id="2059" name="Slide Number Placeholder 2058"/>
          <p:cNvSpPr>
            <a:spLocks noGrp="1"/>
          </p:cNvSpPr>
          <p:nvPr>
            <p:ph type="sldNum" sz="quarter" idx="4"/>
          </p:nvPr>
        </p:nvSpPr>
        <p:spPr>
          <a:xfrm>
            <a:off x="6199718" y="5719764"/>
            <a:ext cx="857249" cy="365125"/>
          </a:xfrm>
          <a:prstGeom prst="rect">
            <a:avLst/>
          </a:prstGeom>
          <a:noFill/>
          <a:ln>
            <a:noFill/>
          </a:ln>
        </p:spPr>
        <p:txBody>
          <a:bodyPr anchor="ctr"/>
          <a:lstStyle/>
          <a:p>
            <a:fld id="{12FF1C42-D199-3059-1503-587298610EC3}" type="slidenum">
              <a:rPr lang="en-US" altLang="en-US" sz="1200" dirty="0">
                <a:solidFill>
                  <a:srgbClr val="D34817"/>
                </a:solidFill>
              </a:rPr>
              <a:t>‹#›</a:t>
            </a:fld>
            <a:endParaRPr lang="en-US" altLang="en-US" sz="1200" dirty="0">
              <a:solidFill>
                <a:srgbClr val="D34817"/>
              </a:solidFill>
            </a:endParaRPr>
          </a:p>
        </p:txBody>
      </p:sp>
    </p:spTree>
    <p:extLst>
      <p:ext uri="{BB962C8B-B14F-4D97-AF65-F5344CB8AC3E}">
        <p14:creationId xmlns:p14="http://schemas.microsoft.com/office/powerpoint/2010/main" val="238950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12/11/2021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12/11/2021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68" r:id="rId18"/>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0.png"/><Relationship Id="rId7" Type="http://schemas.openxmlformats.org/officeDocument/2006/relationships/diagramColors" Target="../diagrams/colors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D6F918-A17B-4744-A3B2-76949FC10B2A}"/>
              </a:ext>
            </a:extLst>
          </p:cNvPr>
          <p:cNvSpPr>
            <a:spLocks noGrp="1"/>
          </p:cNvSpPr>
          <p:nvPr>
            <p:ph type="ctrTitle"/>
          </p:nvPr>
        </p:nvSpPr>
        <p:spPr/>
        <p:txBody>
          <a:bodyPr/>
          <a:lstStyle/>
          <a:p>
            <a:r>
              <a:rPr lang="en-US" dirty="0" err="1"/>
              <a:t>Gangguan</a:t>
            </a:r>
            <a:r>
              <a:rPr lang="en-US" dirty="0"/>
              <a:t> system Saraf</a:t>
            </a:r>
          </a:p>
        </p:txBody>
      </p:sp>
      <p:sp>
        <p:nvSpPr>
          <p:cNvPr id="3" name="Subtitle 2">
            <a:extLst>
              <a:ext uri="{FF2B5EF4-FFF2-40B4-BE49-F238E27FC236}">
                <a16:creationId xmlns:a16="http://schemas.microsoft.com/office/drawing/2014/main" xmlns="" id="{F3079C36-246E-9944-8630-C4E7AC3DAA9D}"/>
              </a:ext>
            </a:extLst>
          </p:cNvPr>
          <p:cNvSpPr>
            <a:spLocks noGrp="1"/>
          </p:cNvSpPr>
          <p:nvPr>
            <p:ph type="subTitle" idx="1"/>
          </p:nvPr>
        </p:nvSpPr>
        <p:spPr/>
        <p:txBody>
          <a:bodyPr/>
          <a:lstStyle/>
          <a:p>
            <a:r>
              <a:rPr lang="en-US" dirty="0"/>
              <a:t>Andi Maulana</a:t>
            </a:r>
          </a:p>
        </p:txBody>
      </p:sp>
    </p:spTree>
    <p:extLst>
      <p:ext uri="{BB962C8B-B14F-4D97-AF65-F5344CB8AC3E}">
        <p14:creationId xmlns:p14="http://schemas.microsoft.com/office/powerpoint/2010/main" val="36949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2973" y="643467"/>
            <a:ext cx="7652206" cy="1185333"/>
          </a:xfrm>
        </p:spPr>
        <p:txBody>
          <a:bodyPr anchor="t">
            <a:normAutofit/>
          </a:bodyPr>
          <a:lstStyle/>
          <a:p>
            <a:r>
              <a:rPr lang="id-ID" sz="3600"/>
              <a:t>Generelized Seizured</a:t>
            </a:r>
          </a:p>
        </p:txBody>
      </p:sp>
      <p:sp>
        <p:nvSpPr>
          <p:cNvPr id="8" name="Rectangle 7">
            <a:extLst>
              <a:ext uri="{FF2B5EF4-FFF2-40B4-BE49-F238E27FC236}">
                <a16:creationId xmlns:a16="http://schemas.microsoft.com/office/drawing/2014/main" xmlns="" id="{BBC3D062-BC64-4565-B4BA-0A496EA3F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 y="0"/>
            <a:ext cx="2766863" cy="6858000"/>
          </a:xfrm>
          <a:prstGeom prst="rect">
            <a:avLst/>
          </a:prstGeom>
          <a:solidFill>
            <a:schemeClr val="accent1"/>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022E3983-091A-4CCE-B772-9E6372F65F1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rot="5400000">
            <a:off x="-680925"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p:cNvSpPr>
            <a:spLocks noGrp="1"/>
          </p:cNvSpPr>
          <p:nvPr>
            <p:ph idx="1"/>
          </p:nvPr>
        </p:nvSpPr>
        <p:spPr>
          <a:xfrm>
            <a:off x="3412972" y="1828801"/>
            <a:ext cx="7652207" cy="4253948"/>
          </a:xfrm>
        </p:spPr>
        <p:txBody>
          <a:bodyPr>
            <a:normAutofit/>
          </a:bodyPr>
          <a:lstStyle/>
          <a:p>
            <a:pPr>
              <a:lnSpc>
                <a:spcPct val="90000"/>
              </a:lnSpc>
            </a:pPr>
            <a:r>
              <a:rPr lang="id-ID" sz="1400"/>
              <a:t>Tonic Clonic</a:t>
            </a:r>
          </a:p>
          <a:p>
            <a:pPr lvl="0">
              <a:lnSpc>
                <a:spcPct val="90000"/>
              </a:lnSpc>
            </a:pPr>
            <a:r>
              <a:rPr lang="id-ID" sz="1400">
                <a:latin typeface="Arial Unicode MS" panose="020B0604020202020204" pitchFamily="34" charset="-128"/>
              </a:rPr>
              <a:t>Kejang ini mengakibatkan hilangnya kesadaran, diikuti fase tonik (kontraksi terus menerus) dan fase klonik (kontraksi dan relaksasi yang cepat). Penyitaan dapat diikuti oleh periode kebingungan dan kelelahan akibat penipisan toko glukosa dan energi.</a:t>
            </a:r>
            <a:endParaRPr lang="id-ID" sz="1400">
              <a:latin typeface="Arial" panose="020B0604020202020204" pitchFamily="34" charset="0"/>
            </a:endParaRPr>
          </a:p>
          <a:p>
            <a:pPr>
              <a:lnSpc>
                <a:spcPct val="90000"/>
              </a:lnSpc>
            </a:pPr>
            <a:r>
              <a:rPr lang="id-ID" sz="1400"/>
              <a:t>Absence</a:t>
            </a:r>
          </a:p>
          <a:p>
            <a:pPr lvl="0">
              <a:lnSpc>
                <a:spcPct val="90000"/>
              </a:lnSpc>
            </a:pPr>
            <a:r>
              <a:rPr lang="id-ID" sz="1400">
                <a:latin typeface="Arial Unicode MS" panose="020B0604020202020204" pitchFamily="34" charset="-128"/>
              </a:rPr>
              <a:t>Kejang ini melibatkan hilangnya kesadaran singkat, mendadak, dan selflimiting. Awitan umumnya terjadi pada pasien pada usia 3 sampai 5 tahun dan berlangsung hingga pubertas atau lebih. Pasien menatap dan menunjukkan mata yang berkedip cepat, yang berlangsung selama 3 sampai 5 detik</a:t>
            </a:r>
            <a:endParaRPr lang="id-ID" sz="1400">
              <a:latin typeface="Arial" panose="020B0604020202020204" pitchFamily="34" charset="0"/>
            </a:endParaRPr>
          </a:p>
          <a:p>
            <a:pPr>
              <a:lnSpc>
                <a:spcPct val="90000"/>
              </a:lnSpc>
            </a:pPr>
            <a:r>
              <a:rPr lang="id-ID" sz="1400"/>
              <a:t>Myoclonic</a:t>
            </a:r>
          </a:p>
          <a:p>
            <a:pPr lvl="0">
              <a:lnSpc>
                <a:spcPct val="90000"/>
              </a:lnSpc>
            </a:pPr>
            <a:r>
              <a:rPr lang="id-ID" sz="1400">
                <a:latin typeface="Arial Unicode MS" panose="020B0604020202020204" pitchFamily="34" charset="-128"/>
              </a:rPr>
              <a:t>Kejang ini terdiri dari episode pendek kontraksi otot yang bisa kambuh selama beberapa menit. Mereka umumnya terjadi setelah terbangun dan dipamerkan sebagai tersentak seketika dari anggota badan. Kejang mioklonik terjadi pada usia berapapun tapi biasanya mulai sekitar masa pubertas atau awal masa dewasa</a:t>
            </a:r>
            <a:endParaRPr lang="id-ID" sz="1400">
              <a:latin typeface="Arial" panose="020B0604020202020204" pitchFamily="34" charset="0"/>
            </a:endParaRPr>
          </a:p>
          <a:p>
            <a:pPr>
              <a:lnSpc>
                <a:spcPct val="90000"/>
              </a:lnSpc>
            </a:pPr>
            <a:endParaRPr lang="id-ID" sz="1400"/>
          </a:p>
        </p:txBody>
      </p:sp>
    </p:spTree>
    <p:extLst>
      <p:ext uri="{BB962C8B-B14F-4D97-AF65-F5344CB8AC3E}">
        <p14:creationId xmlns:p14="http://schemas.microsoft.com/office/powerpoint/2010/main" val="644012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4179" y="714375"/>
            <a:ext cx="3332955" cy="5076826"/>
          </a:xfrm>
        </p:spPr>
        <p:txBody>
          <a:bodyPr anchor="ctr">
            <a:normAutofit/>
          </a:bodyPr>
          <a:lstStyle/>
          <a:p>
            <a:r>
              <a:rPr lang="id-ID" sz="4000"/>
              <a:t>Continue</a:t>
            </a:r>
          </a:p>
        </p:txBody>
      </p:sp>
      <p:sp>
        <p:nvSpPr>
          <p:cNvPr id="8" name="Rectangle 7">
            <a:extLst>
              <a:ext uri="{FF2B5EF4-FFF2-40B4-BE49-F238E27FC236}">
                <a16:creationId xmlns:a16="http://schemas.microsoft.com/office/drawing/2014/main" xmlns="" id="{375136A9-49F9-4DA0-A741-F065B0FA0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B912F6C7-0423-4B6F-AECE-710C848918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xmlns="" id="{A7208205-03EE-4EC8-9C34-59270C1880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p:cNvSpPr>
            <a:spLocks noGrp="1"/>
          </p:cNvSpPr>
          <p:nvPr>
            <p:ph idx="1"/>
          </p:nvPr>
        </p:nvSpPr>
        <p:spPr>
          <a:xfrm>
            <a:off x="4973046" y="714375"/>
            <a:ext cx="6253751" cy="5076825"/>
          </a:xfrm>
        </p:spPr>
        <p:txBody>
          <a:bodyPr>
            <a:normAutofit/>
          </a:bodyPr>
          <a:lstStyle/>
          <a:p>
            <a:r>
              <a:rPr lang="id-ID">
                <a:solidFill>
                  <a:schemeClr val="tx1"/>
                </a:solidFill>
              </a:rPr>
              <a:t>Clonic</a:t>
            </a:r>
          </a:p>
          <a:p>
            <a:pPr lvl="0"/>
            <a:r>
              <a:rPr lang="id-ID" dirty="0">
                <a:solidFill>
                  <a:schemeClr val="tx1"/>
                </a:solidFill>
                <a:latin typeface="Arial Unicode MS" panose="020B0604020202020204" pitchFamily="34" charset="-128"/>
              </a:rPr>
              <a:t>Kejang ini terdiri dari episode pendek kontraksi otot yang sangat mirip dengan serangan mioklonik. Kesadaran lebih terganggu dengan kejang klonik dibandingkan dengan myoclonic</a:t>
            </a:r>
            <a:endParaRPr lang="id-ID">
              <a:solidFill>
                <a:schemeClr val="tx1"/>
              </a:solidFill>
              <a:latin typeface="Arial" panose="020B0604020202020204" pitchFamily="34" charset="0"/>
            </a:endParaRPr>
          </a:p>
          <a:p>
            <a:r>
              <a:rPr lang="id-ID">
                <a:solidFill>
                  <a:schemeClr val="tx1"/>
                </a:solidFill>
              </a:rPr>
              <a:t>Tonic</a:t>
            </a:r>
          </a:p>
          <a:p>
            <a:pPr lvl="0"/>
            <a:r>
              <a:rPr lang="id-ID" dirty="0">
                <a:solidFill>
                  <a:schemeClr val="tx1"/>
                </a:solidFill>
                <a:latin typeface="Arial Unicode MS" panose="020B0604020202020204" pitchFamily="34" charset="-128"/>
              </a:rPr>
              <a:t>Kejang ini melibatkan peningkatan nada pada otot ekstensi dan umumnya kurang dari 60 detik</a:t>
            </a:r>
            <a:r>
              <a:rPr lang="id-ID">
                <a:solidFill>
                  <a:schemeClr val="tx1"/>
                </a:solidFill>
              </a:rPr>
              <a:t> </a:t>
            </a:r>
            <a:endParaRPr lang="id-ID">
              <a:solidFill>
                <a:schemeClr val="tx1"/>
              </a:solidFill>
              <a:latin typeface="Arial" panose="020B0604020202020204" pitchFamily="34" charset="0"/>
            </a:endParaRPr>
          </a:p>
          <a:p>
            <a:r>
              <a:rPr lang="id-ID">
                <a:solidFill>
                  <a:schemeClr val="tx1"/>
                </a:solidFill>
              </a:rPr>
              <a:t>Atonic</a:t>
            </a:r>
          </a:p>
          <a:p>
            <a:pPr lvl="0"/>
            <a:r>
              <a:rPr lang="id-ID" dirty="0">
                <a:solidFill>
                  <a:schemeClr val="tx1"/>
                </a:solidFill>
                <a:latin typeface="Arial Unicode MS" panose="020B0604020202020204" pitchFamily="34" charset="-128"/>
              </a:rPr>
              <a:t>Kejang ini juga dikenal sebagai serangan tetes dan ditandai dengan hilangnya rasa otot secara tiba-tiba</a:t>
            </a:r>
            <a:endParaRPr lang="id-ID">
              <a:solidFill>
                <a:schemeClr val="tx1"/>
              </a:solidFill>
              <a:latin typeface="Arial" panose="020B0604020202020204" pitchFamily="34" charset="0"/>
            </a:endParaRPr>
          </a:p>
          <a:p>
            <a:endParaRPr lang="id-ID">
              <a:solidFill>
                <a:schemeClr val="tx1"/>
              </a:solidFill>
            </a:endParaRPr>
          </a:p>
        </p:txBody>
      </p:sp>
    </p:spTree>
    <p:extLst>
      <p:ext uri="{BB962C8B-B14F-4D97-AF65-F5344CB8AC3E}">
        <p14:creationId xmlns:p14="http://schemas.microsoft.com/office/powerpoint/2010/main" val="85343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8630" y="4363271"/>
            <a:ext cx="10200986" cy="1066801"/>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Classification Drug</a:t>
            </a:r>
          </a:p>
        </p:txBody>
      </p:sp>
      <p:sp>
        <p:nvSpPr>
          <p:cNvPr id="10" name="Rectangle 9">
            <a:extLst>
              <a:ext uri="{FF2B5EF4-FFF2-40B4-BE49-F238E27FC236}">
                <a16:creationId xmlns:a16="http://schemas.microsoft.com/office/drawing/2014/main" xmlns="" id="{2C069419-B83B-4E10-A3EF-91A86B5D35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3"/>
          <a:srcRect l="48514" t="40022" r="28160" b="4660"/>
          <a:stretch/>
        </p:blipFill>
        <p:spPr>
          <a:xfrm>
            <a:off x="2064031" y="640079"/>
            <a:ext cx="2365702" cy="3155793"/>
          </a:xfrm>
          <a:prstGeom prst="rect">
            <a:avLst/>
          </a:prstGeom>
        </p:spPr>
      </p:pic>
      <p:pic>
        <p:nvPicPr>
          <p:cNvPr id="5" name="Content Placeholder 3"/>
          <p:cNvPicPr>
            <a:picLocks noChangeAspect="1"/>
          </p:cNvPicPr>
          <p:nvPr/>
        </p:nvPicPr>
        <p:blipFill rotWithShape="1">
          <a:blip r:embed="rId3"/>
          <a:srcRect l="48514" t="12048" r="28160" b="59350"/>
          <a:stretch/>
        </p:blipFill>
        <p:spPr>
          <a:xfrm>
            <a:off x="6662255" y="640080"/>
            <a:ext cx="4565726" cy="3149114"/>
          </a:xfrm>
          <a:prstGeom prst="rect">
            <a:avLst/>
          </a:prstGeom>
        </p:spPr>
      </p:pic>
    </p:spTree>
    <p:extLst>
      <p:ext uri="{BB962C8B-B14F-4D97-AF65-F5344CB8AC3E}">
        <p14:creationId xmlns:p14="http://schemas.microsoft.com/office/powerpoint/2010/main" val="1891768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7C809178-18EC-4F14-82C0-293EC9D14B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5121"/>
          <p:cNvSpPr>
            <a:spLocks noGrp="1"/>
          </p:cNvSpPr>
          <p:nvPr>
            <p:ph type="ctrTitle" idx="4294967295"/>
          </p:nvPr>
        </p:nvSpPr>
        <p:spPr>
          <a:xfrm>
            <a:off x="1751012" y="4363271"/>
            <a:ext cx="8676222" cy="1066801"/>
          </a:xfrm>
        </p:spPr>
        <p:txBody>
          <a:bodyPr vert="horz" lIns="91440" tIns="45720" rIns="91440" bIns="45720" rtlCol="0" anchor="b" anchorCtr="0">
            <a:normAutofit/>
          </a:bodyPr>
          <a:lstStyle>
            <a:lvl1pPr>
              <a:defRPr/>
            </a:lvl1pPr>
          </a:lstStyle>
          <a:p>
            <a:pPr algn="ctr"/>
            <a:r>
              <a:rPr lang="en-US" altLang="en-US" sz="4800" b="1">
                <a:effectLst>
                  <a:glow rad="38100">
                    <a:schemeClr val="bg1">
                      <a:lumMod val="65000"/>
                      <a:lumOff val="35000"/>
                      <a:alpha val="50000"/>
                    </a:schemeClr>
                  </a:glow>
                  <a:outerShdw blurRad="28575" dist="31750" dir="13200000" algn="tl" rotWithShape="0">
                    <a:srgbClr val="000000">
                      <a:alpha val="25000"/>
                    </a:srgbClr>
                  </a:outerShdw>
                </a:effectLst>
              </a:rPr>
              <a:t>DEPRESI</a:t>
            </a:r>
          </a:p>
        </p:txBody>
      </p:sp>
      <p:pic>
        <p:nvPicPr>
          <p:cNvPr id="5124" name="Picture 5123"/>
          <p:cNvPicPr>
            <a:picLocks noChangeAspect="1"/>
          </p:cNvPicPr>
          <p:nvPr/>
        </p:nvPicPr>
        <p:blipFill rotWithShape="1">
          <a:blip r:embed="rId3"/>
          <a:srcRect l="18940" r="9578" b="2"/>
          <a:stretch/>
        </p:blipFill>
        <p:spPr>
          <a:xfrm>
            <a:off x="20" y="10"/>
            <a:ext cx="4059916" cy="4273816"/>
          </a:xfrm>
          <a:prstGeom prst="rect">
            <a:avLst/>
          </a:prstGeom>
        </p:spPr>
      </p:pic>
      <p:pic>
        <p:nvPicPr>
          <p:cNvPr id="5126" name="Picture 5125"/>
          <p:cNvPicPr>
            <a:picLocks noChangeAspect="1"/>
          </p:cNvPicPr>
          <p:nvPr/>
        </p:nvPicPr>
        <p:blipFill rotWithShape="1">
          <a:blip r:embed="rId4"/>
          <a:srcRect l="12152" r="18123" b="-1"/>
          <a:stretch/>
        </p:blipFill>
        <p:spPr>
          <a:xfrm>
            <a:off x="4059936" y="10"/>
            <a:ext cx="4072128" cy="4273816"/>
          </a:xfrm>
          <a:prstGeom prst="rect">
            <a:avLst/>
          </a:prstGeom>
          <a:noFill/>
        </p:spPr>
      </p:pic>
      <p:pic>
        <p:nvPicPr>
          <p:cNvPr id="5125" name="Picture 5124"/>
          <p:cNvPicPr>
            <a:picLocks noChangeAspect="1"/>
          </p:cNvPicPr>
          <p:nvPr/>
        </p:nvPicPr>
        <p:blipFill rotWithShape="1">
          <a:blip r:embed="rId5"/>
          <a:srcRect l="1221" r="7107" b="-1"/>
          <a:stretch/>
        </p:blipFill>
        <p:spPr>
          <a:xfrm>
            <a:off x="8132064" y="10"/>
            <a:ext cx="4059936" cy="4273816"/>
          </a:xfrm>
          <a:prstGeom prst="rect">
            <a:avLst/>
          </a:prstGeom>
        </p:spPr>
      </p:pic>
      <p:sp>
        <p:nvSpPr>
          <p:cNvPr id="5123" name="Subtitle 5122"/>
          <p:cNvSpPr>
            <a:spLocks noGrp="1"/>
          </p:cNvSpPr>
          <p:nvPr>
            <p:ph type="subTitle" idx="4294967295"/>
          </p:nvPr>
        </p:nvSpPr>
        <p:spPr>
          <a:xfrm>
            <a:off x="1751012" y="5516211"/>
            <a:ext cx="8676222" cy="722243"/>
          </a:xfrm>
        </p:spPr>
        <p:txBody>
          <a:bodyPr vert="horz" lIns="91440" tIns="45720" rIns="91440" bIns="45720" rtlCol="0" anchor="t" anchorCtr="0">
            <a:normAutofit/>
          </a:bodyPr>
          <a:lstStyle>
            <a:lvl1pPr marL="69850" algn="ctr">
              <a:buNone/>
              <a:defRPr/>
            </a:lvl1pPr>
            <a:lvl2pPr marL="366712" algn="ctr">
              <a:buNone/>
              <a:defRPr/>
            </a:lvl2pPr>
            <a:lvl3pPr marL="685800" algn="ctr">
              <a:buNone/>
              <a:defRPr/>
            </a:lvl3pPr>
            <a:lvl4pPr marL="895350" algn="ctr">
              <a:buNone/>
              <a:defRPr/>
            </a:lvl4pPr>
            <a:lvl5pPr marL="1096962" algn="ctr">
              <a:buNone/>
              <a:defRPr/>
            </a:lvl5pPr>
          </a:lstStyle>
          <a:p>
            <a:pPr marL="0" indent="0">
              <a:lnSpc>
                <a:spcPct val="90000"/>
              </a:lnSpc>
            </a:pPr>
            <a:r>
              <a:rPr lang="en-US" altLang="en-US" sz="1800" dirty="0">
                <a:gradFill flip="none" rotWithShape="1">
                  <a:gsLst>
                    <a:gs pos="0">
                      <a:schemeClr val="tx1"/>
                    </a:gs>
                    <a:gs pos="100000">
                      <a:schemeClr val="tx1">
                        <a:lumMod val="75000"/>
                      </a:schemeClr>
                    </a:gs>
                  </a:gsLst>
                  <a:lin ang="5400000" scaled="0"/>
                  <a:tileRect/>
                </a:gradFill>
              </a:rPr>
              <a:t>Lab </a:t>
            </a:r>
            <a:r>
              <a:rPr lang="en-US" altLang="en-US" sz="1800" dirty="0" err="1">
                <a:gradFill flip="none" rotWithShape="1">
                  <a:gsLst>
                    <a:gs pos="0">
                      <a:schemeClr val="tx1"/>
                    </a:gs>
                    <a:gs pos="100000">
                      <a:schemeClr val="tx1">
                        <a:lumMod val="75000"/>
                      </a:schemeClr>
                    </a:gs>
                  </a:gsLst>
                  <a:lin ang="5400000" scaled="0"/>
                  <a:tileRect/>
                </a:gradFill>
              </a:rPr>
              <a:t>Farmakologi</a:t>
            </a:r>
            <a:endParaRPr lang="en-US" altLang="en-US" sz="1800" dirty="0">
              <a:gradFill flip="none" rotWithShape="1">
                <a:gsLst>
                  <a:gs pos="0">
                    <a:schemeClr val="tx1"/>
                  </a:gs>
                  <a:gs pos="100000">
                    <a:schemeClr val="tx1">
                      <a:lumMod val="75000"/>
                    </a:schemeClr>
                  </a:gs>
                </a:gsLst>
                <a:lin ang="5400000" scaled="0"/>
                <a:tileRect/>
              </a:gra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Effect transition="in" filter="fade">
                                      <p:cBhvr>
                                        <p:cTn id="14" dur="1000"/>
                                        <p:tgtEl>
                                          <p:spTgt spid="5123">
                                            <p:txEl>
                                              <p:pRg st="0" end="0"/>
                                            </p:txEl>
                                          </p:spTgt>
                                        </p:tgtEl>
                                      </p:cBhvr>
                                    </p:animEffect>
                                    <p:anim calcmode="lin" valueType="num">
                                      <p:cBhvr>
                                        <p:cTn id="15"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1000"/>
                                        <p:tgtEl>
                                          <p:spTgt spid="5124"/>
                                        </p:tgtEl>
                                      </p:cBhvr>
                                    </p:animEffect>
                                    <p:anim calcmode="lin" valueType="num">
                                      <p:cBhvr>
                                        <p:cTn id="22" dur="1000" fill="hold"/>
                                        <p:tgtEl>
                                          <p:spTgt spid="5124"/>
                                        </p:tgtEl>
                                        <p:attrNameLst>
                                          <p:attrName>ppt_x</p:attrName>
                                        </p:attrNameLst>
                                      </p:cBhvr>
                                      <p:tavLst>
                                        <p:tav tm="0">
                                          <p:val>
                                            <p:strVal val="#ppt_x"/>
                                          </p:val>
                                        </p:tav>
                                        <p:tav tm="100000">
                                          <p:val>
                                            <p:strVal val="#ppt_x"/>
                                          </p:val>
                                        </p:tav>
                                      </p:tavLst>
                                    </p:anim>
                                    <p:anim calcmode="lin" valueType="num">
                                      <p:cBhvr>
                                        <p:cTn id="23"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12" fill="hold" nodeType="clickEffect">
                                  <p:stCondLst>
                                    <p:cond delay="0"/>
                                  </p:stCondLst>
                                  <p:childTnLst>
                                    <p:set>
                                      <p:cBhvr>
                                        <p:cTn id="27" dur="1" fill="hold">
                                          <p:stCondLst>
                                            <p:cond delay="0"/>
                                          </p:stCondLst>
                                        </p:cTn>
                                        <p:tgtEl>
                                          <p:spTgt spid="5126"/>
                                        </p:tgtEl>
                                        <p:attrNameLst>
                                          <p:attrName>style.visibility</p:attrName>
                                        </p:attrNameLst>
                                      </p:cBhvr>
                                      <p:to>
                                        <p:strVal val="visible"/>
                                      </p:to>
                                    </p:set>
                                    <p:anim calcmode="lin" valueType="num">
                                      <p:cBhvr additive="base">
                                        <p:cTn id="28" dur="500" fill="hold"/>
                                        <p:tgtEl>
                                          <p:spTgt spid="5126"/>
                                        </p:tgtEl>
                                        <p:attrNameLst>
                                          <p:attrName>ppt_x</p:attrName>
                                        </p:attrNameLst>
                                      </p:cBhvr>
                                      <p:tavLst>
                                        <p:tav tm="0">
                                          <p:val>
                                            <p:strVal val="0-#ppt_w/2"/>
                                          </p:val>
                                        </p:tav>
                                        <p:tav tm="100000">
                                          <p:val>
                                            <p:strVal val="#ppt_x"/>
                                          </p:val>
                                        </p:tav>
                                      </p:tavLst>
                                    </p:anim>
                                    <p:anim calcmode="lin" valueType="num">
                                      <p:cBhvr additive="base">
                                        <p:cTn id="29"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5125"/>
                                        </p:tgtEl>
                                        <p:attrNameLst>
                                          <p:attrName>style.visibility</p:attrName>
                                        </p:attrNameLst>
                                      </p:cBhvr>
                                      <p:to>
                                        <p:strVal val="visible"/>
                                      </p:to>
                                    </p:set>
                                    <p:animEffect transition="in" filter="barn(inVertical)">
                                      <p:cBhvr>
                                        <p:cTn id="34"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145"/>
          <p:cNvPicPr>
            <a:picLocks noChangeAspect="1"/>
          </p:cNvPicPr>
          <p:nvPr/>
        </p:nvPicPr>
        <p:blipFill>
          <a:blip r:embed="rId2"/>
          <a:srcRect/>
          <a:stretch>
            <a:fillRect/>
          </a:stretch>
        </p:blipFill>
        <p:spPr>
          <a:xfrm>
            <a:off x="6974682" y="844551"/>
            <a:ext cx="4648200" cy="6143625"/>
          </a:xfrm>
          <a:prstGeom prst="rect">
            <a:avLst/>
          </a:prstGeom>
          <a:noFill/>
          <a:ln>
            <a:noFill/>
          </a:ln>
        </p:spPr>
      </p:pic>
      <p:sp>
        <p:nvSpPr>
          <p:cNvPr id="6147" name="Title 6146"/>
          <p:cNvSpPr>
            <a:spLocks noGrp="1"/>
          </p:cNvSpPr>
          <p:nvPr>
            <p:ph type="title" idx="4294967295"/>
          </p:nvPr>
        </p:nvSpPr>
        <p:spPr>
          <a:xfrm>
            <a:off x="1905000" y="661988"/>
            <a:ext cx="7024688" cy="1143000"/>
          </a:xfrm>
          <a:ln/>
        </p:spPr>
        <p:txBody>
          <a:bodyPr vert="horz" wrap="square" lIns="91440" tIns="45720" rIns="91440" bIns="45720" rtlCol="0" anchor="b" anchorCtr="0">
            <a:normAutofit/>
          </a:bodyPr>
          <a:lstStyle/>
          <a:p>
            <a:r>
              <a:rPr lang="en-US" altLang="en-US" b="1" dirty="0">
                <a:ea typeface="Tunga" charset="0"/>
              </a:rPr>
              <a:t>PENGERTIAN DEPRESI</a:t>
            </a:r>
          </a:p>
        </p:txBody>
      </p:sp>
      <p:sp>
        <p:nvSpPr>
          <p:cNvPr id="6148" name="Content Placeholder 6147"/>
          <p:cNvSpPr>
            <a:spLocks noGrp="1"/>
          </p:cNvSpPr>
          <p:nvPr>
            <p:ph idx="4294967295"/>
          </p:nvPr>
        </p:nvSpPr>
        <p:spPr>
          <a:xfrm>
            <a:off x="1314450" y="2300288"/>
            <a:ext cx="4648200" cy="3508375"/>
          </a:xfrm>
          <a:ln>
            <a:prstDash val="sysDash"/>
          </a:ln>
        </p:spPr>
        <p:txBody>
          <a:bodyPr vert="horz" wrap="square" lIns="91440" tIns="45720" rIns="91440" bIns="45720" rtlCol="0" anchor="t" anchorCtr="0">
            <a:normAutofit/>
          </a:bodyPr>
          <a:lstStyle/>
          <a:p>
            <a:pPr>
              <a:lnSpc>
                <a:spcPct val="90000"/>
              </a:lnSpc>
              <a:buNone/>
            </a:pPr>
            <a:r>
              <a:rPr lang="en-US" altLang="en-US" dirty="0">
                <a:solidFill>
                  <a:srgbClr val="000000"/>
                </a:solidFill>
                <a:ea typeface="Aharoni" charset="-79"/>
              </a:rPr>
              <a:t>Suatu gangguan mood yang bersifat searah (</a:t>
            </a:r>
            <a:r>
              <a:rPr lang="en-US" altLang="en-US" i="1" dirty="0">
                <a:solidFill>
                  <a:srgbClr val="000000"/>
                </a:solidFill>
                <a:ea typeface="Aharoni" charset="-79"/>
              </a:rPr>
              <a:t>unipolar</a:t>
            </a:r>
            <a:r>
              <a:rPr lang="en-US" altLang="en-US" dirty="0">
                <a:solidFill>
                  <a:srgbClr val="000000"/>
                </a:solidFill>
                <a:ea typeface="Aharoni" charset="-79"/>
              </a:rPr>
              <a:t>), yaitu berupa suatu emosi yang meresap dan menetap berupa perasaan tertekan, yang dalam kondisi ekstrim, sangat mempengaruhi persepsi seseorang terhadap dunia.</a:t>
            </a:r>
          </a:p>
        </p:txBody>
      </p:sp>
      <p:sp>
        <p:nvSpPr>
          <p:cNvPr id="6149" name="Oval 6148"/>
          <p:cNvSpPr>
            <a:spLocks/>
          </p:cNvSpPr>
          <p:nvPr/>
        </p:nvSpPr>
        <p:spPr>
          <a:xfrm>
            <a:off x="9829800" y="-76200"/>
            <a:ext cx="533400" cy="609600"/>
          </a:xfrm>
          <a:prstGeom prst="ellipse">
            <a:avLst/>
          </a:prstGeom>
          <a:solidFill>
            <a:srgbClr val="92D050"/>
          </a:solidFill>
          <a:ln>
            <a:solidFill>
              <a:srgbClr val="9B2D1F"/>
            </a:solidFill>
          </a:ln>
        </p:spPr>
        <p:txBody>
          <a:bodyPr anchor="ctr"/>
          <a:lstStyle/>
          <a:p>
            <a:pPr algn="ctr"/>
            <a:endParaRPr lang="en-US" altLang="en-US" dirty="0">
              <a:solidFill>
                <a:srgbClr val="000000"/>
              </a:solidFill>
              <a:latin typeface="Century Gothic" charset="0"/>
            </a:endParaRPr>
          </a:p>
        </p:txBody>
      </p:sp>
      <p:grpSp>
        <p:nvGrpSpPr>
          <p:cNvPr id="6152" name="Group 6151"/>
          <p:cNvGrpSpPr>
            <a:grpSpLocks/>
          </p:cNvGrpSpPr>
          <p:nvPr/>
        </p:nvGrpSpPr>
        <p:grpSpPr>
          <a:xfrm>
            <a:off x="9545638" y="-30162"/>
            <a:ext cx="646112" cy="755650"/>
            <a:chOff x="5053" y="-19"/>
            <a:chExt cx="407" cy="476"/>
          </a:xfrm>
        </p:grpSpPr>
        <p:pic>
          <p:nvPicPr>
            <p:cNvPr id="6150" name="Picture 6149"/>
            <p:cNvPicPr>
              <a:picLocks/>
            </p:cNvPicPr>
            <p:nvPr/>
          </p:nvPicPr>
          <p:blipFill>
            <a:blip r:embed="rId3"/>
            <a:srcRect/>
            <a:stretch>
              <a:fillRect/>
            </a:stretch>
          </p:blipFill>
          <p:spPr>
            <a:xfrm>
              <a:off x="5053" y="-19"/>
              <a:ext cx="407" cy="476"/>
            </a:xfrm>
            <a:prstGeom prst="rect">
              <a:avLst/>
            </a:prstGeom>
            <a:ln/>
          </p:spPr>
        </p:pic>
        <p:sp>
          <p:nvSpPr>
            <p:cNvPr id="6151" name="TextBox 6150"/>
            <p:cNvSpPr txBox="1">
              <a:spLocks/>
            </p:cNvSpPr>
            <p:nvPr/>
          </p:nvSpPr>
          <p:spPr>
            <a:xfrm>
              <a:off x="5137" y="56"/>
              <a:ext cx="238" cy="272"/>
            </a:xfrm>
            <a:prstGeom prst="rect">
              <a:avLst/>
            </a:prstGeom>
            <a:noFill/>
            <a:ln>
              <a:noFill/>
            </a:ln>
          </p:spPr>
          <p:txBody>
            <a:bodyPr anchor="ctr"/>
            <a:lstStyle/>
            <a:p>
              <a:pPr algn="ctr"/>
              <a:endParaRPr lang="en-US" altLang="en-US" dirty="0">
                <a:solidFill>
                  <a:srgbClr val="FFFFFF"/>
                </a:solidFill>
                <a:latin typeface="Century Gothic" charset="0"/>
              </a:endParaRPr>
            </a:p>
          </p:txBody>
        </p:sp>
      </p:grpSp>
      <p:grpSp>
        <p:nvGrpSpPr>
          <p:cNvPr id="6155" name="Group 6154"/>
          <p:cNvGrpSpPr>
            <a:grpSpLocks/>
          </p:cNvGrpSpPr>
          <p:nvPr/>
        </p:nvGrpSpPr>
        <p:grpSpPr>
          <a:xfrm>
            <a:off x="9667876" y="128588"/>
            <a:ext cx="628651" cy="742950"/>
            <a:chOff x="5130" y="81"/>
            <a:chExt cx="396" cy="468"/>
          </a:xfrm>
        </p:grpSpPr>
        <p:pic>
          <p:nvPicPr>
            <p:cNvPr id="6153" name="Picture 6152"/>
            <p:cNvPicPr>
              <a:picLocks/>
            </p:cNvPicPr>
            <p:nvPr/>
          </p:nvPicPr>
          <p:blipFill>
            <a:blip r:embed="rId4"/>
            <a:srcRect/>
            <a:stretch>
              <a:fillRect/>
            </a:stretch>
          </p:blipFill>
          <p:spPr>
            <a:xfrm>
              <a:off x="5130" y="81"/>
              <a:ext cx="396" cy="468"/>
            </a:xfrm>
            <a:prstGeom prst="rect">
              <a:avLst/>
            </a:prstGeom>
            <a:ln/>
          </p:spPr>
        </p:pic>
        <p:sp>
          <p:nvSpPr>
            <p:cNvPr id="6154" name="TextBox 6153"/>
            <p:cNvSpPr txBox="1">
              <a:spLocks/>
            </p:cNvSpPr>
            <p:nvPr/>
          </p:nvSpPr>
          <p:spPr>
            <a:xfrm>
              <a:off x="5209" y="152"/>
              <a:ext cx="238" cy="272"/>
            </a:xfrm>
            <a:prstGeom prst="rect">
              <a:avLst/>
            </a:prstGeom>
            <a:noFill/>
            <a:ln>
              <a:noFill/>
            </a:ln>
          </p:spPr>
          <p:txBody>
            <a:bodyPr anchor="ctr"/>
            <a:lstStyle/>
            <a:p>
              <a:pPr algn="ctr"/>
              <a:endParaRPr lang="en-US" altLang="en-US" dirty="0">
                <a:solidFill>
                  <a:srgbClr val="FFFFFF"/>
                </a:solidFill>
                <a:latin typeface="Century Gothic"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3" name="Content Placeholder 7169">
            <a:extLst>
              <a:ext uri="{FF2B5EF4-FFF2-40B4-BE49-F238E27FC236}">
                <a16:creationId xmlns:a16="http://schemas.microsoft.com/office/drawing/2014/main" xmlns="" id="{9B94DF85-58CD-45EB-BC4D-6FC0ED5C04A4}"/>
              </a:ext>
            </a:extLst>
          </p:cNvPr>
          <p:cNvGraphicFramePr>
            <a:graphicFrameLocks noGrp="1"/>
          </p:cNvGraphicFramePr>
          <p:nvPr>
            <p:ph idx="4294967295"/>
          </p:nvPr>
        </p:nvGraphicFramePr>
        <p:xfrm>
          <a:off x="1981200" y="1025526"/>
          <a:ext cx="6777038" cy="499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1" name="Picture 7170"/>
          <p:cNvPicPr>
            <a:picLocks noChangeAspect="1"/>
          </p:cNvPicPr>
          <p:nvPr/>
        </p:nvPicPr>
        <p:blipFill>
          <a:blip r:embed="rId7"/>
          <a:srcRect/>
          <a:stretch>
            <a:fillRect/>
          </a:stretch>
        </p:blipFill>
        <p:spPr>
          <a:xfrm>
            <a:off x="7388226" y="4449764"/>
            <a:ext cx="3292475" cy="2427287"/>
          </a:xfrm>
          <a:prstGeom prst="rect">
            <a:avLst/>
          </a:prstGeo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194" name="Title 8193"/>
          <p:cNvSpPr>
            <a:spLocks noGrp="1"/>
          </p:cNvSpPr>
          <p:nvPr>
            <p:ph type="title" idx="4294967295"/>
          </p:nvPr>
        </p:nvSpPr>
        <p:spPr>
          <a:xfrm>
            <a:off x="6420465" y="609600"/>
            <a:ext cx="5122606" cy="1905000"/>
          </a:xfrm>
        </p:spPr>
        <p:txBody>
          <a:bodyPr vert="horz" lIns="91440" tIns="45720" rIns="91440" bIns="45720" rtlCol="0" anchor="ctr" anchorCtr="0">
            <a:normAutofit/>
          </a:bodyPr>
          <a:lstStyle/>
          <a:p>
            <a:r>
              <a:rPr lang="en-US" altLang="en-US" b="1" dirty="0"/>
              <a:t>EPIDEMIOLOGI DEPRESI</a:t>
            </a:r>
          </a:p>
        </p:txBody>
      </p:sp>
      <p:sp>
        <p:nvSpPr>
          <p:cNvPr id="8195" name="Content Placeholder 8194"/>
          <p:cNvSpPr>
            <a:spLocks noGrp="1"/>
          </p:cNvSpPr>
          <p:nvPr>
            <p:ph idx="4294967295"/>
          </p:nvPr>
        </p:nvSpPr>
        <p:spPr>
          <a:xfrm>
            <a:off x="6191865" y="2514600"/>
            <a:ext cx="4780935" cy="3216276"/>
          </a:xfrm>
        </p:spPr>
        <p:txBody>
          <a:bodyPr vert="horz" lIns="91440" tIns="45720" rIns="91440" bIns="45720" rtlCol="0" anchor="t" anchorCtr="0">
            <a:normAutofit/>
          </a:bodyPr>
          <a:lstStyle/>
          <a:p>
            <a:pPr>
              <a:lnSpc>
                <a:spcPct val="90000"/>
              </a:lnSpc>
            </a:pPr>
            <a:r>
              <a:rPr lang="en-US" altLang="en-US" sz="1500" b="1" dirty="0" err="1">
                <a:solidFill>
                  <a:schemeClr val="bg1"/>
                </a:solidFill>
              </a:rPr>
              <a:t>Depresi</a:t>
            </a:r>
            <a:r>
              <a:rPr lang="en-US" altLang="en-US" sz="1500" dirty="0">
                <a:solidFill>
                  <a:schemeClr val="bg1"/>
                </a:solidFill>
              </a:rPr>
              <a:t></a:t>
            </a:r>
          </a:p>
          <a:p>
            <a:pPr lvl="1">
              <a:lnSpc>
                <a:spcPct val="90000"/>
              </a:lnSpc>
            </a:pPr>
            <a:r>
              <a:rPr lang="en-US" altLang="en-US" sz="1500" dirty="0">
                <a:solidFill>
                  <a:schemeClr val="bg1"/>
                </a:solidFill>
              </a:rPr>
              <a:t>Salah </a:t>
            </a:r>
            <a:r>
              <a:rPr lang="en-US" altLang="en-US" sz="1500" b="1" dirty="0">
                <a:solidFill>
                  <a:schemeClr val="bg1"/>
                </a:solidFill>
              </a:rPr>
              <a:t>1</a:t>
            </a:r>
            <a:r>
              <a:rPr lang="en-US" altLang="en-US" sz="1500" dirty="0">
                <a:solidFill>
                  <a:schemeClr val="bg1"/>
                </a:solidFill>
              </a:rPr>
              <a:t> </a:t>
            </a:r>
            <a:r>
              <a:rPr lang="en-US" altLang="en-US" sz="1500" dirty="0" err="1">
                <a:solidFill>
                  <a:schemeClr val="bg1"/>
                </a:solidFill>
              </a:rPr>
              <a:t>gangguan</a:t>
            </a:r>
            <a:r>
              <a:rPr lang="en-US" altLang="en-US" sz="1500" dirty="0">
                <a:solidFill>
                  <a:schemeClr val="bg1"/>
                </a:solidFill>
              </a:rPr>
              <a:t> mental </a:t>
            </a:r>
            <a:r>
              <a:rPr lang="en-US" altLang="en-US" sz="1500" dirty="0" err="1">
                <a:solidFill>
                  <a:schemeClr val="bg1"/>
                </a:solidFill>
              </a:rPr>
              <a:t>yg</a:t>
            </a:r>
            <a:r>
              <a:rPr lang="en-US" altLang="en-US" sz="1500" dirty="0">
                <a:solidFill>
                  <a:schemeClr val="bg1"/>
                </a:solidFill>
              </a:rPr>
              <a:t> </a:t>
            </a:r>
            <a:r>
              <a:rPr lang="en-US" altLang="en-US" sz="1500" dirty="0" err="1">
                <a:solidFill>
                  <a:schemeClr val="bg1"/>
                </a:solidFill>
              </a:rPr>
              <a:t>cukup</a:t>
            </a:r>
            <a:r>
              <a:rPr lang="en-US" altLang="en-US" sz="1500" dirty="0">
                <a:solidFill>
                  <a:schemeClr val="bg1"/>
                </a:solidFill>
              </a:rPr>
              <a:t> </a:t>
            </a:r>
            <a:r>
              <a:rPr lang="en-US" altLang="en-US" sz="1500" dirty="0" err="1">
                <a:solidFill>
                  <a:schemeClr val="bg1"/>
                </a:solidFill>
              </a:rPr>
              <a:t>banyak</a:t>
            </a:r>
            <a:r>
              <a:rPr lang="en-US" altLang="en-US" sz="1500" dirty="0">
                <a:solidFill>
                  <a:schemeClr val="bg1"/>
                </a:solidFill>
              </a:rPr>
              <a:t> </a:t>
            </a:r>
            <a:r>
              <a:rPr lang="en-US" altLang="en-US" sz="1500" dirty="0" err="1">
                <a:solidFill>
                  <a:schemeClr val="bg1"/>
                </a:solidFill>
              </a:rPr>
              <a:t>diderita</a:t>
            </a:r>
            <a:r>
              <a:rPr lang="en-US" altLang="en-US" sz="1500" dirty="0">
                <a:solidFill>
                  <a:schemeClr val="bg1"/>
                </a:solidFill>
              </a:rPr>
              <a:t> oleh </a:t>
            </a:r>
            <a:r>
              <a:rPr lang="en-US" altLang="en-US" sz="1500" dirty="0" err="1">
                <a:solidFill>
                  <a:schemeClr val="bg1"/>
                </a:solidFill>
              </a:rPr>
              <a:t>masyarakat</a:t>
            </a:r>
            <a:r>
              <a:rPr lang="en-US" altLang="en-US" sz="1500" dirty="0">
                <a:solidFill>
                  <a:schemeClr val="bg1"/>
                </a:solidFill>
              </a:rPr>
              <a:t>.</a:t>
            </a:r>
          </a:p>
          <a:p>
            <a:pPr lvl="1">
              <a:lnSpc>
                <a:spcPct val="90000"/>
              </a:lnSpc>
            </a:pPr>
            <a:r>
              <a:rPr lang="en-US" altLang="en-US" sz="1500" dirty="0">
                <a:solidFill>
                  <a:schemeClr val="bg1"/>
                </a:solidFill>
              </a:rPr>
              <a:t>Salah </a:t>
            </a:r>
            <a:r>
              <a:rPr lang="en-US" altLang="en-US" sz="1500" b="1" dirty="0">
                <a:solidFill>
                  <a:schemeClr val="bg1"/>
                </a:solidFill>
              </a:rPr>
              <a:t>1</a:t>
            </a:r>
            <a:r>
              <a:rPr lang="en-US" altLang="en-US" sz="1500" dirty="0">
                <a:solidFill>
                  <a:schemeClr val="bg1"/>
                </a:solidFill>
              </a:rPr>
              <a:t> </a:t>
            </a:r>
            <a:r>
              <a:rPr lang="en-US" altLang="en-US" sz="1500" dirty="0" err="1">
                <a:solidFill>
                  <a:schemeClr val="bg1"/>
                </a:solidFill>
              </a:rPr>
              <a:t>penyebab</a:t>
            </a:r>
            <a:r>
              <a:rPr lang="en-US" altLang="en-US" sz="1500" dirty="0">
                <a:solidFill>
                  <a:schemeClr val="bg1"/>
                </a:solidFill>
              </a:rPr>
              <a:t> </a:t>
            </a:r>
            <a:r>
              <a:rPr lang="en-US" altLang="en-US" sz="1500" dirty="0" err="1">
                <a:solidFill>
                  <a:schemeClr val="bg1"/>
                </a:solidFill>
              </a:rPr>
              <a:t>utama</a:t>
            </a:r>
            <a:r>
              <a:rPr lang="en-US" altLang="en-US" sz="1500" dirty="0">
                <a:solidFill>
                  <a:schemeClr val="bg1"/>
                </a:solidFill>
              </a:rPr>
              <a:t> </a:t>
            </a:r>
            <a:r>
              <a:rPr lang="en-US" altLang="en-US" sz="1500" dirty="0" err="1">
                <a:solidFill>
                  <a:schemeClr val="bg1"/>
                </a:solidFill>
              </a:rPr>
              <a:t>ketidakmampuan</a:t>
            </a:r>
            <a:r>
              <a:rPr lang="en-US" altLang="en-US" sz="1500" dirty="0">
                <a:solidFill>
                  <a:schemeClr val="bg1"/>
                </a:solidFill>
              </a:rPr>
              <a:t> (</a:t>
            </a:r>
            <a:r>
              <a:rPr lang="en-US" altLang="en-US" sz="1500" dirty="0" err="1">
                <a:solidFill>
                  <a:schemeClr val="bg1"/>
                </a:solidFill>
              </a:rPr>
              <a:t>disabilitas</a:t>
            </a:r>
            <a:r>
              <a:rPr lang="en-US" altLang="en-US" sz="1500" dirty="0">
                <a:solidFill>
                  <a:schemeClr val="bg1"/>
                </a:solidFill>
              </a:rPr>
              <a:t>).</a:t>
            </a:r>
          </a:p>
          <a:p>
            <a:pPr lvl="1">
              <a:lnSpc>
                <a:spcPct val="90000"/>
              </a:lnSpc>
            </a:pPr>
            <a:r>
              <a:rPr lang="en-US" altLang="en-US" sz="1500" dirty="0" err="1">
                <a:solidFill>
                  <a:schemeClr val="bg1"/>
                </a:solidFill>
              </a:rPr>
              <a:t>Kontributor</a:t>
            </a:r>
            <a:r>
              <a:rPr lang="en-US" altLang="en-US" sz="1500" dirty="0">
                <a:solidFill>
                  <a:schemeClr val="bg1"/>
                </a:solidFill>
              </a:rPr>
              <a:t> </a:t>
            </a:r>
            <a:r>
              <a:rPr lang="en-US" altLang="en-US" sz="1500" dirty="0" err="1">
                <a:solidFill>
                  <a:schemeClr val="bg1"/>
                </a:solidFill>
              </a:rPr>
              <a:t>utama</a:t>
            </a:r>
            <a:r>
              <a:rPr lang="en-US" altLang="en-US" sz="1500" dirty="0">
                <a:solidFill>
                  <a:schemeClr val="bg1"/>
                </a:solidFill>
              </a:rPr>
              <a:t> </a:t>
            </a:r>
            <a:r>
              <a:rPr lang="en-US" altLang="en-US" sz="1500" b="1" dirty="0">
                <a:solidFill>
                  <a:schemeClr val="bg1"/>
                </a:solidFill>
              </a:rPr>
              <a:t>ke-4</a:t>
            </a:r>
            <a:r>
              <a:rPr lang="en-US" altLang="en-US" sz="1500" dirty="0">
                <a:solidFill>
                  <a:schemeClr val="bg1"/>
                </a:solidFill>
              </a:rPr>
              <a:t> pd </a:t>
            </a:r>
            <a:r>
              <a:rPr lang="en-US" altLang="en-US" sz="1500" dirty="0" err="1">
                <a:solidFill>
                  <a:schemeClr val="bg1"/>
                </a:solidFill>
              </a:rPr>
              <a:t>penyakit</a:t>
            </a:r>
            <a:r>
              <a:rPr lang="en-US" altLang="en-US" sz="1500" dirty="0">
                <a:solidFill>
                  <a:schemeClr val="bg1"/>
                </a:solidFill>
              </a:rPr>
              <a:t> </a:t>
            </a:r>
            <a:r>
              <a:rPr lang="en-US" altLang="en-US" sz="1500" dirty="0" err="1">
                <a:solidFill>
                  <a:schemeClr val="bg1"/>
                </a:solidFill>
              </a:rPr>
              <a:t>yg</a:t>
            </a:r>
            <a:r>
              <a:rPr lang="en-US" altLang="en-US" sz="1500" dirty="0">
                <a:solidFill>
                  <a:schemeClr val="bg1"/>
                </a:solidFill>
              </a:rPr>
              <a:t> </a:t>
            </a:r>
            <a:r>
              <a:rPr lang="en-US" altLang="en-US" sz="1500" dirty="0" err="1">
                <a:solidFill>
                  <a:schemeClr val="bg1"/>
                </a:solidFill>
              </a:rPr>
              <a:t>menjadi</a:t>
            </a:r>
            <a:r>
              <a:rPr lang="en-US" altLang="en-US" sz="1500" dirty="0">
                <a:solidFill>
                  <a:schemeClr val="bg1"/>
                </a:solidFill>
              </a:rPr>
              <a:t> </a:t>
            </a:r>
            <a:r>
              <a:rPr lang="en-US" altLang="en-US" sz="1500" dirty="0" err="1">
                <a:solidFill>
                  <a:schemeClr val="bg1"/>
                </a:solidFill>
              </a:rPr>
              <a:t>beban</a:t>
            </a:r>
            <a:r>
              <a:rPr lang="en-US" altLang="en-US" sz="1500" dirty="0">
                <a:solidFill>
                  <a:schemeClr val="bg1"/>
                </a:solidFill>
              </a:rPr>
              <a:t> global pada </a:t>
            </a:r>
            <a:r>
              <a:rPr lang="en-US" altLang="en-US" sz="1500" dirty="0" err="1">
                <a:solidFill>
                  <a:schemeClr val="bg1"/>
                </a:solidFill>
              </a:rPr>
              <a:t>tahun</a:t>
            </a:r>
            <a:r>
              <a:rPr lang="en-US" altLang="en-US" sz="1500" dirty="0">
                <a:solidFill>
                  <a:schemeClr val="bg1"/>
                </a:solidFill>
              </a:rPr>
              <a:t> 2000. </a:t>
            </a:r>
          </a:p>
          <a:p>
            <a:pPr lvl="1">
              <a:lnSpc>
                <a:spcPct val="90000"/>
              </a:lnSpc>
            </a:pPr>
            <a:r>
              <a:rPr lang="en-US" altLang="en-US" sz="1500" dirty="0" err="1">
                <a:solidFill>
                  <a:schemeClr val="bg1"/>
                </a:solidFill>
              </a:rPr>
              <a:t>Kejadian</a:t>
            </a:r>
            <a:r>
              <a:rPr lang="en-US" altLang="en-US" sz="1500" dirty="0">
                <a:solidFill>
                  <a:schemeClr val="bg1"/>
                </a:solidFill>
              </a:rPr>
              <a:t> </a:t>
            </a:r>
            <a:r>
              <a:rPr lang="en-US" altLang="en-US" sz="1500" dirty="0" err="1">
                <a:solidFill>
                  <a:schemeClr val="bg1"/>
                </a:solidFill>
              </a:rPr>
              <a:t>depresi</a:t>
            </a:r>
            <a:r>
              <a:rPr lang="en-US" altLang="en-US" sz="1500" dirty="0">
                <a:solidFill>
                  <a:schemeClr val="bg1"/>
                </a:solidFill>
              </a:rPr>
              <a:t> pada </a:t>
            </a:r>
            <a:r>
              <a:rPr lang="en-US" altLang="en-US" sz="1500" dirty="0" err="1">
                <a:solidFill>
                  <a:schemeClr val="bg1"/>
                </a:solidFill>
              </a:rPr>
              <a:t>wanita</a:t>
            </a:r>
            <a:r>
              <a:rPr lang="en-US" altLang="en-US" sz="1500" dirty="0">
                <a:solidFill>
                  <a:schemeClr val="bg1"/>
                </a:solidFill>
              </a:rPr>
              <a:t> </a:t>
            </a:r>
            <a:r>
              <a:rPr lang="en-US" altLang="en-US" sz="1500" b="1" dirty="0">
                <a:solidFill>
                  <a:schemeClr val="bg1"/>
                </a:solidFill>
              </a:rPr>
              <a:t>2-3 kali </a:t>
            </a:r>
            <a:r>
              <a:rPr lang="en-US" altLang="en-US" sz="1500" dirty="0" err="1">
                <a:solidFill>
                  <a:schemeClr val="bg1"/>
                </a:solidFill>
              </a:rPr>
              <a:t>lebih</a:t>
            </a:r>
            <a:r>
              <a:rPr lang="en-US" altLang="en-US" sz="1500" dirty="0">
                <a:solidFill>
                  <a:schemeClr val="bg1"/>
                </a:solidFill>
              </a:rPr>
              <a:t> </a:t>
            </a:r>
            <a:r>
              <a:rPr lang="en-US" altLang="en-US" sz="1500" dirty="0" err="1">
                <a:solidFill>
                  <a:schemeClr val="bg1"/>
                </a:solidFill>
              </a:rPr>
              <a:t>sering</a:t>
            </a:r>
            <a:r>
              <a:rPr lang="en-US" altLang="en-US" sz="1500" dirty="0">
                <a:solidFill>
                  <a:schemeClr val="bg1"/>
                </a:solidFill>
              </a:rPr>
              <a:t> </a:t>
            </a:r>
            <a:r>
              <a:rPr lang="en-US" altLang="en-US" sz="1500" dirty="0" err="1">
                <a:solidFill>
                  <a:schemeClr val="bg1"/>
                </a:solidFill>
              </a:rPr>
              <a:t>dibandingkan</a:t>
            </a:r>
            <a:r>
              <a:rPr lang="en-US" altLang="en-US" sz="1500" dirty="0">
                <a:solidFill>
                  <a:schemeClr val="bg1"/>
                </a:solidFill>
              </a:rPr>
              <a:t> </a:t>
            </a:r>
            <a:r>
              <a:rPr lang="en-US" altLang="en-US" sz="1500" dirty="0" err="1">
                <a:solidFill>
                  <a:schemeClr val="bg1"/>
                </a:solidFill>
              </a:rPr>
              <a:t>pria</a:t>
            </a:r>
            <a:r>
              <a:rPr lang="en-US" altLang="en-US" sz="1500" dirty="0">
                <a:solidFill>
                  <a:schemeClr val="bg1"/>
                </a:solidFill>
              </a:rPr>
              <a:t> dan </a:t>
            </a:r>
            <a:r>
              <a:rPr lang="en-US" altLang="en-US" sz="1500" dirty="0" err="1">
                <a:solidFill>
                  <a:schemeClr val="bg1"/>
                </a:solidFill>
              </a:rPr>
              <a:t>bisa</a:t>
            </a:r>
            <a:r>
              <a:rPr lang="en-US" altLang="en-US" sz="1500" dirty="0">
                <a:solidFill>
                  <a:schemeClr val="bg1"/>
                </a:solidFill>
              </a:rPr>
              <a:t> </a:t>
            </a:r>
            <a:r>
              <a:rPr lang="en-US" altLang="en-US" sz="1500" dirty="0" err="1">
                <a:solidFill>
                  <a:schemeClr val="bg1"/>
                </a:solidFill>
              </a:rPr>
              <a:t>terjadi</a:t>
            </a:r>
            <a:r>
              <a:rPr lang="en-US" altLang="en-US" sz="1500" dirty="0">
                <a:solidFill>
                  <a:schemeClr val="bg1"/>
                </a:solidFill>
              </a:rPr>
              <a:t> pada </a:t>
            </a:r>
            <a:r>
              <a:rPr lang="en-US" altLang="en-US" sz="1500" dirty="0" err="1">
                <a:solidFill>
                  <a:schemeClr val="bg1"/>
                </a:solidFill>
              </a:rPr>
              <a:t>setiap</a:t>
            </a:r>
            <a:r>
              <a:rPr lang="en-US" altLang="en-US" sz="1500" dirty="0">
                <a:solidFill>
                  <a:schemeClr val="bg1"/>
                </a:solidFill>
              </a:rPr>
              <a:t> </a:t>
            </a:r>
            <a:r>
              <a:rPr lang="en-US" altLang="en-US" sz="1500" dirty="0" err="1">
                <a:solidFill>
                  <a:schemeClr val="bg1"/>
                </a:solidFill>
              </a:rPr>
              <a:t>umur</a:t>
            </a:r>
            <a:r>
              <a:rPr lang="en-US" altLang="en-US" sz="1500" dirty="0">
                <a:solidFill>
                  <a:schemeClr val="bg1"/>
                </a:solidFill>
              </a:rPr>
              <a:t>, </a:t>
            </a:r>
            <a:r>
              <a:rPr lang="en-US" altLang="en-US" sz="1500" dirty="0" err="1">
                <a:solidFill>
                  <a:schemeClr val="bg1"/>
                </a:solidFill>
              </a:rPr>
              <a:t>tetapi</a:t>
            </a:r>
            <a:r>
              <a:rPr lang="en-US" altLang="en-US" sz="1500" dirty="0">
                <a:solidFill>
                  <a:schemeClr val="bg1"/>
                </a:solidFill>
              </a:rPr>
              <a:t> paling </a:t>
            </a:r>
            <a:r>
              <a:rPr lang="en-US" altLang="en-US" sz="1500" dirty="0" err="1">
                <a:solidFill>
                  <a:schemeClr val="bg1"/>
                </a:solidFill>
              </a:rPr>
              <a:t>banyak</a:t>
            </a:r>
            <a:r>
              <a:rPr lang="en-US" altLang="en-US" sz="1500" dirty="0">
                <a:solidFill>
                  <a:schemeClr val="bg1"/>
                </a:solidFill>
              </a:rPr>
              <a:t> </a:t>
            </a:r>
            <a:r>
              <a:rPr lang="en-US" altLang="en-US" sz="1500" dirty="0" err="1">
                <a:solidFill>
                  <a:schemeClr val="bg1"/>
                </a:solidFill>
              </a:rPr>
              <a:t>terjadi</a:t>
            </a:r>
            <a:r>
              <a:rPr lang="en-US" altLang="en-US" sz="1500" dirty="0">
                <a:solidFill>
                  <a:schemeClr val="bg1"/>
                </a:solidFill>
              </a:rPr>
              <a:t> pada </a:t>
            </a:r>
            <a:r>
              <a:rPr lang="en-US" altLang="en-US" sz="1500" dirty="0" err="1">
                <a:solidFill>
                  <a:schemeClr val="bg1"/>
                </a:solidFill>
              </a:rPr>
              <a:t>usia</a:t>
            </a:r>
            <a:r>
              <a:rPr lang="en-US" altLang="en-US" sz="1500" dirty="0">
                <a:solidFill>
                  <a:schemeClr val="bg1"/>
                </a:solidFill>
              </a:rPr>
              <a:t> 25-44 </a:t>
            </a:r>
            <a:r>
              <a:rPr lang="en-US" altLang="en-US" sz="1500" dirty="0" err="1">
                <a:solidFill>
                  <a:schemeClr val="bg1"/>
                </a:solidFill>
              </a:rPr>
              <a:t>tahun</a:t>
            </a:r>
            <a:r>
              <a:rPr lang="en-US" altLang="en-US" sz="1500" dirty="0">
                <a:solidFill>
                  <a:schemeClr val="bg1"/>
                </a:solidFill>
              </a:rPr>
              <a:t>.</a:t>
            </a:r>
          </a:p>
          <a:p>
            <a:pPr>
              <a:lnSpc>
                <a:spcPct val="90000"/>
              </a:lnSpc>
            </a:pPr>
            <a:endParaRPr lang="en-US" altLang="en-US" sz="1500" dirty="0"/>
          </a:p>
          <a:p>
            <a:pPr lvl="1">
              <a:lnSpc>
                <a:spcPct val="90000"/>
              </a:lnSpc>
            </a:pPr>
            <a:endParaRPr lang="en-US" altLang="en-US" sz="1500" dirty="0"/>
          </a:p>
        </p:txBody>
      </p:sp>
      <p:pic>
        <p:nvPicPr>
          <p:cNvPr id="8196" name="Picture 8195" descr="Graphical user interface&#10;&#10;Description automatically generated with medium confidence"/>
          <p:cNvPicPr>
            <a:picLocks noChangeAspect="1"/>
          </p:cNvPicPr>
          <p:nvPr/>
        </p:nvPicPr>
        <p:blipFill>
          <a:blip r:embed="rId3"/>
          <a:stretch>
            <a:fillRect/>
          </a:stretch>
        </p:blipFill>
        <p:spPr>
          <a:xfrm>
            <a:off x="643192" y="1264100"/>
            <a:ext cx="5451627" cy="4009759"/>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9219" name="Content Placeholder 9218"/>
          <p:cNvPicPr>
            <a:picLocks noGrp="1" noChangeAspect="1"/>
          </p:cNvPicPr>
          <p:nvPr>
            <p:ph idx="4294967295"/>
          </p:nvPr>
        </p:nvPicPr>
        <p:blipFill rotWithShape="1">
          <a:blip r:embed="rId3"/>
          <a:srcRect t="4634" b="16856"/>
          <a:stretch/>
        </p:blipFill>
        <p:spPr>
          <a:xfrm>
            <a:off x="1180739" y="720348"/>
            <a:ext cx="9884439"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0241"/>
          <p:cNvSpPr>
            <a:spLocks noGrp="1"/>
          </p:cNvSpPr>
          <p:nvPr>
            <p:ph idx="4294967295"/>
          </p:nvPr>
        </p:nvSpPr>
        <p:spPr>
          <a:xfrm>
            <a:off x="6743700" y="2297431"/>
            <a:ext cx="3167064" cy="4841875"/>
          </a:xfrm>
          <a:ln/>
        </p:spPr>
        <p:txBody>
          <a:bodyPr vert="horz" wrap="square" lIns="91440" tIns="45720" rIns="91440" bIns="45720" rtlCol="0" anchor="t" anchorCtr="0">
            <a:normAutofit/>
          </a:bodyPr>
          <a:lstStyle/>
          <a:p>
            <a:pPr>
              <a:buNone/>
            </a:pPr>
            <a:r>
              <a:rPr lang="en-US" altLang="en-US" b="1" dirty="0">
                <a:solidFill>
                  <a:schemeClr val="bg1"/>
                </a:solidFill>
              </a:rPr>
              <a:t>Data dari Riskesdas tahun 2013</a:t>
            </a:r>
            <a:r>
              <a:rPr lang="en-US" altLang="en-US" dirty="0">
                <a:solidFill>
                  <a:schemeClr val="bg1"/>
                </a:solidFill>
              </a:rPr>
              <a:t>, prevalensi gangguan mental emosional (gejala-gejala depresi dan ansietas), sebesar 6% untuk usia 15 tahun ke atas. Hal ini berarti lebih dari 14 juta jiwa menderita gangguan mental emosional di Indonesia. </a:t>
            </a:r>
          </a:p>
        </p:txBody>
      </p:sp>
      <p:pic>
        <p:nvPicPr>
          <p:cNvPr id="10243" name="Picture 10242"/>
          <p:cNvPicPr>
            <a:picLocks noChangeAspect="1"/>
          </p:cNvPicPr>
          <p:nvPr/>
        </p:nvPicPr>
        <p:blipFill>
          <a:blip r:embed="rId2"/>
          <a:srcRect/>
          <a:stretch>
            <a:fillRect/>
          </a:stretch>
        </p:blipFill>
        <p:spPr>
          <a:xfrm>
            <a:off x="452755" y="758190"/>
            <a:ext cx="5462588" cy="4627562"/>
          </a:xfrm>
          <a:prstGeom prst="rect">
            <a:avLst/>
          </a:prstGeom>
          <a:ln/>
        </p:spPr>
      </p:pic>
      <p:sp>
        <p:nvSpPr>
          <p:cNvPr id="10244" name="Rectangle 10243"/>
          <p:cNvSpPr>
            <a:spLocks/>
          </p:cNvSpPr>
          <p:nvPr/>
        </p:nvSpPr>
        <p:spPr>
          <a:xfrm>
            <a:off x="1981200" y="6248400"/>
            <a:ext cx="2209800" cy="323850"/>
          </a:xfrm>
          <a:prstGeom prst="rect">
            <a:avLst/>
          </a:prstGeom>
          <a:solidFill>
            <a:srgbClr val="D34817"/>
          </a:solidFill>
          <a:ln w="15875">
            <a:solidFill>
              <a:srgbClr val="9B320E"/>
            </a:solidFill>
          </a:ln>
        </p:spPr>
        <p:txBody>
          <a:bodyPr anchor="ctr"/>
          <a:lstStyle/>
          <a:p>
            <a:pPr algn="ctr"/>
            <a:r>
              <a:rPr lang="en-US" altLang="en-US" dirty="0">
                <a:solidFill>
                  <a:srgbClr val="FFFFFF"/>
                </a:solidFill>
                <a:latin typeface="Century Gothic" charset="0"/>
              </a:rPr>
              <a:t>Indonesia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265"/>
          <p:cNvPicPr>
            <a:picLocks noChangeAspect="1"/>
          </p:cNvPicPr>
          <p:nvPr/>
        </p:nvPicPr>
        <p:blipFill>
          <a:blip r:embed="rId2"/>
          <a:srcRect/>
          <a:stretch>
            <a:fillRect/>
          </a:stretch>
        </p:blipFill>
        <p:spPr>
          <a:xfrm>
            <a:off x="1622426" y="977900"/>
            <a:ext cx="4321175" cy="3975100"/>
          </a:xfrm>
          <a:prstGeom prst="rect">
            <a:avLst/>
          </a:prstGeom>
          <a:noFill/>
          <a:ln>
            <a:noFill/>
          </a:ln>
          <a:effectLst>
            <a:outerShdw dist="139700" dir="2700000" algn="br" rotWithShape="0">
              <a:srgbClr val="333333">
                <a:alpha val="64999"/>
              </a:srgbClr>
            </a:outerShdw>
          </a:effectLst>
        </p:spPr>
      </p:pic>
      <p:pic>
        <p:nvPicPr>
          <p:cNvPr id="11267" name="Picture 11266"/>
          <p:cNvPicPr>
            <a:picLocks noChangeAspect="1"/>
          </p:cNvPicPr>
          <p:nvPr/>
        </p:nvPicPr>
        <p:blipFill>
          <a:blip r:embed="rId3"/>
          <a:srcRect/>
          <a:stretch>
            <a:fillRect/>
          </a:stretch>
        </p:blipFill>
        <p:spPr>
          <a:xfrm>
            <a:off x="6096000" y="962026"/>
            <a:ext cx="4267200" cy="3990975"/>
          </a:xfrm>
          <a:prstGeom prst="rect">
            <a:avLst/>
          </a:prstGeom>
          <a:noFill/>
          <a:ln>
            <a:noFill/>
          </a:ln>
          <a:effectLst>
            <a:outerShdw dist="139700" dir="2700000" algn="br" rotWithShape="0">
              <a:srgbClr val="333333">
                <a:alpha val="64999"/>
              </a:srgbClr>
            </a:outerShdw>
          </a:effectLst>
        </p:spPr>
      </p:pic>
      <p:sp>
        <p:nvSpPr>
          <p:cNvPr id="11268" name="Right Arrow 11267"/>
          <p:cNvSpPr>
            <a:spLocks/>
          </p:cNvSpPr>
          <p:nvPr/>
        </p:nvSpPr>
        <p:spPr>
          <a:xfrm rot="6720000">
            <a:off x="5046663" y="1063626"/>
            <a:ext cx="977900" cy="485775"/>
          </a:xfrm>
          <a:prstGeom prst="rightArrow">
            <a:avLst>
              <a:gd name="adj1" fmla="val 50000"/>
              <a:gd name="adj2" fmla="val 24837"/>
            </a:avLst>
          </a:prstGeom>
          <a:solidFill>
            <a:srgbClr val="0070C0"/>
          </a:solidFill>
          <a:ln w="15875">
            <a:solidFill>
              <a:srgbClr val="9B320E"/>
            </a:solidFill>
          </a:ln>
        </p:spPr>
        <p:txBody>
          <a:bodyPr anchor="ctr"/>
          <a:lstStyle/>
          <a:p>
            <a:pPr algn="ctr"/>
            <a:endParaRPr lang="en-US" altLang="en-US" dirty="0">
              <a:solidFill>
                <a:srgbClr val="FFFFFF"/>
              </a:solidFill>
              <a:latin typeface="Century Gothic" charset="0"/>
            </a:endParaRPr>
          </a:p>
        </p:txBody>
      </p:sp>
      <p:sp>
        <p:nvSpPr>
          <p:cNvPr id="11269" name="Right Arrow 11268"/>
          <p:cNvSpPr>
            <a:spLocks/>
          </p:cNvSpPr>
          <p:nvPr/>
        </p:nvSpPr>
        <p:spPr>
          <a:xfrm rot="6720000">
            <a:off x="9161463" y="987426"/>
            <a:ext cx="977900" cy="485775"/>
          </a:xfrm>
          <a:prstGeom prst="rightArrow">
            <a:avLst>
              <a:gd name="adj1" fmla="val 50000"/>
              <a:gd name="adj2" fmla="val 24837"/>
            </a:avLst>
          </a:prstGeom>
          <a:solidFill>
            <a:srgbClr val="0070C0"/>
          </a:solidFill>
          <a:ln w="15875">
            <a:solidFill>
              <a:srgbClr val="9B320E"/>
            </a:solidFill>
          </a:ln>
        </p:spPr>
        <p:txBody>
          <a:bodyPr anchor="ctr"/>
          <a:lstStyle/>
          <a:p>
            <a:pPr algn="ctr"/>
            <a:endParaRPr lang="en-US" altLang="en-US" dirty="0">
              <a:solidFill>
                <a:srgbClr val="FFFFFF"/>
              </a:solidFill>
              <a:latin typeface="Century Gothic" charset="0"/>
            </a:endParaRPr>
          </a:p>
        </p:txBody>
      </p:sp>
      <p:pic>
        <p:nvPicPr>
          <p:cNvPr id="11270" name="Picture 11269"/>
          <p:cNvPicPr>
            <a:picLocks noChangeAspect="1"/>
          </p:cNvPicPr>
          <p:nvPr/>
        </p:nvPicPr>
        <p:blipFill>
          <a:blip r:embed="rId4"/>
          <a:srcRect/>
          <a:stretch>
            <a:fillRect/>
          </a:stretch>
        </p:blipFill>
        <p:spPr>
          <a:xfrm>
            <a:off x="8674100" y="5394326"/>
            <a:ext cx="2006600" cy="1482725"/>
          </a:xfrm>
          <a:prstGeom prst="rect">
            <a:avLst/>
          </a:prstGeom>
          <a:ln/>
        </p:spPr>
      </p:pic>
      <p:sp>
        <p:nvSpPr>
          <p:cNvPr id="11271" name="Rectangle 11270"/>
          <p:cNvSpPr>
            <a:spLocks/>
          </p:cNvSpPr>
          <p:nvPr/>
        </p:nvSpPr>
        <p:spPr>
          <a:xfrm>
            <a:off x="1981200" y="5486400"/>
            <a:ext cx="7467600" cy="400050"/>
          </a:xfrm>
          <a:prstGeom prst="rect">
            <a:avLst/>
          </a:prstGeom>
          <a:noFill/>
          <a:ln>
            <a:noFill/>
          </a:ln>
        </p:spPr>
        <p:txBody>
          <a:bodyPr>
            <a:spAutoFit/>
          </a:bodyPr>
          <a:lstStyle>
            <a:lvl1pPr marL="342900" indent="-273050" algn="l" rtl="0" eaLnBrk="0" fontAlgn="base" hangingPunct="0">
              <a:lnSpc>
                <a:spcPct val="100000"/>
              </a:lnSpc>
              <a:spcBef>
                <a:spcPct val="20000"/>
              </a:spcBef>
              <a:spcAft>
                <a:spcPct val="0"/>
              </a:spcAft>
              <a:buClr>
                <a:srgbClr val="D34817"/>
              </a:buClr>
              <a:buSzPct val="76000"/>
              <a:buFont typeface="Wingdings 2" charset="2"/>
              <a:buChar char=""/>
              <a:defRPr sz="2400">
                <a:solidFill>
                  <a:srgbClr val="696464"/>
                </a:solidFill>
                <a:latin typeface="Century Gothic" charset="0"/>
              </a:defRPr>
            </a:lvl1pPr>
            <a:lvl2pPr marL="639762" indent="-273050" algn="l" rtl="0" eaLnBrk="0" fontAlgn="base" hangingPunct="0">
              <a:lnSpc>
                <a:spcPct val="100000"/>
              </a:lnSpc>
              <a:spcBef>
                <a:spcPct val="20000"/>
              </a:spcBef>
              <a:spcAft>
                <a:spcPct val="0"/>
              </a:spcAft>
              <a:buClr>
                <a:srgbClr val="D34817"/>
              </a:buClr>
              <a:buSzPct val="76000"/>
              <a:buFont typeface="Wingdings 2" charset="2"/>
              <a:buChar char=""/>
              <a:defRPr sz="2200">
                <a:solidFill>
                  <a:srgbClr val="696464"/>
                </a:solidFill>
                <a:latin typeface="Century Gothic" charset="0"/>
              </a:defRPr>
            </a:lvl2pPr>
            <a:lvl3pPr marL="914400" indent="-228600" algn="l" rtl="0" eaLnBrk="0" fontAlgn="base" hangingPunct="0">
              <a:lnSpc>
                <a:spcPct val="100000"/>
              </a:lnSpc>
              <a:spcBef>
                <a:spcPct val="20000"/>
              </a:spcBef>
              <a:spcAft>
                <a:spcPct val="0"/>
              </a:spcAft>
              <a:buClr>
                <a:srgbClr val="D34817"/>
              </a:buClr>
              <a:buSzPct val="76000"/>
              <a:buFont typeface="Wingdings 2" charset="2"/>
              <a:buChar char=""/>
              <a:defRPr sz="2000">
                <a:solidFill>
                  <a:srgbClr val="696464"/>
                </a:solidFill>
                <a:latin typeface="Century Gothic" charset="0"/>
              </a:defRPr>
            </a:lvl3pPr>
            <a:lvl4pPr marL="1123950" indent="-228600" algn="l" rtl="0" eaLnBrk="0" fontAlgn="base" hangingPunct="0">
              <a:lnSpc>
                <a:spcPct val="100000"/>
              </a:lnSpc>
              <a:spcBef>
                <a:spcPct val="20000"/>
              </a:spcBef>
              <a:spcAft>
                <a:spcPct val="0"/>
              </a:spcAft>
              <a:buClr>
                <a:srgbClr val="D34817"/>
              </a:buClr>
              <a:buSzPct val="76000"/>
              <a:buFont typeface="Wingdings 2" charset="2"/>
              <a:buChar char=""/>
              <a:defRPr sz="1800">
                <a:solidFill>
                  <a:srgbClr val="696464"/>
                </a:solidFill>
                <a:latin typeface="Century Gothic" charset="0"/>
              </a:defRPr>
            </a:lvl4pPr>
            <a:lvl5pPr marL="1325562" indent="-228600" algn="l" rtl="0" eaLnBrk="0" fontAlgn="base" hangingPunct="0">
              <a:lnSpc>
                <a:spcPct val="100000"/>
              </a:lnSpc>
              <a:spcBef>
                <a:spcPct val="20000"/>
              </a:spcBef>
              <a:spcAft>
                <a:spcPct val="0"/>
              </a:spcAft>
              <a:buClr>
                <a:srgbClr val="D34817"/>
              </a:buClr>
              <a:buSzPct val="76000"/>
              <a:buFont typeface="Wingdings 2" charset="2"/>
              <a:buChar char=""/>
              <a:defRPr sz="1600">
                <a:solidFill>
                  <a:srgbClr val="696464"/>
                </a:solidFill>
                <a:latin typeface="Century Gothic" charset="0"/>
              </a:defRPr>
            </a:lvl5pPr>
          </a:lstStyle>
          <a:p>
            <a:pPr>
              <a:spcBef>
                <a:spcPct val="0"/>
              </a:spcBef>
              <a:buSzPct val="100000"/>
              <a:buFont typeface="Arial" charset="0"/>
              <a:buNone/>
            </a:pPr>
            <a:r>
              <a:rPr lang="en-US" altLang="en-US" sz="2000" b="1" dirty="0">
                <a:solidFill>
                  <a:srgbClr val="000000"/>
                </a:solidFill>
                <a:latin typeface="OTNEJMScalaSansLF-Bold"/>
                <a:ea typeface="Arial" charset="0"/>
              </a:rPr>
              <a:t>Global Burden of Years Lived with Disability, 1990 and 2010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Pindaian otak manusia di klinik neurologi">
            <a:extLst>
              <a:ext uri="{FF2B5EF4-FFF2-40B4-BE49-F238E27FC236}">
                <a16:creationId xmlns:a16="http://schemas.microsoft.com/office/drawing/2014/main" xmlns="" id="{D28DA364-9773-4A75-BAB5-5EBE7FA11C7C}"/>
              </a:ext>
            </a:extLst>
          </p:cNvPr>
          <p:cNvPicPr>
            <a:picLocks noChangeAspect="1"/>
          </p:cNvPicPr>
          <p:nvPr/>
        </p:nvPicPr>
        <p:blipFill rotWithShape="1">
          <a:blip r:embed="rId3">
            <a:alphaModFix amt="15000"/>
          </a:blip>
          <a:srcRect t="12500" b="12500"/>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03F46165-4494-584F-B4ED-CA6F855EE13D}"/>
              </a:ext>
            </a:extLst>
          </p:cNvPr>
          <p:cNvSpPr>
            <a:spLocks noGrp="1"/>
          </p:cNvSpPr>
          <p:nvPr>
            <p:ph type="title"/>
          </p:nvPr>
        </p:nvSpPr>
        <p:spPr>
          <a:xfrm>
            <a:off x="1141413" y="609600"/>
            <a:ext cx="9905998" cy="1905000"/>
          </a:xfrm>
        </p:spPr>
        <p:txBody>
          <a:bodyPr>
            <a:normAutofit/>
          </a:bodyPr>
          <a:lstStyle/>
          <a:p>
            <a:r>
              <a:rPr lang="en-US"/>
              <a:t>chapter</a:t>
            </a:r>
            <a:endParaRPr lang="en-US" dirty="0"/>
          </a:p>
        </p:txBody>
      </p:sp>
      <p:sp>
        <p:nvSpPr>
          <p:cNvPr id="3" name="Content Placeholder 2">
            <a:extLst>
              <a:ext uri="{FF2B5EF4-FFF2-40B4-BE49-F238E27FC236}">
                <a16:creationId xmlns:a16="http://schemas.microsoft.com/office/drawing/2014/main" xmlns="" id="{C3990D0D-BDDC-B84C-B25A-1234AC8FF138}"/>
              </a:ext>
            </a:extLst>
          </p:cNvPr>
          <p:cNvSpPr>
            <a:spLocks noGrp="1"/>
          </p:cNvSpPr>
          <p:nvPr>
            <p:ph idx="1"/>
          </p:nvPr>
        </p:nvSpPr>
        <p:spPr>
          <a:xfrm>
            <a:off x="1141413" y="2666999"/>
            <a:ext cx="9905998" cy="3124201"/>
          </a:xfrm>
        </p:spPr>
        <p:txBody>
          <a:bodyPr>
            <a:normAutofit/>
          </a:bodyPr>
          <a:lstStyle/>
          <a:p>
            <a:r>
              <a:rPr lang="en-US"/>
              <a:t>Epilepsi</a:t>
            </a:r>
          </a:p>
          <a:p>
            <a:r>
              <a:rPr lang="en-US"/>
              <a:t>Depresi</a:t>
            </a:r>
          </a:p>
          <a:p>
            <a:r>
              <a:rPr lang="en-US"/>
              <a:t>Headacne</a:t>
            </a:r>
          </a:p>
          <a:p>
            <a:r>
              <a:rPr lang="en-US"/>
              <a:t>Migraen</a:t>
            </a:r>
            <a:endParaRPr lang="en-US" dirty="0"/>
          </a:p>
        </p:txBody>
      </p:sp>
    </p:spTree>
    <p:extLst>
      <p:ext uri="{BB962C8B-B14F-4D97-AF65-F5344CB8AC3E}">
        <p14:creationId xmlns:p14="http://schemas.microsoft.com/office/powerpoint/2010/main" val="4290173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289"/>
          <p:cNvSpPr>
            <a:spLocks noGrp="1"/>
          </p:cNvSpPr>
          <p:nvPr>
            <p:ph type="title" idx="4294967295"/>
          </p:nvPr>
        </p:nvSpPr>
        <p:spPr>
          <a:xfrm>
            <a:off x="1981200" y="381000"/>
            <a:ext cx="7024688" cy="1143000"/>
          </a:xfrm>
          <a:ln/>
        </p:spPr>
        <p:txBody>
          <a:bodyPr vert="horz" wrap="square" lIns="91440" tIns="45720" rIns="91440" bIns="45720" rtlCol="0" anchor="b" anchorCtr="0">
            <a:normAutofit/>
          </a:bodyPr>
          <a:lstStyle/>
          <a:p>
            <a:r>
              <a:rPr lang="en-US" altLang="en-US" b="1" dirty="0"/>
              <a:t>ETIOLOGI DEPRESI</a:t>
            </a:r>
          </a:p>
        </p:txBody>
      </p:sp>
      <p:graphicFrame>
        <p:nvGraphicFramePr>
          <p:cNvPr id="12294" name="Content Placeholder 12290">
            <a:extLst>
              <a:ext uri="{FF2B5EF4-FFF2-40B4-BE49-F238E27FC236}">
                <a16:creationId xmlns:a16="http://schemas.microsoft.com/office/drawing/2014/main" xmlns="" id="{FD74BA6D-3551-4E15-8E6B-351A9DB05562}"/>
              </a:ext>
            </a:extLst>
          </p:cNvPr>
          <p:cNvGraphicFramePr>
            <a:graphicFrameLocks noGrp="1"/>
          </p:cNvGraphicFramePr>
          <p:nvPr>
            <p:ph idx="4294967295"/>
          </p:nvPr>
        </p:nvGraphicFramePr>
        <p:xfrm>
          <a:off x="2514600" y="1447800"/>
          <a:ext cx="7412038"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2" name="Picture 12291"/>
          <p:cNvPicPr>
            <a:picLocks noChangeAspect="1"/>
          </p:cNvPicPr>
          <p:nvPr/>
        </p:nvPicPr>
        <p:blipFill>
          <a:blip r:embed="rId7"/>
          <a:srcRect/>
          <a:stretch>
            <a:fillRect/>
          </a:stretch>
        </p:blipFill>
        <p:spPr>
          <a:xfrm>
            <a:off x="8674100" y="5394326"/>
            <a:ext cx="2006600" cy="1482725"/>
          </a:xfrm>
          <a:prstGeom prst="rect">
            <a:avLst/>
          </a:prstGeo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1" name="Rounded Rectangle 7">
            <a:extLst>
              <a:ext uri="{FF2B5EF4-FFF2-40B4-BE49-F238E27FC236}">
                <a16:creationId xmlns:a16="http://schemas.microsoft.com/office/drawing/2014/main" xmlns="" id="{D82A7942-5631-47FC-9908-0E14371AEF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7" y="620720"/>
            <a:ext cx="10928687" cy="5593813"/>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13313"/>
          <p:cNvPicPr>
            <a:picLocks noChangeAspect="1"/>
          </p:cNvPicPr>
          <p:nvPr/>
        </p:nvPicPr>
        <p:blipFill>
          <a:blip r:embed="rId3"/>
          <a:stretch>
            <a:fillRect/>
          </a:stretch>
        </p:blipFill>
        <p:spPr>
          <a:xfrm>
            <a:off x="2639662" y="1103321"/>
            <a:ext cx="6936297" cy="462997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4337"/>
          <p:cNvSpPr>
            <a:spLocks noGrp="1"/>
          </p:cNvSpPr>
          <p:nvPr>
            <p:ph type="title" idx="4294967295"/>
          </p:nvPr>
        </p:nvSpPr>
        <p:spPr>
          <a:xfrm>
            <a:off x="2566989" y="1027113"/>
            <a:ext cx="7024687" cy="1143000"/>
          </a:xfrm>
          <a:ln/>
        </p:spPr>
        <p:txBody>
          <a:bodyPr vert="horz" wrap="square" lIns="91440" tIns="45720" rIns="91440" bIns="45720" rtlCol="0" anchor="b" anchorCtr="0">
            <a:normAutofit/>
          </a:bodyPr>
          <a:lstStyle/>
          <a:p>
            <a:endParaRPr lang="en-US" altLang="en-US" dirty="0"/>
          </a:p>
        </p:txBody>
      </p:sp>
      <p:pic>
        <p:nvPicPr>
          <p:cNvPr id="14339" name="Picture 14338"/>
          <p:cNvPicPr>
            <a:picLocks noChangeAspect="1"/>
          </p:cNvPicPr>
          <p:nvPr/>
        </p:nvPicPr>
        <p:blipFill>
          <a:blip r:embed="rId2"/>
          <a:srcRect/>
          <a:stretch>
            <a:fillRect/>
          </a:stretch>
        </p:blipFill>
        <p:spPr>
          <a:xfrm>
            <a:off x="2133600" y="457200"/>
            <a:ext cx="7848600" cy="5867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5362" name="Title 15361"/>
          <p:cNvSpPr>
            <a:spLocks noGrp="1"/>
          </p:cNvSpPr>
          <p:nvPr>
            <p:ph type="title" idx="4294967295"/>
          </p:nvPr>
        </p:nvSpPr>
        <p:spPr>
          <a:xfrm>
            <a:off x="643192" y="609600"/>
            <a:ext cx="3643674" cy="1905000"/>
          </a:xfrm>
        </p:spPr>
        <p:txBody>
          <a:bodyPr vert="horz" lIns="91440" tIns="45720" rIns="91440" bIns="45720" rtlCol="0" anchor="ctr" anchorCtr="0">
            <a:normAutofit/>
          </a:bodyPr>
          <a:lstStyle/>
          <a:p>
            <a:r>
              <a:rPr lang="en-US" altLang="en-US" sz="2600"/>
              <a:t>Ketidakseimbangan neurotransmiter pada depresi</a:t>
            </a:r>
          </a:p>
        </p:txBody>
      </p:sp>
      <p:sp>
        <p:nvSpPr>
          <p:cNvPr id="15363" name="Content Placeholder 15362"/>
          <p:cNvSpPr>
            <a:spLocks noGrp="1"/>
          </p:cNvSpPr>
          <p:nvPr>
            <p:ph idx="4294967295"/>
          </p:nvPr>
        </p:nvSpPr>
        <p:spPr>
          <a:xfrm>
            <a:off x="643192" y="2666999"/>
            <a:ext cx="3643674" cy="3216276"/>
          </a:xfrm>
        </p:spPr>
        <p:txBody>
          <a:bodyPr vert="horz" lIns="91440" tIns="45720" rIns="91440" bIns="45720" rtlCol="0" anchor="t" anchorCtr="0">
            <a:normAutofit/>
          </a:bodyPr>
          <a:lstStyle/>
          <a:p>
            <a:r>
              <a:rPr lang="en-US" altLang="en-US" sz="1800" b="1" dirty="0" err="1">
                <a:solidFill>
                  <a:srgbClr val="FFFF00"/>
                </a:solidFill>
                <a:highlight>
                  <a:srgbClr val="C0C0C0"/>
                </a:highlight>
              </a:rPr>
              <a:t>dapat</a:t>
            </a:r>
            <a:r>
              <a:rPr lang="en-US" altLang="en-US" sz="1800" b="1" dirty="0">
                <a:solidFill>
                  <a:srgbClr val="FFFF00"/>
                </a:solidFill>
                <a:highlight>
                  <a:srgbClr val="C0C0C0"/>
                </a:highlight>
              </a:rPr>
              <a:t> </a:t>
            </a:r>
            <a:r>
              <a:rPr lang="en-US" altLang="en-US" sz="1800" b="1" dirty="0" err="1">
                <a:solidFill>
                  <a:srgbClr val="FFFF00"/>
                </a:solidFill>
                <a:highlight>
                  <a:srgbClr val="C0C0C0"/>
                </a:highlight>
              </a:rPr>
              <a:t>disebabkan</a:t>
            </a:r>
            <a:r>
              <a:rPr lang="en-US" altLang="en-US" sz="1800" b="1" dirty="0">
                <a:solidFill>
                  <a:srgbClr val="FFFF00"/>
                </a:solidFill>
                <a:highlight>
                  <a:srgbClr val="C0C0C0"/>
                </a:highlight>
              </a:rPr>
              <a:t> </a:t>
            </a:r>
            <a:r>
              <a:rPr lang="en-US" altLang="en-US" sz="1800" dirty="0">
                <a:solidFill>
                  <a:srgbClr val="FFFF00"/>
                </a:solidFill>
                <a:highlight>
                  <a:srgbClr val="C0C0C0"/>
                </a:highlight>
              </a:rPr>
              <a:t>oleh:</a:t>
            </a:r>
          </a:p>
          <a:p>
            <a:r>
              <a:rPr lang="en-US" altLang="en-US" sz="1800" dirty="0" err="1">
                <a:solidFill>
                  <a:srgbClr val="FFFF00"/>
                </a:solidFill>
                <a:highlight>
                  <a:srgbClr val="C0C0C0"/>
                </a:highlight>
              </a:rPr>
              <a:t>Keturunan</a:t>
            </a:r>
            <a:r>
              <a:rPr lang="en-US" altLang="en-US" sz="1800" dirty="0">
                <a:solidFill>
                  <a:srgbClr val="FFFF00"/>
                </a:solidFill>
                <a:highlight>
                  <a:srgbClr val="C0C0C0"/>
                </a:highlight>
              </a:rPr>
              <a:t>/</a:t>
            </a:r>
            <a:r>
              <a:rPr lang="en-US" altLang="en-US" sz="1800" dirty="0" err="1">
                <a:solidFill>
                  <a:srgbClr val="FFFF00"/>
                </a:solidFill>
                <a:highlight>
                  <a:srgbClr val="C0C0C0"/>
                </a:highlight>
              </a:rPr>
              <a:t>genetik</a:t>
            </a:r>
            <a:endParaRPr lang="en-US" altLang="en-US" sz="1800" dirty="0">
              <a:solidFill>
                <a:srgbClr val="FFFF00"/>
              </a:solidFill>
              <a:highlight>
                <a:srgbClr val="C0C0C0"/>
              </a:highlight>
            </a:endParaRPr>
          </a:p>
          <a:p>
            <a:r>
              <a:rPr lang="en-US" altLang="en-US" sz="1800" dirty="0" err="1">
                <a:solidFill>
                  <a:srgbClr val="FFFF00"/>
                </a:solidFill>
                <a:highlight>
                  <a:srgbClr val="C0C0C0"/>
                </a:highlight>
              </a:rPr>
              <a:t>Kepribadian</a:t>
            </a:r>
            <a:endParaRPr lang="en-US" altLang="en-US" sz="1800" dirty="0">
              <a:solidFill>
                <a:srgbClr val="FFFF00"/>
              </a:solidFill>
              <a:highlight>
                <a:srgbClr val="C0C0C0"/>
              </a:highlight>
            </a:endParaRPr>
          </a:p>
          <a:p>
            <a:r>
              <a:rPr lang="en-US" altLang="en-US" sz="1800" dirty="0" err="1">
                <a:solidFill>
                  <a:srgbClr val="FFFF00"/>
                </a:solidFill>
                <a:highlight>
                  <a:srgbClr val="C0C0C0"/>
                </a:highlight>
              </a:rPr>
              <a:t>Situasi</a:t>
            </a:r>
            <a:r>
              <a:rPr lang="en-US" altLang="en-US" sz="1800" dirty="0">
                <a:solidFill>
                  <a:srgbClr val="FFFF00"/>
                </a:solidFill>
                <a:highlight>
                  <a:srgbClr val="C0C0C0"/>
                </a:highlight>
              </a:rPr>
              <a:t>/</a:t>
            </a:r>
            <a:r>
              <a:rPr lang="en-US" altLang="en-US" sz="1800" dirty="0" err="1">
                <a:solidFill>
                  <a:srgbClr val="FFFF00"/>
                </a:solidFill>
                <a:highlight>
                  <a:srgbClr val="C0C0C0"/>
                </a:highlight>
              </a:rPr>
              <a:t>lingkungan</a:t>
            </a:r>
            <a:endParaRPr lang="en-US" altLang="en-US" sz="1800" dirty="0">
              <a:solidFill>
                <a:srgbClr val="FFFF00"/>
              </a:solidFill>
              <a:highlight>
                <a:srgbClr val="C0C0C0"/>
              </a:highlight>
            </a:endParaRPr>
          </a:p>
          <a:p>
            <a:r>
              <a:rPr lang="en-US" altLang="en-US" sz="1800" dirty="0" err="1">
                <a:solidFill>
                  <a:srgbClr val="FFFF00"/>
                </a:solidFill>
                <a:highlight>
                  <a:srgbClr val="C0C0C0"/>
                </a:highlight>
              </a:rPr>
              <a:t>Kondisi</a:t>
            </a:r>
            <a:r>
              <a:rPr lang="en-US" altLang="en-US" sz="1800" dirty="0">
                <a:solidFill>
                  <a:srgbClr val="FFFF00"/>
                </a:solidFill>
                <a:highlight>
                  <a:srgbClr val="C0C0C0"/>
                </a:highlight>
              </a:rPr>
              <a:t> </a:t>
            </a:r>
            <a:r>
              <a:rPr lang="en-US" altLang="en-US" sz="1800" dirty="0" err="1">
                <a:solidFill>
                  <a:srgbClr val="FFFF00"/>
                </a:solidFill>
                <a:highlight>
                  <a:srgbClr val="C0C0C0"/>
                </a:highlight>
              </a:rPr>
              <a:t>medik</a:t>
            </a:r>
            <a:endParaRPr lang="en-US" altLang="en-US" sz="1800" dirty="0">
              <a:solidFill>
                <a:srgbClr val="FFFF00"/>
              </a:solidFill>
              <a:highlight>
                <a:srgbClr val="C0C0C0"/>
              </a:highlight>
            </a:endParaRPr>
          </a:p>
          <a:p>
            <a:r>
              <a:rPr lang="en-US" altLang="en-US" sz="1800" dirty="0" err="1">
                <a:solidFill>
                  <a:srgbClr val="FFFF00"/>
                </a:solidFill>
                <a:highlight>
                  <a:srgbClr val="C0C0C0"/>
                </a:highlight>
              </a:rPr>
              <a:t>Penggunaan</a:t>
            </a:r>
            <a:r>
              <a:rPr lang="en-US" altLang="en-US" sz="1800" dirty="0">
                <a:solidFill>
                  <a:srgbClr val="FFFF00"/>
                </a:solidFill>
                <a:highlight>
                  <a:srgbClr val="C0C0C0"/>
                </a:highlight>
              </a:rPr>
              <a:t> </a:t>
            </a:r>
            <a:r>
              <a:rPr lang="en-US" altLang="en-US" sz="1800" dirty="0" err="1">
                <a:solidFill>
                  <a:srgbClr val="FFFF00"/>
                </a:solidFill>
                <a:highlight>
                  <a:srgbClr val="C0C0C0"/>
                </a:highlight>
              </a:rPr>
              <a:t>obat</a:t>
            </a:r>
            <a:endParaRPr lang="en-US" altLang="en-US" sz="1800" dirty="0">
              <a:solidFill>
                <a:srgbClr val="FFFF00"/>
              </a:solidFill>
              <a:highlight>
                <a:srgbClr val="C0C0C0"/>
              </a:highlight>
            </a:endParaRPr>
          </a:p>
          <a:p>
            <a:r>
              <a:rPr lang="en-US" altLang="en-US" sz="1800" dirty="0" err="1">
                <a:solidFill>
                  <a:srgbClr val="FFFF00"/>
                </a:solidFill>
                <a:highlight>
                  <a:srgbClr val="C0C0C0"/>
                </a:highlight>
              </a:rPr>
              <a:t>Penyalahgunaan</a:t>
            </a:r>
            <a:r>
              <a:rPr lang="en-US" altLang="en-US" sz="1800" dirty="0">
                <a:solidFill>
                  <a:srgbClr val="FFFF00"/>
                </a:solidFill>
                <a:highlight>
                  <a:srgbClr val="C0C0C0"/>
                </a:highlight>
              </a:rPr>
              <a:t> </a:t>
            </a:r>
            <a:r>
              <a:rPr lang="en-US" altLang="en-US" sz="1800" dirty="0" err="1">
                <a:solidFill>
                  <a:srgbClr val="FFFF00"/>
                </a:solidFill>
                <a:highlight>
                  <a:srgbClr val="C0C0C0"/>
                </a:highlight>
              </a:rPr>
              <a:t>zat</a:t>
            </a:r>
            <a:endParaRPr lang="en-US" altLang="en-US" sz="1800" dirty="0">
              <a:solidFill>
                <a:srgbClr val="FFFF00"/>
              </a:solidFill>
              <a:highlight>
                <a:srgbClr val="C0C0C0"/>
              </a:highlight>
            </a:endParaRPr>
          </a:p>
        </p:txBody>
      </p:sp>
      <p:pic>
        <p:nvPicPr>
          <p:cNvPr id="15364" name="Picture 15363" descr="Graphical user interface&#10;&#10;Description automatically generated with medium confidence"/>
          <p:cNvPicPr>
            <a:picLocks noChangeAspect="1"/>
          </p:cNvPicPr>
          <p:nvPr/>
        </p:nvPicPr>
        <p:blipFill>
          <a:blip r:embed="rId3"/>
          <a:stretch>
            <a:fillRect/>
          </a:stretch>
        </p:blipFill>
        <p:spPr>
          <a:xfrm>
            <a:off x="4630994" y="714662"/>
            <a:ext cx="6916633" cy="510863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6385"/>
          <p:cNvSpPr>
            <a:spLocks noGrp="1"/>
          </p:cNvSpPr>
          <p:nvPr>
            <p:ph type="title" idx="4294967295"/>
          </p:nvPr>
        </p:nvSpPr>
        <p:spPr>
          <a:xfrm>
            <a:off x="2362200" y="381000"/>
            <a:ext cx="7024688" cy="1143000"/>
          </a:xfrm>
          <a:ln/>
        </p:spPr>
        <p:txBody>
          <a:bodyPr vert="horz" wrap="square" lIns="91440" tIns="45720" rIns="91440" bIns="45720" rtlCol="0" anchor="b" anchorCtr="0">
            <a:normAutofit/>
          </a:bodyPr>
          <a:lstStyle/>
          <a:p>
            <a:r>
              <a:rPr lang="en-US" altLang="en-US" b="1" dirty="0"/>
              <a:t>KLASIFIKASI DEPRESI</a:t>
            </a:r>
          </a:p>
        </p:txBody>
      </p:sp>
      <p:sp>
        <p:nvSpPr>
          <p:cNvPr id="16387" name="Text Placeholder 16386"/>
          <p:cNvSpPr>
            <a:spLocks noGrp="1"/>
          </p:cNvSpPr>
          <p:nvPr>
            <p:ph type="body" idx="4294967295"/>
          </p:nvPr>
        </p:nvSpPr>
        <p:spPr>
          <a:xfrm>
            <a:off x="2293144" y="1557973"/>
            <a:ext cx="3581400" cy="762000"/>
          </a:xfrm>
          <a:ln w="57150">
            <a:solidFill>
              <a:srgbClr val="002060"/>
            </a:solidFill>
          </a:ln>
        </p:spPr>
        <p:txBody>
          <a:bodyPr vert="horz" wrap="square" lIns="91440" tIns="45720" rIns="91440" bIns="45720" rtlCol="0" anchor="b" anchorCtr="0">
            <a:normAutofit/>
          </a:bodyPr>
          <a:lstStyle/>
          <a:p>
            <a:pPr>
              <a:buNone/>
            </a:pPr>
            <a:r>
              <a:rPr lang="en-US" altLang="en-US" b="1" dirty="0">
                <a:solidFill>
                  <a:srgbClr val="000000"/>
                </a:solidFill>
              </a:rPr>
              <a:t>Berdasarkan Keparahan</a:t>
            </a:r>
          </a:p>
        </p:txBody>
      </p:sp>
      <p:sp>
        <p:nvSpPr>
          <p:cNvPr id="16388" name="Text Placeholder 16387"/>
          <p:cNvSpPr>
            <a:spLocks noGrp="1"/>
          </p:cNvSpPr>
          <p:nvPr>
            <p:ph type="body" sz="half" idx="4294967295"/>
          </p:nvPr>
        </p:nvSpPr>
        <p:spPr>
          <a:xfrm>
            <a:off x="2438400" y="2667000"/>
            <a:ext cx="3200400" cy="2895600"/>
          </a:xfrm>
          <a:ln>
            <a:solidFill>
              <a:srgbClr val="002060"/>
            </a:solidFill>
          </a:ln>
        </p:spPr>
        <p:txBody>
          <a:bodyPr vert="horz" wrap="square" lIns="91440" tIns="45720" rIns="91440" bIns="45720" rtlCol="0" anchor="t" anchorCtr="0">
            <a:normAutofit/>
          </a:bodyPr>
          <a:lstStyle>
            <a:lvl1pPr>
              <a:defRPr sz="2000"/>
            </a:lvl1pPr>
            <a:lvl2pPr>
              <a:defRPr sz="2000"/>
            </a:lvl2pPr>
            <a:lvl3pPr>
              <a:defRPr sz="1800"/>
            </a:lvl3pPr>
            <a:lvl4pPr>
              <a:defRPr sz="1600"/>
            </a:lvl4pPr>
            <a:lvl5pPr>
              <a:defRPr sz="1400"/>
            </a:lvl5pPr>
          </a:lstStyle>
          <a:p>
            <a:pPr>
              <a:buFont typeface="Wingdings 2" charset="2"/>
              <a:buChar char=""/>
            </a:pPr>
            <a:r>
              <a:rPr lang="en-US" altLang="en-US" b="1" dirty="0">
                <a:solidFill>
                  <a:srgbClr val="000000"/>
                </a:solidFill>
              </a:rPr>
              <a:t>Depresi mayor/depresi berat</a:t>
            </a:r>
          </a:p>
          <a:p>
            <a:pPr>
              <a:buFont typeface="Wingdings 2" charset="2"/>
              <a:buChar char=""/>
            </a:pPr>
            <a:r>
              <a:rPr lang="en-US" altLang="en-US" b="1" dirty="0">
                <a:solidFill>
                  <a:srgbClr val="000000"/>
                </a:solidFill>
              </a:rPr>
              <a:t>Depresi atipikal</a:t>
            </a:r>
          </a:p>
          <a:p>
            <a:pPr>
              <a:buFont typeface="Wingdings 2" charset="2"/>
              <a:buChar char=""/>
            </a:pPr>
            <a:r>
              <a:rPr lang="en-US" altLang="en-US" b="1" i="1" dirty="0">
                <a:solidFill>
                  <a:srgbClr val="000000"/>
                </a:solidFill>
              </a:rPr>
              <a:t>Dysthymia</a:t>
            </a:r>
          </a:p>
          <a:p>
            <a:pPr>
              <a:buFont typeface="Wingdings 2" charset="2"/>
              <a:buChar char=""/>
            </a:pPr>
            <a:r>
              <a:rPr lang="en-US" altLang="en-US" b="1" dirty="0">
                <a:solidFill>
                  <a:srgbClr val="000000"/>
                </a:solidFill>
              </a:rPr>
              <a:t>Depresi psikotik</a:t>
            </a:r>
          </a:p>
        </p:txBody>
      </p:sp>
      <p:sp>
        <p:nvSpPr>
          <p:cNvPr id="16389" name="Text Placeholder 16388"/>
          <p:cNvSpPr>
            <a:spLocks noGrp="1"/>
          </p:cNvSpPr>
          <p:nvPr>
            <p:ph type="body" sz="quarter" idx="4294967295"/>
          </p:nvPr>
        </p:nvSpPr>
        <p:spPr>
          <a:xfrm>
            <a:off x="6562726" y="1524000"/>
            <a:ext cx="3886200" cy="792163"/>
          </a:xfrm>
          <a:ln w="57150">
            <a:solidFill>
              <a:srgbClr val="7030A0"/>
            </a:solidFill>
          </a:ln>
        </p:spPr>
        <p:txBody>
          <a:bodyPr vert="horz" wrap="square" lIns="91440" tIns="45720" rIns="91440" bIns="45720" rtlCol="0" anchor="b" anchorCtr="0">
            <a:normAutofit lnSpcReduction="10000"/>
          </a:bodyPr>
          <a:lstStyle>
            <a:lvl1pPr>
              <a:defRPr sz="1800"/>
            </a:lvl1pPr>
            <a:lvl2pPr>
              <a:defRPr sz="1800"/>
            </a:lvl2pPr>
            <a:lvl3pPr>
              <a:defRPr sz="1600"/>
            </a:lvl3pPr>
            <a:lvl4pPr>
              <a:defRPr sz="1400"/>
            </a:lvl4pPr>
            <a:lvl5pPr>
              <a:defRPr sz="1200"/>
            </a:lvl5pPr>
          </a:lstStyle>
          <a:p>
            <a:pPr>
              <a:buNone/>
            </a:pPr>
            <a:r>
              <a:rPr lang="en-US" altLang="en-US" sz="2400" b="1" dirty="0">
                <a:solidFill>
                  <a:srgbClr val="000000"/>
                </a:solidFill>
              </a:rPr>
              <a:t>Berdasarkan waktu terjadinya</a:t>
            </a:r>
          </a:p>
        </p:txBody>
      </p:sp>
      <p:sp>
        <p:nvSpPr>
          <p:cNvPr id="16390" name="Text Placeholder 16389"/>
          <p:cNvSpPr>
            <a:spLocks noGrp="1"/>
          </p:cNvSpPr>
          <p:nvPr>
            <p:ph type="body" sz="quarter" idx="4294967295"/>
          </p:nvPr>
        </p:nvSpPr>
        <p:spPr>
          <a:xfrm>
            <a:off x="6796088" y="2509521"/>
            <a:ext cx="3419475" cy="2835275"/>
          </a:xfrm>
          <a:ln>
            <a:solidFill>
              <a:srgbClr val="7030A0"/>
            </a:solidFill>
          </a:ln>
        </p:spPr>
        <p:txBody>
          <a:bodyPr vert="horz" wrap="square" lIns="91440" tIns="45720" rIns="91440" bIns="45720" rtlCol="0" anchor="t" anchorCtr="0">
            <a:normAutofit/>
          </a:bodyPr>
          <a:lstStyle>
            <a:lvl1pPr>
              <a:defRPr sz="1800"/>
            </a:lvl1pPr>
            <a:lvl2pPr>
              <a:defRPr sz="1800"/>
            </a:lvl2pPr>
            <a:lvl3pPr>
              <a:defRPr sz="1600"/>
            </a:lvl3pPr>
            <a:lvl4pPr>
              <a:defRPr sz="1400"/>
            </a:lvl4pPr>
            <a:lvl5pPr>
              <a:defRPr sz="1200"/>
            </a:lvl5pPr>
          </a:lstStyle>
          <a:p>
            <a:r>
              <a:rPr lang="en-US" altLang="en-US" sz="2000" b="1" dirty="0">
                <a:solidFill>
                  <a:srgbClr val="000000"/>
                </a:solidFill>
              </a:rPr>
              <a:t>Depresi </a:t>
            </a:r>
            <a:r>
              <a:rPr lang="en-US" altLang="en-US" sz="2000" b="1" i="1" dirty="0">
                <a:solidFill>
                  <a:srgbClr val="000000"/>
                </a:solidFill>
              </a:rPr>
              <a:t>postpartum</a:t>
            </a:r>
          </a:p>
          <a:p>
            <a:r>
              <a:rPr lang="en-US" altLang="en-US" sz="2000" b="1" i="1" dirty="0">
                <a:solidFill>
                  <a:srgbClr val="000000"/>
                </a:solidFill>
              </a:rPr>
              <a:t>Premenstrual dysphoric disorder</a:t>
            </a:r>
          </a:p>
          <a:p>
            <a:r>
              <a:rPr lang="en-US" altLang="en-US" sz="2000" b="1" dirty="0">
                <a:solidFill>
                  <a:srgbClr val="000000"/>
                </a:solidFill>
              </a:rPr>
              <a:t>Depresi musiman (</a:t>
            </a:r>
            <a:r>
              <a:rPr lang="en-US" altLang="en-US" sz="2000" b="1" i="1" dirty="0">
                <a:solidFill>
                  <a:srgbClr val="000000"/>
                </a:solidFill>
              </a:rPr>
              <a:t>seasonal affective disorder</a:t>
            </a:r>
            <a:r>
              <a:rPr lang="en-US" altLang="en-US" sz="2000" b="1" dirty="0">
                <a:solidFill>
                  <a:srgbClr val="000000"/>
                </a:solidFill>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18433"/>
          <p:cNvSpPr>
            <a:spLocks/>
          </p:cNvSpPr>
          <p:nvPr/>
        </p:nvSpPr>
        <p:spPr>
          <a:xfrm>
            <a:off x="7848600" y="76200"/>
            <a:ext cx="2286000" cy="533400"/>
          </a:xfrm>
          <a:prstGeom prst="ellipse">
            <a:avLst/>
          </a:prstGeom>
          <a:gradFill rotWithShape="1">
            <a:gsLst>
              <a:gs pos="0">
                <a:srgbClr val="E2E2E2"/>
              </a:gs>
              <a:gs pos="39999">
                <a:srgbClr val="B7B7B7"/>
              </a:gs>
              <a:gs pos="100000">
                <a:srgbClr val="000000"/>
              </a:gs>
            </a:gsLst>
            <a:lin ang="360000" scaled="1"/>
          </a:gradFill>
          <a:ln>
            <a:solidFill>
              <a:srgbClr val="000000"/>
            </a:solidFill>
          </a:ln>
        </p:spPr>
        <p:txBody>
          <a:bodyPr anchor="ctr"/>
          <a:lstStyle/>
          <a:p>
            <a:pPr algn="ctr"/>
            <a:endParaRPr lang="en-US" altLang="en-US" dirty="0">
              <a:solidFill>
                <a:srgbClr val="000000"/>
              </a:solidFill>
              <a:latin typeface="Century Gothic" charset="0"/>
            </a:endParaRPr>
          </a:p>
        </p:txBody>
      </p:sp>
      <p:sp>
        <p:nvSpPr>
          <p:cNvPr id="18435" name="Title 18434"/>
          <p:cNvSpPr>
            <a:spLocks noGrp="1"/>
          </p:cNvSpPr>
          <p:nvPr>
            <p:ph type="title" idx="4294967295"/>
          </p:nvPr>
        </p:nvSpPr>
        <p:spPr>
          <a:xfrm>
            <a:off x="2046289" y="396875"/>
            <a:ext cx="7024687" cy="1143000"/>
          </a:xfrm>
          <a:ln/>
        </p:spPr>
        <p:txBody>
          <a:bodyPr vert="horz" wrap="square" lIns="91440" tIns="45720" rIns="91440" bIns="45720" rtlCol="0" anchor="b" anchorCtr="0">
            <a:normAutofit/>
          </a:bodyPr>
          <a:lstStyle/>
          <a:p>
            <a:r>
              <a:rPr lang="en-US" altLang="en-US" b="1" dirty="0"/>
              <a:t>GEJALA &amp; TANDA DEPRESI</a:t>
            </a:r>
          </a:p>
        </p:txBody>
      </p:sp>
      <p:pic>
        <p:nvPicPr>
          <p:cNvPr id="18436" name="Content Placeholder 18435"/>
          <p:cNvPicPr>
            <a:picLocks noGrp="1" noChangeAspect="1"/>
          </p:cNvPicPr>
          <p:nvPr>
            <p:ph idx="4294967295"/>
          </p:nvPr>
        </p:nvPicPr>
        <p:blipFill>
          <a:blip r:embed="rId2"/>
          <a:srcRect/>
          <a:stretch>
            <a:fillRect/>
          </a:stretch>
        </p:blipFill>
        <p:spPr>
          <a:xfrm>
            <a:off x="1524000" y="1676400"/>
            <a:ext cx="9144000" cy="4724400"/>
          </a:xfrm>
          <a:prstGeom prst="rect">
            <a:avLst/>
          </a:prstGeom>
          <a:ln/>
        </p:spPr>
      </p:pic>
      <p:sp>
        <p:nvSpPr>
          <p:cNvPr id="18437" name="Rectangle 18436"/>
          <p:cNvSpPr>
            <a:spLocks/>
          </p:cNvSpPr>
          <p:nvPr/>
        </p:nvSpPr>
        <p:spPr>
          <a:xfrm>
            <a:off x="8459788" y="76200"/>
            <a:ext cx="1514474" cy="400050"/>
          </a:xfrm>
          <a:prstGeom prst="rect">
            <a:avLst/>
          </a:prstGeom>
          <a:noFill/>
          <a:ln>
            <a:noFill/>
          </a:ln>
        </p:spPr>
        <p:txBody>
          <a:bodyPr>
            <a:spAutoFit/>
          </a:bodyPr>
          <a:lstStyle>
            <a:lvl1pPr marL="342900" indent="-273050" algn="l" rtl="0" eaLnBrk="0" fontAlgn="base" hangingPunct="0">
              <a:lnSpc>
                <a:spcPct val="100000"/>
              </a:lnSpc>
              <a:spcBef>
                <a:spcPct val="20000"/>
              </a:spcBef>
              <a:spcAft>
                <a:spcPct val="0"/>
              </a:spcAft>
              <a:buClr>
                <a:srgbClr val="D34817"/>
              </a:buClr>
              <a:buSzPct val="76000"/>
              <a:buFont typeface="Wingdings 2" charset="2"/>
              <a:buChar char=""/>
              <a:defRPr sz="2400">
                <a:solidFill>
                  <a:srgbClr val="696464"/>
                </a:solidFill>
                <a:latin typeface="Century Gothic" charset="0"/>
              </a:defRPr>
            </a:lvl1pPr>
            <a:lvl2pPr marL="639762" indent="-273050" algn="l" rtl="0" eaLnBrk="0" fontAlgn="base" hangingPunct="0">
              <a:lnSpc>
                <a:spcPct val="100000"/>
              </a:lnSpc>
              <a:spcBef>
                <a:spcPct val="20000"/>
              </a:spcBef>
              <a:spcAft>
                <a:spcPct val="0"/>
              </a:spcAft>
              <a:buClr>
                <a:srgbClr val="D34817"/>
              </a:buClr>
              <a:buSzPct val="76000"/>
              <a:buFont typeface="Wingdings 2" charset="2"/>
              <a:buChar char=""/>
              <a:defRPr sz="2200">
                <a:solidFill>
                  <a:srgbClr val="696464"/>
                </a:solidFill>
                <a:latin typeface="Century Gothic" charset="0"/>
              </a:defRPr>
            </a:lvl2pPr>
            <a:lvl3pPr marL="914400" indent="-228600" algn="l" rtl="0" eaLnBrk="0" fontAlgn="base" hangingPunct="0">
              <a:lnSpc>
                <a:spcPct val="100000"/>
              </a:lnSpc>
              <a:spcBef>
                <a:spcPct val="20000"/>
              </a:spcBef>
              <a:spcAft>
                <a:spcPct val="0"/>
              </a:spcAft>
              <a:buClr>
                <a:srgbClr val="D34817"/>
              </a:buClr>
              <a:buSzPct val="76000"/>
              <a:buFont typeface="Wingdings 2" charset="2"/>
              <a:buChar char=""/>
              <a:defRPr sz="2000">
                <a:solidFill>
                  <a:srgbClr val="696464"/>
                </a:solidFill>
                <a:latin typeface="Century Gothic" charset="0"/>
              </a:defRPr>
            </a:lvl3pPr>
            <a:lvl4pPr marL="1123950" indent="-228600" algn="l" rtl="0" eaLnBrk="0" fontAlgn="base" hangingPunct="0">
              <a:lnSpc>
                <a:spcPct val="100000"/>
              </a:lnSpc>
              <a:spcBef>
                <a:spcPct val="20000"/>
              </a:spcBef>
              <a:spcAft>
                <a:spcPct val="0"/>
              </a:spcAft>
              <a:buClr>
                <a:srgbClr val="D34817"/>
              </a:buClr>
              <a:buSzPct val="76000"/>
              <a:buFont typeface="Wingdings 2" charset="2"/>
              <a:buChar char=""/>
              <a:defRPr sz="1800">
                <a:solidFill>
                  <a:srgbClr val="696464"/>
                </a:solidFill>
                <a:latin typeface="Century Gothic" charset="0"/>
              </a:defRPr>
            </a:lvl4pPr>
            <a:lvl5pPr marL="1325562" indent="-228600" algn="l" rtl="0" eaLnBrk="0" fontAlgn="base" hangingPunct="0">
              <a:lnSpc>
                <a:spcPct val="100000"/>
              </a:lnSpc>
              <a:spcBef>
                <a:spcPct val="20000"/>
              </a:spcBef>
              <a:spcAft>
                <a:spcPct val="0"/>
              </a:spcAft>
              <a:buClr>
                <a:srgbClr val="D34817"/>
              </a:buClr>
              <a:buSzPct val="76000"/>
              <a:buFont typeface="Wingdings 2" charset="2"/>
              <a:buChar char=""/>
              <a:defRPr sz="1600">
                <a:solidFill>
                  <a:srgbClr val="696464"/>
                </a:solidFill>
                <a:latin typeface="Century Gothic" charset="0"/>
              </a:defRPr>
            </a:lvl5pPr>
          </a:lstStyle>
          <a:p>
            <a:pPr>
              <a:spcBef>
                <a:spcPct val="0"/>
              </a:spcBef>
              <a:buSzPct val="100000"/>
              <a:buFont typeface="Arial" charset="0"/>
              <a:buNone/>
            </a:pPr>
            <a:r>
              <a:rPr lang="en-US" altLang="en-US" sz="2000" b="1" dirty="0">
                <a:solidFill>
                  <a:srgbClr val="C00000"/>
                </a:solidFill>
                <a:latin typeface="Times New Roman" charset="0"/>
                <a:ea typeface="Arial" charset="0"/>
              </a:rPr>
              <a:t>DSM-5TM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9457"/>
          <p:cNvSpPr>
            <a:spLocks noGrp="1"/>
          </p:cNvSpPr>
          <p:nvPr>
            <p:ph type="title" idx="4294967295"/>
          </p:nvPr>
        </p:nvSpPr>
        <p:spPr>
          <a:xfrm>
            <a:off x="2566989" y="1027113"/>
            <a:ext cx="7024687" cy="1143000"/>
          </a:xfrm>
          <a:ln/>
        </p:spPr>
        <p:txBody>
          <a:bodyPr vert="horz" wrap="square" lIns="91440" tIns="45720" rIns="91440" bIns="45720" rtlCol="0" anchor="b" anchorCtr="0">
            <a:normAutofit/>
          </a:bodyPr>
          <a:lstStyle/>
          <a:p>
            <a:r>
              <a:rPr lang="en-US" altLang="en-US" sz="3600" b="1" dirty="0"/>
              <a:t>TATA LAKSANA TERAPI DEPRESI</a:t>
            </a:r>
          </a:p>
        </p:txBody>
      </p:sp>
      <p:graphicFrame>
        <p:nvGraphicFramePr>
          <p:cNvPr id="19463" name="Content Placeholder 19458">
            <a:extLst>
              <a:ext uri="{FF2B5EF4-FFF2-40B4-BE49-F238E27FC236}">
                <a16:creationId xmlns:a16="http://schemas.microsoft.com/office/drawing/2014/main" xmlns="" id="{319C1505-B5C0-4C42-91CC-B08BED00968C}"/>
              </a:ext>
            </a:extLst>
          </p:cNvPr>
          <p:cNvGraphicFramePr>
            <a:graphicFrameLocks noGrp="1"/>
          </p:cNvGraphicFramePr>
          <p:nvPr>
            <p:ph idx="4294967295"/>
          </p:nvPr>
        </p:nvGraphicFramePr>
        <p:xfrm>
          <a:off x="2566989" y="2324101"/>
          <a:ext cx="677703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61" name="Picture 19460"/>
          <p:cNvPicPr>
            <a:picLocks noChangeAspect="1"/>
          </p:cNvPicPr>
          <p:nvPr/>
        </p:nvPicPr>
        <p:blipFill>
          <a:blip r:embed="rId7"/>
          <a:srcRect/>
          <a:stretch>
            <a:fillRect/>
          </a:stretch>
        </p:blipFill>
        <p:spPr>
          <a:xfrm>
            <a:off x="8259764" y="5089526"/>
            <a:ext cx="2420937" cy="1781175"/>
          </a:xfrm>
          <a:prstGeom prst="rect">
            <a:avLst/>
          </a:prstGeo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7" name="Content Placeholder 20481">
            <a:extLst>
              <a:ext uri="{FF2B5EF4-FFF2-40B4-BE49-F238E27FC236}">
                <a16:creationId xmlns:a16="http://schemas.microsoft.com/office/drawing/2014/main" xmlns="" id="{B059E5C9-ABF3-4A1F-A201-C176DBA5B389}"/>
              </a:ext>
            </a:extLst>
          </p:cNvPr>
          <p:cNvGraphicFramePr>
            <a:graphicFrameLocks noGrp="1"/>
          </p:cNvGraphicFramePr>
          <p:nvPr>
            <p:ph idx="4294967295"/>
            <p:extLst>
              <p:ext uri="{D42A27DB-BD31-4B8C-83A1-F6EECF244321}">
                <p14:modId xmlns:p14="http://schemas.microsoft.com/office/powerpoint/2010/main" val="551349989"/>
              </p:ext>
            </p:extLst>
          </p:nvPr>
        </p:nvGraphicFramePr>
        <p:xfrm>
          <a:off x="2566989" y="990601"/>
          <a:ext cx="6777037" cy="4841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3" name="Picture 20482" descr="Graphical user interface&#10;&#10;Description automatically generated with medium confidence"/>
          <p:cNvPicPr>
            <a:picLocks noChangeAspect="1"/>
          </p:cNvPicPr>
          <p:nvPr/>
        </p:nvPicPr>
        <p:blipFill>
          <a:blip r:embed="rId7"/>
          <a:srcRect/>
          <a:stretch>
            <a:fillRect/>
          </a:stretch>
        </p:blipFill>
        <p:spPr>
          <a:xfrm>
            <a:off x="8259764" y="5089526"/>
            <a:ext cx="2420937" cy="1781175"/>
          </a:xfrm>
          <a:prstGeom prst="rect">
            <a:avLst/>
          </a:prstGeo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Antidepressants Drugs</a:t>
            </a:r>
          </a:p>
        </p:txBody>
      </p:sp>
      <p:pic>
        <p:nvPicPr>
          <p:cNvPr id="4" name="Content Placeholder 3"/>
          <p:cNvPicPr>
            <a:picLocks noGrp="1" noChangeAspect="1"/>
          </p:cNvPicPr>
          <p:nvPr>
            <p:ph idx="1"/>
          </p:nvPr>
        </p:nvPicPr>
        <p:blipFill rotWithShape="1">
          <a:blip r:embed="rId2"/>
          <a:srcRect l="58572" t="17780" r="25335" b="38842"/>
          <a:stretch/>
        </p:blipFill>
        <p:spPr>
          <a:xfrm>
            <a:off x="3563588" y="2400301"/>
            <a:ext cx="2404753" cy="3360866"/>
          </a:xfrm>
          <a:prstGeom prst="rect">
            <a:avLst/>
          </a:prstGeom>
        </p:spPr>
      </p:pic>
      <p:pic>
        <p:nvPicPr>
          <p:cNvPr id="5" name="Content Placeholder 3"/>
          <p:cNvPicPr>
            <a:picLocks noChangeAspect="1"/>
          </p:cNvPicPr>
          <p:nvPr/>
        </p:nvPicPr>
        <p:blipFill rotWithShape="1">
          <a:blip r:embed="rId2"/>
          <a:srcRect l="58572" t="61158" r="25335" b="2251"/>
          <a:stretch/>
        </p:blipFill>
        <p:spPr>
          <a:xfrm>
            <a:off x="6168365" y="2400301"/>
            <a:ext cx="2418484" cy="3360866"/>
          </a:xfrm>
          <a:prstGeom prst="rect">
            <a:avLst/>
          </a:prstGeom>
        </p:spPr>
      </p:pic>
    </p:spTree>
    <p:extLst>
      <p:ext uri="{BB962C8B-B14F-4D97-AF65-F5344CB8AC3E}">
        <p14:creationId xmlns:p14="http://schemas.microsoft.com/office/powerpoint/2010/main" val="3134632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62164E-4528-40DB-BC26-D6DDE216A0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xmlns="" id="{F30007FA-C6A2-43A0-8045-7016AEF81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751012" y="865974"/>
            <a:ext cx="8676222" cy="3643822"/>
          </a:xfrm>
        </p:spPr>
        <p:txBody>
          <a:bodyPr anchor="ctr">
            <a:normAutofit/>
          </a:bodyPr>
          <a:lstStyle/>
          <a:p>
            <a:r>
              <a:rPr lang="en-US" sz="6600"/>
              <a:t>  </a:t>
            </a:r>
            <a:r>
              <a:rPr lang="id-ID" sz="6600"/>
              <a:t>Headacne and Migren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64106" y="609600"/>
            <a:ext cx="3369133" cy="3642851"/>
          </a:xfrm>
        </p:spPr>
        <p:txBody>
          <a:bodyPr>
            <a:normAutofit/>
          </a:bodyPr>
          <a:lstStyle/>
          <a:p>
            <a:r>
              <a:rPr lang="id-ID" sz="4000" dirty="0"/>
              <a:t/>
            </a:r>
            <a:br>
              <a:rPr lang="id-ID" sz="4000" dirty="0"/>
            </a:br>
            <a:r>
              <a:rPr lang="id-ID" sz="4000" dirty="0"/>
              <a:t>epilepsi</a:t>
            </a:r>
          </a:p>
        </p:txBody>
      </p:sp>
      <p:sp>
        <p:nvSpPr>
          <p:cNvPr id="3" name="Subtitle 2"/>
          <p:cNvSpPr>
            <a:spLocks noGrp="1"/>
          </p:cNvSpPr>
          <p:nvPr>
            <p:ph type="subTitle" idx="1"/>
          </p:nvPr>
        </p:nvSpPr>
        <p:spPr>
          <a:xfrm>
            <a:off x="8164106" y="4365523"/>
            <a:ext cx="3369132" cy="1793053"/>
          </a:xfrm>
        </p:spPr>
        <p:txBody>
          <a:bodyPr>
            <a:normAutofit/>
          </a:bodyPr>
          <a:lstStyle/>
          <a:p>
            <a:endParaRPr lang="id-ID" dirty="0"/>
          </a:p>
        </p:txBody>
      </p:sp>
      <p:pic>
        <p:nvPicPr>
          <p:cNvPr id="7" name="Picture 6"/>
          <p:cNvPicPr>
            <a:picLocks noChangeAspect="1"/>
          </p:cNvPicPr>
          <p:nvPr/>
        </p:nvPicPr>
        <p:blipFill rotWithShape="1">
          <a:blip r:embed="rId3"/>
          <a:srcRect l="6615" t="32995" r="49392" b="8726"/>
          <a:stretch/>
        </p:blipFill>
        <p:spPr>
          <a:xfrm>
            <a:off x="636915" y="854201"/>
            <a:ext cx="6915663" cy="515328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528125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CBAED4-4DF9-4909-BA1F-63BB1BF055D0}"/>
              </a:ext>
            </a:extLst>
          </p:cNvPr>
          <p:cNvSpPr>
            <a:spLocks noGrp="1"/>
          </p:cNvSpPr>
          <p:nvPr>
            <p:ph type="title"/>
          </p:nvPr>
        </p:nvSpPr>
        <p:spPr>
          <a:xfrm>
            <a:off x="1141413" y="609600"/>
            <a:ext cx="9905998" cy="1468582"/>
          </a:xfrm>
        </p:spPr>
        <p:txBody>
          <a:bodyPr>
            <a:normAutofit/>
          </a:bodyPr>
          <a:lstStyle/>
          <a:p>
            <a:r>
              <a:rPr lang="id-ID"/>
              <a:t>Pendahuluan</a:t>
            </a:r>
          </a:p>
        </p:txBody>
      </p:sp>
      <p:graphicFrame>
        <p:nvGraphicFramePr>
          <p:cNvPr id="5" name="Content Placeholder 2">
            <a:extLst>
              <a:ext uri="{FF2B5EF4-FFF2-40B4-BE49-F238E27FC236}">
                <a16:creationId xmlns:a16="http://schemas.microsoft.com/office/drawing/2014/main" xmlns="" id="{C2013DEC-E4CC-4CA6-83F2-367D42DFAD69}"/>
              </a:ext>
            </a:extLst>
          </p:cNvPr>
          <p:cNvGraphicFramePr>
            <a:graphicFrameLocks noGrp="1"/>
          </p:cNvGraphicFramePr>
          <p:nvPr>
            <p:ph idx="1"/>
            <p:extLst>
              <p:ext uri="{D42A27DB-BD31-4B8C-83A1-F6EECF244321}">
                <p14:modId xmlns:p14="http://schemas.microsoft.com/office/powerpoint/2010/main" val="2759193171"/>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0987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B3516BD-64C7-48EF-A342-9F00D167EE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7" y="643467"/>
            <a:ext cx="10905066" cy="5571066"/>
          </a:xfrm>
          <a:prstGeom prst="rect">
            <a:avLst/>
          </a:prstGeom>
          <a:solidFill>
            <a:srgbClr val="FFFFFF"/>
          </a:solidFill>
          <a:ln>
            <a:noFill/>
          </a:ln>
          <a:effectLst>
            <a:outerShdw blurRad="165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C77205F4-04AA-417F-99A9-4F7B4341841C}"/>
              </a:ext>
            </a:extLst>
          </p:cNvPr>
          <p:cNvPicPr>
            <a:picLocks noGrp="1" noChangeAspect="1"/>
          </p:cNvPicPr>
          <p:nvPr>
            <p:ph idx="1"/>
          </p:nvPr>
        </p:nvPicPr>
        <p:blipFill rotWithShape="1">
          <a:blip r:embed="rId3"/>
          <a:srcRect l="18197" t="49014" r="50372" b="11611"/>
          <a:stretch/>
        </p:blipFill>
        <p:spPr>
          <a:xfrm>
            <a:off x="2375399" y="811505"/>
            <a:ext cx="7441200" cy="5243574"/>
          </a:xfrm>
          <a:prstGeom prst="rect">
            <a:avLst/>
          </a:prstGeom>
        </p:spPr>
      </p:pic>
    </p:spTree>
    <p:extLst>
      <p:ext uri="{BB962C8B-B14F-4D97-AF65-F5344CB8AC3E}">
        <p14:creationId xmlns:p14="http://schemas.microsoft.com/office/powerpoint/2010/main" val="3458244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933795-1511-4EFE-BBE6-FE013C2F7D34}"/>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31D630DD-1B8C-4460-A690-BEE54570DBA7}"/>
              </a:ext>
            </a:extLst>
          </p:cNvPr>
          <p:cNvSpPr>
            <a:spLocks noGrp="1"/>
          </p:cNvSpPr>
          <p:nvPr>
            <p:ph idx="1"/>
          </p:nvPr>
        </p:nvSpPr>
        <p:spPr/>
        <p:txBody>
          <a:bodyPr/>
          <a:lstStyle/>
          <a:p>
            <a:endParaRPr lang="id-ID"/>
          </a:p>
        </p:txBody>
      </p:sp>
      <p:pic>
        <p:nvPicPr>
          <p:cNvPr id="4" name="Picture 3">
            <a:extLst>
              <a:ext uri="{FF2B5EF4-FFF2-40B4-BE49-F238E27FC236}">
                <a16:creationId xmlns:a16="http://schemas.microsoft.com/office/drawing/2014/main" xmlns="" id="{051A2945-F5F4-4373-8BB2-2F09A39E0AF9}"/>
              </a:ext>
            </a:extLst>
          </p:cNvPr>
          <p:cNvPicPr>
            <a:picLocks noChangeAspect="1"/>
          </p:cNvPicPr>
          <p:nvPr/>
        </p:nvPicPr>
        <p:blipFill rotWithShape="1">
          <a:blip r:embed="rId2"/>
          <a:srcRect l="24013" t="22476" r="24012" b="6794"/>
          <a:stretch/>
        </p:blipFill>
        <p:spPr>
          <a:xfrm>
            <a:off x="817796" y="353170"/>
            <a:ext cx="10556408" cy="6234792"/>
          </a:xfrm>
          <a:prstGeom prst="rect">
            <a:avLst/>
          </a:prstGeom>
        </p:spPr>
      </p:pic>
    </p:spTree>
    <p:extLst>
      <p:ext uri="{BB962C8B-B14F-4D97-AF65-F5344CB8AC3E}">
        <p14:creationId xmlns:p14="http://schemas.microsoft.com/office/powerpoint/2010/main" val="3155903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4179" y="714375"/>
            <a:ext cx="3332955" cy="5076826"/>
          </a:xfrm>
        </p:spPr>
        <p:txBody>
          <a:bodyPr anchor="ctr">
            <a:normAutofit/>
          </a:bodyPr>
          <a:lstStyle/>
          <a:p>
            <a:r>
              <a:rPr lang="id-ID" sz="4000"/>
              <a:t>Definisi</a:t>
            </a:r>
          </a:p>
        </p:txBody>
      </p:sp>
      <p:sp>
        <p:nvSpPr>
          <p:cNvPr id="8" name="Rectangle 7">
            <a:extLst>
              <a:ext uri="{FF2B5EF4-FFF2-40B4-BE49-F238E27FC236}">
                <a16:creationId xmlns:a16="http://schemas.microsoft.com/office/drawing/2014/main" xmlns="" id="{375136A9-49F9-4DA0-A741-F065B0FA0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B912F6C7-0423-4B6F-AECE-710C848918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xmlns="" id="{A7208205-03EE-4EC8-9C34-59270C1880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p:cNvSpPr>
            <a:spLocks noGrp="1"/>
          </p:cNvSpPr>
          <p:nvPr>
            <p:ph idx="1"/>
          </p:nvPr>
        </p:nvSpPr>
        <p:spPr>
          <a:xfrm>
            <a:off x="4973046" y="714375"/>
            <a:ext cx="6253751" cy="5076825"/>
          </a:xfrm>
        </p:spPr>
        <p:txBody>
          <a:bodyPr>
            <a:normAutofit/>
          </a:bodyPr>
          <a:lstStyle/>
          <a:p>
            <a:r>
              <a:rPr lang="id-ID">
                <a:solidFill>
                  <a:schemeClr val="tx1"/>
                </a:solidFill>
              </a:rPr>
              <a:t>Migrain adalah  sakit kepala yang umum dan berulang, intensitasnya sedang hingga parah yang mengganggu fungsi normal dan berhubungan dengan GI, neurologis, dan gejala otonom. Migrain dengan aura, sebuah kompleks gejala neurologis fokal mendahului atau menyertai serangan. (Dipiro, 2008)</a:t>
            </a:r>
          </a:p>
          <a:p>
            <a:endParaRPr lang="id-ID">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4179" y="714375"/>
            <a:ext cx="3332955" cy="5076826"/>
          </a:xfrm>
        </p:spPr>
        <p:txBody>
          <a:bodyPr anchor="ctr">
            <a:normAutofit/>
          </a:bodyPr>
          <a:lstStyle/>
          <a:p>
            <a:r>
              <a:rPr lang="id-ID" sz="3400"/>
              <a:t>Epidemiologi</a:t>
            </a:r>
          </a:p>
        </p:txBody>
      </p:sp>
      <p:sp>
        <p:nvSpPr>
          <p:cNvPr id="8" name="Rectangle 7">
            <a:extLst>
              <a:ext uri="{FF2B5EF4-FFF2-40B4-BE49-F238E27FC236}">
                <a16:creationId xmlns:a16="http://schemas.microsoft.com/office/drawing/2014/main" xmlns="" id="{375136A9-49F9-4DA0-A741-F065B0FA0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B912F6C7-0423-4B6F-AECE-710C848918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xmlns="" id="{A7208205-03EE-4EC8-9C34-59270C1880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p:cNvSpPr>
            <a:spLocks noGrp="1"/>
          </p:cNvSpPr>
          <p:nvPr>
            <p:ph idx="1"/>
          </p:nvPr>
        </p:nvSpPr>
        <p:spPr>
          <a:xfrm>
            <a:off x="4973046" y="714375"/>
            <a:ext cx="6253751" cy="5076825"/>
          </a:xfrm>
        </p:spPr>
        <p:txBody>
          <a:bodyPr>
            <a:normAutofit/>
          </a:bodyPr>
          <a:lstStyle/>
          <a:p>
            <a:r>
              <a:rPr lang="id-ID">
                <a:solidFill>
                  <a:schemeClr val="tx1"/>
                </a:solidFill>
              </a:rPr>
              <a:t>Di Amerika Serikat, lebih dari 30 juta orang menderita 1 atau lebih nyeri kepala migren dalam satu tahun. Sekitar 75% dari penderita migren adalah wanita</a:t>
            </a:r>
          </a:p>
          <a:p>
            <a:r>
              <a:rPr lang="id-ID">
                <a:solidFill>
                  <a:schemeClr val="tx1"/>
                </a:solidFill>
              </a:rPr>
              <a:t>Prevalensi dari migren di pengaruhi juga oleh umur, tingkat tertinggi dilaporkan dalam rentang usia 25-55 tahun.</a:t>
            </a:r>
          </a:p>
          <a:p>
            <a:r>
              <a:rPr lang="id-ID">
                <a:solidFill>
                  <a:schemeClr val="tx1"/>
                </a:solidFill>
              </a:rPr>
              <a:t>Menurut statistik prevalensi nyeri kepala sebesar enam kali lipat epilepsi, namun di bidang pendidikan maupun penelitian kedokteran masalah ini sering diabaikan</a:t>
            </a:r>
          </a:p>
          <a:p>
            <a:endParaRPr lang="id-ID">
              <a:solidFill>
                <a:schemeClr val="tx1"/>
              </a:solidFill>
            </a:endParaRPr>
          </a:p>
          <a:p>
            <a:endParaRPr lang="id-ID">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75EE978A-D2E5-4DA7-B854-CDCEE256F4A3}"/>
              </a:ext>
            </a:extLst>
          </p:cNvPr>
          <p:cNvSpPr>
            <a:spLocks noGrp="1"/>
          </p:cNvSpPr>
          <p:nvPr>
            <p:ph type="title"/>
          </p:nvPr>
        </p:nvSpPr>
        <p:spPr>
          <a:xfrm>
            <a:off x="3412973" y="643467"/>
            <a:ext cx="7652206" cy="1185333"/>
          </a:xfrm>
        </p:spPr>
        <p:txBody>
          <a:bodyPr anchor="t">
            <a:normAutofit/>
          </a:bodyPr>
          <a:lstStyle/>
          <a:p>
            <a:endParaRPr lang="id-ID" sz="3600"/>
          </a:p>
        </p:txBody>
      </p:sp>
      <p:sp>
        <p:nvSpPr>
          <p:cNvPr id="13" name="Rectangle 12">
            <a:extLst>
              <a:ext uri="{FF2B5EF4-FFF2-40B4-BE49-F238E27FC236}">
                <a16:creationId xmlns:a16="http://schemas.microsoft.com/office/drawing/2014/main" xmlns="" id="{BBC3D062-BC64-4565-B4BA-0A496EA3F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 y="0"/>
            <a:ext cx="2766863" cy="6858000"/>
          </a:xfrm>
          <a:prstGeom prst="rect">
            <a:avLst/>
          </a:prstGeom>
          <a:solidFill>
            <a:schemeClr val="accent1"/>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xmlns="" id="{022E3983-091A-4CCE-B772-9E6372F65F1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rot="5400000">
            <a:off x="-680925"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xmlns="" id="{9FA85573-B74D-403F-ABE8-348FE50A6993}"/>
              </a:ext>
            </a:extLst>
          </p:cNvPr>
          <p:cNvSpPr>
            <a:spLocks noGrp="1"/>
          </p:cNvSpPr>
          <p:nvPr>
            <p:ph idx="1"/>
          </p:nvPr>
        </p:nvSpPr>
        <p:spPr>
          <a:xfrm>
            <a:off x="3412972" y="1828801"/>
            <a:ext cx="7652207" cy="4253948"/>
          </a:xfrm>
        </p:spPr>
        <p:txBody>
          <a:bodyPr>
            <a:normAutofit/>
          </a:bodyPr>
          <a:lstStyle/>
          <a:p>
            <a:r>
              <a:rPr lang="id-ID" dirty="0"/>
              <a:t>Migrain adalah suatu kondisi kronis yang dikarakterisir oleh sakit kepala episodik dengan intensitas sedang–berat yang berakhir dalam waktu 4 –72 jam (International Headache Society) </a:t>
            </a:r>
          </a:p>
          <a:p>
            <a:r>
              <a:rPr lang="id-ID" dirty="0"/>
              <a:t>Migrain diklasifikasikan menjadi: </a:t>
            </a:r>
          </a:p>
          <a:p>
            <a:r>
              <a:rPr lang="id-ID" dirty="0"/>
              <a:t>Migrain dengan aura (disebut"classic" migraine) 20% </a:t>
            </a:r>
          </a:p>
          <a:p>
            <a:r>
              <a:rPr lang="id-ID" dirty="0"/>
              <a:t>Migraine tanpa aura (disebut"common" migraine) 80</a:t>
            </a:r>
            <a:r>
              <a:rPr lang="id-ID"/>
              <a:t>% </a:t>
            </a:r>
          </a:p>
          <a:p>
            <a:r>
              <a:rPr lang="id-ID"/>
              <a:t>Status migraneous yang tidak sembuh sendiri</a:t>
            </a:r>
            <a:endParaRPr lang="id-ID" dirty="0"/>
          </a:p>
        </p:txBody>
      </p:sp>
    </p:spTree>
    <p:extLst>
      <p:ext uri="{BB962C8B-B14F-4D97-AF65-F5344CB8AC3E}">
        <p14:creationId xmlns:p14="http://schemas.microsoft.com/office/powerpoint/2010/main" val="3005927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468582"/>
          </a:xfrm>
        </p:spPr>
        <p:txBody>
          <a:bodyPr>
            <a:normAutofit/>
          </a:bodyPr>
          <a:lstStyle/>
          <a:p>
            <a:r>
              <a:rPr lang="id-ID"/>
              <a:t>Etiologi</a:t>
            </a:r>
            <a:endParaRPr lang="id-ID"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49492427"/>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424533698"/>
              </p:ext>
            </p:extLst>
          </p:nvPr>
        </p:nvGraphicFramePr>
        <p:xfrm>
          <a:off x="1345616" y="1214424"/>
          <a:ext cx="9500768" cy="5429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1807429" y="295044"/>
            <a:ext cx="5443186" cy="82472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spcAft>
                <a:spcPts val="600"/>
              </a:spcAft>
            </a:pPr>
            <a:r>
              <a:rPr lang="id-ID" sz="3233" b="1"/>
              <a:t>Faktor Pencetus</a:t>
            </a:r>
          </a:p>
        </p:txBody>
      </p:sp>
    </p:spTree>
    <p:extLst>
      <p:ext uri="{BB962C8B-B14F-4D97-AF65-F5344CB8AC3E}">
        <p14:creationId xmlns:p14="http://schemas.microsoft.com/office/powerpoint/2010/main" val="862085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9869" y="643466"/>
            <a:ext cx="3143875" cy="5571065"/>
          </a:xfrm>
        </p:spPr>
        <p:txBody>
          <a:bodyPr anchor="ctr">
            <a:normAutofit/>
          </a:bodyPr>
          <a:lstStyle/>
          <a:p>
            <a:r>
              <a:rPr lang="id-ID" sz="3600"/>
              <a:t>Tipe dan Gejala Migren</a:t>
            </a:r>
          </a:p>
        </p:txBody>
      </p:sp>
      <p:sp>
        <p:nvSpPr>
          <p:cNvPr id="15" name="Rectangle 8">
            <a:extLst>
              <a:ext uri="{FF2B5EF4-FFF2-40B4-BE49-F238E27FC236}">
                <a16:creationId xmlns:a16="http://schemas.microsoft.com/office/drawing/2014/main" xmlns="" id="{D0672142-94D6-400E-B188-309B101D8B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xmlns="" id="{C127259A-B804-4AD2-9BC6-66F7BB2185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7" name="Straight Connector 12">
            <a:extLst>
              <a:ext uri="{FF2B5EF4-FFF2-40B4-BE49-F238E27FC236}">
                <a16:creationId xmlns:a16="http://schemas.microsoft.com/office/drawing/2014/main" xmlns="" id="{39B4E8A7-8505-4752-9B81-C739116CE02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4" name="Content Placeholder 3"/>
          <p:cNvGraphicFramePr>
            <a:graphicFrameLocks noGrp="1"/>
          </p:cNvGraphicFramePr>
          <p:nvPr>
            <p:ph idx="1"/>
            <p:extLst>
              <p:ext uri="{D42A27DB-BD31-4B8C-83A1-F6EECF244321}">
                <p14:modId xmlns:p14="http://schemas.microsoft.com/office/powerpoint/2010/main" val="1661230434"/>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duotone>
              <a:prstClr val="black"/>
              <a:schemeClr val="bg1">
                <a:tint val="45000"/>
                <a:satMod val="400000"/>
              </a:schemeClr>
            </a:duotone>
            <a:alphaModFix amt="15000"/>
          </a:blip>
          <a:srcRect/>
          <a:stretch/>
        </p:blipFill>
        <p:spPr bwMode="auto">
          <a:xfrm>
            <a:off x="20" y="10"/>
            <a:ext cx="12191980" cy="6857990"/>
          </a:xfrm>
          <a:prstGeom prst="rect">
            <a:avLst/>
          </a:prstGeom>
          <a:noFill/>
        </p:spPr>
      </p:pic>
      <p:sp>
        <p:nvSpPr>
          <p:cNvPr id="2" name="Title 1"/>
          <p:cNvSpPr>
            <a:spLocks noGrp="1"/>
          </p:cNvSpPr>
          <p:nvPr>
            <p:ph type="title"/>
          </p:nvPr>
        </p:nvSpPr>
        <p:spPr>
          <a:xfrm>
            <a:off x="1141413" y="609600"/>
            <a:ext cx="9905998" cy="1905000"/>
          </a:xfrm>
        </p:spPr>
        <p:txBody>
          <a:bodyPr>
            <a:normAutofit/>
          </a:bodyPr>
          <a:lstStyle/>
          <a:p>
            <a:r>
              <a:rPr lang="id-ID" dirty="0"/>
              <a:t>Fase Migren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2242486"/>
              </p:ext>
            </p:extLst>
          </p:nvPr>
        </p:nvGraphicFramePr>
        <p:xfrm>
          <a:off x="1141413" y="2666999"/>
          <a:ext cx="9905998" cy="3124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794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690F3EE-0CD1-4520-B020-4E1DF3141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9EFDE1E9-7FE0-45CA-9DE2-237F77319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41413" y="609600"/>
            <a:ext cx="9905998" cy="1065451"/>
          </a:xfrm>
        </p:spPr>
        <p:txBody>
          <a:bodyPr>
            <a:normAutofit/>
          </a:bodyPr>
          <a:lstStyle/>
          <a:p>
            <a:pPr algn="ctr"/>
            <a:r>
              <a:rPr lang="id-ID">
                <a:solidFill>
                  <a:srgbClr val="BFBFBF"/>
                </a:solidFill>
              </a:rPr>
              <a:t>Introduction</a:t>
            </a:r>
          </a:p>
        </p:txBody>
      </p:sp>
      <p:sp>
        <p:nvSpPr>
          <p:cNvPr id="3" name="Content Placeholder 2"/>
          <p:cNvSpPr>
            <a:spLocks noGrp="1"/>
          </p:cNvSpPr>
          <p:nvPr>
            <p:ph idx="1"/>
          </p:nvPr>
        </p:nvSpPr>
        <p:spPr>
          <a:xfrm>
            <a:off x="1141413" y="2666999"/>
            <a:ext cx="9905998" cy="3124201"/>
          </a:xfrm>
        </p:spPr>
        <p:txBody>
          <a:bodyPr>
            <a:normAutofit/>
          </a:bodyPr>
          <a:lstStyle/>
          <a:p>
            <a:pPr>
              <a:lnSpc>
                <a:spcPct val="90000"/>
              </a:lnSpc>
            </a:pPr>
            <a:r>
              <a:rPr lang="id-ID" b="1" dirty="0"/>
              <a:t>Epilepsi</a:t>
            </a:r>
            <a:r>
              <a:rPr lang="id-ID" dirty="0"/>
              <a:t> adalah suatu gangguan pada sistem syaraf otak manusia karena terjadinya aktivitas yang berlbihan dari sekelompok sel neuron pada otak sehingga menyebabkan berbagai reaksi pada tubuh manusia muai dari bengong sesaat, kesemutan, gangguan kesadaran, kejang-kejang dan atau kontraksi otot.</a:t>
            </a:r>
            <a:endParaRPr lang="id-ID"/>
          </a:p>
          <a:p>
            <a:pPr>
              <a:lnSpc>
                <a:spcPct val="90000"/>
              </a:lnSpc>
            </a:pPr>
            <a:r>
              <a:rPr lang="id-ID" b="1" dirty="0"/>
              <a:t>Epilepsi</a:t>
            </a:r>
            <a:r>
              <a:rPr lang="id-ID" dirty="0"/>
              <a:t> adalah sekelompok gangguan neurologis jangka panjang yang cirinya ditandai dengan serangan-serangan epileptik. Serangan epileptik ini episodenya bisa bermacam-macam mulai dari serangan singkat dan hampir tak terdeteksi hingga guncangan kuat untuk periode yang lama. Dalam epilepsi, serangan cenderung berulang, dan tidak ada penyebab yang mendasari secara langsung</a:t>
            </a:r>
            <a:endParaRPr lang="id-ID"/>
          </a:p>
        </p:txBody>
      </p:sp>
    </p:spTree>
    <p:extLst>
      <p:ext uri="{BB962C8B-B14F-4D97-AF65-F5344CB8AC3E}">
        <p14:creationId xmlns:p14="http://schemas.microsoft.com/office/powerpoint/2010/main" val="629683285"/>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3EB8A-B4EB-4183-B9F1-CE5E6A857A08}"/>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D5208FFD-DCF1-4E7E-9FE1-2ED23CC8A20F}"/>
              </a:ext>
            </a:extLst>
          </p:cNvPr>
          <p:cNvSpPr>
            <a:spLocks noGrp="1"/>
          </p:cNvSpPr>
          <p:nvPr>
            <p:ph idx="1"/>
          </p:nvPr>
        </p:nvSpPr>
        <p:spPr/>
        <p:txBody>
          <a:bodyPr/>
          <a:lstStyle/>
          <a:p>
            <a:endParaRPr lang="id-ID"/>
          </a:p>
        </p:txBody>
      </p:sp>
      <p:pic>
        <p:nvPicPr>
          <p:cNvPr id="4" name="Picture 3">
            <a:extLst>
              <a:ext uri="{FF2B5EF4-FFF2-40B4-BE49-F238E27FC236}">
                <a16:creationId xmlns:a16="http://schemas.microsoft.com/office/drawing/2014/main" xmlns="" id="{4A931486-C282-4480-A134-28E3F58EE078}"/>
              </a:ext>
            </a:extLst>
          </p:cNvPr>
          <p:cNvPicPr>
            <a:picLocks noChangeAspect="1"/>
          </p:cNvPicPr>
          <p:nvPr/>
        </p:nvPicPr>
        <p:blipFill rotWithShape="1">
          <a:blip r:embed="rId2"/>
          <a:srcRect l="21651" t="28990" r="22438" b="13582"/>
          <a:stretch/>
        </p:blipFill>
        <p:spPr>
          <a:xfrm>
            <a:off x="817796" y="685692"/>
            <a:ext cx="10556408" cy="5569748"/>
          </a:xfrm>
          <a:prstGeom prst="rect">
            <a:avLst/>
          </a:prstGeom>
        </p:spPr>
      </p:pic>
    </p:spTree>
    <p:extLst>
      <p:ext uri="{BB962C8B-B14F-4D97-AF65-F5344CB8AC3E}">
        <p14:creationId xmlns:p14="http://schemas.microsoft.com/office/powerpoint/2010/main" val="4113383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7CDF03-F608-4025-AE51-76E9F1D98F2E}"/>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27382059-F12F-4DEF-8787-AA5994C771D5}"/>
              </a:ext>
            </a:extLst>
          </p:cNvPr>
          <p:cNvSpPr>
            <a:spLocks noGrp="1"/>
          </p:cNvSpPr>
          <p:nvPr>
            <p:ph idx="1"/>
          </p:nvPr>
        </p:nvSpPr>
        <p:spPr/>
        <p:txBody>
          <a:bodyPr/>
          <a:lstStyle/>
          <a:p>
            <a:endParaRPr lang="id-ID"/>
          </a:p>
        </p:txBody>
      </p:sp>
      <p:pic>
        <p:nvPicPr>
          <p:cNvPr id="4" name="Picture 3">
            <a:extLst>
              <a:ext uri="{FF2B5EF4-FFF2-40B4-BE49-F238E27FC236}">
                <a16:creationId xmlns:a16="http://schemas.microsoft.com/office/drawing/2014/main" xmlns="" id="{B42E8C63-7490-4EB9-9D1C-9A8AD8CB1460}"/>
              </a:ext>
            </a:extLst>
          </p:cNvPr>
          <p:cNvPicPr>
            <a:picLocks noChangeAspect="1"/>
          </p:cNvPicPr>
          <p:nvPr/>
        </p:nvPicPr>
        <p:blipFill rotWithShape="1">
          <a:blip r:embed="rId2"/>
          <a:srcRect l="24801" t="24788" r="27950" b="9381"/>
          <a:stretch/>
        </p:blipFill>
        <p:spPr>
          <a:xfrm>
            <a:off x="817796" y="35967"/>
            <a:ext cx="10556408" cy="6822034"/>
          </a:xfrm>
          <a:prstGeom prst="rect">
            <a:avLst/>
          </a:prstGeom>
        </p:spPr>
      </p:pic>
    </p:spTree>
    <p:extLst>
      <p:ext uri="{BB962C8B-B14F-4D97-AF65-F5344CB8AC3E}">
        <p14:creationId xmlns:p14="http://schemas.microsoft.com/office/powerpoint/2010/main" val="1192650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3EB97-E579-42A0-98B9-D66300CB3A70}"/>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FC44F15E-62E0-4740-8263-D93555A7A5C1}"/>
              </a:ext>
            </a:extLst>
          </p:cNvPr>
          <p:cNvSpPr>
            <a:spLocks noGrp="1"/>
          </p:cNvSpPr>
          <p:nvPr>
            <p:ph idx="1"/>
          </p:nvPr>
        </p:nvSpPr>
        <p:spPr/>
        <p:txBody>
          <a:bodyPr/>
          <a:lstStyle/>
          <a:p>
            <a:endParaRPr lang="id-ID"/>
          </a:p>
        </p:txBody>
      </p:sp>
      <p:pic>
        <p:nvPicPr>
          <p:cNvPr id="4" name="Picture 3">
            <a:extLst>
              <a:ext uri="{FF2B5EF4-FFF2-40B4-BE49-F238E27FC236}">
                <a16:creationId xmlns:a16="http://schemas.microsoft.com/office/drawing/2014/main" xmlns="" id="{8D6239A8-C142-4BB2-8520-2AF6852206A7}"/>
              </a:ext>
            </a:extLst>
          </p:cNvPr>
          <p:cNvPicPr>
            <a:picLocks noChangeAspect="1"/>
          </p:cNvPicPr>
          <p:nvPr/>
        </p:nvPicPr>
        <p:blipFill rotWithShape="1">
          <a:blip r:embed="rId2"/>
          <a:srcRect l="21651" t="33192" r="21650" b="13583"/>
          <a:stretch/>
        </p:blipFill>
        <p:spPr>
          <a:xfrm>
            <a:off x="817797" y="654429"/>
            <a:ext cx="10560334" cy="5601010"/>
          </a:xfrm>
          <a:prstGeom prst="rect">
            <a:avLst/>
          </a:prstGeom>
        </p:spPr>
      </p:pic>
    </p:spTree>
    <p:extLst>
      <p:ext uri="{BB962C8B-B14F-4D97-AF65-F5344CB8AC3E}">
        <p14:creationId xmlns:p14="http://schemas.microsoft.com/office/powerpoint/2010/main" val="151411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64106" y="609600"/>
            <a:ext cx="3369133" cy="3642851"/>
          </a:xfrm>
        </p:spPr>
        <p:txBody>
          <a:bodyPr vert="horz" lIns="91440" tIns="45720" rIns="91440" bIns="45720" rtlCol="0" anchor="b">
            <a:normAutofit/>
          </a:bodyPr>
          <a:lstStyle/>
          <a:p>
            <a:pPr algn="ctr"/>
            <a:r>
              <a:rPr lang="en-US" sz="3400">
                <a:effectLst>
                  <a:glow rad="38100">
                    <a:schemeClr val="bg1">
                      <a:lumMod val="65000"/>
                      <a:lumOff val="35000"/>
                      <a:alpha val="50000"/>
                    </a:schemeClr>
                  </a:glow>
                  <a:outerShdw blurRad="28575" dist="31750" dir="13200000" algn="tl" rotWithShape="0">
                    <a:srgbClr val="000000">
                      <a:alpha val="25000"/>
                    </a:srgbClr>
                  </a:outerShdw>
                </a:effectLst>
              </a:rPr>
              <a:t>Patofisiologi</a:t>
            </a:r>
          </a:p>
        </p:txBody>
      </p:sp>
      <p:pic>
        <p:nvPicPr>
          <p:cNvPr id="1026" name="Picture 2"/>
          <p:cNvPicPr>
            <a:picLocks noGrp="1" noChangeAspect="1" noChangeArrowheads="1"/>
          </p:cNvPicPr>
          <p:nvPr>
            <p:ph idx="1"/>
          </p:nvPr>
        </p:nvPicPr>
        <p:blipFill>
          <a:blip r:embed="rId3"/>
          <a:srcRect l="28506" t="23514" r="29920" b="21711"/>
          <a:stretch>
            <a:fillRect/>
          </a:stretch>
        </p:blipFill>
        <p:spPr bwMode="auto">
          <a:xfrm>
            <a:off x="636915" y="868208"/>
            <a:ext cx="6915663" cy="5125271"/>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E53558-1D50-4EC0-8C52-D47EFA3CB44F}"/>
              </a:ext>
            </a:extLst>
          </p:cNvPr>
          <p:cNvSpPr>
            <a:spLocks noGrp="1"/>
          </p:cNvSpPr>
          <p:nvPr>
            <p:ph type="title"/>
          </p:nvPr>
        </p:nvSpPr>
        <p:spPr/>
        <p:txBody>
          <a:bodyPr/>
          <a:lstStyle/>
          <a:p>
            <a:r>
              <a:rPr lang="id-ID" dirty="0"/>
              <a:t>General</a:t>
            </a:r>
          </a:p>
        </p:txBody>
      </p:sp>
      <p:sp>
        <p:nvSpPr>
          <p:cNvPr id="3" name="Content Placeholder 2">
            <a:extLst>
              <a:ext uri="{FF2B5EF4-FFF2-40B4-BE49-F238E27FC236}">
                <a16:creationId xmlns:a16="http://schemas.microsoft.com/office/drawing/2014/main" xmlns="" id="{88FF8B51-817D-40BA-80E7-B6C5A55E7C5F}"/>
              </a:ext>
            </a:extLst>
          </p:cNvPr>
          <p:cNvSpPr>
            <a:spLocks noGrp="1"/>
          </p:cNvSpPr>
          <p:nvPr>
            <p:ph idx="1"/>
          </p:nvPr>
        </p:nvSpPr>
        <p:spPr>
          <a:xfrm>
            <a:off x="4017736" y="3345870"/>
            <a:ext cx="6333845" cy="3075177"/>
          </a:xfrm>
        </p:spPr>
        <p:txBody>
          <a:bodyPr/>
          <a:lstStyle/>
          <a:p>
            <a:pPr algn="just"/>
            <a:r>
              <a:rPr lang="id-ID" dirty="0"/>
              <a:t>Peningkatan kadar 5-HT menyebabkan vasokonstriksi yang menurunkan aliran darah kranial dan terjadi iskemia mengakibatkan aura Iskemi selanjutnya akan berkurang dan diikuti oleh periode vasodilatasi serebral, neurogenic inflammation, dan nyeri</a:t>
            </a:r>
          </a:p>
        </p:txBody>
      </p:sp>
      <p:pic>
        <p:nvPicPr>
          <p:cNvPr id="4" name="Picture 3">
            <a:extLst>
              <a:ext uri="{FF2B5EF4-FFF2-40B4-BE49-F238E27FC236}">
                <a16:creationId xmlns:a16="http://schemas.microsoft.com/office/drawing/2014/main" xmlns="" id="{7AEE2771-44F6-4375-831C-C06431B4E140}"/>
              </a:ext>
            </a:extLst>
          </p:cNvPr>
          <p:cNvPicPr>
            <a:picLocks noChangeAspect="1"/>
          </p:cNvPicPr>
          <p:nvPr/>
        </p:nvPicPr>
        <p:blipFill rotWithShape="1">
          <a:blip r:embed="rId2"/>
          <a:srcRect l="34250" t="26189" r="31100" b="24787"/>
          <a:stretch/>
        </p:blipFill>
        <p:spPr>
          <a:xfrm>
            <a:off x="4267128" y="270038"/>
            <a:ext cx="5736009" cy="3491484"/>
          </a:xfrm>
          <a:prstGeom prst="rect">
            <a:avLst/>
          </a:prstGeom>
        </p:spPr>
      </p:pic>
    </p:spTree>
    <p:extLst>
      <p:ext uri="{BB962C8B-B14F-4D97-AF65-F5344CB8AC3E}">
        <p14:creationId xmlns:p14="http://schemas.microsoft.com/office/powerpoint/2010/main" val="2525620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7A089A-F9AD-4C9C-A624-74E575023179}"/>
              </a:ext>
            </a:extLst>
          </p:cNvPr>
          <p:cNvSpPr>
            <a:spLocks noGrp="1"/>
          </p:cNvSpPr>
          <p:nvPr>
            <p:ph type="title"/>
          </p:nvPr>
        </p:nvSpPr>
        <p:spPr/>
        <p:txBody>
          <a:bodyPr/>
          <a:lstStyle/>
          <a:p>
            <a:endParaRPr lang="id-ID" dirty="0"/>
          </a:p>
        </p:txBody>
      </p:sp>
      <p:pic>
        <p:nvPicPr>
          <p:cNvPr id="4" name="Content Placeholder 3">
            <a:extLst>
              <a:ext uri="{FF2B5EF4-FFF2-40B4-BE49-F238E27FC236}">
                <a16:creationId xmlns:a16="http://schemas.microsoft.com/office/drawing/2014/main" xmlns="" id="{270C217B-77B3-4A2A-B2C0-DFD3A9CA8974}"/>
              </a:ext>
            </a:extLst>
          </p:cNvPr>
          <p:cNvPicPr>
            <a:picLocks noGrp="1" noChangeAspect="1"/>
          </p:cNvPicPr>
          <p:nvPr>
            <p:ph idx="1"/>
          </p:nvPr>
        </p:nvPicPr>
        <p:blipFill rotWithShape="1">
          <a:blip r:embed="rId2"/>
          <a:srcRect l="22565" t="19781" r="22311" b="10186"/>
          <a:stretch/>
        </p:blipFill>
        <p:spPr>
          <a:xfrm>
            <a:off x="817796" y="436300"/>
            <a:ext cx="10556408" cy="6151662"/>
          </a:xfrm>
          <a:prstGeom prst="rect">
            <a:avLst/>
          </a:prstGeom>
        </p:spPr>
      </p:pic>
    </p:spTree>
    <p:extLst>
      <p:ext uri="{BB962C8B-B14F-4D97-AF65-F5344CB8AC3E}">
        <p14:creationId xmlns:p14="http://schemas.microsoft.com/office/powerpoint/2010/main" val="1663424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0465" y="609600"/>
            <a:ext cx="5122606" cy="1905000"/>
          </a:xfrm>
        </p:spPr>
        <p:txBody>
          <a:bodyPr vert="horz" lIns="91440" tIns="45720" rIns="91440" bIns="45720" rtlCol="0" anchor="ctr">
            <a:normAutofit/>
          </a:bodyPr>
          <a:lstStyle/>
          <a:p>
            <a:r>
              <a:rPr lang="en-US"/>
              <a:t>Mekanisme nyeri pada migren</a:t>
            </a:r>
          </a:p>
        </p:txBody>
      </p:sp>
      <p:sp>
        <p:nvSpPr>
          <p:cNvPr id="4" name="Content Placeholder 3"/>
          <p:cNvSpPr>
            <a:spLocks noGrp="1"/>
          </p:cNvSpPr>
          <p:nvPr>
            <p:ph sz="half" idx="2"/>
          </p:nvPr>
        </p:nvSpPr>
        <p:spPr>
          <a:xfrm>
            <a:off x="6420465" y="2666999"/>
            <a:ext cx="5122606" cy="3216276"/>
          </a:xfrm>
        </p:spPr>
        <p:txBody>
          <a:bodyPr vert="horz" lIns="91440" tIns="45720" rIns="91440" bIns="45720" rtlCol="0" anchor="t">
            <a:normAutofit/>
          </a:bodyPr>
          <a:lstStyle/>
          <a:p>
            <a:r>
              <a:rPr lang="en-US"/>
              <a:t>Ketika terjadi refleks spasme maka akan memicu vasokontriksi intraserebral sehingga suplai oksigen menurun menyebabkan iskemik pada bagian otak, selain itu refleks spasme juga mengaktivasti syaraf trigeminal sehingga terjadi pelepasan senyawa Neopeptida (Substance P, Prostaglandin, Neurokinin A) selanjutnya akan terjadi vasodilatasi pembuluh darah intrakranial yang menyebabkan rasa  nyeri</a:t>
            </a:r>
          </a:p>
        </p:txBody>
      </p:sp>
      <p:pic>
        <p:nvPicPr>
          <p:cNvPr id="5" name="Picture 2"/>
          <p:cNvPicPr>
            <a:picLocks noGrp="1" noChangeAspect="1" noChangeArrowheads="1"/>
          </p:cNvPicPr>
          <p:nvPr>
            <p:ph sz="half" idx="1"/>
          </p:nvPr>
        </p:nvPicPr>
        <p:blipFill>
          <a:blip r:embed="rId3"/>
          <a:srcRect l="48669" t="22337" r="25289" b="13600"/>
          <a:stretch>
            <a:fillRect/>
          </a:stretch>
        </p:blipFill>
        <p:spPr bwMode="auto">
          <a:xfrm>
            <a:off x="1472790" y="645106"/>
            <a:ext cx="3792430"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D62164E-4528-40DB-BC26-D6DDE216A0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xmlns="" id="{F30007FA-C6A2-43A0-8045-7016AEF81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xmlns="" id="{2695B26F-7D60-AB45-A7CA-A60275D83751}"/>
              </a:ext>
            </a:extLst>
          </p:cNvPr>
          <p:cNvSpPr>
            <a:spLocks noGrp="1"/>
          </p:cNvSpPr>
          <p:nvPr>
            <p:ph type="ctrTitle"/>
          </p:nvPr>
        </p:nvSpPr>
        <p:spPr>
          <a:xfrm>
            <a:off x="1751012" y="865974"/>
            <a:ext cx="8676222" cy="3643822"/>
          </a:xfrm>
        </p:spPr>
        <p:txBody>
          <a:bodyPr anchor="ctr">
            <a:normAutofit/>
          </a:bodyPr>
          <a:lstStyle/>
          <a:p>
            <a:r>
              <a:rPr lang="en-US" sz="6600"/>
              <a:t>Terima Kasih</a:t>
            </a:r>
          </a:p>
        </p:txBody>
      </p:sp>
      <p:sp>
        <p:nvSpPr>
          <p:cNvPr id="6" name="Subtitle 5">
            <a:extLst>
              <a:ext uri="{FF2B5EF4-FFF2-40B4-BE49-F238E27FC236}">
                <a16:creationId xmlns:a16="http://schemas.microsoft.com/office/drawing/2014/main" xmlns="" id="{10AEB0B8-3C8C-6F44-89F7-1989809047E8}"/>
              </a:ext>
            </a:extLst>
          </p:cNvPr>
          <p:cNvSpPr>
            <a:spLocks noGrp="1"/>
          </p:cNvSpPr>
          <p:nvPr>
            <p:ph type="subTitle" idx="1"/>
          </p:nvPr>
        </p:nvSpPr>
        <p:spPr>
          <a:xfrm>
            <a:off x="1751012" y="5542384"/>
            <a:ext cx="8676222" cy="628260"/>
          </a:xfrm>
        </p:spPr>
        <p:txBody>
          <a:bodyPr>
            <a:normAutofit/>
          </a:bodyPr>
          <a:lstStyle/>
          <a:p>
            <a:endParaRPr lang="en-US" sz="2800">
              <a:solidFill>
                <a:srgbClr val="E6E6E6"/>
              </a:solidFill>
            </a:endParaRPr>
          </a:p>
        </p:txBody>
      </p:sp>
    </p:spTree>
    <p:extLst>
      <p:ext uri="{BB962C8B-B14F-4D97-AF65-F5344CB8AC3E}">
        <p14:creationId xmlns:p14="http://schemas.microsoft.com/office/powerpoint/2010/main" val="188252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690F3EE-0CD1-4520-B020-4E1DF3141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xmlns="" id="{9EFDE1E9-7FE0-45CA-9DE2-237F77319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41413" y="609600"/>
            <a:ext cx="9905998" cy="1173480"/>
          </a:xfrm>
        </p:spPr>
        <p:txBody>
          <a:bodyPr>
            <a:normAutofit/>
          </a:bodyPr>
          <a:lstStyle/>
          <a:p>
            <a:pPr algn="ctr"/>
            <a:r>
              <a:rPr lang="id-ID" dirty="0"/>
              <a:t>Etiologi</a:t>
            </a:r>
            <a:endParaRPr lang="id-ID"/>
          </a:p>
        </p:txBody>
      </p:sp>
      <p:sp>
        <p:nvSpPr>
          <p:cNvPr id="3" name="Content Placeholder 2"/>
          <p:cNvSpPr>
            <a:spLocks noGrp="1"/>
          </p:cNvSpPr>
          <p:nvPr>
            <p:ph idx="1"/>
          </p:nvPr>
        </p:nvSpPr>
        <p:spPr>
          <a:xfrm>
            <a:off x="1141413" y="2666999"/>
            <a:ext cx="9905998" cy="3124201"/>
          </a:xfrm>
        </p:spPr>
        <p:txBody>
          <a:bodyPr>
            <a:normAutofit/>
          </a:bodyPr>
          <a:lstStyle/>
          <a:p>
            <a:pPr>
              <a:lnSpc>
                <a:spcPct val="90000"/>
              </a:lnSpc>
            </a:pPr>
            <a:r>
              <a:rPr lang="id-ID" sz="1400"/>
              <a:t>Genetik</a:t>
            </a:r>
          </a:p>
          <a:p>
            <a:pPr lvl="0">
              <a:lnSpc>
                <a:spcPct val="90000"/>
              </a:lnSpc>
            </a:pPr>
            <a:r>
              <a:rPr lang="id-ID" sz="1400">
                <a:latin typeface="Arial Unicode MS" panose="020B0604020202020204" pitchFamily="34" charset="-128"/>
              </a:rPr>
              <a:t>Kejang ini diakibatkan oleh kelainan bawaan di pusat  sistem saraf (SSP). Beberapa mutasi genetik telah diidentifikasi dalam sindrom epilepsi. Mendapatkan riwayat keluarga yang terperinci dapat memberikan informasi penting untuk menilai kemungkinan adanya hubungan genetik dengan kejang</a:t>
            </a:r>
            <a:endParaRPr lang="id-ID" sz="1400">
              <a:latin typeface="Arial" panose="020B0604020202020204" pitchFamily="34" charset="0"/>
            </a:endParaRPr>
          </a:p>
          <a:p>
            <a:pPr>
              <a:lnSpc>
                <a:spcPct val="90000"/>
              </a:lnSpc>
            </a:pPr>
            <a:r>
              <a:rPr lang="id-ID" sz="1400"/>
              <a:t>Metabolit</a:t>
            </a:r>
          </a:p>
          <a:p>
            <a:pPr lvl="0">
              <a:lnSpc>
                <a:spcPct val="90000"/>
              </a:lnSpc>
            </a:pPr>
            <a:r>
              <a:rPr lang="id-ID" sz="1400">
                <a:latin typeface="Arial Unicode MS" panose="020B0604020202020204" pitchFamily="34" charset="-128"/>
              </a:rPr>
              <a:t>Sejumlah penyebab, seperti penggunaan obat terlarang, tumor, cedera kepala, hipoglikemia, infeksi meningeal, dan penarikan alkohol secara cepat dari seorang alkoholik, dapat memicu kejang. Dalam kasus bila penyebab kejang dapat ditentukan dan diperbaiki, pengobatan mungkin tidak diperlukan</a:t>
            </a:r>
          </a:p>
          <a:p>
            <a:pPr>
              <a:lnSpc>
                <a:spcPct val="90000"/>
              </a:lnSpc>
            </a:pPr>
            <a:r>
              <a:rPr lang="id-ID" sz="1400"/>
              <a:t>Tidak Diketahui</a:t>
            </a:r>
            <a:endParaRPr lang="id-ID" sz="1400">
              <a:latin typeface="Arial Unicode MS" panose="020B0604020202020204" pitchFamily="34" charset="-128"/>
            </a:endParaRPr>
          </a:p>
          <a:p>
            <a:pPr>
              <a:lnSpc>
                <a:spcPct val="90000"/>
              </a:lnSpc>
            </a:pPr>
            <a:r>
              <a:rPr lang="id-ID" sz="1400">
                <a:latin typeface="Arial Unicode MS" panose="020B0604020202020204" pitchFamily="34" charset="-128"/>
              </a:rPr>
              <a:t>Bila tidak ada penyebab anatomi spesifik untuk kejang, seperti trauma atau neoplasma, terbukti, seorang pasien dapat didiagnosis dengan kejang dimana penyebab utamanya tidak diketahui</a:t>
            </a:r>
            <a:r>
              <a:rPr lang="id-ID" sz="1400"/>
              <a:t> </a:t>
            </a:r>
            <a:endParaRPr lang="id-ID" sz="1400">
              <a:latin typeface="Arial" panose="020B0604020202020204" pitchFamily="34" charset="0"/>
            </a:endParaRPr>
          </a:p>
          <a:p>
            <a:pPr lvl="0">
              <a:lnSpc>
                <a:spcPct val="90000"/>
              </a:lnSpc>
            </a:pPr>
            <a:endParaRPr lang="id-ID" sz="1400">
              <a:latin typeface="Arial" panose="020B0604020202020204" pitchFamily="34" charset="0"/>
            </a:endParaRPr>
          </a:p>
          <a:p>
            <a:pPr>
              <a:lnSpc>
                <a:spcPct val="90000"/>
              </a:lnSpc>
            </a:pPr>
            <a:endParaRPr lang="id-ID" sz="1400"/>
          </a:p>
        </p:txBody>
      </p:sp>
    </p:spTree>
    <p:extLst>
      <p:ext uri="{BB962C8B-B14F-4D97-AF65-F5344CB8AC3E}">
        <p14:creationId xmlns:p14="http://schemas.microsoft.com/office/powerpoint/2010/main" val="3670701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Gejalanya</a:t>
            </a:r>
          </a:p>
        </p:txBody>
      </p:sp>
      <p:sp>
        <p:nvSpPr>
          <p:cNvPr id="3" name="Content Placeholder 2"/>
          <p:cNvSpPr>
            <a:spLocks noGrp="1"/>
          </p:cNvSpPr>
          <p:nvPr>
            <p:ph idx="1"/>
          </p:nvPr>
        </p:nvSpPr>
        <p:spPr>
          <a:xfrm>
            <a:off x="1591294" y="1698171"/>
            <a:ext cx="9913318" cy="4857008"/>
          </a:xfrm>
        </p:spPr>
        <p:txBody>
          <a:bodyPr>
            <a:normAutofit fontScale="70000" lnSpcReduction="20000"/>
          </a:bodyPr>
          <a:lstStyle/>
          <a:p>
            <a:r>
              <a:rPr lang="id-ID" dirty="0"/>
              <a:t>Kejang berulang kali dan mendadak</a:t>
            </a:r>
          </a:p>
          <a:p>
            <a:r>
              <a:rPr lang="id-ID" dirty="0"/>
              <a:t>Perasaan emosi yang intens secara mendadak, seperti sedih, takut, dan bahagia</a:t>
            </a:r>
          </a:p>
          <a:p>
            <a:r>
              <a:rPr lang="id-ID" dirty="0"/>
              <a:t>Ada rasa aneh pada perut atau usus</a:t>
            </a:r>
          </a:p>
          <a:p>
            <a:r>
              <a:rPr lang="id-ID" dirty="0"/>
              <a:t>Merasa déjà vu (pernah mengalami peristiwa yang sama sebelumnya)</a:t>
            </a:r>
          </a:p>
          <a:p>
            <a:r>
              <a:rPr lang="id-ID" dirty="0"/>
              <a:t>Kebingungan</a:t>
            </a:r>
          </a:p>
          <a:p>
            <a:r>
              <a:rPr lang="id-ID" dirty="0"/>
              <a:t>Gerakan tubuh tidak dapat dikendalikan</a:t>
            </a:r>
          </a:p>
          <a:p>
            <a:r>
              <a:rPr lang="id-ID" dirty="0"/>
              <a:t>Kehilangan kesadaran</a:t>
            </a:r>
          </a:p>
          <a:p>
            <a:r>
              <a:rPr lang="id-ID" dirty="0"/>
              <a:t>Pusing</a:t>
            </a:r>
          </a:p>
          <a:p>
            <a:r>
              <a:rPr lang="id-ID" dirty="0"/>
              <a:t>Rasa tergelitik di seluruh bagian tubuh</a:t>
            </a:r>
          </a:p>
          <a:p>
            <a:r>
              <a:rPr lang="id-ID" dirty="0"/>
              <a:t>Mati rasa</a:t>
            </a:r>
          </a:p>
          <a:p>
            <a:r>
              <a:rPr lang="id-ID" dirty="0"/>
              <a:t>Penglihatan terganggu</a:t>
            </a:r>
          </a:p>
          <a:p>
            <a:r>
              <a:rPr lang="id-ID" dirty="0"/>
              <a:t>Tatapan kosong</a:t>
            </a:r>
          </a:p>
          <a:p>
            <a:r>
              <a:rPr lang="id-ID" dirty="0"/>
              <a:t>Halusinasi</a:t>
            </a:r>
          </a:p>
          <a:p>
            <a:r>
              <a:rPr lang="id-ID" dirty="0"/>
              <a:t>Otot kaku</a:t>
            </a:r>
          </a:p>
          <a:p>
            <a:r>
              <a:rPr lang="id-ID" dirty="0"/>
              <a:t>Inkontinensia</a:t>
            </a:r>
          </a:p>
          <a:p>
            <a:r>
              <a:rPr lang="id-ID" dirty="0"/>
              <a:t>Lidah tergigit</a:t>
            </a:r>
          </a:p>
        </p:txBody>
      </p:sp>
    </p:spTree>
    <p:extLst>
      <p:ext uri="{BB962C8B-B14F-4D97-AF65-F5344CB8AC3E}">
        <p14:creationId xmlns:p14="http://schemas.microsoft.com/office/powerpoint/2010/main" val="350994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17203" t="13514" r="18451"/>
          <a:stretch/>
        </p:blipFill>
        <p:spPr>
          <a:xfrm>
            <a:off x="320633" y="123701"/>
            <a:ext cx="11507189" cy="6734299"/>
          </a:xfrm>
          <a:prstGeom prst="rect">
            <a:avLst/>
          </a:prstGeom>
        </p:spPr>
      </p:pic>
    </p:spTree>
    <p:extLst>
      <p:ext uri="{BB962C8B-B14F-4D97-AF65-F5344CB8AC3E}">
        <p14:creationId xmlns:p14="http://schemas.microsoft.com/office/powerpoint/2010/main" val="420650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33438"/>
          </a:xfrm>
        </p:spPr>
        <p:txBody>
          <a:bodyPr/>
          <a:lstStyle/>
          <a:p>
            <a:r>
              <a:rPr lang="id-ID" dirty="0"/>
              <a:t>Classification Zeisures</a:t>
            </a:r>
          </a:p>
        </p:txBody>
      </p:sp>
      <p:sp>
        <p:nvSpPr>
          <p:cNvPr id="3" name="Content Placeholder 2"/>
          <p:cNvSpPr>
            <a:spLocks noGrp="1"/>
          </p:cNvSpPr>
          <p:nvPr>
            <p:ph idx="1"/>
          </p:nvPr>
        </p:nvSpPr>
        <p:spPr>
          <a:xfrm>
            <a:off x="3562596" y="2133600"/>
            <a:ext cx="7942015" cy="2352675"/>
          </a:xfrm>
        </p:spPr>
        <p:txBody>
          <a:bodyPr>
            <a:normAutofit fontScale="85000" lnSpcReduction="20000"/>
          </a:bodyPr>
          <a:lstStyle/>
          <a:p>
            <a:r>
              <a:rPr lang="id-ID" dirty="0">
                <a:solidFill>
                  <a:schemeClr val="tx1"/>
                </a:solidFill>
                <a:latin typeface="Arial Unicode MS" panose="020B0604020202020204" pitchFamily="34" charset="-128"/>
              </a:rPr>
              <a:t>Focal Seizures hanya melibatkan sebagian otak, biasanya bagian dari satu lobus dari satu belahan otak. Gejala dari setiap jenis kejang bergantung pada lokasi pembuangan neuron dan sejauh mana aktivitas listrik menyebar ke neuron lain di otak. Focal Zeisures dapat berkembang menjadi kejang tonik klonik.</a:t>
            </a:r>
          </a:p>
          <a:p>
            <a:pPr lvl="0"/>
            <a:r>
              <a:rPr lang="id-ID" dirty="0">
                <a:solidFill>
                  <a:schemeClr val="tx1"/>
                </a:solidFill>
                <a:latin typeface="Arial Unicode MS" panose="020B0604020202020204" pitchFamily="34" charset="-128"/>
              </a:rPr>
              <a:t>Generalized Seizures adalah Kejang umum dapat dimulai secara lokal dan kemudian berlanjut untuk memasukkan pelepasan listrik yang tidak normal ke seluruh hemisfer otak. Kejang umum primer mungkin bersifat kejang atau tidak, dan pasien biasanya segera kehilangan kesadaran</a:t>
            </a:r>
            <a:endParaRPr lang="id-ID" sz="2400" dirty="0">
              <a:solidFill>
                <a:schemeClr val="tx1"/>
              </a:solidFill>
            </a:endParaRPr>
          </a:p>
          <a:p>
            <a:endParaRPr lang="id-ID" dirty="0"/>
          </a:p>
        </p:txBody>
      </p:sp>
      <p:pic>
        <p:nvPicPr>
          <p:cNvPr id="4" name="Picture 3"/>
          <p:cNvPicPr>
            <a:picLocks noChangeAspect="1"/>
          </p:cNvPicPr>
          <p:nvPr/>
        </p:nvPicPr>
        <p:blipFill rotWithShape="1">
          <a:blip r:embed="rId2"/>
          <a:srcRect l="7803" t="28774" r="69379" b="4991"/>
          <a:stretch/>
        </p:blipFill>
        <p:spPr>
          <a:xfrm>
            <a:off x="403761" y="1810820"/>
            <a:ext cx="2968831" cy="4845134"/>
          </a:xfrm>
          <a:prstGeom prst="rect">
            <a:avLst/>
          </a:prstGeom>
        </p:spPr>
      </p:pic>
      <p:pic>
        <p:nvPicPr>
          <p:cNvPr id="7" name="Picture 6"/>
          <p:cNvPicPr>
            <a:picLocks noChangeAspect="1"/>
          </p:cNvPicPr>
          <p:nvPr/>
        </p:nvPicPr>
        <p:blipFill rotWithShape="1">
          <a:blip r:embed="rId3"/>
          <a:srcRect l="22680" t="46469" r="23288" b="28855"/>
          <a:stretch/>
        </p:blipFill>
        <p:spPr>
          <a:xfrm>
            <a:off x="3836122" y="4974772"/>
            <a:ext cx="7030193" cy="1805049"/>
          </a:xfrm>
          <a:prstGeom prst="rect">
            <a:avLst/>
          </a:prstGeom>
        </p:spPr>
      </p:pic>
    </p:spTree>
    <p:extLst>
      <p:ext uri="{BB962C8B-B14F-4D97-AF65-F5344CB8AC3E}">
        <p14:creationId xmlns:p14="http://schemas.microsoft.com/office/powerpoint/2010/main" val="1977375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4179" y="714375"/>
            <a:ext cx="3332955" cy="5076826"/>
          </a:xfrm>
        </p:spPr>
        <p:txBody>
          <a:bodyPr anchor="ctr">
            <a:normAutofit/>
          </a:bodyPr>
          <a:lstStyle/>
          <a:p>
            <a:r>
              <a:rPr lang="id-ID" sz="4000"/>
              <a:t>Focal Seizured</a:t>
            </a:r>
          </a:p>
        </p:txBody>
      </p:sp>
      <p:sp>
        <p:nvSpPr>
          <p:cNvPr id="8" name="Rectangle 7">
            <a:extLst>
              <a:ext uri="{FF2B5EF4-FFF2-40B4-BE49-F238E27FC236}">
                <a16:creationId xmlns:a16="http://schemas.microsoft.com/office/drawing/2014/main" xmlns="" id="{375136A9-49F9-4DA0-A741-F065B0FA0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B912F6C7-0423-4B6F-AECE-710C848918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2" name="Straight Connector 11">
            <a:extLst>
              <a:ext uri="{FF2B5EF4-FFF2-40B4-BE49-F238E27FC236}">
                <a16:creationId xmlns:a16="http://schemas.microsoft.com/office/drawing/2014/main" xmlns="" id="{A7208205-03EE-4EC8-9C34-59270C1880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p:cNvSpPr>
            <a:spLocks noGrp="1"/>
          </p:cNvSpPr>
          <p:nvPr>
            <p:ph idx="1"/>
          </p:nvPr>
        </p:nvSpPr>
        <p:spPr>
          <a:xfrm>
            <a:off x="4973046" y="714375"/>
            <a:ext cx="6253751" cy="5076825"/>
          </a:xfrm>
        </p:spPr>
        <p:txBody>
          <a:bodyPr>
            <a:normAutofit/>
          </a:bodyPr>
          <a:lstStyle/>
          <a:p>
            <a:r>
              <a:rPr lang="id-ID">
                <a:solidFill>
                  <a:schemeClr val="tx1"/>
                </a:solidFill>
              </a:rPr>
              <a:t>Simple Partial</a:t>
            </a:r>
          </a:p>
          <a:p>
            <a:pPr lvl="0"/>
            <a:r>
              <a:rPr lang="id-ID" dirty="0">
                <a:solidFill>
                  <a:schemeClr val="tx1"/>
                </a:solidFill>
                <a:latin typeface="Arial Unicode MS" panose="020B0604020202020204" pitchFamily="34" charset="-128"/>
              </a:rPr>
              <a:t>Kejang ini disebabkan oleh sekelompok neuron hiperaktif yang menunjukkan aktivitas listrik abnormal dan terbatas pada satu lokus di otak. Pelepasan listrik tidak menyebar, dan pasien tidak kehilangan kesadaran atau kesadaran.</a:t>
            </a:r>
            <a:r>
              <a:rPr lang="id-ID">
                <a:solidFill>
                  <a:schemeClr val="tx1"/>
                </a:solidFill>
              </a:rPr>
              <a:t> </a:t>
            </a:r>
            <a:endParaRPr lang="id-ID">
              <a:solidFill>
                <a:schemeClr val="tx1"/>
              </a:solidFill>
              <a:latin typeface="Arial" panose="020B0604020202020204" pitchFamily="34" charset="0"/>
            </a:endParaRPr>
          </a:p>
          <a:p>
            <a:r>
              <a:rPr lang="id-ID">
                <a:solidFill>
                  <a:schemeClr val="tx1"/>
                </a:solidFill>
              </a:rPr>
              <a:t>Complex Partial</a:t>
            </a:r>
          </a:p>
          <a:p>
            <a:pPr lvl="0"/>
            <a:r>
              <a:rPr lang="id-ID" dirty="0">
                <a:solidFill>
                  <a:schemeClr val="tx1"/>
                </a:solidFill>
                <a:latin typeface="Arial Unicode MS" panose="020B0604020202020204" pitchFamily="34" charset="-128"/>
              </a:rPr>
              <a:t>Kejang ini menunjukkan halusinasi sensorik yang rumit dan distorsi mental. Disfungsi motorik mungkin melibatkan gerakan mengunyah, diare, dan / atau buang air kecil. Kesadaran diubah. Aktivitas kejang parsial sederhana dapat menyebar menjadi kompleks dan kemudian menyebar ke kejang sekunde </a:t>
            </a:r>
            <a:endParaRPr lang="id-ID">
              <a:solidFill>
                <a:schemeClr val="tx1"/>
              </a:solidFill>
              <a:latin typeface="Arial" panose="020B0604020202020204" pitchFamily="34" charset="0"/>
            </a:endParaRPr>
          </a:p>
          <a:p>
            <a:endParaRPr lang="id-ID">
              <a:solidFill>
                <a:schemeClr val="tx1"/>
              </a:solidFill>
            </a:endParaRPr>
          </a:p>
        </p:txBody>
      </p:sp>
    </p:spTree>
    <p:extLst>
      <p:ext uri="{BB962C8B-B14F-4D97-AF65-F5344CB8AC3E}">
        <p14:creationId xmlns:p14="http://schemas.microsoft.com/office/powerpoint/2010/main" val="4152274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2509</TotalTime>
  <Words>1571</Words>
  <Application>Microsoft Office PowerPoint</Application>
  <PresentationFormat>Widescreen</PresentationFormat>
  <Paragraphs>201</Paragraphs>
  <Slides>47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 Unicode MS</vt:lpstr>
      <vt:lpstr>宋体</vt:lpstr>
      <vt:lpstr>Aharoni</vt:lpstr>
      <vt:lpstr>Arial</vt:lpstr>
      <vt:lpstr>Calibri</vt:lpstr>
      <vt:lpstr>Century Gothic</vt:lpstr>
      <vt:lpstr>OTNEJMScalaSansLF-Bold</vt:lpstr>
      <vt:lpstr>Times New Roman</vt:lpstr>
      <vt:lpstr>Tunga</vt:lpstr>
      <vt:lpstr>Wingdings 2</vt:lpstr>
      <vt:lpstr>Mesh</vt:lpstr>
      <vt:lpstr>Gangguan system Saraf</vt:lpstr>
      <vt:lpstr>chapter</vt:lpstr>
      <vt:lpstr> epilepsi</vt:lpstr>
      <vt:lpstr>Introduction</vt:lpstr>
      <vt:lpstr>Etiologi</vt:lpstr>
      <vt:lpstr>Gejalanya</vt:lpstr>
      <vt:lpstr>PowerPoint Presentation</vt:lpstr>
      <vt:lpstr>Classification Zeisures</vt:lpstr>
      <vt:lpstr>Focal Seizured</vt:lpstr>
      <vt:lpstr>Generelized Seizured</vt:lpstr>
      <vt:lpstr>Continue</vt:lpstr>
      <vt:lpstr>Classification Drug</vt:lpstr>
      <vt:lpstr>DEPRESI</vt:lpstr>
      <vt:lpstr>PENGERTIAN DEPRESI</vt:lpstr>
      <vt:lpstr>PowerPoint Presentation</vt:lpstr>
      <vt:lpstr>EPIDEMIOLOGI DEPRESI</vt:lpstr>
      <vt:lpstr>PowerPoint Presentation</vt:lpstr>
      <vt:lpstr>PowerPoint Presentation</vt:lpstr>
      <vt:lpstr>PowerPoint Presentation</vt:lpstr>
      <vt:lpstr>ETIOLOGI DEPRESI</vt:lpstr>
      <vt:lpstr>PowerPoint Presentation</vt:lpstr>
      <vt:lpstr>PowerPoint Presentation</vt:lpstr>
      <vt:lpstr>Ketidakseimbangan neurotransmiter pada depresi</vt:lpstr>
      <vt:lpstr>KLASIFIKASI DEPRESI</vt:lpstr>
      <vt:lpstr>GEJALA &amp; TANDA DEPRESI</vt:lpstr>
      <vt:lpstr>TATA LAKSANA TERAPI DEPRESI</vt:lpstr>
      <vt:lpstr>PowerPoint Presentation</vt:lpstr>
      <vt:lpstr>Antidepressants Drugs</vt:lpstr>
      <vt:lpstr>  Headacne and Migren</vt:lpstr>
      <vt:lpstr>Pendahuluan</vt:lpstr>
      <vt:lpstr>PowerPoint Presentation</vt:lpstr>
      <vt:lpstr>PowerPoint Presentation</vt:lpstr>
      <vt:lpstr>Definisi</vt:lpstr>
      <vt:lpstr>Epidemiologi</vt:lpstr>
      <vt:lpstr>PowerPoint Presentation</vt:lpstr>
      <vt:lpstr>Etiologi</vt:lpstr>
      <vt:lpstr>PowerPoint Presentation</vt:lpstr>
      <vt:lpstr>Tipe dan Gejala Migren</vt:lpstr>
      <vt:lpstr>Fase Migren</vt:lpstr>
      <vt:lpstr>PowerPoint Presentation</vt:lpstr>
      <vt:lpstr>PowerPoint Presentation</vt:lpstr>
      <vt:lpstr>PowerPoint Presentation</vt:lpstr>
      <vt:lpstr>Patofisiologi</vt:lpstr>
      <vt:lpstr>General</vt:lpstr>
      <vt:lpstr>PowerPoint Presentation</vt:lpstr>
      <vt:lpstr>Mekanisme nyeri pada migren</vt:lpstr>
      <vt:lpstr>Terima 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Gangguan system Saraf</dc:title>
  <dc:creator>Andi Maulana</dc:creator>
  <cp:lastModifiedBy>ASUS</cp:lastModifiedBy>
  <cp:revision>2</cp:revision>
  <dcterms:created xsi:type="dcterms:W3CDTF">2021-12-03T23:25:03Z</dcterms:created>
  <dcterms:modified xsi:type="dcterms:W3CDTF">2021-12-11T01:45:51Z</dcterms:modified>
</cp:coreProperties>
</file>