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53F2B1-AB8D-4239-9476-4E4A083771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964D5F-461B-4951-BCF0-2F4AEA9DBD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Teaching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Perangkat</a:t>
            </a:r>
            <a:r>
              <a:rPr lang="en-US" dirty="0" smtClean="0"/>
              <a:t> I/O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CPU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transfer data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transfer DMA, host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DMA command block yang </a:t>
            </a:r>
            <a:r>
              <a:rPr lang="en-US" dirty="0" err="1" smtClean="0"/>
              <a:t>berisi</a:t>
            </a:r>
            <a:r>
              <a:rPr lang="en-US" dirty="0" smtClean="0"/>
              <a:t> 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transfer, 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transfer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byte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CPU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command block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DMA</a:t>
            </a:r>
            <a:endParaRPr lang="en-US" dirty="0" smtClean="0"/>
          </a:p>
          <a:p>
            <a:r>
              <a:rPr lang="en-US" dirty="0" smtClean="0"/>
              <a:t>DMA </a:t>
            </a:r>
            <a:r>
              <a:rPr lang="en-US" dirty="0" err="1" smtClean="0"/>
              <a:t>melakukan</a:t>
            </a:r>
            <a:r>
              <a:rPr lang="en-US" dirty="0" smtClean="0"/>
              <a:t> transfer data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transfer data </a:t>
            </a:r>
            <a:r>
              <a:rPr lang="en-US" dirty="0" err="1" smtClean="0"/>
              <a:t>selesai</a:t>
            </a:r>
            <a:r>
              <a:rPr lang="en-US" dirty="0" smtClean="0"/>
              <a:t>, DMA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CPU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Digital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, 2006,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Plus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smtClean="0"/>
              <a:t>Kernel Linux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Input/Output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perangkat-perangkat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error/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(interface)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perangkat-perangkat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err="1" smtClean="0"/>
              <a:t>Input/Output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input/output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mouse, screen, keyboard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lvl="1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elektronis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input/output (device controller), device controller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controller,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Instruksi</a:t>
            </a:r>
            <a:r>
              <a:rPr lang="en-US" dirty="0" smtClean="0"/>
              <a:t> I/O,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CPU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transfer byte </a:t>
            </a:r>
            <a:r>
              <a:rPr lang="en-US" dirty="0" err="1" smtClean="0"/>
              <a:t>atau</a:t>
            </a:r>
            <a:r>
              <a:rPr lang="en-US" dirty="0" smtClean="0"/>
              <a:t> word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port I/O.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line bus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bit-bit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register </a:t>
            </a:r>
            <a:r>
              <a:rPr lang="en-US" dirty="0" err="1" smtClean="0"/>
              <a:t>perangkat</a:t>
            </a:r>
            <a:endParaRPr lang="en-US" dirty="0" smtClean="0"/>
          </a:p>
          <a:p>
            <a:pPr lvl="1"/>
            <a:r>
              <a:rPr lang="en-US" dirty="0" smtClean="0"/>
              <a:t>I/O memory mapped, register-register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.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diinterpretasikan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Busy waiting/polling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host </a:t>
            </a:r>
            <a:r>
              <a:rPr lang="en-US" dirty="0" err="1" smtClean="0"/>
              <a:t>mengalami</a:t>
            </a:r>
            <a:r>
              <a:rPr lang="en-US" dirty="0" smtClean="0"/>
              <a:t> looping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status register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status busy </a:t>
            </a:r>
            <a:r>
              <a:rPr lang="en-US" dirty="0" err="1" smtClean="0"/>
              <a:t>dibersihkan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polling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polling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looping,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menservis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CPU processing 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Interupsi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Ketika</a:t>
            </a:r>
            <a:r>
              <a:rPr lang="en-US" dirty="0" smtClean="0"/>
              <a:t> CPU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interrupt request line, CPU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 CPU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Interupsi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I/O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interpsi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routine </a:t>
            </a:r>
            <a:r>
              <a:rPr lang="en-US" dirty="0" err="1" smtClean="0"/>
              <a:t>sampai</a:t>
            </a:r>
            <a:r>
              <a:rPr lang="en-US" dirty="0" smtClean="0"/>
              <a:t> return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DMA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CPU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 I/O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transfer DMA, host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DMA command block yang </a:t>
            </a:r>
            <a:r>
              <a:rPr lang="en-US" dirty="0" err="1" smtClean="0"/>
              <a:t>berisi</a:t>
            </a:r>
            <a:r>
              <a:rPr lang="en-US" dirty="0" smtClean="0"/>
              <a:t> 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transfer</a:t>
            </a:r>
          </a:p>
          <a:p>
            <a:r>
              <a:rPr lang="en-US" dirty="0" smtClean="0"/>
              <a:t>Pointer yang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transfer,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byte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CPU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bus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alamat-alamat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transfer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CPU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DMA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8043" t="35593" r="16194" b="8475"/>
          <a:stretch>
            <a:fillRect/>
          </a:stretch>
        </p:blipFill>
        <p:spPr bwMode="auto">
          <a:xfrm>
            <a:off x="1143000" y="1943099"/>
            <a:ext cx="67056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</TotalTime>
  <Words>482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Sistem operasi manajemen i/o</vt:lpstr>
      <vt:lpstr>Pendahuluan</vt:lpstr>
      <vt:lpstr>Komponen Input/Output</vt:lpstr>
      <vt:lpstr>Penanganan Input/Output</vt:lpstr>
      <vt:lpstr>Polling</vt:lpstr>
      <vt:lpstr>Interupsi</vt:lpstr>
      <vt:lpstr>Interupsi (2)</vt:lpstr>
      <vt:lpstr>Direct Memory Access (DMA)</vt:lpstr>
      <vt:lpstr>Ilustrasi DMA</vt:lpstr>
      <vt:lpstr>Mekanisme DMA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 manajemen i/o</dc:title>
  <dc:creator>user</dc:creator>
  <cp:lastModifiedBy>user</cp:lastModifiedBy>
  <cp:revision>23</cp:revision>
  <dcterms:created xsi:type="dcterms:W3CDTF">2018-10-01T00:31:07Z</dcterms:created>
  <dcterms:modified xsi:type="dcterms:W3CDTF">2018-10-01T02:11:15Z</dcterms:modified>
</cp:coreProperties>
</file>