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9"/>
  </p:notesMasterIdLst>
  <p:sldIdLst>
    <p:sldId id="301" r:id="rId2"/>
    <p:sldId id="304" r:id="rId3"/>
    <p:sldId id="257" r:id="rId4"/>
    <p:sldId id="258" r:id="rId5"/>
    <p:sldId id="302" r:id="rId6"/>
    <p:sldId id="303" r:id="rId7"/>
    <p:sldId id="300" r:id="rId8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10"/>
      <p:bold r:id="rId11"/>
      <p:italic r:id="rId12"/>
      <p:boldItalic r:id="rId13"/>
    </p:embeddedFont>
    <p:embeddedFont>
      <p:font typeface="Poppins SemiBold" panose="000007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A1693D-2F78-45BF-9E2F-5673BF7A6C36}">
  <a:tblStyle styleId="{1BA1693D-2F78-45BF-9E2F-5673BF7A6C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g97dd1fce9b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7" name="Google Shape;807;g97dd1fce9b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602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g97dd1fce9b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7" name="Google Shape;807;g97dd1fce9b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351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90e7046237_2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90e7046237_2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97dd1fce9b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Google Shape;787;g97dd1fce9b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90e7046237_2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90e7046237_2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4944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90e7046237_2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90e7046237_2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4803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9" name="Google Shape;10689;g952f74fa18_0_15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90" name="Google Shape;10690;g952f74fa18_0_15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934775" y="1625550"/>
            <a:ext cx="4025700" cy="155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47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 idx="2" hasCustomPrompt="1"/>
          </p:nvPr>
        </p:nvSpPr>
        <p:spPr>
          <a:xfrm>
            <a:off x="934773" y="907425"/>
            <a:ext cx="1789200" cy="65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0"/>
              <a:buNone/>
              <a:defRPr sz="5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r>
              <a:t>xx%</a:t>
            </a:r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"/>
          </p:nvPr>
        </p:nvSpPr>
        <p:spPr>
          <a:xfrm>
            <a:off x="934773" y="3367012"/>
            <a:ext cx="2748900" cy="68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4" name="Google Shape;34;p3"/>
          <p:cNvGrpSpPr/>
          <p:nvPr/>
        </p:nvGrpSpPr>
        <p:grpSpPr>
          <a:xfrm>
            <a:off x="198890" y="183067"/>
            <a:ext cx="8592775" cy="4660756"/>
            <a:chOff x="198890" y="183067"/>
            <a:chExt cx="8592775" cy="4660756"/>
          </a:xfrm>
        </p:grpSpPr>
        <p:sp>
          <p:nvSpPr>
            <p:cNvPr id="35" name="Google Shape;35;p3"/>
            <p:cNvSpPr/>
            <p:nvPr/>
          </p:nvSpPr>
          <p:spPr>
            <a:xfrm>
              <a:off x="7080826" y="4716568"/>
              <a:ext cx="126825" cy="127256"/>
            </a:xfrm>
            <a:custGeom>
              <a:avLst/>
              <a:gdLst/>
              <a:ahLst/>
              <a:cxnLst/>
              <a:rect l="l" t="t" r="r" b="b"/>
              <a:pathLst>
                <a:path w="169100" h="169111" extrusionOk="0">
                  <a:moveTo>
                    <a:pt x="84550" y="169111"/>
                  </a:moveTo>
                  <a:cubicBezTo>
                    <a:pt x="84550" y="110532"/>
                    <a:pt x="58578" y="84560"/>
                    <a:pt x="0" y="84560"/>
                  </a:cubicBezTo>
                  <a:cubicBezTo>
                    <a:pt x="58578" y="84560"/>
                    <a:pt x="84550" y="58578"/>
                    <a:pt x="84550" y="0"/>
                  </a:cubicBezTo>
                  <a:cubicBezTo>
                    <a:pt x="84550" y="58578"/>
                    <a:pt x="110532" y="84560"/>
                    <a:pt x="169100" y="84560"/>
                  </a:cubicBezTo>
                  <a:cubicBezTo>
                    <a:pt x="110532" y="84560"/>
                    <a:pt x="84550" y="110532"/>
                    <a:pt x="84550" y="169111"/>
                  </a:cubicBezTo>
                  <a:close/>
                </a:path>
              </a:pathLst>
            </a:custGeom>
            <a:solidFill>
              <a:srgbClr val="352D7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grpSp>
          <p:nvGrpSpPr>
            <p:cNvPr id="36" name="Google Shape;36;p3"/>
            <p:cNvGrpSpPr/>
            <p:nvPr/>
          </p:nvGrpSpPr>
          <p:grpSpPr>
            <a:xfrm>
              <a:off x="198890" y="183067"/>
              <a:ext cx="8592775" cy="4650239"/>
              <a:chOff x="198890" y="183067"/>
              <a:chExt cx="8592775" cy="465023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8438262" y="4476246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8153348" y="24160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39" name="Google Shape;39;p3"/>
              <p:cNvSpPr/>
              <p:nvPr/>
            </p:nvSpPr>
            <p:spPr>
              <a:xfrm>
                <a:off x="6038779" y="206455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0" name="Google Shape;40;p3"/>
              <p:cNvSpPr/>
              <p:nvPr/>
            </p:nvSpPr>
            <p:spPr>
              <a:xfrm>
                <a:off x="610768" y="18306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1" name="Google Shape;41;p3"/>
              <p:cNvSpPr/>
              <p:nvPr/>
            </p:nvSpPr>
            <p:spPr>
              <a:xfrm>
                <a:off x="5674890" y="4422409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2" name="Google Shape;42;p3"/>
              <p:cNvSpPr/>
              <p:nvPr/>
            </p:nvSpPr>
            <p:spPr>
              <a:xfrm>
                <a:off x="468311" y="4547752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3" name="Google Shape;43;p3"/>
              <p:cNvSpPr/>
              <p:nvPr/>
            </p:nvSpPr>
            <p:spPr>
              <a:xfrm>
                <a:off x="198890" y="1816313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4" name="Google Shape;44;p3"/>
              <p:cNvSpPr/>
              <p:nvPr/>
            </p:nvSpPr>
            <p:spPr>
              <a:xfrm>
                <a:off x="7322026" y="262097"/>
                <a:ext cx="126833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11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32" y="84560"/>
                      <a:pt x="169111" y="84560"/>
                    </a:cubicBezTo>
                    <a:cubicBezTo>
                      <a:pt x="110532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5" name="Google Shape;45;p3"/>
              <p:cNvSpPr/>
              <p:nvPr/>
            </p:nvSpPr>
            <p:spPr>
              <a:xfrm>
                <a:off x="2140402" y="285489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6" name="Google Shape;46;p3"/>
              <p:cNvSpPr/>
              <p:nvPr/>
            </p:nvSpPr>
            <p:spPr>
              <a:xfrm>
                <a:off x="3385028" y="198565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32" y="84550"/>
                      <a:pt x="169100" y="84550"/>
                    </a:cubicBezTo>
                    <a:cubicBezTo>
                      <a:pt x="110532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7" name="Google Shape;47;p3"/>
              <p:cNvSpPr/>
              <p:nvPr/>
            </p:nvSpPr>
            <p:spPr>
              <a:xfrm>
                <a:off x="3924369" y="469785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68" y="84550"/>
                      <a:pt x="0" y="84550"/>
                    </a:cubicBezTo>
                    <a:cubicBezTo>
                      <a:pt x="5856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>
                <a:off x="2076919" y="462678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>
                <a:off x="341347" y="3211398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0" name="Google Shape;50;p3"/>
              <p:cNvSpPr/>
              <p:nvPr/>
            </p:nvSpPr>
            <p:spPr>
              <a:xfrm>
                <a:off x="8664840" y="2297324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</p:grpSp>
      <p:grpSp>
        <p:nvGrpSpPr>
          <p:cNvPr id="51" name="Google Shape;51;p3"/>
          <p:cNvGrpSpPr/>
          <p:nvPr/>
        </p:nvGrpSpPr>
        <p:grpSpPr>
          <a:xfrm>
            <a:off x="5547374" y="-550881"/>
            <a:ext cx="6245240" cy="6245260"/>
            <a:chOff x="1079101" y="-803848"/>
            <a:chExt cx="6987290" cy="6987313"/>
          </a:xfrm>
        </p:grpSpPr>
        <p:sp>
          <p:nvSpPr>
            <p:cNvPr id="52" name="Google Shape;52;p3"/>
            <p:cNvSpPr/>
            <p:nvPr/>
          </p:nvSpPr>
          <p:spPr>
            <a:xfrm>
              <a:off x="1079101" y="-803848"/>
              <a:ext cx="6987290" cy="6987313"/>
            </a:xfrm>
            <a:custGeom>
              <a:avLst/>
              <a:gdLst/>
              <a:ahLst/>
              <a:cxnLst/>
              <a:rect l="l" t="t" r="r" b="b"/>
              <a:pathLst>
                <a:path w="3387777" h="3387788" extrusionOk="0">
                  <a:moveTo>
                    <a:pt x="3387777" y="1693894"/>
                  </a:moveTo>
                  <a:cubicBezTo>
                    <a:pt x="3387777" y="2629407"/>
                    <a:pt x="2629397" y="3387788"/>
                    <a:pt x="1693883" y="3387788"/>
                  </a:cubicBezTo>
                  <a:cubicBezTo>
                    <a:pt x="758380" y="3387788"/>
                    <a:pt x="0" y="2629407"/>
                    <a:pt x="0" y="1693894"/>
                  </a:cubicBezTo>
                  <a:cubicBezTo>
                    <a:pt x="0" y="758380"/>
                    <a:pt x="758380" y="0"/>
                    <a:pt x="1693883" y="0"/>
                  </a:cubicBezTo>
                  <a:cubicBezTo>
                    <a:pt x="2629397" y="0"/>
                    <a:pt x="3387777" y="758380"/>
                    <a:pt x="3387777" y="1693894"/>
                  </a:cubicBezTo>
                  <a:close/>
                </a:path>
              </a:pathLst>
            </a:custGeom>
            <a:solidFill>
              <a:srgbClr val="19134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882374" y="0"/>
              <a:ext cx="5378096" cy="5378113"/>
            </a:xfrm>
            <a:custGeom>
              <a:avLst/>
              <a:gdLst/>
              <a:ahLst/>
              <a:cxnLst/>
              <a:rect l="l" t="t" r="r" b="b"/>
              <a:pathLst>
                <a:path w="3387777" h="3387788" extrusionOk="0">
                  <a:moveTo>
                    <a:pt x="3387777" y="1693894"/>
                  </a:moveTo>
                  <a:cubicBezTo>
                    <a:pt x="3387777" y="2629407"/>
                    <a:pt x="2629397" y="3387788"/>
                    <a:pt x="1693883" y="3387788"/>
                  </a:cubicBezTo>
                  <a:cubicBezTo>
                    <a:pt x="758380" y="3387788"/>
                    <a:pt x="0" y="2629407"/>
                    <a:pt x="0" y="1693894"/>
                  </a:cubicBezTo>
                  <a:cubicBezTo>
                    <a:pt x="0" y="758380"/>
                    <a:pt x="758380" y="0"/>
                    <a:pt x="1693883" y="0"/>
                  </a:cubicBezTo>
                  <a:cubicBezTo>
                    <a:pt x="2629397" y="0"/>
                    <a:pt x="3387777" y="758380"/>
                    <a:pt x="3387777" y="1693894"/>
                  </a:cubicBezTo>
                  <a:close/>
                </a:path>
              </a:pathLst>
            </a:custGeom>
            <a:solidFill>
              <a:srgbClr val="28215C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2623811" y="771063"/>
              <a:ext cx="3895944" cy="3895956"/>
            </a:xfrm>
            <a:custGeom>
              <a:avLst/>
              <a:gdLst/>
              <a:ahLst/>
              <a:cxnLst/>
              <a:rect l="l" t="t" r="r" b="b"/>
              <a:pathLst>
                <a:path w="3387777" h="3387788" extrusionOk="0">
                  <a:moveTo>
                    <a:pt x="3387777" y="1693894"/>
                  </a:moveTo>
                  <a:cubicBezTo>
                    <a:pt x="3387777" y="2629407"/>
                    <a:pt x="2629397" y="3387788"/>
                    <a:pt x="1693883" y="3387788"/>
                  </a:cubicBezTo>
                  <a:cubicBezTo>
                    <a:pt x="758380" y="3387788"/>
                    <a:pt x="0" y="2629407"/>
                    <a:pt x="0" y="1693894"/>
                  </a:cubicBezTo>
                  <a:cubicBezTo>
                    <a:pt x="0" y="758380"/>
                    <a:pt x="758380" y="0"/>
                    <a:pt x="1693883" y="0"/>
                  </a:cubicBezTo>
                  <a:cubicBezTo>
                    <a:pt x="2629397" y="0"/>
                    <a:pt x="3387777" y="758380"/>
                    <a:pt x="3387777" y="1693894"/>
                  </a:cubicBezTo>
                  <a:close/>
                </a:path>
              </a:pathLst>
            </a:custGeom>
            <a:solidFill>
              <a:srgbClr val="352D7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"/>
          <p:cNvSpPr txBox="1">
            <a:spLocks noGrp="1"/>
          </p:cNvSpPr>
          <p:nvPr>
            <p:ph type="title"/>
          </p:nvPr>
        </p:nvSpPr>
        <p:spPr>
          <a:xfrm>
            <a:off x="720000" y="5462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8" name="Google Shape;58;p4"/>
          <p:cNvGrpSpPr/>
          <p:nvPr/>
        </p:nvGrpSpPr>
        <p:grpSpPr>
          <a:xfrm>
            <a:off x="198890" y="183067"/>
            <a:ext cx="8592775" cy="4660756"/>
            <a:chOff x="198890" y="183067"/>
            <a:chExt cx="8592775" cy="4660756"/>
          </a:xfrm>
        </p:grpSpPr>
        <p:sp>
          <p:nvSpPr>
            <p:cNvPr id="59" name="Google Shape;59;p4"/>
            <p:cNvSpPr/>
            <p:nvPr/>
          </p:nvSpPr>
          <p:spPr>
            <a:xfrm>
              <a:off x="7080826" y="4716568"/>
              <a:ext cx="126825" cy="127256"/>
            </a:xfrm>
            <a:custGeom>
              <a:avLst/>
              <a:gdLst/>
              <a:ahLst/>
              <a:cxnLst/>
              <a:rect l="l" t="t" r="r" b="b"/>
              <a:pathLst>
                <a:path w="169100" h="169111" extrusionOk="0">
                  <a:moveTo>
                    <a:pt x="84550" y="169111"/>
                  </a:moveTo>
                  <a:cubicBezTo>
                    <a:pt x="84550" y="110532"/>
                    <a:pt x="58578" y="84560"/>
                    <a:pt x="0" y="84560"/>
                  </a:cubicBezTo>
                  <a:cubicBezTo>
                    <a:pt x="58578" y="84560"/>
                    <a:pt x="84550" y="58578"/>
                    <a:pt x="84550" y="0"/>
                  </a:cubicBezTo>
                  <a:cubicBezTo>
                    <a:pt x="84550" y="58578"/>
                    <a:pt x="110532" y="84560"/>
                    <a:pt x="169100" y="84560"/>
                  </a:cubicBezTo>
                  <a:cubicBezTo>
                    <a:pt x="110532" y="84560"/>
                    <a:pt x="84550" y="110532"/>
                    <a:pt x="84550" y="169111"/>
                  </a:cubicBezTo>
                  <a:close/>
                </a:path>
              </a:pathLst>
            </a:custGeom>
            <a:solidFill>
              <a:srgbClr val="352D7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grpSp>
          <p:nvGrpSpPr>
            <p:cNvPr id="60" name="Google Shape;60;p4"/>
            <p:cNvGrpSpPr/>
            <p:nvPr/>
          </p:nvGrpSpPr>
          <p:grpSpPr>
            <a:xfrm>
              <a:off x="198890" y="183067"/>
              <a:ext cx="8592775" cy="4650239"/>
              <a:chOff x="198890" y="183067"/>
              <a:chExt cx="8592775" cy="4650239"/>
            </a:xfrm>
          </p:grpSpPr>
          <p:sp>
            <p:nvSpPr>
              <p:cNvPr id="61" name="Google Shape;61;p4"/>
              <p:cNvSpPr/>
              <p:nvPr/>
            </p:nvSpPr>
            <p:spPr>
              <a:xfrm>
                <a:off x="8438262" y="4476246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2" name="Google Shape;62;p4"/>
              <p:cNvSpPr/>
              <p:nvPr/>
            </p:nvSpPr>
            <p:spPr>
              <a:xfrm>
                <a:off x="8153348" y="24160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3" name="Google Shape;63;p4"/>
              <p:cNvSpPr/>
              <p:nvPr/>
            </p:nvSpPr>
            <p:spPr>
              <a:xfrm>
                <a:off x="6038779" y="206455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4" name="Google Shape;64;p4"/>
              <p:cNvSpPr/>
              <p:nvPr/>
            </p:nvSpPr>
            <p:spPr>
              <a:xfrm>
                <a:off x="610768" y="18306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5" name="Google Shape;65;p4"/>
              <p:cNvSpPr/>
              <p:nvPr/>
            </p:nvSpPr>
            <p:spPr>
              <a:xfrm>
                <a:off x="5674890" y="4422409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6" name="Google Shape;66;p4"/>
              <p:cNvSpPr/>
              <p:nvPr/>
            </p:nvSpPr>
            <p:spPr>
              <a:xfrm>
                <a:off x="468311" y="4547752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7" name="Google Shape;67;p4"/>
              <p:cNvSpPr/>
              <p:nvPr/>
            </p:nvSpPr>
            <p:spPr>
              <a:xfrm>
                <a:off x="198890" y="1816313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8" name="Google Shape;68;p4"/>
              <p:cNvSpPr/>
              <p:nvPr/>
            </p:nvSpPr>
            <p:spPr>
              <a:xfrm>
                <a:off x="7322026" y="262097"/>
                <a:ext cx="126833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11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32" y="84560"/>
                      <a:pt x="169111" y="84560"/>
                    </a:cubicBezTo>
                    <a:cubicBezTo>
                      <a:pt x="110532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69" name="Google Shape;69;p4"/>
              <p:cNvSpPr/>
              <p:nvPr/>
            </p:nvSpPr>
            <p:spPr>
              <a:xfrm>
                <a:off x="2140402" y="285489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70" name="Google Shape;70;p4"/>
              <p:cNvSpPr/>
              <p:nvPr/>
            </p:nvSpPr>
            <p:spPr>
              <a:xfrm>
                <a:off x="3385028" y="198565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32" y="84550"/>
                      <a:pt x="169100" y="84550"/>
                    </a:cubicBezTo>
                    <a:cubicBezTo>
                      <a:pt x="110532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71" name="Google Shape;71;p4"/>
              <p:cNvSpPr/>
              <p:nvPr/>
            </p:nvSpPr>
            <p:spPr>
              <a:xfrm>
                <a:off x="3924369" y="469785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68" y="84550"/>
                      <a:pt x="0" y="84550"/>
                    </a:cubicBezTo>
                    <a:cubicBezTo>
                      <a:pt x="5856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72" name="Google Shape;72;p4"/>
              <p:cNvSpPr/>
              <p:nvPr/>
            </p:nvSpPr>
            <p:spPr>
              <a:xfrm>
                <a:off x="2076919" y="462678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73" name="Google Shape;73;p4"/>
              <p:cNvSpPr/>
              <p:nvPr/>
            </p:nvSpPr>
            <p:spPr>
              <a:xfrm>
                <a:off x="341347" y="3211398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74" name="Google Shape;74;p4"/>
              <p:cNvSpPr/>
              <p:nvPr/>
            </p:nvSpPr>
            <p:spPr>
              <a:xfrm>
                <a:off x="8664840" y="2297324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</p:grpSp>
      <p:sp>
        <p:nvSpPr>
          <p:cNvPr id="75" name="Google Shape;75;p4"/>
          <p:cNvSpPr txBox="1">
            <a:spLocks noGrp="1"/>
          </p:cNvSpPr>
          <p:nvPr>
            <p:ph type="body" idx="1"/>
          </p:nvPr>
        </p:nvSpPr>
        <p:spPr>
          <a:xfrm>
            <a:off x="720000" y="1248000"/>
            <a:ext cx="7551300" cy="33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●"/>
              <a:defRPr sz="1200">
                <a:solidFill>
                  <a:srgbClr val="FFFFFF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○"/>
              <a:defRPr sz="1100">
                <a:solidFill>
                  <a:srgbClr val="FFFFFF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■"/>
              <a:defRPr sz="1100">
                <a:solidFill>
                  <a:srgbClr val="FFFFFF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●"/>
              <a:defRPr sz="1100">
                <a:solidFill>
                  <a:srgbClr val="FFFFFF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○"/>
              <a:defRPr sz="1100">
                <a:solidFill>
                  <a:srgbClr val="FFFFFF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■"/>
              <a:defRPr sz="1100">
                <a:solidFill>
                  <a:srgbClr val="FFFFFF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●"/>
              <a:defRPr sz="1100">
                <a:solidFill>
                  <a:srgbClr val="FFFFFF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Poppins SemiBold"/>
              <a:buChar char="○"/>
              <a:defRPr sz="1100">
                <a:solidFill>
                  <a:srgbClr val="FFFFFF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100"/>
              <a:buFont typeface="Poppins SemiBold"/>
              <a:buChar char="■"/>
              <a:defRPr sz="11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720000" y="54864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8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0" name="Google Shape;150;p8"/>
          <p:cNvGrpSpPr/>
          <p:nvPr/>
        </p:nvGrpSpPr>
        <p:grpSpPr>
          <a:xfrm>
            <a:off x="198890" y="183067"/>
            <a:ext cx="8592775" cy="4660756"/>
            <a:chOff x="198890" y="183067"/>
            <a:chExt cx="8592775" cy="4660756"/>
          </a:xfrm>
        </p:grpSpPr>
        <p:sp>
          <p:nvSpPr>
            <p:cNvPr id="151" name="Google Shape;151;p8"/>
            <p:cNvSpPr/>
            <p:nvPr/>
          </p:nvSpPr>
          <p:spPr>
            <a:xfrm>
              <a:off x="7080826" y="4716568"/>
              <a:ext cx="126825" cy="127256"/>
            </a:xfrm>
            <a:custGeom>
              <a:avLst/>
              <a:gdLst/>
              <a:ahLst/>
              <a:cxnLst/>
              <a:rect l="l" t="t" r="r" b="b"/>
              <a:pathLst>
                <a:path w="169100" h="169111" extrusionOk="0">
                  <a:moveTo>
                    <a:pt x="84550" y="169111"/>
                  </a:moveTo>
                  <a:cubicBezTo>
                    <a:pt x="84550" y="110532"/>
                    <a:pt x="58578" y="84560"/>
                    <a:pt x="0" y="84560"/>
                  </a:cubicBezTo>
                  <a:cubicBezTo>
                    <a:pt x="58578" y="84560"/>
                    <a:pt x="84550" y="58578"/>
                    <a:pt x="84550" y="0"/>
                  </a:cubicBezTo>
                  <a:cubicBezTo>
                    <a:pt x="84550" y="58578"/>
                    <a:pt x="110532" y="84560"/>
                    <a:pt x="169100" y="84560"/>
                  </a:cubicBezTo>
                  <a:cubicBezTo>
                    <a:pt x="110532" y="84560"/>
                    <a:pt x="84550" y="110532"/>
                    <a:pt x="84550" y="169111"/>
                  </a:cubicBezTo>
                  <a:close/>
                </a:path>
              </a:pathLst>
            </a:custGeom>
            <a:solidFill>
              <a:srgbClr val="352D7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grpSp>
          <p:nvGrpSpPr>
            <p:cNvPr id="152" name="Google Shape;152;p8"/>
            <p:cNvGrpSpPr/>
            <p:nvPr/>
          </p:nvGrpSpPr>
          <p:grpSpPr>
            <a:xfrm>
              <a:off x="198890" y="183067"/>
              <a:ext cx="8592775" cy="4650239"/>
              <a:chOff x="198890" y="183067"/>
              <a:chExt cx="8592775" cy="4650239"/>
            </a:xfrm>
          </p:grpSpPr>
          <p:sp>
            <p:nvSpPr>
              <p:cNvPr id="153" name="Google Shape;153;p8"/>
              <p:cNvSpPr/>
              <p:nvPr/>
            </p:nvSpPr>
            <p:spPr>
              <a:xfrm>
                <a:off x="8438262" y="4476246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54" name="Google Shape;154;p8"/>
              <p:cNvSpPr/>
              <p:nvPr/>
            </p:nvSpPr>
            <p:spPr>
              <a:xfrm>
                <a:off x="8153348" y="24160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55" name="Google Shape;155;p8"/>
              <p:cNvSpPr/>
              <p:nvPr/>
            </p:nvSpPr>
            <p:spPr>
              <a:xfrm>
                <a:off x="6038779" y="206455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56" name="Google Shape;156;p8"/>
              <p:cNvSpPr/>
              <p:nvPr/>
            </p:nvSpPr>
            <p:spPr>
              <a:xfrm>
                <a:off x="610768" y="18306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57" name="Google Shape;157;p8"/>
              <p:cNvSpPr/>
              <p:nvPr/>
            </p:nvSpPr>
            <p:spPr>
              <a:xfrm>
                <a:off x="5674890" y="4422409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58" name="Google Shape;158;p8"/>
              <p:cNvSpPr/>
              <p:nvPr/>
            </p:nvSpPr>
            <p:spPr>
              <a:xfrm>
                <a:off x="468311" y="4547752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59" name="Google Shape;159;p8"/>
              <p:cNvSpPr/>
              <p:nvPr/>
            </p:nvSpPr>
            <p:spPr>
              <a:xfrm>
                <a:off x="198890" y="1816313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60" name="Google Shape;160;p8"/>
              <p:cNvSpPr/>
              <p:nvPr/>
            </p:nvSpPr>
            <p:spPr>
              <a:xfrm>
                <a:off x="7322026" y="262097"/>
                <a:ext cx="126833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11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32" y="84560"/>
                      <a:pt x="169111" y="84560"/>
                    </a:cubicBezTo>
                    <a:cubicBezTo>
                      <a:pt x="110532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61" name="Google Shape;161;p8"/>
              <p:cNvSpPr/>
              <p:nvPr/>
            </p:nvSpPr>
            <p:spPr>
              <a:xfrm>
                <a:off x="2140402" y="285489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62" name="Google Shape;162;p8"/>
              <p:cNvSpPr/>
              <p:nvPr/>
            </p:nvSpPr>
            <p:spPr>
              <a:xfrm>
                <a:off x="3385028" y="198565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32" y="84550"/>
                      <a:pt x="169100" y="84550"/>
                    </a:cubicBezTo>
                    <a:cubicBezTo>
                      <a:pt x="110532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63" name="Google Shape;163;p8"/>
              <p:cNvSpPr/>
              <p:nvPr/>
            </p:nvSpPr>
            <p:spPr>
              <a:xfrm>
                <a:off x="3924369" y="469785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68" y="84550"/>
                      <a:pt x="0" y="84550"/>
                    </a:cubicBezTo>
                    <a:cubicBezTo>
                      <a:pt x="5856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64" name="Google Shape;164;p8"/>
              <p:cNvSpPr/>
              <p:nvPr/>
            </p:nvSpPr>
            <p:spPr>
              <a:xfrm>
                <a:off x="2076919" y="462678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65" name="Google Shape;165;p8"/>
              <p:cNvSpPr/>
              <p:nvPr/>
            </p:nvSpPr>
            <p:spPr>
              <a:xfrm>
                <a:off x="341347" y="3211398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66" name="Google Shape;166;p8"/>
              <p:cNvSpPr/>
              <p:nvPr/>
            </p:nvSpPr>
            <p:spPr>
              <a:xfrm>
                <a:off x="8664840" y="2297324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</p:grpSp>
      <p:sp>
        <p:nvSpPr>
          <p:cNvPr id="167" name="Google Shape;167;p8"/>
          <p:cNvSpPr txBox="1">
            <a:spLocks noGrp="1"/>
          </p:cNvSpPr>
          <p:nvPr>
            <p:ph type="subTitle" idx="1"/>
          </p:nvPr>
        </p:nvSpPr>
        <p:spPr>
          <a:xfrm>
            <a:off x="2256538" y="2021150"/>
            <a:ext cx="4477500" cy="78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94" name="Google Shape;194;p10"/>
          <p:cNvGrpSpPr/>
          <p:nvPr/>
        </p:nvGrpSpPr>
        <p:grpSpPr>
          <a:xfrm>
            <a:off x="198890" y="183067"/>
            <a:ext cx="8592775" cy="4660756"/>
            <a:chOff x="198890" y="183067"/>
            <a:chExt cx="8592775" cy="4660756"/>
          </a:xfrm>
        </p:grpSpPr>
        <p:sp>
          <p:nvSpPr>
            <p:cNvPr id="195" name="Google Shape;195;p10"/>
            <p:cNvSpPr/>
            <p:nvPr/>
          </p:nvSpPr>
          <p:spPr>
            <a:xfrm>
              <a:off x="7080826" y="4716568"/>
              <a:ext cx="126825" cy="127256"/>
            </a:xfrm>
            <a:custGeom>
              <a:avLst/>
              <a:gdLst/>
              <a:ahLst/>
              <a:cxnLst/>
              <a:rect l="l" t="t" r="r" b="b"/>
              <a:pathLst>
                <a:path w="169100" h="169111" extrusionOk="0">
                  <a:moveTo>
                    <a:pt x="84550" y="169111"/>
                  </a:moveTo>
                  <a:cubicBezTo>
                    <a:pt x="84550" y="110532"/>
                    <a:pt x="58578" y="84560"/>
                    <a:pt x="0" y="84560"/>
                  </a:cubicBezTo>
                  <a:cubicBezTo>
                    <a:pt x="58578" y="84560"/>
                    <a:pt x="84550" y="58578"/>
                    <a:pt x="84550" y="0"/>
                  </a:cubicBezTo>
                  <a:cubicBezTo>
                    <a:pt x="84550" y="58578"/>
                    <a:pt x="110532" y="84560"/>
                    <a:pt x="169100" y="84560"/>
                  </a:cubicBezTo>
                  <a:cubicBezTo>
                    <a:pt x="110532" y="84560"/>
                    <a:pt x="84550" y="110532"/>
                    <a:pt x="84550" y="169111"/>
                  </a:cubicBezTo>
                  <a:close/>
                </a:path>
              </a:pathLst>
            </a:custGeom>
            <a:solidFill>
              <a:srgbClr val="352D7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grpSp>
          <p:nvGrpSpPr>
            <p:cNvPr id="196" name="Google Shape;196;p10"/>
            <p:cNvGrpSpPr/>
            <p:nvPr/>
          </p:nvGrpSpPr>
          <p:grpSpPr>
            <a:xfrm>
              <a:off x="198890" y="183067"/>
              <a:ext cx="8592775" cy="4650239"/>
              <a:chOff x="198890" y="183067"/>
              <a:chExt cx="8592775" cy="4650239"/>
            </a:xfrm>
          </p:grpSpPr>
          <p:sp>
            <p:nvSpPr>
              <p:cNvPr id="197" name="Google Shape;197;p10"/>
              <p:cNvSpPr/>
              <p:nvPr/>
            </p:nvSpPr>
            <p:spPr>
              <a:xfrm>
                <a:off x="8438262" y="4476246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98" name="Google Shape;198;p10"/>
              <p:cNvSpPr/>
              <p:nvPr/>
            </p:nvSpPr>
            <p:spPr>
              <a:xfrm>
                <a:off x="8153348" y="24160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199" name="Google Shape;199;p10"/>
              <p:cNvSpPr/>
              <p:nvPr/>
            </p:nvSpPr>
            <p:spPr>
              <a:xfrm>
                <a:off x="6038779" y="206455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0" name="Google Shape;200;p10"/>
              <p:cNvSpPr/>
              <p:nvPr/>
            </p:nvSpPr>
            <p:spPr>
              <a:xfrm>
                <a:off x="610768" y="18306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1" name="Google Shape;201;p10"/>
              <p:cNvSpPr/>
              <p:nvPr/>
            </p:nvSpPr>
            <p:spPr>
              <a:xfrm>
                <a:off x="5674890" y="4422409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2" name="Google Shape;202;p10"/>
              <p:cNvSpPr/>
              <p:nvPr/>
            </p:nvSpPr>
            <p:spPr>
              <a:xfrm>
                <a:off x="468311" y="4547752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3" name="Google Shape;203;p10"/>
              <p:cNvSpPr/>
              <p:nvPr/>
            </p:nvSpPr>
            <p:spPr>
              <a:xfrm>
                <a:off x="198890" y="1816313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4" name="Google Shape;204;p10"/>
              <p:cNvSpPr/>
              <p:nvPr/>
            </p:nvSpPr>
            <p:spPr>
              <a:xfrm>
                <a:off x="7322026" y="262097"/>
                <a:ext cx="126833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11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32" y="84560"/>
                      <a:pt x="169111" y="84560"/>
                    </a:cubicBezTo>
                    <a:cubicBezTo>
                      <a:pt x="110532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5" name="Google Shape;205;p10"/>
              <p:cNvSpPr/>
              <p:nvPr/>
            </p:nvSpPr>
            <p:spPr>
              <a:xfrm>
                <a:off x="2140402" y="285489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6" name="Google Shape;206;p10"/>
              <p:cNvSpPr/>
              <p:nvPr/>
            </p:nvSpPr>
            <p:spPr>
              <a:xfrm>
                <a:off x="3385028" y="198565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32" y="84550"/>
                      <a:pt x="169100" y="84550"/>
                    </a:cubicBezTo>
                    <a:cubicBezTo>
                      <a:pt x="110532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7" name="Google Shape;207;p10"/>
              <p:cNvSpPr/>
              <p:nvPr/>
            </p:nvSpPr>
            <p:spPr>
              <a:xfrm>
                <a:off x="3924369" y="469785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68" y="84550"/>
                      <a:pt x="0" y="84550"/>
                    </a:cubicBezTo>
                    <a:cubicBezTo>
                      <a:pt x="5856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8" name="Google Shape;208;p10"/>
              <p:cNvSpPr/>
              <p:nvPr/>
            </p:nvSpPr>
            <p:spPr>
              <a:xfrm>
                <a:off x="2076919" y="462678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09" name="Google Shape;209;p10"/>
              <p:cNvSpPr/>
              <p:nvPr/>
            </p:nvSpPr>
            <p:spPr>
              <a:xfrm>
                <a:off x="341347" y="3211398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210" name="Google Shape;210;p10"/>
              <p:cNvSpPr/>
              <p:nvPr/>
            </p:nvSpPr>
            <p:spPr>
              <a:xfrm>
                <a:off x="8664840" y="2297324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</p:grpSp>
      <p:sp>
        <p:nvSpPr>
          <p:cNvPr id="211" name="Google Shape;211;p10"/>
          <p:cNvSpPr txBox="1">
            <a:spLocks noGrp="1"/>
          </p:cNvSpPr>
          <p:nvPr>
            <p:ph type="subTitle" idx="1"/>
          </p:nvPr>
        </p:nvSpPr>
        <p:spPr>
          <a:xfrm>
            <a:off x="1034650" y="3400449"/>
            <a:ext cx="2946000" cy="70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5"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4" name="Google Shape;514;p24"/>
          <p:cNvSpPr txBox="1">
            <a:spLocks noGrp="1"/>
          </p:cNvSpPr>
          <p:nvPr>
            <p:ph type="title"/>
          </p:nvPr>
        </p:nvSpPr>
        <p:spPr>
          <a:xfrm>
            <a:off x="720000" y="548625"/>
            <a:ext cx="7704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5" name="Google Shape;515;p24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16" name="Google Shape;516;p24"/>
          <p:cNvSpPr txBox="1">
            <a:spLocks noGrp="1"/>
          </p:cNvSpPr>
          <p:nvPr>
            <p:ph type="title" idx="3" hasCustomPrompt="1"/>
          </p:nvPr>
        </p:nvSpPr>
        <p:spPr>
          <a:xfrm>
            <a:off x="840450" y="1777404"/>
            <a:ext cx="1141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5200" b="0"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517" name="Google Shape;517;p24"/>
          <p:cNvSpPr txBox="1">
            <a:spLocks noGrp="1"/>
          </p:cNvSpPr>
          <p:nvPr>
            <p:ph type="title" idx="4" hasCustomPrompt="1"/>
          </p:nvPr>
        </p:nvSpPr>
        <p:spPr>
          <a:xfrm>
            <a:off x="4596000" y="1777404"/>
            <a:ext cx="1141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5200" b="0"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518" name="Google Shape;518;p24"/>
          <p:cNvSpPr txBox="1">
            <a:spLocks noGrp="1"/>
          </p:cNvSpPr>
          <p:nvPr>
            <p:ph type="title" idx="5" hasCustomPrompt="1"/>
          </p:nvPr>
        </p:nvSpPr>
        <p:spPr>
          <a:xfrm>
            <a:off x="840450" y="2982779"/>
            <a:ext cx="1141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5200" b="0"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519" name="Google Shape;519;p24"/>
          <p:cNvSpPr txBox="1">
            <a:spLocks noGrp="1"/>
          </p:cNvSpPr>
          <p:nvPr>
            <p:ph type="title" idx="6" hasCustomPrompt="1"/>
          </p:nvPr>
        </p:nvSpPr>
        <p:spPr>
          <a:xfrm>
            <a:off x="4596000" y="2982779"/>
            <a:ext cx="11415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500"/>
              <a:buNone/>
              <a:defRPr sz="5200" b="0"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r>
              <a:t>xx%</a:t>
            </a:r>
          </a:p>
        </p:txBody>
      </p:sp>
      <p:sp>
        <p:nvSpPr>
          <p:cNvPr id="520" name="Google Shape;520;p24"/>
          <p:cNvSpPr txBox="1">
            <a:spLocks noGrp="1"/>
          </p:cNvSpPr>
          <p:nvPr>
            <p:ph type="subTitle" idx="1"/>
          </p:nvPr>
        </p:nvSpPr>
        <p:spPr>
          <a:xfrm>
            <a:off x="1978049" y="1654534"/>
            <a:ext cx="25200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700">
                <a:solidFill>
                  <a:schemeClr val="lt2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1" name="Google Shape;521;p24"/>
          <p:cNvSpPr txBox="1">
            <a:spLocks noGrp="1"/>
          </p:cNvSpPr>
          <p:nvPr>
            <p:ph type="subTitle" idx="7"/>
          </p:nvPr>
        </p:nvSpPr>
        <p:spPr>
          <a:xfrm>
            <a:off x="5735555" y="1654525"/>
            <a:ext cx="25200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700">
                <a:solidFill>
                  <a:schemeClr val="lt2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2" name="Google Shape;522;p24"/>
          <p:cNvSpPr txBox="1">
            <a:spLocks noGrp="1"/>
          </p:cNvSpPr>
          <p:nvPr>
            <p:ph type="subTitle" idx="8"/>
          </p:nvPr>
        </p:nvSpPr>
        <p:spPr>
          <a:xfrm>
            <a:off x="1978049" y="2869121"/>
            <a:ext cx="25200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700">
                <a:solidFill>
                  <a:schemeClr val="lt2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23" name="Google Shape;523;p24"/>
          <p:cNvSpPr txBox="1">
            <a:spLocks noGrp="1"/>
          </p:cNvSpPr>
          <p:nvPr>
            <p:ph type="subTitle" idx="9"/>
          </p:nvPr>
        </p:nvSpPr>
        <p:spPr>
          <a:xfrm>
            <a:off x="5735555" y="2869121"/>
            <a:ext cx="25200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 sz="1700">
                <a:solidFill>
                  <a:schemeClr val="lt2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grpSp>
        <p:nvGrpSpPr>
          <p:cNvPr id="524" name="Google Shape;524;p24"/>
          <p:cNvGrpSpPr/>
          <p:nvPr/>
        </p:nvGrpSpPr>
        <p:grpSpPr>
          <a:xfrm>
            <a:off x="198890" y="183067"/>
            <a:ext cx="8592775" cy="4660756"/>
            <a:chOff x="198890" y="183067"/>
            <a:chExt cx="8592775" cy="4660756"/>
          </a:xfrm>
        </p:grpSpPr>
        <p:sp>
          <p:nvSpPr>
            <p:cNvPr id="525" name="Google Shape;525;p24"/>
            <p:cNvSpPr/>
            <p:nvPr/>
          </p:nvSpPr>
          <p:spPr>
            <a:xfrm>
              <a:off x="7080826" y="4716568"/>
              <a:ext cx="126825" cy="127256"/>
            </a:xfrm>
            <a:custGeom>
              <a:avLst/>
              <a:gdLst/>
              <a:ahLst/>
              <a:cxnLst/>
              <a:rect l="l" t="t" r="r" b="b"/>
              <a:pathLst>
                <a:path w="169100" h="169111" extrusionOk="0">
                  <a:moveTo>
                    <a:pt x="84550" y="169111"/>
                  </a:moveTo>
                  <a:cubicBezTo>
                    <a:pt x="84550" y="110532"/>
                    <a:pt x="58578" y="84560"/>
                    <a:pt x="0" y="84560"/>
                  </a:cubicBezTo>
                  <a:cubicBezTo>
                    <a:pt x="58578" y="84560"/>
                    <a:pt x="84550" y="58578"/>
                    <a:pt x="84550" y="0"/>
                  </a:cubicBezTo>
                  <a:cubicBezTo>
                    <a:pt x="84550" y="58578"/>
                    <a:pt x="110532" y="84560"/>
                    <a:pt x="169100" y="84560"/>
                  </a:cubicBezTo>
                  <a:cubicBezTo>
                    <a:pt x="110532" y="84560"/>
                    <a:pt x="84550" y="110532"/>
                    <a:pt x="84550" y="169111"/>
                  </a:cubicBezTo>
                  <a:close/>
                </a:path>
              </a:pathLst>
            </a:custGeom>
            <a:solidFill>
              <a:srgbClr val="352D73"/>
            </a:solidFill>
            <a:ln>
              <a:noFill/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/>
            </a:p>
          </p:txBody>
        </p:sp>
        <p:grpSp>
          <p:nvGrpSpPr>
            <p:cNvPr id="526" name="Google Shape;526;p24"/>
            <p:cNvGrpSpPr/>
            <p:nvPr/>
          </p:nvGrpSpPr>
          <p:grpSpPr>
            <a:xfrm>
              <a:off x="198890" y="183067"/>
              <a:ext cx="8592775" cy="4650239"/>
              <a:chOff x="198890" y="183067"/>
              <a:chExt cx="8592775" cy="4650239"/>
            </a:xfrm>
          </p:grpSpPr>
          <p:sp>
            <p:nvSpPr>
              <p:cNvPr id="527" name="Google Shape;527;p24"/>
              <p:cNvSpPr/>
              <p:nvPr/>
            </p:nvSpPr>
            <p:spPr>
              <a:xfrm>
                <a:off x="8438262" y="4476246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28" name="Google Shape;528;p24"/>
              <p:cNvSpPr/>
              <p:nvPr/>
            </p:nvSpPr>
            <p:spPr>
              <a:xfrm>
                <a:off x="8153348" y="24160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29" name="Google Shape;529;p24"/>
              <p:cNvSpPr/>
              <p:nvPr/>
            </p:nvSpPr>
            <p:spPr>
              <a:xfrm>
                <a:off x="6038779" y="206455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0" name="Google Shape;530;p24"/>
              <p:cNvSpPr/>
              <p:nvPr/>
            </p:nvSpPr>
            <p:spPr>
              <a:xfrm>
                <a:off x="610768" y="183067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1" name="Google Shape;531;p24"/>
              <p:cNvSpPr/>
              <p:nvPr/>
            </p:nvSpPr>
            <p:spPr>
              <a:xfrm>
                <a:off x="5674890" y="4422409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30"/>
                      <a:pt x="131455" y="189737"/>
                      <a:pt x="0" y="189737"/>
                    </a:cubicBezTo>
                    <a:cubicBezTo>
                      <a:pt x="131455" y="189737"/>
                      <a:pt x="189737" y="131455"/>
                      <a:pt x="189737" y="0"/>
                    </a:cubicBezTo>
                    <a:cubicBezTo>
                      <a:pt x="189737" y="131455"/>
                      <a:pt x="248020" y="189737"/>
                      <a:pt x="379475" y="189737"/>
                    </a:cubicBezTo>
                    <a:cubicBezTo>
                      <a:pt x="248020" y="189737"/>
                      <a:pt x="189737" y="24803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2" name="Google Shape;532;p24"/>
              <p:cNvSpPr/>
              <p:nvPr/>
            </p:nvSpPr>
            <p:spPr>
              <a:xfrm>
                <a:off x="468311" y="4547752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3" name="Google Shape;533;p24"/>
              <p:cNvSpPr/>
              <p:nvPr/>
            </p:nvSpPr>
            <p:spPr>
              <a:xfrm>
                <a:off x="198890" y="1816313"/>
                <a:ext cx="284606" cy="285555"/>
              </a:xfrm>
              <a:custGeom>
                <a:avLst/>
                <a:gdLst/>
                <a:ahLst/>
                <a:cxnLst/>
                <a:rect l="l" t="t" r="r" b="b"/>
                <a:pathLst>
                  <a:path w="379475" h="379475" extrusionOk="0">
                    <a:moveTo>
                      <a:pt x="189737" y="379475"/>
                    </a:moveTo>
                    <a:cubicBezTo>
                      <a:pt x="189737" y="248020"/>
                      <a:pt x="131455" y="189737"/>
                      <a:pt x="0" y="189737"/>
                    </a:cubicBezTo>
                    <a:cubicBezTo>
                      <a:pt x="131455" y="189737"/>
                      <a:pt x="189737" y="131444"/>
                      <a:pt x="189737" y="0"/>
                    </a:cubicBezTo>
                    <a:cubicBezTo>
                      <a:pt x="189737" y="131444"/>
                      <a:pt x="248020" y="189737"/>
                      <a:pt x="379475" y="189737"/>
                    </a:cubicBezTo>
                    <a:cubicBezTo>
                      <a:pt x="248020" y="189737"/>
                      <a:pt x="189737" y="248020"/>
                      <a:pt x="189737" y="379475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4" name="Google Shape;534;p24"/>
              <p:cNvSpPr/>
              <p:nvPr/>
            </p:nvSpPr>
            <p:spPr>
              <a:xfrm>
                <a:off x="7322026" y="262097"/>
                <a:ext cx="126833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11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32" y="84560"/>
                      <a:pt x="169111" y="84560"/>
                    </a:cubicBezTo>
                    <a:cubicBezTo>
                      <a:pt x="110532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5" name="Google Shape;535;p24"/>
              <p:cNvSpPr/>
              <p:nvPr/>
            </p:nvSpPr>
            <p:spPr>
              <a:xfrm>
                <a:off x="2140402" y="285489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6" name="Google Shape;536;p24"/>
              <p:cNvSpPr/>
              <p:nvPr/>
            </p:nvSpPr>
            <p:spPr>
              <a:xfrm>
                <a:off x="3385028" y="198565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32" y="84550"/>
                      <a:pt x="169100" y="84550"/>
                    </a:cubicBezTo>
                    <a:cubicBezTo>
                      <a:pt x="110532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7" name="Google Shape;537;p24"/>
              <p:cNvSpPr/>
              <p:nvPr/>
            </p:nvSpPr>
            <p:spPr>
              <a:xfrm>
                <a:off x="3924369" y="469785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68" y="84550"/>
                      <a:pt x="0" y="84550"/>
                    </a:cubicBezTo>
                    <a:cubicBezTo>
                      <a:pt x="5856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8" name="Google Shape;538;p24"/>
              <p:cNvSpPr/>
              <p:nvPr/>
            </p:nvSpPr>
            <p:spPr>
              <a:xfrm>
                <a:off x="2076919" y="4626782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39" name="Google Shape;539;p24"/>
              <p:cNvSpPr/>
              <p:nvPr/>
            </p:nvSpPr>
            <p:spPr>
              <a:xfrm>
                <a:off x="341347" y="3211398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50"/>
                      <a:pt x="0" y="84550"/>
                    </a:cubicBezTo>
                    <a:cubicBezTo>
                      <a:pt x="58578" y="84550"/>
                      <a:pt x="84550" y="58578"/>
                      <a:pt x="84550" y="0"/>
                    </a:cubicBezTo>
                    <a:cubicBezTo>
                      <a:pt x="84550" y="58578"/>
                      <a:pt x="110521" y="84550"/>
                      <a:pt x="169100" y="84550"/>
                    </a:cubicBezTo>
                    <a:cubicBezTo>
                      <a:pt x="110521" y="8455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  <p:sp>
            <p:nvSpPr>
              <p:cNvPr id="540" name="Google Shape;540;p24"/>
              <p:cNvSpPr/>
              <p:nvPr/>
            </p:nvSpPr>
            <p:spPr>
              <a:xfrm>
                <a:off x="8664840" y="2297324"/>
                <a:ext cx="126825" cy="127256"/>
              </a:xfrm>
              <a:custGeom>
                <a:avLst/>
                <a:gdLst/>
                <a:ahLst/>
                <a:cxnLst/>
                <a:rect l="l" t="t" r="r" b="b"/>
                <a:pathLst>
                  <a:path w="169100" h="169111" extrusionOk="0">
                    <a:moveTo>
                      <a:pt x="84550" y="169111"/>
                    </a:moveTo>
                    <a:cubicBezTo>
                      <a:pt x="84550" y="110532"/>
                      <a:pt x="58578" y="84560"/>
                      <a:pt x="0" y="84560"/>
                    </a:cubicBezTo>
                    <a:cubicBezTo>
                      <a:pt x="58578" y="84560"/>
                      <a:pt x="84550" y="58578"/>
                      <a:pt x="84550" y="0"/>
                    </a:cubicBezTo>
                    <a:cubicBezTo>
                      <a:pt x="84550" y="58578"/>
                      <a:pt x="110521" y="84560"/>
                      <a:pt x="169100" y="84560"/>
                    </a:cubicBezTo>
                    <a:cubicBezTo>
                      <a:pt x="110521" y="84560"/>
                      <a:pt x="84550" y="110532"/>
                      <a:pt x="84550" y="169111"/>
                    </a:cubicBezTo>
                    <a:close/>
                  </a:path>
                </a:pathLst>
              </a:custGeom>
              <a:solidFill>
                <a:srgbClr val="352D73"/>
              </a:solidFill>
              <a:ln>
                <a:noFill/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/>
              </a:p>
            </p:txBody>
          </p:sp>
        </p:grpSp>
      </p:grpSp>
      <p:sp>
        <p:nvSpPr>
          <p:cNvPr id="541" name="Google Shape;541;p24"/>
          <p:cNvSpPr txBox="1">
            <a:spLocks noGrp="1"/>
          </p:cNvSpPr>
          <p:nvPr>
            <p:ph type="subTitle" idx="13"/>
          </p:nvPr>
        </p:nvSpPr>
        <p:spPr>
          <a:xfrm>
            <a:off x="1978049" y="2064207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2" name="Google Shape;542;p24"/>
          <p:cNvSpPr txBox="1">
            <a:spLocks noGrp="1"/>
          </p:cNvSpPr>
          <p:nvPr>
            <p:ph type="subTitle" idx="14"/>
          </p:nvPr>
        </p:nvSpPr>
        <p:spPr>
          <a:xfrm>
            <a:off x="5735555" y="2064207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3" name="Google Shape;543;p24"/>
          <p:cNvSpPr txBox="1">
            <a:spLocks noGrp="1"/>
          </p:cNvSpPr>
          <p:nvPr>
            <p:ph type="subTitle" idx="15"/>
          </p:nvPr>
        </p:nvSpPr>
        <p:spPr>
          <a:xfrm>
            <a:off x="1978049" y="3285614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4" name="Google Shape;544;p24"/>
          <p:cNvSpPr txBox="1">
            <a:spLocks noGrp="1"/>
          </p:cNvSpPr>
          <p:nvPr>
            <p:ph type="subTitle" idx="16"/>
          </p:nvPr>
        </p:nvSpPr>
        <p:spPr>
          <a:xfrm>
            <a:off x="5735555" y="3285614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6133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Poppins"/>
              <a:buNone/>
              <a:defRPr sz="2800" b="1">
                <a:solidFill>
                  <a:schemeClr val="lt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●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Char char="○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Poppins"/>
              <a:buChar char="■"/>
              <a:defRPr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8" r:id="rId5"/>
    <p:sldLayoutId id="214748367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rifundaris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36"/>
          <p:cNvSpPr txBox="1">
            <a:spLocks noGrp="1"/>
          </p:cNvSpPr>
          <p:nvPr>
            <p:ph type="title"/>
          </p:nvPr>
        </p:nvSpPr>
        <p:spPr>
          <a:xfrm>
            <a:off x="934775" y="1625550"/>
            <a:ext cx="4025700" cy="155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EKONOMI</a:t>
            </a:r>
            <a:br>
              <a:rPr lang="en" dirty="0"/>
            </a:br>
            <a:r>
              <a:rPr lang="en" dirty="0"/>
              <a:t>ISLAM</a:t>
            </a:r>
            <a:endParaRPr dirty="0"/>
          </a:p>
        </p:txBody>
      </p:sp>
      <p:sp>
        <p:nvSpPr>
          <p:cNvPr id="810" name="Google Shape;810;p36"/>
          <p:cNvSpPr txBox="1">
            <a:spLocks noGrp="1"/>
          </p:cNvSpPr>
          <p:nvPr>
            <p:ph type="title" idx="2"/>
          </p:nvPr>
        </p:nvSpPr>
        <p:spPr>
          <a:xfrm>
            <a:off x="934773" y="147049"/>
            <a:ext cx="2990456" cy="5360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Fakultas Ekonomi dan Bisnis</a:t>
            </a:r>
            <a:br>
              <a:rPr lang="en" sz="1400" dirty="0"/>
            </a:br>
            <a:r>
              <a:rPr lang="en" sz="1400" dirty="0"/>
              <a:t>UNDARIS</a:t>
            </a:r>
            <a:endParaRPr sz="1400" dirty="0"/>
          </a:p>
        </p:txBody>
      </p:sp>
      <p:sp>
        <p:nvSpPr>
          <p:cNvPr id="5" name="Google Shape;811;p36">
            <a:extLst>
              <a:ext uri="{FF2B5EF4-FFF2-40B4-BE49-F238E27FC236}">
                <a16:creationId xmlns:a16="http://schemas.microsoft.com/office/drawing/2014/main" id="{E050E1E6-1E97-47FD-81C2-6C8544C2DD36}"/>
              </a:ext>
            </a:extLst>
          </p:cNvPr>
          <p:cNvSpPr txBox="1">
            <a:spLocks/>
          </p:cNvSpPr>
          <p:nvPr/>
        </p:nvSpPr>
        <p:spPr>
          <a:xfrm>
            <a:off x="934772" y="3184950"/>
            <a:ext cx="3637227" cy="836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i-FI" b="1" dirty="0"/>
              <a:t>Muhammad Arif Rakhman, SE., ME</a:t>
            </a:r>
          </a:p>
          <a:p>
            <a:pPr marL="0" indent="0">
              <a:spcAft>
                <a:spcPts val="1600"/>
              </a:spcAft>
            </a:pPr>
            <a:r>
              <a:rPr lang="fi-FI" b="1" dirty="0"/>
              <a:t>NIDN. 0614068702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A56FFC-8BE6-4C57-9C22-383FC2B7E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5004" y="1036855"/>
            <a:ext cx="3196684" cy="319668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78055B-CCF7-4A91-AB05-01E5B6AB98AB}"/>
              </a:ext>
            </a:extLst>
          </p:cNvPr>
          <p:cNvCxnSpPr>
            <a:cxnSpLocks/>
          </p:cNvCxnSpPr>
          <p:nvPr/>
        </p:nvCxnSpPr>
        <p:spPr>
          <a:xfrm>
            <a:off x="1009114" y="3585887"/>
            <a:ext cx="3183745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4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Google Shape;809;p36"/>
          <p:cNvSpPr txBox="1">
            <a:spLocks noGrp="1"/>
          </p:cNvSpPr>
          <p:nvPr>
            <p:ph type="title"/>
          </p:nvPr>
        </p:nvSpPr>
        <p:spPr>
          <a:xfrm>
            <a:off x="934775" y="1625550"/>
            <a:ext cx="4025700" cy="155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EKONOMI</a:t>
            </a:r>
            <a:br>
              <a:rPr lang="en" dirty="0"/>
            </a:br>
            <a:r>
              <a:rPr lang="en" dirty="0"/>
              <a:t>ISLAM</a:t>
            </a:r>
            <a:endParaRPr dirty="0"/>
          </a:p>
        </p:txBody>
      </p:sp>
      <p:sp>
        <p:nvSpPr>
          <p:cNvPr id="810" name="Google Shape;810;p36"/>
          <p:cNvSpPr txBox="1">
            <a:spLocks noGrp="1"/>
          </p:cNvSpPr>
          <p:nvPr>
            <p:ph type="title" idx="2"/>
          </p:nvPr>
        </p:nvSpPr>
        <p:spPr>
          <a:xfrm>
            <a:off x="934773" y="147049"/>
            <a:ext cx="2990456" cy="53606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Fakultas Ekonomi dan Bisnis</a:t>
            </a:r>
            <a:br>
              <a:rPr lang="en" sz="1400" dirty="0"/>
            </a:br>
            <a:r>
              <a:rPr lang="en" sz="1400" dirty="0"/>
              <a:t>UNDARIS</a:t>
            </a:r>
            <a:endParaRPr sz="1400" dirty="0"/>
          </a:p>
        </p:txBody>
      </p:sp>
      <p:sp>
        <p:nvSpPr>
          <p:cNvPr id="811" name="Google Shape;811;p36"/>
          <p:cNvSpPr txBox="1">
            <a:spLocks noGrp="1"/>
          </p:cNvSpPr>
          <p:nvPr>
            <p:ph type="subTitle" idx="1"/>
          </p:nvPr>
        </p:nvSpPr>
        <p:spPr>
          <a:xfrm>
            <a:off x="934772" y="3084514"/>
            <a:ext cx="3637227" cy="4318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dirty="0"/>
              <a:t>BAB I - PRINSIP DASAR EKONOMI ISLAM</a:t>
            </a:r>
            <a:endParaRPr b="1" dirty="0"/>
          </a:p>
        </p:txBody>
      </p:sp>
      <p:sp>
        <p:nvSpPr>
          <p:cNvPr id="5" name="Google Shape;811;p36">
            <a:extLst>
              <a:ext uri="{FF2B5EF4-FFF2-40B4-BE49-F238E27FC236}">
                <a16:creationId xmlns:a16="http://schemas.microsoft.com/office/drawing/2014/main" id="{E050E1E6-1E97-47FD-81C2-6C8544C2DD36}"/>
              </a:ext>
            </a:extLst>
          </p:cNvPr>
          <p:cNvSpPr txBox="1">
            <a:spLocks/>
          </p:cNvSpPr>
          <p:nvPr/>
        </p:nvSpPr>
        <p:spPr>
          <a:xfrm>
            <a:off x="934772" y="3980911"/>
            <a:ext cx="3637227" cy="4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Poppins"/>
              <a:buNone/>
              <a:defRPr sz="1400" b="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marL="0" indent="0">
              <a:spcAft>
                <a:spcPts val="1600"/>
              </a:spcAft>
            </a:pPr>
            <a:r>
              <a:rPr lang="fi-FI" b="1" dirty="0"/>
              <a:t>Muhammad Arif Rakhman, SE., ME</a:t>
            </a:r>
          </a:p>
        </p:txBody>
      </p:sp>
    </p:spTree>
    <p:extLst>
      <p:ext uri="{BB962C8B-B14F-4D97-AF65-F5344CB8AC3E}">
        <p14:creationId xmlns:p14="http://schemas.microsoft.com/office/powerpoint/2010/main" val="180874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34"/>
          <p:cNvSpPr txBox="1">
            <a:spLocks noGrp="1"/>
          </p:cNvSpPr>
          <p:nvPr>
            <p:ph type="title"/>
          </p:nvPr>
        </p:nvSpPr>
        <p:spPr>
          <a:xfrm>
            <a:off x="720000" y="5462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Prinsip Dasar Ekonomi Syariah</a:t>
            </a:r>
            <a:endParaRPr dirty="0"/>
          </a:p>
        </p:txBody>
      </p:sp>
      <p:sp>
        <p:nvSpPr>
          <p:cNvPr id="782" name="Google Shape;782;p34"/>
          <p:cNvSpPr/>
          <p:nvPr/>
        </p:nvSpPr>
        <p:spPr>
          <a:xfrm>
            <a:off x="955776" y="681677"/>
            <a:ext cx="326011" cy="326011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783" name="Google Shape;783;p34"/>
          <p:cNvSpPr/>
          <p:nvPr/>
        </p:nvSpPr>
        <p:spPr>
          <a:xfrm>
            <a:off x="7875726" y="4437802"/>
            <a:ext cx="326011" cy="326011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784" name="Google Shape;784;p34"/>
          <p:cNvSpPr txBox="1">
            <a:spLocks noGrp="1"/>
          </p:cNvSpPr>
          <p:nvPr>
            <p:ph type="body" idx="1"/>
          </p:nvPr>
        </p:nvSpPr>
        <p:spPr>
          <a:xfrm>
            <a:off x="720000" y="1248000"/>
            <a:ext cx="7551300" cy="33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manan</a:t>
            </a:r>
            <a:r>
              <a:rPr lang="en-US" dirty="0"/>
              <a:t> (1993)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pada 3 </a:t>
            </a:r>
            <a:r>
              <a:rPr lang="en-US" dirty="0" err="1"/>
              <a:t>konsep</a:t>
            </a:r>
            <a:r>
              <a:rPr lang="en-US" dirty="0"/>
              <a:t> fundamental,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keimanan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 (Tauhid), </a:t>
            </a:r>
            <a:r>
              <a:rPr lang="en-US" dirty="0" err="1"/>
              <a:t>Kepemimpinan</a:t>
            </a:r>
            <a:r>
              <a:rPr lang="en-US" dirty="0"/>
              <a:t> (</a:t>
            </a:r>
            <a:r>
              <a:rPr lang="en-US" dirty="0" err="1"/>
              <a:t>Kholifah</a:t>
            </a:r>
            <a:r>
              <a:rPr lang="en-US" dirty="0"/>
              <a:t>), dan </a:t>
            </a:r>
            <a:r>
              <a:rPr lang="en-US" dirty="0" err="1"/>
              <a:t>keadilan</a:t>
            </a:r>
            <a:r>
              <a:rPr lang="en-US" dirty="0"/>
              <a:t> (‘</a:t>
            </a:r>
            <a:r>
              <a:rPr lang="en-US" dirty="0" err="1"/>
              <a:t>Adalah</a:t>
            </a:r>
            <a:r>
              <a:rPr lang="en-US" dirty="0"/>
              <a:t>). Tauhid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dan </a:t>
            </a:r>
            <a:r>
              <a:rPr lang="en-US" dirty="0" err="1"/>
              <a:t>mendasar</a:t>
            </a:r>
            <a:r>
              <a:rPr lang="en-US" dirty="0"/>
              <a:t>,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ubudiyah</a:t>
            </a:r>
            <a:r>
              <a:rPr lang="en-US" dirty="0"/>
              <a:t>/ibadah </a:t>
            </a:r>
            <a:r>
              <a:rPr lang="en-US" dirty="0" err="1"/>
              <a:t>mahdah</a:t>
            </a:r>
            <a:r>
              <a:rPr lang="en-US" dirty="0"/>
              <a:t> (</a:t>
            </a:r>
            <a:r>
              <a:rPr lang="en-US" dirty="0" err="1"/>
              <a:t>berkait</a:t>
            </a:r>
            <a:r>
              <a:rPr lang="en-US" dirty="0"/>
              <a:t> </a:t>
            </a:r>
            <a:r>
              <a:rPr lang="en-US" dirty="0" err="1"/>
              <a:t>solat</a:t>
            </a:r>
            <a:r>
              <a:rPr lang="en-US" dirty="0"/>
              <a:t>, </a:t>
            </a:r>
            <a:r>
              <a:rPr lang="en-US" dirty="0" err="1"/>
              <a:t>zikir</a:t>
            </a:r>
            <a:r>
              <a:rPr lang="en-US" dirty="0"/>
              <a:t>, </a:t>
            </a:r>
            <a:r>
              <a:rPr lang="en-US" dirty="0" err="1"/>
              <a:t>shiyam</a:t>
            </a:r>
            <a:r>
              <a:rPr lang="en-US" dirty="0"/>
              <a:t>, </a:t>
            </a:r>
            <a:r>
              <a:rPr lang="en-US" dirty="0" err="1"/>
              <a:t>tilawat</a:t>
            </a:r>
            <a:r>
              <a:rPr lang="en-US" dirty="0"/>
              <a:t> al-</a:t>
            </a:r>
            <a:r>
              <a:rPr lang="en-US" dirty="0" err="1"/>
              <a:t>qur’an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Allah </a:t>
            </a:r>
            <a:r>
              <a:rPr lang="en-US" dirty="0" err="1"/>
              <a:t>dimuka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khalifah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dimintai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ibadahnya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pahala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punishment (</a:t>
            </a:r>
            <a:r>
              <a:rPr lang="en-US" dirty="0" err="1"/>
              <a:t>hukuman</a:t>
            </a:r>
            <a:r>
              <a:rPr lang="en-US" dirty="0"/>
              <a:t>).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Keadilan</a:t>
            </a:r>
            <a:r>
              <a:rPr lang="en-US" dirty="0"/>
              <a:t> yang </a:t>
            </a:r>
            <a:r>
              <a:rPr lang="en-US" dirty="0" err="1"/>
              <a:t>hakiki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bekal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Allah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dan </a:t>
            </a:r>
            <a:r>
              <a:rPr lang="en-US" dirty="0" err="1"/>
              <a:t>pikiran</a:t>
            </a:r>
            <a:r>
              <a:rPr lang="en-US" dirty="0"/>
              <a:t> (</a:t>
            </a:r>
            <a:r>
              <a:rPr lang="en-US" dirty="0" err="1"/>
              <a:t>akal</a:t>
            </a:r>
            <a:r>
              <a:rPr lang="en-US" dirty="0"/>
              <a:t>).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haqq</a:t>
            </a:r>
            <a:r>
              <a:rPr lang="en-US" dirty="0"/>
              <a:t> dan </a:t>
            </a:r>
            <a:r>
              <a:rPr lang="en-US" dirty="0" err="1"/>
              <a:t>bathil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hablu</a:t>
            </a:r>
            <a:r>
              <a:rPr lang="en-US" dirty="0"/>
              <a:t> </a:t>
            </a:r>
            <a:r>
              <a:rPr lang="en-US" dirty="0" err="1"/>
              <a:t>minallah</a:t>
            </a:r>
            <a:r>
              <a:rPr lang="en-US" dirty="0"/>
              <a:t>, dan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sesame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hablu</a:t>
            </a:r>
            <a:r>
              <a:rPr lang="en-US" dirty="0"/>
              <a:t> </a:t>
            </a:r>
            <a:r>
              <a:rPr lang="en-US" dirty="0" err="1"/>
              <a:t>minannas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35"/>
          <p:cNvSpPr txBox="1">
            <a:spLocks noGrp="1"/>
          </p:cNvSpPr>
          <p:nvPr>
            <p:ph type="title"/>
          </p:nvPr>
        </p:nvSpPr>
        <p:spPr>
          <a:xfrm>
            <a:off x="720000" y="548625"/>
            <a:ext cx="7704000" cy="5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Karakteristik dan Ciri Ekonomi Islam</a:t>
            </a:r>
            <a:endParaRPr dirty="0"/>
          </a:p>
        </p:txBody>
      </p:sp>
      <p:sp>
        <p:nvSpPr>
          <p:cNvPr id="790" name="Google Shape;790;p35"/>
          <p:cNvSpPr txBox="1">
            <a:spLocks noGrp="1"/>
          </p:cNvSpPr>
          <p:nvPr>
            <p:ph type="title" idx="3"/>
          </p:nvPr>
        </p:nvSpPr>
        <p:spPr>
          <a:xfrm>
            <a:off x="840450" y="1777404"/>
            <a:ext cx="1141500" cy="548700"/>
          </a:xfrm>
          <a:prstGeom prst="rect">
            <a:avLst/>
          </a:prstGeom>
        </p:spPr>
        <p:txBody>
          <a:bodyPr spcFirstLastPara="1" wrap="square" lIns="91425" tIns="91425" rIns="1620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791" name="Google Shape;791;p35"/>
          <p:cNvSpPr txBox="1">
            <a:spLocks noGrp="1"/>
          </p:cNvSpPr>
          <p:nvPr>
            <p:ph type="title" idx="4"/>
          </p:nvPr>
        </p:nvSpPr>
        <p:spPr>
          <a:xfrm>
            <a:off x="4596000" y="1777404"/>
            <a:ext cx="1141500" cy="548700"/>
          </a:xfrm>
          <a:prstGeom prst="rect">
            <a:avLst/>
          </a:prstGeom>
        </p:spPr>
        <p:txBody>
          <a:bodyPr spcFirstLastPara="1" wrap="square" lIns="91425" tIns="91425" rIns="1620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792" name="Google Shape;792;p35"/>
          <p:cNvSpPr txBox="1">
            <a:spLocks noGrp="1"/>
          </p:cNvSpPr>
          <p:nvPr>
            <p:ph type="title" idx="5"/>
          </p:nvPr>
        </p:nvSpPr>
        <p:spPr>
          <a:xfrm>
            <a:off x="840450" y="3344114"/>
            <a:ext cx="1141500" cy="548700"/>
          </a:xfrm>
          <a:prstGeom prst="rect">
            <a:avLst/>
          </a:prstGeom>
        </p:spPr>
        <p:txBody>
          <a:bodyPr spcFirstLastPara="1" wrap="square" lIns="91425" tIns="91425" rIns="1620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793" name="Google Shape;793;p35"/>
          <p:cNvSpPr txBox="1">
            <a:spLocks noGrp="1"/>
          </p:cNvSpPr>
          <p:nvPr>
            <p:ph type="title" idx="6"/>
          </p:nvPr>
        </p:nvSpPr>
        <p:spPr>
          <a:xfrm>
            <a:off x="4596000" y="3344114"/>
            <a:ext cx="1141500" cy="548700"/>
          </a:xfrm>
          <a:prstGeom prst="rect">
            <a:avLst/>
          </a:prstGeom>
        </p:spPr>
        <p:txBody>
          <a:bodyPr spcFirstLastPara="1" wrap="square" lIns="91425" tIns="91425" rIns="16200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794" name="Google Shape;794;p35"/>
          <p:cNvSpPr txBox="1">
            <a:spLocks noGrp="1"/>
          </p:cNvSpPr>
          <p:nvPr>
            <p:ph type="subTitle" idx="1"/>
          </p:nvPr>
        </p:nvSpPr>
        <p:spPr>
          <a:xfrm>
            <a:off x="1978050" y="1654525"/>
            <a:ext cx="26886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/>
              <a:t>Bersumber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Allah</a:t>
            </a:r>
            <a:endParaRPr sz="1800" dirty="0"/>
          </a:p>
        </p:txBody>
      </p:sp>
      <p:sp>
        <p:nvSpPr>
          <p:cNvPr id="795" name="Google Shape;795;p35"/>
          <p:cNvSpPr txBox="1">
            <a:spLocks noGrp="1"/>
          </p:cNvSpPr>
          <p:nvPr>
            <p:ph type="subTitle" idx="7"/>
          </p:nvPr>
        </p:nvSpPr>
        <p:spPr>
          <a:xfrm>
            <a:off x="5735550" y="1654525"/>
            <a:ext cx="26886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/>
              <a:t>Unsur</a:t>
            </a:r>
            <a:r>
              <a:rPr lang="en-US" sz="1800" dirty="0"/>
              <a:t> </a:t>
            </a:r>
            <a:r>
              <a:rPr lang="en-US" sz="1800" dirty="0" err="1"/>
              <a:t>Pertengahan</a:t>
            </a:r>
            <a:endParaRPr sz="1800" dirty="0"/>
          </a:p>
        </p:txBody>
      </p:sp>
      <p:sp>
        <p:nvSpPr>
          <p:cNvPr id="796" name="Google Shape;796;p35"/>
          <p:cNvSpPr txBox="1">
            <a:spLocks noGrp="1"/>
          </p:cNvSpPr>
          <p:nvPr>
            <p:ph type="subTitle" idx="8"/>
          </p:nvPr>
        </p:nvSpPr>
        <p:spPr>
          <a:xfrm>
            <a:off x="1978050" y="3246883"/>
            <a:ext cx="26886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Ekonomi Berkeadilan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/>
          </a:p>
        </p:txBody>
      </p:sp>
      <p:sp>
        <p:nvSpPr>
          <p:cNvPr id="797" name="Google Shape;797;p35"/>
          <p:cNvSpPr txBox="1">
            <a:spLocks noGrp="1"/>
          </p:cNvSpPr>
          <p:nvPr>
            <p:ph type="subTitle" idx="9"/>
          </p:nvPr>
        </p:nvSpPr>
        <p:spPr>
          <a:xfrm>
            <a:off x="5735550" y="3246883"/>
            <a:ext cx="2688600" cy="3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/>
              <a:t>Ekonomi</a:t>
            </a:r>
            <a:r>
              <a:rPr lang="en-US" sz="1800" dirty="0"/>
              <a:t> </a:t>
            </a:r>
            <a:r>
              <a:rPr lang="en-US" sz="1800" dirty="0" err="1"/>
              <a:t>keberkahan</a:t>
            </a:r>
            <a:endParaRPr sz="1800" dirty="0"/>
          </a:p>
        </p:txBody>
      </p:sp>
      <p:sp>
        <p:nvSpPr>
          <p:cNvPr id="798" name="Google Shape;798;p35"/>
          <p:cNvSpPr txBox="1">
            <a:spLocks noGrp="1"/>
          </p:cNvSpPr>
          <p:nvPr>
            <p:ph type="subTitle" idx="13"/>
          </p:nvPr>
        </p:nvSpPr>
        <p:spPr>
          <a:xfrm>
            <a:off x="1978049" y="2064207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Muamalah</a:t>
            </a:r>
            <a:endParaRPr dirty="0"/>
          </a:p>
        </p:txBody>
      </p:sp>
      <p:sp>
        <p:nvSpPr>
          <p:cNvPr id="799" name="Google Shape;799;p35"/>
          <p:cNvSpPr txBox="1">
            <a:spLocks noGrp="1"/>
          </p:cNvSpPr>
          <p:nvPr>
            <p:ph type="subTitle" idx="14"/>
          </p:nvPr>
        </p:nvSpPr>
        <p:spPr>
          <a:xfrm>
            <a:off x="5735555" y="2064207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Ekonomi</a:t>
            </a:r>
            <a:r>
              <a:rPr lang="en-US" dirty="0"/>
              <a:t> Islam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kemashlahatan</a:t>
            </a:r>
            <a:endParaRPr dirty="0"/>
          </a:p>
        </p:txBody>
      </p:sp>
      <p:sp>
        <p:nvSpPr>
          <p:cNvPr id="800" name="Google Shape;800;p35"/>
          <p:cNvSpPr txBox="1">
            <a:spLocks noGrp="1"/>
          </p:cNvSpPr>
          <p:nvPr>
            <p:ph type="subTitle" idx="15"/>
          </p:nvPr>
        </p:nvSpPr>
        <p:spPr>
          <a:xfrm>
            <a:off x="1978049" y="3612839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memakmurkan</a:t>
            </a:r>
            <a:r>
              <a:rPr lang="en-US" dirty="0"/>
              <a:t> </a:t>
            </a:r>
            <a:r>
              <a:rPr lang="en-US" dirty="0" err="1"/>
              <a:t>Bumi</a:t>
            </a:r>
            <a:endParaRPr dirty="0"/>
          </a:p>
        </p:txBody>
      </p:sp>
      <p:sp>
        <p:nvSpPr>
          <p:cNvPr id="801" name="Google Shape;801;p35"/>
          <p:cNvSpPr txBox="1">
            <a:spLocks noGrp="1"/>
          </p:cNvSpPr>
          <p:nvPr>
            <p:ph type="subTitle" idx="16"/>
          </p:nvPr>
        </p:nvSpPr>
        <p:spPr>
          <a:xfrm>
            <a:off x="5735555" y="3618464"/>
            <a:ext cx="2400900" cy="6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meditasi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pokok</a:t>
            </a:r>
            <a:endParaRPr dirty="0"/>
          </a:p>
        </p:txBody>
      </p:sp>
      <p:sp>
        <p:nvSpPr>
          <p:cNvPr id="802" name="Google Shape;802;p35"/>
          <p:cNvSpPr/>
          <p:nvPr/>
        </p:nvSpPr>
        <p:spPr>
          <a:xfrm>
            <a:off x="2079413" y="789848"/>
            <a:ext cx="307478" cy="307478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803" name="Google Shape;803;p35"/>
          <p:cNvSpPr/>
          <p:nvPr/>
        </p:nvSpPr>
        <p:spPr>
          <a:xfrm>
            <a:off x="7215313" y="1097323"/>
            <a:ext cx="307478" cy="307478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804" name="Google Shape;804;p35"/>
          <p:cNvSpPr/>
          <p:nvPr/>
        </p:nvSpPr>
        <p:spPr>
          <a:xfrm>
            <a:off x="4369113" y="4216473"/>
            <a:ext cx="307478" cy="307478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34"/>
          <p:cNvSpPr txBox="1">
            <a:spLocks noGrp="1"/>
          </p:cNvSpPr>
          <p:nvPr>
            <p:ph type="title"/>
          </p:nvPr>
        </p:nvSpPr>
        <p:spPr>
          <a:xfrm>
            <a:off x="720000" y="5462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Unsur Pokok Ekonomi Islam</a:t>
            </a:r>
            <a:endParaRPr dirty="0"/>
          </a:p>
        </p:txBody>
      </p:sp>
      <p:sp>
        <p:nvSpPr>
          <p:cNvPr id="782" name="Google Shape;782;p34"/>
          <p:cNvSpPr/>
          <p:nvPr/>
        </p:nvSpPr>
        <p:spPr>
          <a:xfrm>
            <a:off x="955776" y="681677"/>
            <a:ext cx="326011" cy="326011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783" name="Google Shape;783;p34"/>
          <p:cNvSpPr/>
          <p:nvPr/>
        </p:nvSpPr>
        <p:spPr>
          <a:xfrm>
            <a:off x="7875726" y="4437802"/>
            <a:ext cx="326011" cy="326011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784" name="Google Shape;784;p34"/>
          <p:cNvSpPr txBox="1">
            <a:spLocks noGrp="1"/>
          </p:cNvSpPr>
          <p:nvPr>
            <p:ph type="body" idx="1"/>
          </p:nvPr>
        </p:nvSpPr>
        <p:spPr>
          <a:xfrm>
            <a:off x="720000" y="1248000"/>
            <a:ext cx="7551300" cy="33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spiritualitas</a:t>
            </a:r>
            <a:r>
              <a:rPr lang="en-US" dirty="0"/>
              <a:t>, </a:t>
            </a:r>
            <a:r>
              <a:rPr lang="en-US" dirty="0" err="1"/>
              <a:t>moralitas</a:t>
            </a:r>
            <a:r>
              <a:rPr lang="en-US" dirty="0"/>
              <a:t>, dan </a:t>
            </a:r>
            <a:r>
              <a:rPr lang="en-US" dirty="0" err="1"/>
              <a:t>etika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dan </a:t>
            </a:r>
            <a:r>
              <a:rPr lang="en-US" dirty="0" err="1"/>
              <a:t>keahlian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dan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riba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r>
              <a:rPr lang="en-US" dirty="0"/>
              <a:t> yang haram</a:t>
            </a:r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riba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judi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maysir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laranagn</a:t>
            </a:r>
            <a:r>
              <a:rPr lang="en-US" dirty="0"/>
              <a:t> </a:t>
            </a:r>
            <a:r>
              <a:rPr lang="en-US" dirty="0" err="1"/>
              <a:t>ghoror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modal dan </a:t>
            </a:r>
            <a:r>
              <a:rPr lang="en-US" dirty="0" err="1"/>
              <a:t>menjauhi</a:t>
            </a:r>
            <a:r>
              <a:rPr lang="en-US" dirty="0"/>
              <a:t> </a:t>
            </a:r>
            <a:r>
              <a:rPr lang="en-US" dirty="0" err="1"/>
              <a:t>hutang</a:t>
            </a:r>
            <a:endParaRPr lang="en-US" dirty="0"/>
          </a:p>
          <a:p>
            <a:pPr marL="228600" lvl="0" indent="-228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/>
              <a:t>Unsur</a:t>
            </a:r>
            <a:r>
              <a:rPr lang="en-US" dirty="0"/>
              <a:t> Kerjasama dan risk sharing, </a:t>
            </a:r>
            <a:r>
              <a:rPr lang="en-US" dirty="0" err="1"/>
              <a:t>kesucian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dan </a:t>
            </a:r>
            <a:r>
              <a:rPr lang="en-US" dirty="0" err="1"/>
              <a:t>menepati</a:t>
            </a:r>
            <a:r>
              <a:rPr lang="en-US" dirty="0"/>
              <a:t> </a:t>
            </a:r>
            <a:r>
              <a:rPr lang="en-US" dirty="0" err="1"/>
              <a:t>janji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147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34"/>
          <p:cNvSpPr txBox="1">
            <a:spLocks noGrp="1"/>
          </p:cNvSpPr>
          <p:nvPr>
            <p:ph type="title"/>
          </p:nvPr>
        </p:nvSpPr>
        <p:spPr>
          <a:xfrm>
            <a:off x="720000" y="5462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Operasional Kebijakan Ekonomi Syariah</a:t>
            </a:r>
            <a:endParaRPr dirty="0"/>
          </a:p>
        </p:txBody>
      </p:sp>
      <p:sp>
        <p:nvSpPr>
          <p:cNvPr id="782" name="Google Shape;782;p34"/>
          <p:cNvSpPr/>
          <p:nvPr/>
        </p:nvSpPr>
        <p:spPr>
          <a:xfrm>
            <a:off x="955776" y="681677"/>
            <a:ext cx="326011" cy="326011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783" name="Google Shape;783;p34"/>
          <p:cNvSpPr/>
          <p:nvPr/>
        </p:nvSpPr>
        <p:spPr>
          <a:xfrm>
            <a:off x="7875726" y="4437802"/>
            <a:ext cx="326011" cy="326011"/>
          </a:xfrm>
          <a:custGeom>
            <a:avLst/>
            <a:gdLst/>
            <a:ahLst/>
            <a:cxnLst/>
            <a:rect l="l" t="t" r="r" b="b"/>
            <a:pathLst>
              <a:path w="336962" h="336962" extrusionOk="0">
                <a:moveTo>
                  <a:pt x="168486" y="336962"/>
                </a:moveTo>
                <a:cubicBezTo>
                  <a:pt x="168486" y="220239"/>
                  <a:pt x="116723" y="168486"/>
                  <a:pt x="0" y="168486"/>
                </a:cubicBezTo>
                <a:cubicBezTo>
                  <a:pt x="116723" y="168486"/>
                  <a:pt x="168486" y="116723"/>
                  <a:pt x="168486" y="0"/>
                </a:cubicBezTo>
                <a:cubicBezTo>
                  <a:pt x="168486" y="116723"/>
                  <a:pt x="220239" y="168486"/>
                  <a:pt x="336962" y="168486"/>
                </a:cubicBezTo>
                <a:cubicBezTo>
                  <a:pt x="220239" y="168486"/>
                  <a:pt x="168486" y="220239"/>
                  <a:pt x="168486" y="336962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784" name="Google Shape;784;p34"/>
          <p:cNvSpPr txBox="1">
            <a:spLocks noGrp="1"/>
          </p:cNvSpPr>
          <p:nvPr>
            <p:ph type="body" idx="1"/>
          </p:nvPr>
        </p:nvSpPr>
        <p:spPr>
          <a:xfrm>
            <a:off x="720000" y="1248000"/>
            <a:ext cx="7551300" cy="335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Kebijakan</a:t>
            </a:r>
            <a:r>
              <a:rPr lang="en-US" dirty="0"/>
              <a:t> fiscal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APBN.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Bersama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, fiscal dan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mengoreksi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yang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zakat, </a:t>
            </a:r>
            <a:r>
              <a:rPr lang="en-US" dirty="0" err="1"/>
              <a:t>infaq</a:t>
            </a:r>
            <a:r>
              <a:rPr lang="en-US" dirty="0"/>
              <a:t>, </a:t>
            </a:r>
            <a:r>
              <a:rPr lang="en-US" dirty="0" err="1"/>
              <a:t>shodaqoh</a:t>
            </a:r>
            <a:r>
              <a:rPr lang="en-US" dirty="0"/>
              <a:t>, </a:t>
            </a:r>
            <a:r>
              <a:rPr lang="en-US" dirty="0" err="1"/>
              <a:t>wakaf</a:t>
            </a:r>
            <a:r>
              <a:rPr lang="en-US" dirty="0"/>
              <a:t> (ZISWA). Zakat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mengeuarkan</a:t>
            </a:r>
            <a:r>
              <a:rPr lang="en-US" dirty="0"/>
              <a:t> Sebagian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Syariah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duberikan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Syariah </a:t>
            </a:r>
            <a:r>
              <a:rPr lang="en-US" dirty="0" err="1"/>
              <a:t>islam</a:t>
            </a:r>
            <a:r>
              <a:rPr lang="en-US" dirty="0"/>
              <a:t>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ZISWA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menyeimbangkan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kemashlahatan</a:t>
            </a:r>
            <a:r>
              <a:rPr lang="en-US" dirty="0"/>
              <a:t> dan </a:t>
            </a:r>
            <a:r>
              <a:rPr lang="en-US" dirty="0" err="1"/>
              <a:t>keadilan</a:t>
            </a:r>
            <a:r>
              <a:rPr lang="en-US" dirty="0"/>
              <a:t>.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85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10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55F1-4155-4AF7-962B-128065CC3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511" y="3289875"/>
            <a:ext cx="4025700" cy="1142034"/>
          </a:xfrm>
        </p:spPr>
        <p:txBody>
          <a:bodyPr/>
          <a:lstStyle/>
          <a:p>
            <a:r>
              <a:rPr lang="en-US" sz="1800" dirty="0"/>
              <a:t>Email : </a:t>
            </a:r>
            <a:r>
              <a:rPr lang="en-US" sz="1800" dirty="0">
                <a:hlinkClick r:id="rId3"/>
              </a:rPr>
              <a:t>arifundaris@gmail.com</a:t>
            </a:r>
            <a:br>
              <a:rPr lang="en-US" sz="1800" dirty="0"/>
            </a:br>
            <a:br>
              <a:rPr lang="en-US" sz="1800" dirty="0"/>
            </a:br>
            <a:endParaRPr lang="id-ID" sz="1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D74553-FDDC-44D9-AC18-0DD1B266752A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727509" y="2571750"/>
            <a:ext cx="1789200" cy="657300"/>
          </a:xfrm>
        </p:spPr>
        <p:txBody>
          <a:bodyPr/>
          <a:lstStyle/>
          <a:p>
            <a:r>
              <a:rPr lang="en-US" sz="2000" dirty="0"/>
              <a:t>Thankyou</a:t>
            </a:r>
            <a:endParaRPr lang="id-ID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kra Workshop by Slidesgo">
  <a:themeElements>
    <a:clrScheme name="Simple Light">
      <a:dk1>
        <a:srgbClr val="352D73"/>
      </a:dk1>
      <a:lt1>
        <a:srgbClr val="FFFFFF"/>
      </a:lt1>
      <a:dk2>
        <a:srgbClr val="161330"/>
      </a:dk2>
      <a:lt2>
        <a:srgbClr val="6255C0"/>
      </a:lt2>
      <a:accent1>
        <a:srgbClr val="FF193F"/>
      </a:accent1>
      <a:accent2>
        <a:srgbClr val="FF8323"/>
      </a:accent2>
      <a:accent3>
        <a:srgbClr val="FFD432"/>
      </a:accent3>
      <a:accent4>
        <a:srgbClr val="78E317"/>
      </a:accent4>
      <a:accent5>
        <a:srgbClr val="00B8FF"/>
      </a:accent5>
      <a:accent6>
        <a:srgbClr val="FF40E9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420</Words>
  <Application>Microsoft Office PowerPoint</Application>
  <PresentationFormat>On-screen Show (16:9)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Poppins SemiBold</vt:lpstr>
      <vt:lpstr>Poppins</vt:lpstr>
      <vt:lpstr>Chakra Workshop by Slidesgo</vt:lpstr>
      <vt:lpstr>EKONOMI ISLAM</vt:lpstr>
      <vt:lpstr>EKONOMI ISLAM</vt:lpstr>
      <vt:lpstr>Prinsip Dasar Ekonomi Syariah</vt:lpstr>
      <vt:lpstr>Karakteristik dan Ciri Ekonomi Islam</vt:lpstr>
      <vt:lpstr>Unsur Pokok Ekonomi Islam</vt:lpstr>
      <vt:lpstr>Operasional Kebijakan Ekonomi Syariah</vt:lpstr>
      <vt:lpstr>Email : arifundaris@gmail.com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ISLAM</dc:title>
  <dc:creator>Muhammad Arif Rakhman</dc:creator>
  <cp:lastModifiedBy>Muhammad Arif Rakhman</cp:lastModifiedBy>
  <cp:revision>5</cp:revision>
  <dcterms:modified xsi:type="dcterms:W3CDTF">2023-08-23T00:37:39Z</dcterms:modified>
</cp:coreProperties>
</file>