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7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5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5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9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2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4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6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7E9C-1E46-4537-B4E4-925B1B3B3AD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23D3-6EFF-4BCC-A36E-F584E03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6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141" y="999175"/>
            <a:ext cx="10488705" cy="900841"/>
          </a:xfrm>
        </p:spPr>
        <p:txBody>
          <a:bodyPr>
            <a:normAutofit fontScale="90000"/>
          </a:bodyPr>
          <a:lstStyle/>
          <a:p>
            <a:r>
              <a:rPr lang="en-US" sz="5200" dirty="0" err="1" smtClean="0">
                <a:latin typeface="Bahnschrift" panose="020B0502040204020203" pitchFamily="34" charset="0"/>
              </a:rPr>
              <a:t>Kuliah</a:t>
            </a:r>
            <a:r>
              <a:rPr lang="en-US" sz="5200" dirty="0" smtClean="0">
                <a:latin typeface="Bahnschrift" panose="020B0502040204020203" pitchFamily="34" charset="0"/>
              </a:rPr>
              <a:t> 02: TEKNOLOGI PEMBENTUKAN</a:t>
            </a:r>
            <a:br>
              <a:rPr lang="en-US" sz="5200" dirty="0" smtClean="0">
                <a:latin typeface="Bahnschrift" panose="020B0502040204020203" pitchFamily="34" charset="0"/>
              </a:rPr>
            </a:br>
            <a:r>
              <a:rPr lang="en-US" sz="4000" dirty="0" smtClean="0">
                <a:latin typeface="Bahnschrift" panose="020B0502040204020203" pitchFamily="34" charset="0"/>
              </a:rPr>
              <a:t>Program </a:t>
            </a:r>
            <a:r>
              <a:rPr lang="en-US" sz="4000" dirty="0" err="1" smtClean="0">
                <a:latin typeface="Bahnschrift" panose="020B0502040204020203" pitchFamily="34" charset="0"/>
              </a:rPr>
              <a:t>Studi</a:t>
            </a:r>
            <a:r>
              <a:rPr lang="en-US" sz="4000" dirty="0" smtClean="0">
                <a:latin typeface="Bahnschrift" panose="020B0502040204020203" pitchFamily="34" charset="0"/>
              </a:rPr>
              <a:t>: </a:t>
            </a:r>
            <a:r>
              <a:rPr lang="en-US" sz="4000" dirty="0" err="1" smtClean="0">
                <a:latin typeface="Bahnschrift" panose="020B0502040204020203" pitchFamily="34" charset="0"/>
              </a:rPr>
              <a:t>Teknik</a:t>
            </a:r>
            <a:r>
              <a:rPr lang="en-US" sz="4000" dirty="0" smtClean="0">
                <a:latin typeface="Bahnschrift" panose="020B0502040204020203" pitchFamily="34" charset="0"/>
              </a:rPr>
              <a:t> </a:t>
            </a:r>
            <a:r>
              <a:rPr lang="en-US" sz="4000" dirty="0" err="1" smtClean="0">
                <a:latin typeface="Bahnschrift" panose="020B0502040204020203" pitchFamily="34" charset="0"/>
              </a:rPr>
              <a:t>Mesin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031" y="4117902"/>
            <a:ext cx="10544733" cy="19870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“Program </a:t>
            </a:r>
            <a:r>
              <a:rPr lang="en-US" dirty="0" err="1" smtClean="0">
                <a:latin typeface="Arial Black" panose="020B0A04020102020204" pitchFamily="34" charset="0"/>
              </a:rPr>
              <a:t>Pembelajaran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Kolaboratif</a:t>
            </a:r>
            <a:r>
              <a:rPr lang="en-US" dirty="0" smtClean="0">
                <a:latin typeface="Arial Black" panose="020B0A04020102020204" pitchFamily="34" charset="0"/>
              </a:rPr>
              <a:t>”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 : </a:t>
            </a:r>
          </a:p>
          <a:p>
            <a:r>
              <a:rPr lang="en-US" dirty="0"/>
              <a:t>1). Prof. Dr</a:t>
            </a:r>
            <a:r>
              <a:rPr lang="en-US" dirty="0" smtClean="0"/>
              <a:t>. Ir</a:t>
            </a:r>
            <a:r>
              <a:rPr lang="en-US" dirty="0"/>
              <a:t>. </a:t>
            </a:r>
            <a:r>
              <a:rPr lang="en-US" dirty="0" err="1"/>
              <a:t>Dwita</a:t>
            </a:r>
            <a:r>
              <a:rPr lang="en-US" dirty="0"/>
              <a:t> </a:t>
            </a:r>
            <a:r>
              <a:rPr lang="en-US" dirty="0" err="1"/>
              <a:t>Suastiyanti</a:t>
            </a:r>
            <a:r>
              <a:rPr lang="en-US" dirty="0"/>
              <a:t> </a:t>
            </a:r>
            <a:r>
              <a:rPr lang="en-US" dirty="0" err="1"/>
              <a:t>M.Si</a:t>
            </a:r>
            <a:r>
              <a:rPr lang="en-US" dirty="0"/>
              <a:t>, IPM, ASEAN Eng. (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Indonesia) </a:t>
            </a:r>
            <a:endParaRPr lang="en-US" dirty="0" smtClean="0"/>
          </a:p>
          <a:p>
            <a:r>
              <a:rPr lang="en-US" dirty="0" smtClean="0"/>
              <a:t>2). Victor Danny Waas, ST., MT. (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Pattimura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369" y="2365550"/>
            <a:ext cx="1187824" cy="1175094"/>
          </a:xfrm>
          <a:prstGeom prst="rect">
            <a:avLst/>
          </a:prstGeom>
        </p:spPr>
      </p:pic>
      <p:pic>
        <p:nvPicPr>
          <p:cNvPr id="2050" name="Picture 2" descr="Institut Teknologi Indonesia - The Technology-based Entrepreneur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66" y="2256721"/>
            <a:ext cx="1364826" cy="13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Kampus Merdeka Indonesia Ja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47" y="2497805"/>
            <a:ext cx="1434127" cy="88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9" y="1690688"/>
            <a:ext cx="9912901" cy="4059378"/>
          </a:xfrm>
        </p:spPr>
      </p:pic>
    </p:spTree>
    <p:extLst>
      <p:ext uri="{BB962C8B-B14F-4D97-AF65-F5344CB8AC3E}">
        <p14:creationId xmlns:p14="http://schemas.microsoft.com/office/powerpoint/2010/main" val="21090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763307"/>
            <a:ext cx="10515600" cy="4351338"/>
          </a:xfrm>
        </p:spPr>
        <p:txBody>
          <a:bodyPr/>
          <a:lstStyle/>
          <a:p>
            <a:pPr algn="just"/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rekristalisasi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dirty="0" err="1" smtClean="0"/>
              <a:t>Pengerjaan</a:t>
            </a:r>
            <a:r>
              <a:rPr lang="en-US" b="1" dirty="0" smtClean="0"/>
              <a:t> </a:t>
            </a:r>
            <a:r>
              <a:rPr lang="en-US" b="1" dirty="0" err="1"/>
              <a:t>panas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rekristalisasi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Sebaliknya</a:t>
            </a:r>
            <a:r>
              <a:rPr lang="en-US" dirty="0"/>
              <a:t>, </a:t>
            </a:r>
            <a:r>
              <a:rPr lang="en-US" b="1" dirty="0" err="1"/>
              <a:t>pengerjaan</a:t>
            </a:r>
            <a:r>
              <a:rPr lang="en-US" b="1" dirty="0"/>
              <a:t> </a:t>
            </a:r>
            <a:r>
              <a:rPr lang="en-US" b="1" dirty="0" err="1"/>
              <a:t>dingin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dideformasi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rekristalisasi</a:t>
            </a:r>
            <a:r>
              <a:rPr lang="en-US" dirty="0"/>
              <a:t>. </a:t>
            </a:r>
          </a:p>
        </p:txBody>
      </p:sp>
      <p:pic>
        <p:nvPicPr>
          <p:cNvPr id="1026" name="Picture 2" descr="Types of Cold Working Processes: Definitions,… | Ulbr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45" y="3434364"/>
            <a:ext cx="5535707" cy="31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53" y="203760"/>
            <a:ext cx="5948083" cy="1325563"/>
          </a:xfrm>
        </p:spPr>
        <p:txBody>
          <a:bodyPr/>
          <a:lstStyle/>
          <a:p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Rekristalisasi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953" y="1394853"/>
            <a:ext cx="5732929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rekristalisasi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rekristalisasi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jam. </a:t>
            </a:r>
            <a:endParaRPr lang="en-US" dirty="0" smtClean="0"/>
          </a:p>
          <a:p>
            <a:pPr algn="just"/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/>
              <a:t>rekristalisasi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logamnya</a:t>
            </a:r>
            <a:r>
              <a:rPr lang="en-US" dirty="0"/>
              <a:t>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deformasi</a:t>
            </a:r>
            <a:r>
              <a:rPr lang="en-US" dirty="0"/>
              <a:t> yang </a:t>
            </a:r>
            <a:r>
              <a:rPr lang="en-US" dirty="0" err="1"/>
              <a:t>dialami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,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deformasi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rekristalisasinya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819" y="528076"/>
            <a:ext cx="4915989" cy="4716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916" y="5284526"/>
            <a:ext cx="5399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grain structure of a low carbon steel produced by cold working: (a) 10% cold work, (b) 30% cold work, (c) 60% cold work, and (d) 90% cold work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5" y="369907"/>
            <a:ext cx="5481918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/>
              <a:t>rekristalisasi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di mana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723°C.</a:t>
            </a:r>
          </a:p>
          <a:p>
            <a:pPr algn="just"/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rekristalisasi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yang </a:t>
            </a:r>
            <a:r>
              <a:rPr lang="en-US" dirty="0" err="1"/>
              <a:t>terdeformasi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butiran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terdeformasi</a:t>
            </a:r>
            <a:r>
              <a:rPr lang="en-US" dirty="0"/>
              <a:t> yang </a:t>
            </a:r>
            <a:r>
              <a:rPr lang="en-US" dirty="0" err="1"/>
              <a:t>intinya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butiran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didalamnya</a:t>
            </a:r>
            <a:r>
              <a:rPr lang="en-US" dirty="0"/>
              <a:t>.</a:t>
            </a:r>
          </a:p>
        </p:txBody>
      </p:sp>
      <p:pic>
        <p:nvPicPr>
          <p:cNvPr id="4098" name="Picture 2" descr="What is the difference between the recrystallization temperature and  critical temperature in the case of steel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3" y="508700"/>
            <a:ext cx="6085356" cy="40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89" y="4721245"/>
            <a:ext cx="6667740" cy="19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438"/>
            <a:ext cx="10515600" cy="1325563"/>
          </a:xfrm>
        </p:spPr>
        <p:txBody>
          <a:bodyPr/>
          <a:lstStyle/>
          <a:p>
            <a:r>
              <a:rPr lang="en-US" dirty="0" err="1"/>
              <a:t>Rekristalisasi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354977"/>
            <a:ext cx="10623176" cy="4642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Logam</a:t>
            </a:r>
            <a:r>
              <a:rPr lang="en-US" dirty="0"/>
              <a:t> yang </a:t>
            </a:r>
            <a:r>
              <a:rPr lang="en-US" dirty="0" err="1"/>
              <a:t>terdeformasi</a:t>
            </a:r>
            <a:r>
              <a:rPr lang="en-US" dirty="0"/>
              <a:t> </a:t>
            </a:r>
            <a:r>
              <a:rPr lang="en-US" dirty="0" err="1"/>
              <a:t>kristalnya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distorsi</a:t>
            </a:r>
            <a:r>
              <a:rPr lang="en-US" dirty="0"/>
              <a:t>,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slip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dislokasi</a:t>
            </a:r>
            <a:r>
              <a:rPr lang="en-US" dirty="0"/>
              <a:t>, </a:t>
            </a:r>
            <a:r>
              <a:rPr lang="en-US" dirty="0" err="1"/>
              <a:t>susunan</a:t>
            </a:r>
            <a:r>
              <a:rPr lang="en-US" dirty="0"/>
              <a:t> atom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atom-atom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yang </a:t>
            </a:r>
            <a:r>
              <a:rPr lang="en-US" dirty="0" err="1"/>
              <a:t>terdeformasi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dipanaskan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atom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butiran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yang </a:t>
            </a:r>
            <a:r>
              <a:rPr lang="en-US" dirty="0" err="1"/>
              <a:t>terdistorsi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yang </a:t>
            </a:r>
            <a:r>
              <a:rPr lang="en-US" dirty="0" err="1"/>
              <a:t>sempurna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atom-atom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terdistorsi</a:t>
            </a:r>
            <a:r>
              <a:rPr lang="en-US" dirty="0"/>
              <a:t>,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b="1" dirty="0" err="1"/>
              <a:t>rekristalisasi</a:t>
            </a:r>
            <a:r>
              <a:rPr lang="en-US" dirty="0"/>
              <a:t>.</a:t>
            </a:r>
          </a:p>
          <a:p>
            <a:pPr algn="just"/>
            <a:r>
              <a:rPr lang="en-US" dirty="0" err="1" smtClean="0"/>
              <a:t>Rekristalisasi</a:t>
            </a:r>
            <a:r>
              <a:rPr lang="en-US" dirty="0" smtClean="0"/>
              <a:t>  </a:t>
            </a:r>
            <a:r>
              <a:rPr lang="en-US" dirty="0" err="1"/>
              <a:t>adalah</a:t>
            </a:r>
            <a:r>
              <a:rPr lang="en-US" dirty="0"/>
              <a:t>   </a:t>
            </a:r>
            <a:r>
              <a:rPr lang="en-US" dirty="0" err="1"/>
              <a:t>pertumbuhan</a:t>
            </a:r>
            <a:r>
              <a:rPr lang="en-US" dirty="0"/>
              <a:t>   </a:t>
            </a:r>
            <a:r>
              <a:rPr lang="en-US" dirty="0" err="1"/>
              <a:t>butir</a:t>
            </a:r>
            <a:r>
              <a:rPr lang="en-US" dirty="0"/>
              <a:t>   </a:t>
            </a:r>
            <a:r>
              <a:rPr lang="en-US" dirty="0" err="1"/>
              <a:t>baru</a:t>
            </a:r>
            <a:r>
              <a:rPr lang="en-US" dirty="0"/>
              <a:t>   </a:t>
            </a:r>
            <a:r>
              <a:rPr lang="en-US" dirty="0" err="1"/>
              <a:t>pada</a:t>
            </a:r>
            <a:r>
              <a:rPr lang="en-US" dirty="0"/>
              <a:t>   material   </a:t>
            </a:r>
            <a:r>
              <a:rPr lang="en-US" dirty="0" err="1"/>
              <a:t>seiring</a:t>
            </a:r>
            <a:r>
              <a:rPr lang="en-US" dirty="0"/>
              <a:t> 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pertambahan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. </a:t>
            </a:r>
          </a:p>
          <a:p>
            <a:pPr algn="just"/>
            <a:r>
              <a:rPr lang="sv-SE" dirty="0"/>
              <a:t>Rekristalisasi biasanya disertai dengan pengurangan kekuatan dan kekerasan material dan peningkatan keuletan secara simultan</a:t>
            </a:r>
            <a:r>
              <a:rPr lang="sv-SE" dirty="0" smtClean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Rekristalisasi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849906" cy="4351338"/>
          </a:xfrm>
        </p:spPr>
        <p:txBody>
          <a:bodyPr/>
          <a:lstStyle/>
          <a:p>
            <a:pPr algn="just"/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</a:t>
            </a:r>
            <a:r>
              <a:rPr lang="en-US" dirty="0" err="1"/>
              <a:t>kristalisasi</a:t>
            </a:r>
            <a:r>
              <a:rPr lang="en-US" dirty="0"/>
              <a:t>, </a:t>
            </a:r>
            <a:r>
              <a:rPr lang="en-US" dirty="0" err="1"/>
              <a:t>rekristalisasi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pengintian</a:t>
            </a:r>
            <a:r>
              <a:rPr lang="en-US" dirty="0"/>
              <a:t> (</a:t>
            </a:r>
            <a:r>
              <a:rPr lang="en-US" i="1" dirty="0"/>
              <a:t>nucleation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(</a:t>
            </a:r>
            <a:r>
              <a:rPr lang="en-US" i="1" dirty="0" smtClean="0"/>
              <a:t>grain growth</a:t>
            </a:r>
            <a:r>
              <a:rPr lang="en-US" dirty="0"/>
              <a:t>),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pengintian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082" y="783570"/>
            <a:ext cx="4509512" cy="4326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1317" y="5351929"/>
            <a:ext cx="7409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(A), (B) </a:t>
            </a:r>
            <a:r>
              <a:rPr lang="en-US" dirty="0" err="1"/>
              <a:t>dan</a:t>
            </a:r>
            <a:r>
              <a:rPr lang="en-US" dirty="0"/>
              <a:t> (C) </a:t>
            </a:r>
            <a:r>
              <a:rPr lang="en-US" dirty="0" err="1"/>
              <a:t>menunjukkan</a:t>
            </a:r>
            <a:r>
              <a:rPr lang="en-US" dirty="0"/>
              <a:t> 3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pembekuan</a:t>
            </a:r>
            <a:r>
              <a:rPr lang="en-US" dirty="0"/>
              <a:t> </a:t>
            </a:r>
            <a:r>
              <a:rPr lang="en-US" dirty="0" err="1"/>
              <a:t>dendritik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murni</a:t>
            </a:r>
            <a:r>
              <a:rPr lang="en-US" dirty="0"/>
              <a:t>.</a:t>
            </a:r>
          </a:p>
          <a:p>
            <a:pPr algn="just"/>
            <a:r>
              <a:rPr lang="en-US" dirty="0" smtClean="0"/>
              <a:t>(</a:t>
            </a:r>
            <a:r>
              <a:rPr lang="en-US" dirty="0"/>
              <a:t>D) </a:t>
            </a:r>
            <a:r>
              <a:rPr lang="en-US" dirty="0" err="1"/>
              <a:t>gambaran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dendrit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tumbuh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35" y="333001"/>
            <a:ext cx="10515600" cy="358009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rekristalisasi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b="1" dirty="0"/>
              <a:t>recovery</a:t>
            </a:r>
            <a:r>
              <a:rPr lang="en-US" dirty="0"/>
              <a:t>, </a:t>
            </a:r>
            <a:r>
              <a:rPr lang="en-US" dirty="0" err="1"/>
              <a:t>lepasnya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elastis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deformasi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atom yang </a:t>
            </a:r>
            <a:r>
              <a:rPr lang="en-US" dirty="0" err="1"/>
              <a:t>tergeser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posisinya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melepas</a:t>
            </a:r>
            <a:r>
              <a:rPr lang="en-US" dirty="0"/>
              <a:t> </a:t>
            </a:r>
            <a:r>
              <a:rPr lang="en-US" dirty="0" err="1"/>
              <a:t>ikatannya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atom </a:t>
            </a:r>
            <a:r>
              <a:rPr lang="en-US" dirty="0" err="1"/>
              <a:t>pasangannya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/>
              <a:t>atom-atom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posisinya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terkunci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lain.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awal </a:t>
            </a:r>
            <a:r>
              <a:rPr lang="en-US" dirty="0" err="1"/>
              <a:t>pemanasan</a:t>
            </a:r>
            <a:r>
              <a:rPr lang="en-US" dirty="0"/>
              <a:t> (</a:t>
            </a:r>
            <a:r>
              <a:rPr lang="en-US" b="1" dirty="0"/>
              <a:t>recovery</a:t>
            </a:r>
            <a:r>
              <a:rPr lang="en-US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24" y="3784817"/>
            <a:ext cx="8521524" cy="286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476" y="687761"/>
            <a:ext cx="10515600" cy="311775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berlangsungnya</a:t>
            </a:r>
            <a:r>
              <a:rPr lang="en-US" dirty="0"/>
              <a:t> </a:t>
            </a:r>
            <a:r>
              <a:rPr lang="en-US" dirty="0" err="1"/>
              <a:t>rekristalisasi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i="1" dirty="0"/>
              <a:t>recovery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rekristalisasi</a:t>
            </a:r>
            <a:r>
              <a:rPr lang="en-US" dirty="0"/>
              <a:t>,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keuletan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(</a:t>
            </a:r>
            <a:r>
              <a:rPr lang="en-US" dirty="0" err="1"/>
              <a:t>kekuatan</a:t>
            </a:r>
            <a:r>
              <a:rPr lang="en-US" dirty="0"/>
              <a:t>,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keuletan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didinginkan</a:t>
            </a:r>
            <a:r>
              <a:rPr lang="en-US" dirty="0"/>
              <a:t>). </a:t>
            </a:r>
            <a:endParaRPr lang="en-US" dirty="0" smtClean="0"/>
          </a:p>
          <a:p>
            <a:pPr algn="just"/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i="1" dirty="0"/>
              <a:t>grain growth</a:t>
            </a:r>
            <a:r>
              <a:rPr lang="en-US" dirty="0"/>
              <a:t>,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butiran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16" y="3805518"/>
            <a:ext cx="7611037" cy="29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26" y="632011"/>
            <a:ext cx="9040987" cy="5271247"/>
          </a:xfrm>
        </p:spPr>
      </p:pic>
    </p:spTree>
    <p:extLst>
      <p:ext uri="{BB962C8B-B14F-4D97-AF65-F5344CB8AC3E}">
        <p14:creationId xmlns:p14="http://schemas.microsoft.com/office/powerpoint/2010/main" val="17549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ctical Maintenance » Blog Archive » Annealing and Hot Wor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22" y="606145"/>
            <a:ext cx="9163237" cy="57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86" y="0"/>
            <a:ext cx="55721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87" y="983876"/>
            <a:ext cx="5966013" cy="46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04" y="911225"/>
            <a:ext cx="10726271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Rekristalisasi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Deformasi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deformasi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rekristalisasi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Temperatur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material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rekristalisasi</a:t>
            </a:r>
            <a:r>
              <a:rPr lang="en-US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lama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rekristalisasi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yang </a:t>
            </a:r>
            <a:r>
              <a:rPr lang="en-US" dirty="0" err="1" smtClean="0"/>
              <a:t>terkristalisasi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awal,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deformasi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rekristalisasi</a:t>
            </a:r>
            <a:r>
              <a:rPr lang="en-US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Komposisi</a:t>
            </a:r>
            <a:r>
              <a:rPr lang="en-US" dirty="0" smtClean="0"/>
              <a:t> (</a:t>
            </a:r>
            <a:r>
              <a:rPr lang="en-US" dirty="0" err="1" smtClean="0"/>
              <a:t>Paduan</a:t>
            </a:r>
            <a:r>
              <a:rPr lang="en-US" dirty="0" smtClean="0"/>
              <a:t>), </a:t>
            </a:r>
            <a:r>
              <a:rPr lang="en-US" dirty="0" err="1" smtClean="0"/>
              <a:t>rekristalisasi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.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638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Bahnschrift</vt:lpstr>
      <vt:lpstr>Calibri</vt:lpstr>
      <vt:lpstr>Calibri Light</vt:lpstr>
      <vt:lpstr>Office Theme</vt:lpstr>
      <vt:lpstr>Kuliah 02: TEKNOLOGI PEMBENTUKAN Program Studi: Teknik Mesin</vt:lpstr>
      <vt:lpstr>Rekristalisasi</vt:lpstr>
      <vt:lpstr>Mekanisme Rekristalisasi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Pengerjaan Dingin dan Pengerjaan Panas</vt:lpstr>
      <vt:lpstr>PowerPoint Presentation</vt:lpstr>
      <vt:lpstr>Temperatur Rekristalisasi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02: TEKNOLOGI PEMBENTUKAN Program Studi: Teknik Mesin</dc:title>
  <dc:creator>Victor Waas</dc:creator>
  <cp:lastModifiedBy>Victor Waas</cp:lastModifiedBy>
  <cp:revision>12</cp:revision>
  <dcterms:created xsi:type="dcterms:W3CDTF">2023-09-26T22:27:20Z</dcterms:created>
  <dcterms:modified xsi:type="dcterms:W3CDTF">2023-09-27T02:22:25Z</dcterms:modified>
</cp:coreProperties>
</file>