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334" r:id="rId5"/>
    <p:sldId id="341" r:id="rId6"/>
    <p:sldId id="339" r:id="rId7"/>
    <p:sldId id="340" r:id="rId8"/>
    <p:sldId id="335" r:id="rId9"/>
    <p:sldId id="336" r:id="rId10"/>
    <p:sldId id="337" r:id="rId11"/>
    <p:sldId id="338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A5"/>
    <a:srgbClr val="00D9C7"/>
    <a:srgbClr val="00FDFF"/>
    <a:srgbClr val="73FDD6"/>
    <a:srgbClr val="FF40FF"/>
    <a:srgbClr val="A92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1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3339E-D3EE-4449-8167-930E387181C8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C29765-3A5D-AC46-8BE5-9B0BAFA0EEE1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Services</a:t>
          </a:r>
        </a:p>
      </dgm:t>
    </dgm:pt>
    <dgm:pt modelId="{102534C1-76CE-F940-9021-4B353EC1550A}" type="parTrans" cxnId="{0978CAFD-1309-5144-89C5-9F41784A7F92}">
      <dgm:prSet/>
      <dgm:spPr/>
      <dgm:t>
        <a:bodyPr/>
        <a:lstStyle/>
        <a:p>
          <a:endParaRPr lang="en-US"/>
        </a:p>
      </dgm:t>
    </dgm:pt>
    <dgm:pt modelId="{0482F4E1-307F-A84F-8388-D9FEFC669117}" type="sibTrans" cxnId="{0978CAFD-1309-5144-89C5-9F41784A7F92}">
      <dgm:prSet/>
      <dgm:spPr/>
      <dgm:t>
        <a:bodyPr/>
        <a:lstStyle/>
        <a:p>
          <a:endParaRPr lang="en-US"/>
        </a:p>
      </dgm:t>
    </dgm:pt>
    <dgm:pt modelId="{2928F942-C11D-3F4E-B037-05EC68E80D94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Lightweight</a:t>
          </a:r>
        </a:p>
      </dgm:t>
    </dgm:pt>
    <dgm:pt modelId="{149E4936-46A7-E741-90DF-3E77EF173D6E}" type="parTrans" cxnId="{E43D238F-ED1E-524D-A3DE-7176956F2E6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97B57AA9-4FD5-574F-9582-9BB59F99A732}" type="sibTrans" cxnId="{E43D238F-ED1E-524D-A3DE-7176956F2E66}">
      <dgm:prSet/>
      <dgm:spPr/>
      <dgm:t>
        <a:bodyPr/>
        <a:lstStyle/>
        <a:p>
          <a:endParaRPr lang="en-US"/>
        </a:p>
      </dgm:t>
    </dgm:pt>
    <dgm:pt modelId="{31263384-AF4C-FD4D-B3A3-F244B0B18C4B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Membutuhkan</a:t>
          </a:r>
          <a:r>
            <a:rPr lang="en-US" dirty="0"/>
            <a:t> </a:t>
          </a:r>
          <a:r>
            <a:rPr lang="en-US" dirty="0" err="1"/>
            <a:t>Keandalan</a:t>
          </a:r>
          <a:endParaRPr lang="en-US" dirty="0"/>
        </a:p>
      </dgm:t>
    </dgm:pt>
    <dgm:pt modelId="{97CF4FC4-6C7D-5B4A-BC0E-F30BBA1F12FB}" type="parTrans" cxnId="{34A87FDC-95A7-164F-9472-7D44734118A1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D586E656-13A3-DF4A-BD53-3D00A9AA64E7}" type="sibTrans" cxnId="{34A87FDC-95A7-164F-9472-7D44734118A1}">
      <dgm:prSet/>
      <dgm:spPr/>
      <dgm:t>
        <a:bodyPr/>
        <a:lstStyle/>
        <a:p>
          <a:endParaRPr lang="en-US"/>
        </a:p>
      </dgm:t>
    </dgm:pt>
    <dgm:pt modelId="{69BFD01C-8D71-7B4B-AE6C-5323628F4A5E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 err="1"/>
            <a:t>Transmisi</a:t>
          </a:r>
          <a:r>
            <a:rPr lang="en-US" dirty="0"/>
            <a:t> Broadcast</a:t>
          </a:r>
        </a:p>
      </dgm:t>
    </dgm:pt>
    <dgm:pt modelId="{F55B5D8A-EBFE-AE4A-86F1-98DB5150D8EE}" type="parTrans" cxnId="{CEB6EC27-2057-2F40-BD75-4D427C96FCA1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79C29622-37FE-EA43-A947-8B18BD79C5B4}" type="sibTrans" cxnId="{CEB6EC27-2057-2F40-BD75-4D427C96FCA1}">
      <dgm:prSet/>
      <dgm:spPr/>
      <dgm:t>
        <a:bodyPr/>
        <a:lstStyle/>
        <a:p>
          <a:endParaRPr lang="en-US"/>
        </a:p>
      </dgm:t>
    </dgm:pt>
    <dgm:pt modelId="{1E087401-2AE0-C744-824E-40C4B20AA50D}" type="pres">
      <dgm:prSet presAssocID="{5C93339E-D3EE-4449-8167-930E387181C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C8DF65-E367-2242-A3B0-2C0057BDC9B9}" type="pres">
      <dgm:prSet presAssocID="{F4C29765-3A5D-AC46-8BE5-9B0BAFA0EEE1}" presName="centerShape" presStyleLbl="node0" presStyleIdx="0" presStyleCnt="1"/>
      <dgm:spPr/>
    </dgm:pt>
    <dgm:pt modelId="{22F4272C-9293-EB47-A685-99D29F052E1C}" type="pres">
      <dgm:prSet presAssocID="{149E4936-46A7-E741-90DF-3E77EF173D6E}" presName="parTrans" presStyleLbl="sibTrans2D1" presStyleIdx="0" presStyleCnt="3"/>
      <dgm:spPr/>
    </dgm:pt>
    <dgm:pt modelId="{B6DEF4F2-BA8A-CA47-BFE6-76114AD6B909}" type="pres">
      <dgm:prSet presAssocID="{149E4936-46A7-E741-90DF-3E77EF173D6E}" presName="connectorText" presStyleLbl="sibTrans2D1" presStyleIdx="0" presStyleCnt="3"/>
      <dgm:spPr/>
    </dgm:pt>
    <dgm:pt modelId="{49A8AE90-21FA-CE44-9E6F-1E30FF1966E8}" type="pres">
      <dgm:prSet presAssocID="{2928F942-C11D-3F4E-B037-05EC68E80D94}" presName="node" presStyleLbl="node1" presStyleIdx="0" presStyleCnt="3">
        <dgm:presLayoutVars>
          <dgm:bulletEnabled val="1"/>
        </dgm:presLayoutVars>
      </dgm:prSet>
      <dgm:spPr/>
    </dgm:pt>
    <dgm:pt modelId="{CEA113E8-45A5-DF4E-9E95-6B84CD78E8D2}" type="pres">
      <dgm:prSet presAssocID="{97CF4FC4-6C7D-5B4A-BC0E-F30BBA1F12FB}" presName="parTrans" presStyleLbl="sibTrans2D1" presStyleIdx="1" presStyleCnt="3"/>
      <dgm:spPr/>
    </dgm:pt>
    <dgm:pt modelId="{27494924-6A34-8B42-91F1-3D79EB503FEF}" type="pres">
      <dgm:prSet presAssocID="{97CF4FC4-6C7D-5B4A-BC0E-F30BBA1F12FB}" presName="connectorText" presStyleLbl="sibTrans2D1" presStyleIdx="1" presStyleCnt="3"/>
      <dgm:spPr/>
    </dgm:pt>
    <dgm:pt modelId="{AFB1BD18-25DE-4047-8C66-8FBD3D0D82F6}" type="pres">
      <dgm:prSet presAssocID="{31263384-AF4C-FD4D-B3A3-F244B0B18C4B}" presName="node" presStyleLbl="node1" presStyleIdx="1" presStyleCnt="3">
        <dgm:presLayoutVars>
          <dgm:bulletEnabled val="1"/>
        </dgm:presLayoutVars>
      </dgm:prSet>
      <dgm:spPr/>
    </dgm:pt>
    <dgm:pt modelId="{EA7A8023-2AA1-CB43-8F36-07044BA1B518}" type="pres">
      <dgm:prSet presAssocID="{F55B5D8A-EBFE-AE4A-86F1-98DB5150D8EE}" presName="parTrans" presStyleLbl="sibTrans2D1" presStyleIdx="2" presStyleCnt="3"/>
      <dgm:spPr/>
    </dgm:pt>
    <dgm:pt modelId="{8422789F-F992-964C-9CCA-EAF1F24151C3}" type="pres">
      <dgm:prSet presAssocID="{F55B5D8A-EBFE-AE4A-86F1-98DB5150D8EE}" presName="connectorText" presStyleLbl="sibTrans2D1" presStyleIdx="2" presStyleCnt="3"/>
      <dgm:spPr/>
    </dgm:pt>
    <dgm:pt modelId="{BF9DD12C-8B59-BC42-B2EE-39D3473CED38}" type="pres">
      <dgm:prSet presAssocID="{69BFD01C-8D71-7B4B-AE6C-5323628F4A5E}" presName="node" presStyleLbl="node1" presStyleIdx="2" presStyleCnt="3">
        <dgm:presLayoutVars>
          <dgm:bulletEnabled val="1"/>
        </dgm:presLayoutVars>
      </dgm:prSet>
      <dgm:spPr/>
    </dgm:pt>
  </dgm:ptLst>
  <dgm:cxnLst>
    <dgm:cxn modelId="{0A46FC01-DFD9-C24D-A17C-B1C7BFFD9AFE}" type="presOf" srcId="{F55B5D8A-EBFE-AE4A-86F1-98DB5150D8EE}" destId="{8422789F-F992-964C-9CCA-EAF1F24151C3}" srcOrd="1" destOrd="0" presId="urn:microsoft.com/office/officeart/2005/8/layout/radial5"/>
    <dgm:cxn modelId="{E0335617-2270-BC41-AF20-B8F9F508787D}" type="presOf" srcId="{5C93339E-D3EE-4449-8167-930E387181C8}" destId="{1E087401-2AE0-C744-824E-40C4B20AA50D}" srcOrd="0" destOrd="0" presId="urn:microsoft.com/office/officeart/2005/8/layout/radial5"/>
    <dgm:cxn modelId="{CEB6EC27-2057-2F40-BD75-4D427C96FCA1}" srcId="{F4C29765-3A5D-AC46-8BE5-9B0BAFA0EEE1}" destId="{69BFD01C-8D71-7B4B-AE6C-5323628F4A5E}" srcOrd="2" destOrd="0" parTransId="{F55B5D8A-EBFE-AE4A-86F1-98DB5150D8EE}" sibTransId="{79C29622-37FE-EA43-A947-8B18BD79C5B4}"/>
    <dgm:cxn modelId="{EED44A2B-380A-824A-B792-17E3DA13596A}" type="presOf" srcId="{149E4936-46A7-E741-90DF-3E77EF173D6E}" destId="{B6DEF4F2-BA8A-CA47-BFE6-76114AD6B909}" srcOrd="1" destOrd="0" presId="urn:microsoft.com/office/officeart/2005/8/layout/radial5"/>
    <dgm:cxn modelId="{644B2733-0535-7B40-8FCF-26B07DF8CF11}" type="presOf" srcId="{69BFD01C-8D71-7B4B-AE6C-5323628F4A5E}" destId="{BF9DD12C-8B59-BC42-B2EE-39D3473CED38}" srcOrd="0" destOrd="0" presId="urn:microsoft.com/office/officeart/2005/8/layout/radial5"/>
    <dgm:cxn modelId="{CC3BC86A-F129-2F4F-AAE4-4C54EA4C4240}" type="presOf" srcId="{149E4936-46A7-E741-90DF-3E77EF173D6E}" destId="{22F4272C-9293-EB47-A685-99D29F052E1C}" srcOrd="0" destOrd="0" presId="urn:microsoft.com/office/officeart/2005/8/layout/radial5"/>
    <dgm:cxn modelId="{22E09172-FD57-5C42-96A7-B51F258C2E82}" type="presOf" srcId="{97CF4FC4-6C7D-5B4A-BC0E-F30BBA1F12FB}" destId="{27494924-6A34-8B42-91F1-3D79EB503FEF}" srcOrd="1" destOrd="0" presId="urn:microsoft.com/office/officeart/2005/8/layout/radial5"/>
    <dgm:cxn modelId="{E43D238F-ED1E-524D-A3DE-7176956F2E66}" srcId="{F4C29765-3A5D-AC46-8BE5-9B0BAFA0EEE1}" destId="{2928F942-C11D-3F4E-B037-05EC68E80D94}" srcOrd="0" destOrd="0" parTransId="{149E4936-46A7-E741-90DF-3E77EF173D6E}" sibTransId="{97B57AA9-4FD5-574F-9582-9BB59F99A732}"/>
    <dgm:cxn modelId="{BAB2969D-0DBC-F74B-8132-5CF481192EDB}" type="presOf" srcId="{2928F942-C11D-3F4E-B037-05EC68E80D94}" destId="{49A8AE90-21FA-CE44-9E6F-1E30FF1966E8}" srcOrd="0" destOrd="0" presId="urn:microsoft.com/office/officeart/2005/8/layout/radial5"/>
    <dgm:cxn modelId="{E7F487A5-D80A-6940-ABD4-F1FA6B64AD1E}" type="presOf" srcId="{31263384-AF4C-FD4D-B3A3-F244B0B18C4B}" destId="{AFB1BD18-25DE-4047-8C66-8FBD3D0D82F6}" srcOrd="0" destOrd="0" presId="urn:microsoft.com/office/officeart/2005/8/layout/radial5"/>
    <dgm:cxn modelId="{0B0998BA-05A8-3844-8983-52EEBB653ECA}" type="presOf" srcId="{F55B5D8A-EBFE-AE4A-86F1-98DB5150D8EE}" destId="{EA7A8023-2AA1-CB43-8F36-07044BA1B518}" srcOrd="0" destOrd="0" presId="urn:microsoft.com/office/officeart/2005/8/layout/radial5"/>
    <dgm:cxn modelId="{AB674FC2-384D-D945-A089-D39EC17D6062}" type="presOf" srcId="{F4C29765-3A5D-AC46-8BE5-9B0BAFA0EEE1}" destId="{E3C8DF65-E367-2242-A3B0-2C0057BDC9B9}" srcOrd="0" destOrd="0" presId="urn:microsoft.com/office/officeart/2005/8/layout/radial5"/>
    <dgm:cxn modelId="{34A87FDC-95A7-164F-9472-7D44734118A1}" srcId="{F4C29765-3A5D-AC46-8BE5-9B0BAFA0EEE1}" destId="{31263384-AF4C-FD4D-B3A3-F244B0B18C4B}" srcOrd="1" destOrd="0" parTransId="{97CF4FC4-6C7D-5B4A-BC0E-F30BBA1F12FB}" sibTransId="{D586E656-13A3-DF4A-BD53-3D00A9AA64E7}"/>
    <dgm:cxn modelId="{0AA7F1EF-69B2-0F4D-BBC7-2DAFED5BFFF1}" type="presOf" srcId="{97CF4FC4-6C7D-5B4A-BC0E-F30BBA1F12FB}" destId="{CEA113E8-45A5-DF4E-9E95-6B84CD78E8D2}" srcOrd="0" destOrd="0" presId="urn:microsoft.com/office/officeart/2005/8/layout/radial5"/>
    <dgm:cxn modelId="{0978CAFD-1309-5144-89C5-9F41784A7F92}" srcId="{5C93339E-D3EE-4449-8167-930E387181C8}" destId="{F4C29765-3A5D-AC46-8BE5-9B0BAFA0EEE1}" srcOrd="0" destOrd="0" parTransId="{102534C1-76CE-F940-9021-4B353EC1550A}" sibTransId="{0482F4E1-307F-A84F-8388-D9FEFC669117}"/>
    <dgm:cxn modelId="{0FD76689-0B40-6E4F-8735-566B31D8AA4D}" type="presParOf" srcId="{1E087401-2AE0-C744-824E-40C4B20AA50D}" destId="{E3C8DF65-E367-2242-A3B0-2C0057BDC9B9}" srcOrd="0" destOrd="0" presId="urn:microsoft.com/office/officeart/2005/8/layout/radial5"/>
    <dgm:cxn modelId="{157348FB-F0FC-F046-8ED7-490ACB2800FE}" type="presParOf" srcId="{1E087401-2AE0-C744-824E-40C4B20AA50D}" destId="{22F4272C-9293-EB47-A685-99D29F052E1C}" srcOrd="1" destOrd="0" presId="urn:microsoft.com/office/officeart/2005/8/layout/radial5"/>
    <dgm:cxn modelId="{94C7B513-CE7A-C244-A7CF-85BD89A977FD}" type="presParOf" srcId="{22F4272C-9293-EB47-A685-99D29F052E1C}" destId="{B6DEF4F2-BA8A-CA47-BFE6-76114AD6B909}" srcOrd="0" destOrd="0" presId="urn:microsoft.com/office/officeart/2005/8/layout/radial5"/>
    <dgm:cxn modelId="{7556EE46-8219-A942-85A5-7421156B4D99}" type="presParOf" srcId="{1E087401-2AE0-C744-824E-40C4B20AA50D}" destId="{49A8AE90-21FA-CE44-9E6F-1E30FF1966E8}" srcOrd="2" destOrd="0" presId="urn:microsoft.com/office/officeart/2005/8/layout/radial5"/>
    <dgm:cxn modelId="{DF8716B3-E8A5-224E-AB28-DEBC66CDCF97}" type="presParOf" srcId="{1E087401-2AE0-C744-824E-40C4B20AA50D}" destId="{CEA113E8-45A5-DF4E-9E95-6B84CD78E8D2}" srcOrd="3" destOrd="0" presId="urn:microsoft.com/office/officeart/2005/8/layout/radial5"/>
    <dgm:cxn modelId="{747B8E68-078B-E94A-9470-F6BC868D0914}" type="presParOf" srcId="{CEA113E8-45A5-DF4E-9E95-6B84CD78E8D2}" destId="{27494924-6A34-8B42-91F1-3D79EB503FEF}" srcOrd="0" destOrd="0" presId="urn:microsoft.com/office/officeart/2005/8/layout/radial5"/>
    <dgm:cxn modelId="{098060B4-D96F-7146-9B83-7F4A33079E06}" type="presParOf" srcId="{1E087401-2AE0-C744-824E-40C4B20AA50D}" destId="{AFB1BD18-25DE-4047-8C66-8FBD3D0D82F6}" srcOrd="4" destOrd="0" presId="urn:microsoft.com/office/officeart/2005/8/layout/radial5"/>
    <dgm:cxn modelId="{6434EC83-920C-C346-90A3-B4C7EA69AFEB}" type="presParOf" srcId="{1E087401-2AE0-C744-824E-40C4B20AA50D}" destId="{EA7A8023-2AA1-CB43-8F36-07044BA1B518}" srcOrd="5" destOrd="0" presId="urn:microsoft.com/office/officeart/2005/8/layout/radial5"/>
    <dgm:cxn modelId="{2E99EA19-D15F-1042-849E-BC264EB343AF}" type="presParOf" srcId="{EA7A8023-2AA1-CB43-8F36-07044BA1B518}" destId="{8422789F-F992-964C-9CCA-EAF1F24151C3}" srcOrd="0" destOrd="0" presId="urn:microsoft.com/office/officeart/2005/8/layout/radial5"/>
    <dgm:cxn modelId="{B7B699B4-85FE-E945-8568-B0E87F85C476}" type="presParOf" srcId="{1E087401-2AE0-C744-824E-40C4B20AA50D}" destId="{BF9DD12C-8B59-BC42-B2EE-39D3473CED3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8024C0-0719-2348-B603-2732D6319827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729ECB-B725-AD43-BE13-95B6A18D9EB7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TCP</a:t>
          </a:r>
        </a:p>
      </dgm:t>
    </dgm:pt>
    <dgm:pt modelId="{6A7E4C71-B4EE-684D-A07E-7E88862FCEB8}" type="parTrans" cxnId="{9D5F9BB7-4271-C947-880A-44C2B20D5981}">
      <dgm:prSet/>
      <dgm:spPr/>
      <dgm:t>
        <a:bodyPr/>
        <a:lstStyle/>
        <a:p>
          <a:endParaRPr lang="en-US"/>
        </a:p>
      </dgm:t>
    </dgm:pt>
    <dgm:pt modelId="{17EE8DB1-CFCD-A348-8C08-718E202B71E2}" type="sibTrans" cxnId="{9D5F9BB7-4271-C947-880A-44C2B20D5981}">
      <dgm:prSet/>
      <dgm:spPr/>
      <dgm:t>
        <a:bodyPr/>
        <a:lstStyle/>
        <a:p>
          <a:endParaRPr lang="en-US"/>
        </a:p>
      </dgm:t>
    </dgm:pt>
    <dgm:pt modelId="{B4D81ECB-6C2B-7145-B84B-B0B4655BFE63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Byte Stream</a:t>
          </a:r>
        </a:p>
      </dgm:t>
    </dgm:pt>
    <dgm:pt modelId="{288D4A6F-6A02-7E44-B2AD-3CC601BCADB9}" type="parTrans" cxnId="{223AF165-69C7-4A43-A806-23D781399BD7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A6FA94C9-27A4-7F4F-BE2D-300428D15EA0}" type="sibTrans" cxnId="{223AF165-69C7-4A43-A806-23D781399BD7}">
      <dgm:prSet/>
      <dgm:spPr/>
      <dgm:t>
        <a:bodyPr/>
        <a:lstStyle/>
        <a:p>
          <a:endParaRPr lang="en-US"/>
        </a:p>
      </dgm:t>
    </dgm:pt>
    <dgm:pt modelId="{18956F39-67DB-9849-AFFB-4E016114DA8A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Connection Oriented</a:t>
          </a:r>
        </a:p>
      </dgm:t>
    </dgm:pt>
    <dgm:pt modelId="{D00AA084-2537-2246-8094-E1D1B48AE4D8}" type="parTrans" cxnId="{949EEC18-355D-124F-A186-1E215D5CD4B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94E79274-55EA-5745-A273-F4B108C3B128}" type="sibTrans" cxnId="{949EEC18-355D-124F-A186-1E215D5CD4B6}">
      <dgm:prSet/>
      <dgm:spPr/>
      <dgm:t>
        <a:bodyPr/>
        <a:lstStyle/>
        <a:p>
          <a:endParaRPr lang="en-US"/>
        </a:p>
      </dgm:t>
    </dgm:pt>
    <dgm:pt modelId="{BB93AE0A-1EFB-5C4E-84B4-A405D8C04317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Reliable</a:t>
          </a:r>
        </a:p>
      </dgm:t>
    </dgm:pt>
    <dgm:pt modelId="{5C9F542D-F30A-0D40-8259-AEE9B4E12217}" type="parTrans" cxnId="{F617394B-87F6-E046-A971-AA1A48277B07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CC9CE659-034A-DB43-8308-A09E9B3C510A}" type="sibTrans" cxnId="{F617394B-87F6-E046-A971-AA1A48277B07}">
      <dgm:prSet/>
      <dgm:spPr/>
      <dgm:t>
        <a:bodyPr/>
        <a:lstStyle/>
        <a:p>
          <a:endParaRPr lang="en-US"/>
        </a:p>
      </dgm:t>
    </dgm:pt>
    <dgm:pt modelId="{BFBD5408-8228-9D46-BE68-CD75EDDF353C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Full Duplex</a:t>
          </a:r>
        </a:p>
      </dgm:t>
    </dgm:pt>
    <dgm:pt modelId="{959B15B3-05A6-2941-B73D-570990829E1D}" type="parTrans" cxnId="{BD7D7541-8EEE-4C41-8E1A-E8801ABB4B22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073260BC-FD9D-AC4D-88F2-5718B4B94F81}" type="sibTrans" cxnId="{BD7D7541-8EEE-4C41-8E1A-E8801ABB4B22}">
      <dgm:prSet/>
      <dgm:spPr/>
      <dgm:t>
        <a:bodyPr/>
        <a:lstStyle/>
        <a:p>
          <a:endParaRPr lang="en-US"/>
        </a:p>
      </dgm:t>
    </dgm:pt>
    <dgm:pt modelId="{FEE365B6-EFC6-8545-B8D1-FBF53F66DF30}">
      <dgm:prSet/>
      <dgm:spPr>
        <a:solidFill>
          <a:srgbClr val="00B2A5"/>
        </a:solidFill>
      </dgm:spPr>
      <dgm:t>
        <a:bodyPr/>
        <a:lstStyle/>
        <a:p>
          <a:r>
            <a:rPr lang="en-US" dirty="0"/>
            <a:t>Flow Control</a:t>
          </a:r>
        </a:p>
      </dgm:t>
    </dgm:pt>
    <dgm:pt modelId="{F8E5ABAF-7F51-F444-9E00-C8F5D20AC863}" type="parTrans" cxnId="{B99A3D2E-5DE1-F049-BA34-1772F47078B3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CC0D5600-B075-084D-AA3D-FDAE7F503BD4}" type="sibTrans" cxnId="{B99A3D2E-5DE1-F049-BA34-1772F47078B3}">
      <dgm:prSet/>
      <dgm:spPr/>
      <dgm:t>
        <a:bodyPr/>
        <a:lstStyle/>
        <a:p>
          <a:endParaRPr lang="en-US"/>
        </a:p>
      </dgm:t>
    </dgm:pt>
    <dgm:pt modelId="{82AAA2BF-8FC7-1140-BB10-781283118571}">
      <dgm:prSet/>
      <dgm:spPr>
        <a:solidFill>
          <a:srgbClr val="00B2A5"/>
        </a:solidFill>
      </dgm:spPr>
      <dgm:t>
        <a:bodyPr/>
        <a:lstStyle/>
        <a:p>
          <a:r>
            <a:rPr lang="en-US" dirty="0"/>
            <a:t>One to One</a:t>
          </a:r>
        </a:p>
      </dgm:t>
    </dgm:pt>
    <dgm:pt modelId="{22DCF542-813C-F444-B947-17B53BF6AA63}" type="parTrans" cxnId="{C5A1749D-DA60-7F4E-AFAA-4A8F754B5A0F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B26AFBE8-2E33-BC46-879E-16E6438EBD51}" type="sibTrans" cxnId="{C5A1749D-DA60-7F4E-AFAA-4A8F754B5A0F}">
      <dgm:prSet/>
      <dgm:spPr/>
      <dgm:t>
        <a:bodyPr/>
        <a:lstStyle/>
        <a:p>
          <a:endParaRPr lang="en-US"/>
        </a:p>
      </dgm:t>
    </dgm:pt>
    <dgm:pt modelId="{AA4B7487-7613-B44B-A2BB-1AF208415773}">
      <dgm:prSet/>
      <dgm:spPr>
        <a:solidFill>
          <a:srgbClr val="00B2A5"/>
        </a:solidFill>
      </dgm:spPr>
      <dgm:t>
        <a:bodyPr/>
        <a:lstStyle/>
        <a:p>
          <a:r>
            <a:rPr lang="en-US" dirty="0" err="1"/>
            <a:t>Segmentasi</a:t>
          </a:r>
          <a:endParaRPr lang="en-US" dirty="0"/>
        </a:p>
      </dgm:t>
    </dgm:pt>
    <dgm:pt modelId="{E41B0B5E-3263-FD4F-BE18-02DFFA79C243}" type="parTrans" cxnId="{EF7A8EC4-8965-6148-8DB2-132703383EF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93ED3D1F-65E4-DA48-8306-D4744E1DB3C9}" type="sibTrans" cxnId="{EF7A8EC4-8965-6148-8DB2-132703383EF5}">
      <dgm:prSet/>
      <dgm:spPr/>
      <dgm:t>
        <a:bodyPr/>
        <a:lstStyle/>
        <a:p>
          <a:endParaRPr lang="en-US"/>
        </a:p>
      </dgm:t>
    </dgm:pt>
    <dgm:pt modelId="{BEFEFA53-02F1-FB4C-892F-7016217A5485}" type="pres">
      <dgm:prSet presAssocID="{2A8024C0-0719-2348-B603-2732D631982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584EDF-5AA9-5544-B11B-7C21E4304C1B}" type="pres">
      <dgm:prSet presAssocID="{68729ECB-B725-AD43-BE13-95B6A18D9EB7}" presName="centerShape" presStyleLbl="node0" presStyleIdx="0" presStyleCnt="1"/>
      <dgm:spPr/>
    </dgm:pt>
    <dgm:pt modelId="{6AF82D86-C012-2046-877F-78C656EEB592}" type="pres">
      <dgm:prSet presAssocID="{288D4A6F-6A02-7E44-B2AD-3CC601BCADB9}" presName="parTrans" presStyleLbl="sibTrans2D1" presStyleIdx="0" presStyleCnt="7"/>
      <dgm:spPr/>
    </dgm:pt>
    <dgm:pt modelId="{823C4DDD-4E1B-1E41-A9A3-22FF30719AD7}" type="pres">
      <dgm:prSet presAssocID="{288D4A6F-6A02-7E44-B2AD-3CC601BCADB9}" presName="connectorText" presStyleLbl="sibTrans2D1" presStyleIdx="0" presStyleCnt="7"/>
      <dgm:spPr/>
    </dgm:pt>
    <dgm:pt modelId="{4B450B3B-978E-A443-8E84-0FC8B57DB4C4}" type="pres">
      <dgm:prSet presAssocID="{B4D81ECB-6C2B-7145-B84B-B0B4655BFE63}" presName="node" presStyleLbl="node1" presStyleIdx="0" presStyleCnt="7">
        <dgm:presLayoutVars>
          <dgm:bulletEnabled val="1"/>
        </dgm:presLayoutVars>
      </dgm:prSet>
      <dgm:spPr/>
    </dgm:pt>
    <dgm:pt modelId="{35D3017E-99E9-4644-BF95-FC68C716491E}" type="pres">
      <dgm:prSet presAssocID="{F8E5ABAF-7F51-F444-9E00-C8F5D20AC863}" presName="parTrans" presStyleLbl="sibTrans2D1" presStyleIdx="1" presStyleCnt="7"/>
      <dgm:spPr/>
    </dgm:pt>
    <dgm:pt modelId="{AC5A5AFE-2E1B-5B45-8DCF-B82C978847F1}" type="pres">
      <dgm:prSet presAssocID="{F8E5ABAF-7F51-F444-9E00-C8F5D20AC863}" presName="connectorText" presStyleLbl="sibTrans2D1" presStyleIdx="1" presStyleCnt="7"/>
      <dgm:spPr/>
    </dgm:pt>
    <dgm:pt modelId="{9A1539BF-2D27-F645-A271-38D9EA96CB73}" type="pres">
      <dgm:prSet presAssocID="{FEE365B6-EFC6-8545-B8D1-FBF53F66DF30}" presName="node" presStyleLbl="node1" presStyleIdx="1" presStyleCnt="7">
        <dgm:presLayoutVars>
          <dgm:bulletEnabled val="1"/>
        </dgm:presLayoutVars>
      </dgm:prSet>
      <dgm:spPr/>
    </dgm:pt>
    <dgm:pt modelId="{AB9F5391-DD2D-0D47-B7EA-CA2FAF421C8A}" type="pres">
      <dgm:prSet presAssocID="{22DCF542-813C-F444-B947-17B53BF6AA63}" presName="parTrans" presStyleLbl="sibTrans2D1" presStyleIdx="2" presStyleCnt="7"/>
      <dgm:spPr/>
    </dgm:pt>
    <dgm:pt modelId="{80DFF62F-4266-8146-B970-9FA6A75F384F}" type="pres">
      <dgm:prSet presAssocID="{22DCF542-813C-F444-B947-17B53BF6AA63}" presName="connectorText" presStyleLbl="sibTrans2D1" presStyleIdx="2" presStyleCnt="7"/>
      <dgm:spPr/>
    </dgm:pt>
    <dgm:pt modelId="{7EE60DFE-16EE-EA4A-818A-CA7C3FA19676}" type="pres">
      <dgm:prSet presAssocID="{82AAA2BF-8FC7-1140-BB10-781283118571}" presName="node" presStyleLbl="node1" presStyleIdx="2" presStyleCnt="7">
        <dgm:presLayoutVars>
          <dgm:bulletEnabled val="1"/>
        </dgm:presLayoutVars>
      </dgm:prSet>
      <dgm:spPr/>
    </dgm:pt>
    <dgm:pt modelId="{0DDBCEA4-B78D-3D42-A349-9FAF5668E340}" type="pres">
      <dgm:prSet presAssocID="{E41B0B5E-3263-FD4F-BE18-02DFFA79C243}" presName="parTrans" presStyleLbl="sibTrans2D1" presStyleIdx="3" presStyleCnt="7"/>
      <dgm:spPr/>
    </dgm:pt>
    <dgm:pt modelId="{740A5231-7D94-A44F-9940-95C986BB1DF9}" type="pres">
      <dgm:prSet presAssocID="{E41B0B5E-3263-FD4F-BE18-02DFFA79C243}" presName="connectorText" presStyleLbl="sibTrans2D1" presStyleIdx="3" presStyleCnt="7"/>
      <dgm:spPr/>
    </dgm:pt>
    <dgm:pt modelId="{7929290E-085A-B341-82FF-0804678E6C1C}" type="pres">
      <dgm:prSet presAssocID="{AA4B7487-7613-B44B-A2BB-1AF208415773}" presName="node" presStyleLbl="node1" presStyleIdx="3" presStyleCnt="7">
        <dgm:presLayoutVars>
          <dgm:bulletEnabled val="1"/>
        </dgm:presLayoutVars>
      </dgm:prSet>
      <dgm:spPr/>
    </dgm:pt>
    <dgm:pt modelId="{6AC01EE9-6A04-5E46-9732-9BFB208A3FE4}" type="pres">
      <dgm:prSet presAssocID="{D00AA084-2537-2246-8094-E1D1B48AE4D8}" presName="parTrans" presStyleLbl="sibTrans2D1" presStyleIdx="4" presStyleCnt="7"/>
      <dgm:spPr/>
    </dgm:pt>
    <dgm:pt modelId="{0E56F8A5-5FF7-354A-9389-0E8ECB149B8F}" type="pres">
      <dgm:prSet presAssocID="{D00AA084-2537-2246-8094-E1D1B48AE4D8}" presName="connectorText" presStyleLbl="sibTrans2D1" presStyleIdx="4" presStyleCnt="7"/>
      <dgm:spPr/>
    </dgm:pt>
    <dgm:pt modelId="{F8A9A50D-3ED4-4242-B04E-C03A2EFBD152}" type="pres">
      <dgm:prSet presAssocID="{18956F39-67DB-9849-AFFB-4E016114DA8A}" presName="node" presStyleLbl="node1" presStyleIdx="4" presStyleCnt="7">
        <dgm:presLayoutVars>
          <dgm:bulletEnabled val="1"/>
        </dgm:presLayoutVars>
      </dgm:prSet>
      <dgm:spPr/>
    </dgm:pt>
    <dgm:pt modelId="{6CEEE6F5-2548-064E-AC65-6302A7D6629D}" type="pres">
      <dgm:prSet presAssocID="{5C9F542D-F30A-0D40-8259-AEE9B4E12217}" presName="parTrans" presStyleLbl="sibTrans2D1" presStyleIdx="5" presStyleCnt="7"/>
      <dgm:spPr/>
    </dgm:pt>
    <dgm:pt modelId="{24B31BE2-787F-6E4E-BA16-D098A091CDC9}" type="pres">
      <dgm:prSet presAssocID="{5C9F542D-F30A-0D40-8259-AEE9B4E12217}" presName="connectorText" presStyleLbl="sibTrans2D1" presStyleIdx="5" presStyleCnt="7"/>
      <dgm:spPr/>
    </dgm:pt>
    <dgm:pt modelId="{1A663357-D448-E749-A8F3-1B19C2143FFB}" type="pres">
      <dgm:prSet presAssocID="{BB93AE0A-1EFB-5C4E-84B4-A405D8C04317}" presName="node" presStyleLbl="node1" presStyleIdx="5" presStyleCnt="7">
        <dgm:presLayoutVars>
          <dgm:bulletEnabled val="1"/>
        </dgm:presLayoutVars>
      </dgm:prSet>
      <dgm:spPr/>
    </dgm:pt>
    <dgm:pt modelId="{C179B4B2-8825-2F47-92F1-7878DA26440A}" type="pres">
      <dgm:prSet presAssocID="{959B15B3-05A6-2941-B73D-570990829E1D}" presName="parTrans" presStyleLbl="sibTrans2D1" presStyleIdx="6" presStyleCnt="7"/>
      <dgm:spPr/>
    </dgm:pt>
    <dgm:pt modelId="{A3CA1BAB-B8B6-6C4A-A805-402812CCFC3B}" type="pres">
      <dgm:prSet presAssocID="{959B15B3-05A6-2941-B73D-570990829E1D}" presName="connectorText" presStyleLbl="sibTrans2D1" presStyleIdx="6" presStyleCnt="7"/>
      <dgm:spPr/>
    </dgm:pt>
    <dgm:pt modelId="{88DEB9A3-0BC2-1243-9690-8E004AC97135}" type="pres">
      <dgm:prSet presAssocID="{BFBD5408-8228-9D46-BE68-CD75EDDF353C}" presName="node" presStyleLbl="node1" presStyleIdx="6" presStyleCnt="7">
        <dgm:presLayoutVars>
          <dgm:bulletEnabled val="1"/>
        </dgm:presLayoutVars>
      </dgm:prSet>
      <dgm:spPr/>
    </dgm:pt>
  </dgm:ptLst>
  <dgm:cxnLst>
    <dgm:cxn modelId="{BA2E8A06-A6E9-4F42-9701-3E9F9E555350}" type="presOf" srcId="{288D4A6F-6A02-7E44-B2AD-3CC601BCADB9}" destId="{823C4DDD-4E1B-1E41-A9A3-22FF30719AD7}" srcOrd="1" destOrd="0" presId="urn:microsoft.com/office/officeart/2005/8/layout/radial5"/>
    <dgm:cxn modelId="{1431A70D-13EB-2A45-899C-D3DB67A02C10}" type="presOf" srcId="{959B15B3-05A6-2941-B73D-570990829E1D}" destId="{C179B4B2-8825-2F47-92F1-7878DA26440A}" srcOrd="0" destOrd="0" presId="urn:microsoft.com/office/officeart/2005/8/layout/radial5"/>
    <dgm:cxn modelId="{11068113-E710-5247-97EE-B4333AF8DEE5}" type="presOf" srcId="{AA4B7487-7613-B44B-A2BB-1AF208415773}" destId="{7929290E-085A-B341-82FF-0804678E6C1C}" srcOrd="0" destOrd="0" presId="urn:microsoft.com/office/officeart/2005/8/layout/radial5"/>
    <dgm:cxn modelId="{82F78A17-E6B4-994F-8AC1-4B1BBDAA2494}" type="presOf" srcId="{5C9F542D-F30A-0D40-8259-AEE9B4E12217}" destId="{24B31BE2-787F-6E4E-BA16-D098A091CDC9}" srcOrd="1" destOrd="0" presId="urn:microsoft.com/office/officeart/2005/8/layout/radial5"/>
    <dgm:cxn modelId="{949EEC18-355D-124F-A186-1E215D5CD4B6}" srcId="{68729ECB-B725-AD43-BE13-95B6A18D9EB7}" destId="{18956F39-67DB-9849-AFFB-4E016114DA8A}" srcOrd="4" destOrd="0" parTransId="{D00AA084-2537-2246-8094-E1D1B48AE4D8}" sibTransId="{94E79274-55EA-5745-A273-F4B108C3B128}"/>
    <dgm:cxn modelId="{B99A3D2E-5DE1-F049-BA34-1772F47078B3}" srcId="{68729ECB-B725-AD43-BE13-95B6A18D9EB7}" destId="{FEE365B6-EFC6-8545-B8D1-FBF53F66DF30}" srcOrd="1" destOrd="0" parTransId="{F8E5ABAF-7F51-F444-9E00-C8F5D20AC863}" sibTransId="{CC0D5600-B075-084D-AA3D-FDAE7F503BD4}"/>
    <dgm:cxn modelId="{014E922F-E2CA-7344-87B5-7E56A7DA8FAE}" type="presOf" srcId="{F8E5ABAF-7F51-F444-9E00-C8F5D20AC863}" destId="{AC5A5AFE-2E1B-5B45-8DCF-B82C978847F1}" srcOrd="1" destOrd="0" presId="urn:microsoft.com/office/officeart/2005/8/layout/radial5"/>
    <dgm:cxn modelId="{BD7D7541-8EEE-4C41-8E1A-E8801ABB4B22}" srcId="{68729ECB-B725-AD43-BE13-95B6A18D9EB7}" destId="{BFBD5408-8228-9D46-BE68-CD75EDDF353C}" srcOrd="6" destOrd="0" parTransId="{959B15B3-05A6-2941-B73D-570990829E1D}" sibTransId="{073260BC-FD9D-AC4D-88F2-5718B4B94F81}"/>
    <dgm:cxn modelId="{F9657442-3A54-774E-84B4-4011ABA7F4BA}" type="presOf" srcId="{82AAA2BF-8FC7-1140-BB10-781283118571}" destId="{7EE60DFE-16EE-EA4A-818A-CA7C3FA19676}" srcOrd="0" destOrd="0" presId="urn:microsoft.com/office/officeart/2005/8/layout/radial5"/>
    <dgm:cxn modelId="{CCE3AE45-D868-9A4E-9400-3582C55ACB9E}" type="presOf" srcId="{68729ECB-B725-AD43-BE13-95B6A18D9EB7}" destId="{35584EDF-5AA9-5544-B11B-7C21E4304C1B}" srcOrd="0" destOrd="0" presId="urn:microsoft.com/office/officeart/2005/8/layout/radial5"/>
    <dgm:cxn modelId="{A3983047-E8C8-844B-8346-10EA788C2C33}" type="presOf" srcId="{BB93AE0A-1EFB-5C4E-84B4-A405D8C04317}" destId="{1A663357-D448-E749-A8F3-1B19C2143FFB}" srcOrd="0" destOrd="0" presId="urn:microsoft.com/office/officeart/2005/8/layout/radial5"/>
    <dgm:cxn modelId="{F617394B-87F6-E046-A971-AA1A48277B07}" srcId="{68729ECB-B725-AD43-BE13-95B6A18D9EB7}" destId="{BB93AE0A-1EFB-5C4E-84B4-A405D8C04317}" srcOrd="5" destOrd="0" parTransId="{5C9F542D-F30A-0D40-8259-AEE9B4E12217}" sibTransId="{CC9CE659-034A-DB43-8308-A09E9B3C510A}"/>
    <dgm:cxn modelId="{D48CC964-EF42-0346-A378-1D9127B47D77}" type="presOf" srcId="{18956F39-67DB-9849-AFFB-4E016114DA8A}" destId="{F8A9A50D-3ED4-4242-B04E-C03A2EFBD152}" srcOrd="0" destOrd="0" presId="urn:microsoft.com/office/officeart/2005/8/layout/radial5"/>
    <dgm:cxn modelId="{223AF165-69C7-4A43-A806-23D781399BD7}" srcId="{68729ECB-B725-AD43-BE13-95B6A18D9EB7}" destId="{B4D81ECB-6C2B-7145-B84B-B0B4655BFE63}" srcOrd="0" destOrd="0" parTransId="{288D4A6F-6A02-7E44-B2AD-3CC601BCADB9}" sibTransId="{A6FA94C9-27A4-7F4F-BE2D-300428D15EA0}"/>
    <dgm:cxn modelId="{FFE92F6E-04C0-304E-A5EB-5FA545BF15AF}" type="presOf" srcId="{BFBD5408-8228-9D46-BE68-CD75EDDF353C}" destId="{88DEB9A3-0BC2-1243-9690-8E004AC97135}" srcOrd="0" destOrd="0" presId="urn:microsoft.com/office/officeart/2005/8/layout/radial5"/>
    <dgm:cxn modelId="{7813657A-5E8D-EA48-8AD4-0A45E79532D1}" type="presOf" srcId="{E41B0B5E-3263-FD4F-BE18-02DFFA79C243}" destId="{740A5231-7D94-A44F-9940-95C986BB1DF9}" srcOrd="1" destOrd="0" presId="urn:microsoft.com/office/officeart/2005/8/layout/radial5"/>
    <dgm:cxn modelId="{22CF0280-A71D-8643-B470-770F13F4E0C5}" type="presOf" srcId="{D00AA084-2537-2246-8094-E1D1B48AE4D8}" destId="{0E56F8A5-5FF7-354A-9389-0E8ECB149B8F}" srcOrd="1" destOrd="0" presId="urn:microsoft.com/office/officeart/2005/8/layout/radial5"/>
    <dgm:cxn modelId="{FFC57681-BCBC-064A-A1C3-AC0A84F98AF0}" type="presOf" srcId="{B4D81ECB-6C2B-7145-B84B-B0B4655BFE63}" destId="{4B450B3B-978E-A443-8E84-0FC8B57DB4C4}" srcOrd="0" destOrd="0" presId="urn:microsoft.com/office/officeart/2005/8/layout/radial5"/>
    <dgm:cxn modelId="{2C2FBF86-189B-4A4E-956B-9C9D264D2260}" type="presOf" srcId="{F8E5ABAF-7F51-F444-9E00-C8F5D20AC863}" destId="{35D3017E-99E9-4644-BF95-FC68C716491E}" srcOrd="0" destOrd="0" presId="urn:microsoft.com/office/officeart/2005/8/layout/radial5"/>
    <dgm:cxn modelId="{C5A1749D-DA60-7F4E-AFAA-4A8F754B5A0F}" srcId="{68729ECB-B725-AD43-BE13-95B6A18D9EB7}" destId="{82AAA2BF-8FC7-1140-BB10-781283118571}" srcOrd="2" destOrd="0" parTransId="{22DCF542-813C-F444-B947-17B53BF6AA63}" sibTransId="{B26AFBE8-2E33-BC46-879E-16E6438EBD51}"/>
    <dgm:cxn modelId="{53227CA8-0410-4941-B9F5-04761E6B5A92}" type="presOf" srcId="{22DCF542-813C-F444-B947-17B53BF6AA63}" destId="{80DFF62F-4266-8146-B970-9FA6A75F384F}" srcOrd="1" destOrd="0" presId="urn:microsoft.com/office/officeart/2005/8/layout/radial5"/>
    <dgm:cxn modelId="{B1061AAF-2CAA-A14F-AB42-4379CF00F13D}" type="presOf" srcId="{5C9F542D-F30A-0D40-8259-AEE9B4E12217}" destId="{6CEEE6F5-2548-064E-AC65-6302A7D6629D}" srcOrd="0" destOrd="0" presId="urn:microsoft.com/office/officeart/2005/8/layout/radial5"/>
    <dgm:cxn modelId="{4161D9B0-50AA-DC4B-B1CF-DEAC530848CF}" type="presOf" srcId="{288D4A6F-6A02-7E44-B2AD-3CC601BCADB9}" destId="{6AF82D86-C012-2046-877F-78C656EEB592}" srcOrd="0" destOrd="0" presId="urn:microsoft.com/office/officeart/2005/8/layout/radial5"/>
    <dgm:cxn modelId="{D96CCDB3-33D0-9849-99AE-C428E18CEDFC}" type="presOf" srcId="{FEE365B6-EFC6-8545-B8D1-FBF53F66DF30}" destId="{9A1539BF-2D27-F645-A271-38D9EA96CB73}" srcOrd="0" destOrd="0" presId="urn:microsoft.com/office/officeart/2005/8/layout/radial5"/>
    <dgm:cxn modelId="{615EDFB4-C772-BA4B-A7FF-8FEA2709EEBE}" type="presOf" srcId="{959B15B3-05A6-2941-B73D-570990829E1D}" destId="{A3CA1BAB-B8B6-6C4A-A805-402812CCFC3B}" srcOrd="1" destOrd="0" presId="urn:microsoft.com/office/officeart/2005/8/layout/radial5"/>
    <dgm:cxn modelId="{59D4BAB6-5FED-EE41-9760-7292A33B823A}" type="presOf" srcId="{22DCF542-813C-F444-B947-17B53BF6AA63}" destId="{AB9F5391-DD2D-0D47-B7EA-CA2FAF421C8A}" srcOrd="0" destOrd="0" presId="urn:microsoft.com/office/officeart/2005/8/layout/radial5"/>
    <dgm:cxn modelId="{9D5F9BB7-4271-C947-880A-44C2B20D5981}" srcId="{2A8024C0-0719-2348-B603-2732D6319827}" destId="{68729ECB-B725-AD43-BE13-95B6A18D9EB7}" srcOrd="0" destOrd="0" parTransId="{6A7E4C71-B4EE-684D-A07E-7E88862FCEB8}" sibTransId="{17EE8DB1-CFCD-A348-8C08-718E202B71E2}"/>
    <dgm:cxn modelId="{EF7A8EC4-8965-6148-8DB2-132703383EF5}" srcId="{68729ECB-B725-AD43-BE13-95B6A18D9EB7}" destId="{AA4B7487-7613-B44B-A2BB-1AF208415773}" srcOrd="3" destOrd="0" parTransId="{E41B0B5E-3263-FD4F-BE18-02DFFA79C243}" sibTransId="{93ED3D1F-65E4-DA48-8306-D4744E1DB3C9}"/>
    <dgm:cxn modelId="{7CC9E1D8-6B86-474C-8029-FFA24FD2D0C6}" type="presOf" srcId="{2A8024C0-0719-2348-B603-2732D6319827}" destId="{BEFEFA53-02F1-FB4C-892F-7016217A5485}" srcOrd="0" destOrd="0" presId="urn:microsoft.com/office/officeart/2005/8/layout/radial5"/>
    <dgm:cxn modelId="{1B43B0DC-8B7E-CD47-BB6B-D8A11F029194}" type="presOf" srcId="{D00AA084-2537-2246-8094-E1D1B48AE4D8}" destId="{6AC01EE9-6A04-5E46-9732-9BFB208A3FE4}" srcOrd="0" destOrd="0" presId="urn:microsoft.com/office/officeart/2005/8/layout/radial5"/>
    <dgm:cxn modelId="{8FE0A0ED-B8ED-D043-8EE8-99D5852D9B98}" type="presOf" srcId="{E41B0B5E-3263-FD4F-BE18-02DFFA79C243}" destId="{0DDBCEA4-B78D-3D42-A349-9FAF5668E340}" srcOrd="0" destOrd="0" presId="urn:microsoft.com/office/officeart/2005/8/layout/radial5"/>
    <dgm:cxn modelId="{90144641-4AA2-DC4B-B093-96EA39E8CB81}" type="presParOf" srcId="{BEFEFA53-02F1-FB4C-892F-7016217A5485}" destId="{35584EDF-5AA9-5544-B11B-7C21E4304C1B}" srcOrd="0" destOrd="0" presId="urn:microsoft.com/office/officeart/2005/8/layout/radial5"/>
    <dgm:cxn modelId="{03D0AEFD-7101-F844-8A22-455D8EB6FB34}" type="presParOf" srcId="{BEFEFA53-02F1-FB4C-892F-7016217A5485}" destId="{6AF82D86-C012-2046-877F-78C656EEB592}" srcOrd="1" destOrd="0" presId="urn:microsoft.com/office/officeart/2005/8/layout/radial5"/>
    <dgm:cxn modelId="{61105E64-7439-3F41-958E-A906A4BF3EBA}" type="presParOf" srcId="{6AF82D86-C012-2046-877F-78C656EEB592}" destId="{823C4DDD-4E1B-1E41-A9A3-22FF30719AD7}" srcOrd="0" destOrd="0" presId="urn:microsoft.com/office/officeart/2005/8/layout/radial5"/>
    <dgm:cxn modelId="{B2D91ABE-9124-2842-82A7-C63F5E06674C}" type="presParOf" srcId="{BEFEFA53-02F1-FB4C-892F-7016217A5485}" destId="{4B450B3B-978E-A443-8E84-0FC8B57DB4C4}" srcOrd="2" destOrd="0" presId="urn:microsoft.com/office/officeart/2005/8/layout/radial5"/>
    <dgm:cxn modelId="{A85C6DD3-78FA-8945-AED6-39648987B540}" type="presParOf" srcId="{BEFEFA53-02F1-FB4C-892F-7016217A5485}" destId="{35D3017E-99E9-4644-BF95-FC68C716491E}" srcOrd="3" destOrd="0" presId="urn:microsoft.com/office/officeart/2005/8/layout/radial5"/>
    <dgm:cxn modelId="{C0DBF038-3BE6-0D46-AF71-B470E8E2FCF3}" type="presParOf" srcId="{35D3017E-99E9-4644-BF95-FC68C716491E}" destId="{AC5A5AFE-2E1B-5B45-8DCF-B82C978847F1}" srcOrd="0" destOrd="0" presId="urn:microsoft.com/office/officeart/2005/8/layout/radial5"/>
    <dgm:cxn modelId="{327ED9D7-69C4-4A41-869D-CE28815E57ED}" type="presParOf" srcId="{BEFEFA53-02F1-FB4C-892F-7016217A5485}" destId="{9A1539BF-2D27-F645-A271-38D9EA96CB73}" srcOrd="4" destOrd="0" presId="urn:microsoft.com/office/officeart/2005/8/layout/radial5"/>
    <dgm:cxn modelId="{859C1725-5A53-4349-BAB0-D13915DC3AD5}" type="presParOf" srcId="{BEFEFA53-02F1-FB4C-892F-7016217A5485}" destId="{AB9F5391-DD2D-0D47-B7EA-CA2FAF421C8A}" srcOrd="5" destOrd="0" presId="urn:microsoft.com/office/officeart/2005/8/layout/radial5"/>
    <dgm:cxn modelId="{03E37D01-82AB-DB4E-88A8-DA6E5CC58E4D}" type="presParOf" srcId="{AB9F5391-DD2D-0D47-B7EA-CA2FAF421C8A}" destId="{80DFF62F-4266-8146-B970-9FA6A75F384F}" srcOrd="0" destOrd="0" presId="urn:microsoft.com/office/officeart/2005/8/layout/radial5"/>
    <dgm:cxn modelId="{097A6DE6-655A-CE47-872C-6A8D41BC285B}" type="presParOf" srcId="{BEFEFA53-02F1-FB4C-892F-7016217A5485}" destId="{7EE60DFE-16EE-EA4A-818A-CA7C3FA19676}" srcOrd="6" destOrd="0" presId="urn:microsoft.com/office/officeart/2005/8/layout/radial5"/>
    <dgm:cxn modelId="{7FE358AE-343D-B245-96E0-86FEA67E9881}" type="presParOf" srcId="{BEFEFA53-02F1-FB4C-892F-7016217A5485}" destId="{0DDBCEA4-B78D-3D42-A349-9FAF5668E340}" srcOrd="7" destOrd="0" presId="urn:microsoft.com/office/officeart/2005/8/layout/radial5"/>
    <dgm:cxn modelId="{2F3C0C5D-5FBD-B34D-BB62-5EB3D7A43187}" type="presParOf" srcId="{0DDBCEA4-B78D-3D42-A349-9FAF5668E340}" destId="{740A5231-7D94-A44F-9940-95C986BB1DF9}" srcOrd="0" destOrd="0" presId="urn:microsoft.com/office/officeart/2005/8/layout/radial5"/>
    <dgm:cxn modelId="{FDE5FF31-0412-7641-B12C-17F81084013C}" type="presParOf" srcId="{BEFEFA53-02F1-FB4C-892F-7016217A5485}" destId="{7929290E-085A-B341-82FF-0804678E6C1C}" srcOrd="8" destOrd="0" presId="urn:microsoft.com/office/officeart/2005/8/layout/radial5"/>
    <dgm:cxn modelId="{DFC47622-7E40-3946-82FC-41922A836DEA}" type="presParOf" srcId="{BEFEFA53-02F1-FB4C-892F-7016217A5485}" destId="{6AC01EE9-6A04-5E46-9732-9BFB208A3FE4}" srcOrd="9" destOrd="0" presId="urn:microsoft.com/office/officeart/2005/8/layout/radial5"/>
    <dgm:cxn modelId="{9DD9EDAB-CC30-D949-9725-5255381DAC3F}" type="presParOf" srcId="{6AC01EE9-6A04-5E46-9732-9BFB208A3FE4}" destId="{0E56F8A5-5FF7-354A-9389-0E8ECB149B8F}" srcOrd="0" destOrd="0" presId="urn:microsoft.com/office/officeart/2005/8/layout/radial5"/>
    <dgm:cxn modelId="{839C6478-48C3-CC49-AB9D-0BA70AE644DF}" type="presParOf" srcId="{BEFEFA53-02F1-FB4C-892F-7016217A5485}" destId="{F8A9A50D-3ED4-4242-B04E-C03A2EFBD152}" srcOrd="10" destOrd="0" presId="urn:microsoft.com/office/officeart/2005/8/layout/radial5"/>
    <dgm:cxn modelId="{431FA57E-68FB-7642-ADE8-70B16EBFEF0F}" type="presParOf" srcId="{BEFEFA53-02F1-FB4C-892F-7016217A5485}" destId="{6CEEE6F5-2548-064E-AC65-6302A7D6629D}" srcOrd="11" destOrd="0" presId="urn:microsoft.com/office/officeart/2005/8/layout/radial5"/>
    <dgm:cxn modelId="{9C115E97-2969-EF4A-8415-4C2A190DAFDD}" type="presParOf" srcId="{6CEEE6F5-2548-064E-AC65-6302A7D6629D}" destId="{24B31BE2-787F-6E4E-BA16-D098A091CDC9}" srcOrd="0" destOrd="0" presId="urn:microsoft.com/office/officeart/2005/8/layout/radial5"/>
    <dgm:cxn modelId="{4AAB4B02-F854-FA4D-B4FD-C86C1E4F9753}" type="presParOf" srcId="{BEFEFA53-02F1-FB4C-892F-7016217A5485}" destId="{1A663357-D448-E749-A8F3-1B19C2143FFB}" srcOrd="12" destOrd="0" presId="urn:microsoft.com/office/officeart/2005/8/layout/radial5"/>
    <dgm:cxn modelId="{B86E0296-D1BA-E847-8649-C5A457507B3A}" type="presParOf" srcId="{BEFEFA53-02F1-FB4C-892F-7016217A5485}" destId="{C179B4B2-8825-2F47-92F1-7878DA26440A}" srcOrd="13" destOrd="0" presId="urn:microsoft.com/office/officeart/2005/8/layout/radial5"/>
    <dgm:cxn modelId="{75BC87FE-11CD-E940-8BC0-80395F5D400F}" type="presParOf" srcId="{C179B4B2-8825-2F47-92F1-7878DA26440A}" destId="{A3CA1BAB-B8B6-6C4A-A805-402812CCFC3B}" srcOrd="0" destOrd="0" presId="urn:microsoft.com/office/officeart/2005/8/layout/radial5"/>
    <dgm:cxn modelId="{1C14E88A-330A-B845-9945-DDFEAFB36858}" type="presParOf" srcId="{BEFEFA53-02F1-FB4C-892F-7016217A5485}" destId="{88DEB9A3-0BC2-1243-9690-8E004AC97135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8DF65-E367-2242-A3B0-2C0057BDC9B9}">
      <dsp:nvSpPr>
        <dsp:cNvPr id="0" name=""/>
        <dsp:cNvSpPr/>
      </dsp:nvSpPr>
      <dsp:spPr>
        <a:xfrm>
          <a:off x="3190874" y="2447145"/>
          <a:ext cx="1746249" cy="1746249"/>
        </a:xfrm>
        <a:prstGeom prst="ellipse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Services</a:t>
          </a:r>
        </a:p>
      </dsp:txBody>
      <dsp:txXfrm>
        <a:off x="3446606" y="2702877"/>
        <a:ext cx="1234785" cy="1234785"/>
      </dsp:txXfrm>
    </dsp:sp>
    <dsp:sp modelId="{22F4272C-9293-EB47-A685-99D29F052E1C}">
      <dsp:nvSpPr>
        <dsp:cNvPr id="0" name=""/>
        <dsp:cNvSpPr/>
      </dsp:nvSpPr>
      <dsp:spPr>
        <a:xfrm rot="16200000">
          <a:off x="3879163" y="1811996"/>
          <a:ext cx="369673" cy="59372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934614" y="1986192"/>
        <a:ext cx="258771" cy="356234"/>
      </dsp:txXfrm>
    </dsp:sp>
    <dsp:sp modelId="{49A8AE90-21FA-CE44-9E6F-1E30FF1966E8}">
      <dsp:nvSpPr>
        <dsp:cNvPr id="0" name=""/>
        <dsp:cNvSpPr/>
      </dsp:nvSpPr>
      <dsp:spPr>
        <a:xfrm>
          <a:off x="3190874" y="3398"/>
          <a:ext cx="1746249" cy="1746249"/>
        </a:xfrm>
        <a:prstGeom prst="ellipse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Lightweight</a:t>
          </a:r>
        </a:p>
      </dsp:txBody>
      <dsp:txXfrm>
        <a:off x="3446606" y="259130"/>
        <a:ext cx="1234785" cy="1234785"/>
      </dsp:txXfrm>
    </dsp:sp>
    <dsp:sp modelId="{CEA113E8-45A5-DF4E-9E95-6B84CD78E8D2}">
      <dsp:nvSpPr>
        <dsp:cNvPr id="0" name=""/>
        <dsp:cNvSpPr/>
      </dsp:nvSpPr>
      <dsp:spPr>
        <a:xfrm rot="1800000">
          <a:off x="4928275" y="3629113"/>
          <a:ext cx="369673" cy="59372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935704" y="3720133"/>
        <a:ext cx="258771" cy="356234"/>
      </dsp:txXfrm>
    </dsp:sp>
    <dsp:sp modelId="{AFB1BD18-25DE-4047-8C66-8FBD3D0D82F6}">
      <dsp:nvSpPr>
        <dsp:cNvPr id="0" name=""/>
        <dsp:cNvSpPr/>
      </dsp:nvSpPr>
      <dsp:spPr>
        <a:xfrm>
          <a:off x="5307221" y="3669018"/>
          <a:ext cx="1746249" cy="1746249"/>
        </a:xfrm>
        <a:prstGeom prst="ellipse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Tidak</a:t>
          </a:r>
          <a:r>
            <a:rPr lang="en-US" sz="1500" kern="1200" dirty="0"/>
            <a:t> </a:t>
          </a:r>
          <a:r>
            <a:rPr lang="en-US" sz="1500" kern="1200" dirty="0" err="1"/>
            <a:t>Membutuhkan</a:t>
          </a:r>
          <a:r>
            <a:rPr lang="en-US" sz="1500" kern="1200" dirty="0"/>
            <a:t> </a:t>
          </a:r>
          <a:r>
            <a:rPr lang="en-US" sz="1500" kern="1200" dirty="0" err="1"/>
            <a:t>Keandalan</a:t>
          </a:r>
          <a:endParaRPr lang="en-US" sz="1500" kern="1200" dirty="0"/>
        </a:p>
      </dsp:txBody>
      <dsp:txXfrm>
        <a:off x="5562953" y="3924750"/>
        <a:ext cx="1234785" cy="1234785"/>
      </dsp:txXfrm>
    </dsp:sp>
    <dsp:sp modelId="{EA7A8023-2AA1-CB43-8F36-07044BA1B518}">
      <dsp:nvSpPr>
        <dsp:cNvPr id="0" name=""/>
        <dsp:cNvSpPr/>
      </dsp:nvSpPr>
      <dsp:spPr>
        <a:xfrm rot="9000000">
          <a:off x="2830050" y="3629113"/>
          <a:ext cx="369673" cy="59372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933523" y="3720133"/>
        <a:ext cx="258771" cy="356234"/>
      </dsp:txXfrm>
    </dsp:sp>
    <dsp:sp modelId="{BF9DD12C-8B59-BC42-B2EE-39D3473CED38}">
      <dsp:nvSpPr>
        <dsp:cNvPr id="0" name=""/>
        <dsp:cNvSpPr/>
      </dsp:nvSpPr>
      <dsp:spPr>
        <a:xfrm>
          <a:off x="1074528" y="3669018"/>
          <a:ext cx="1746249" cy="1746249"/>
        </a:xfrm>
        <a:prstGeom prst="ellipse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Transmisi</a:t>
          </a:r>
          <a:r>
            <a:rPr lang="en-US" sz="1500" kern="1200" dirty="0"/>
            <a:t> Broadcast</a:t>
          </a:r>
        </a:p>
      </dsp:txBody>
      <dsp:txXfrm>
        <a:off x="1330260" y="3924750"/>
        <a:ext cx="1234785" cy="1234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84EDF-5AA9-5544-B11B-7C21E4304C1B}">
      <dsp:nvSpPr>
        <dsp:cNvPr id="0" name=""/>
        <dsp:cNvSpPr/>
      </dsp:nvSpPr>
      <dsp:spPr>
        <a:xfrm>
          <a:off x="3283148" y="2032800"/>
          <a:ext cx="1561703" cy="1561703"/>
        </a:xfrm>
        <a:prstGeom prst="ellipse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TCP</a:t>
          </a:r>
        </a:p>
      </dsp:txBody>
      <dsp:txXfrm>
        <a:off x="3511854" y="2261506"/>
        <a:ext cx="1104291" cy="1104291"/>
      </dsp:txXfrm>
    </dsp:sp>
    <dsp:sp modelId="{6AF82D86-C012-2046-877F-78C656EEB592}">
      <dsp:nvSpPr>
        <dsp:cNvPr id="0" name=""/>
        <dsp:cNvSpPr/>
      </dsp:nvSpPr>
      <dsp:spPr>
        <a:xfrm rot="16200000">
          <a:off x="3898859" y="1465072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948401" y="1620810"/>
        <a:ext cx="231197" cy="318587"/>
      </dsp:txXfrm>
    </dsp:sp>
    <dsp:sp modelId="{4B450B3B-978E-A443-8E84-0FC8B57DB4C4}">
      <dsp:nvSpPr>
        <dsp:cNvPr id="0" name=""/>
        <dsp:cNvSpPr/>
      </dsp:nvSpPr>
      <dsp:spPr>
        <a:xfrm>
          <a:off x="3361233" y="4095"/>
          <a:ext cx="1405532" cy="1405532"/>
        </a:xfrm>
        <a:prstGeom prst="ellipse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Byte Stream</a:t>
          </a:r>
        </a:p>
      </dsp:txBody>
      <dsp:txXfrm>
        <a:off x="3567068" y="209930"/>
        <a:ext cx="993862" cy="993862"/>
      </dsp:txXfrm>
    </dsp:sp>
    <dsp:sp modelId="{35D3017E-99E9-4644-BF95-FC68C716491E}">
      <dsp:nvSpPr>
        <dsp:cNvPr id="0" name=""/>
        <dsp:cNvSpPr/>
      </dsp:nvSpPr>
      <dsp:spPr>
        <a:xfrm rot="19285714">
          <a:off x="4745653" y="1872867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756462" y="2009952"/>
        <a:ext cx="231197" cy="318587"/>
      </dsp:txXfrm>
    </dsp:sp>
    <dsp:sp modelId="{9A1539BF-2D27-F645-A271-38D9EA96CB73}">
      <dsp:nvSpPr>
        <dsp:cNvPr id="0" name=""/>
        <dsp:cNvSpPr/>
      </dsp:nvSpPr>
      <dsp:spPr>
        <a:xfrm>
          <a:off x="5008389" y="797323"/>
          <a:ext cx="1405532" cy="1405532"/>
        </a:xfrm>
        <a:prstGeom prst="ellipse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Flow Control</a:t>
          </a:r>
        </a:p>
      </dsp:txBody>
      <dsp:txXfrm>
        <a:off x="5214224" y="1003158"/>
        <a:ext cx="993862" cy="993862"/>
      </dsp:txXfrm>
    </dsp:sp>
    <dsp:sp modelId="{AB9F5391-DD2D-0D47-B7EA-CA2FAF421C8A}">
      <dsp:nvSpPr>
        <dsp:cNvPr id="0" name=""/>
        <dsp:cNvSpPr/>
      </dsp:nvSpPr>
      <dsp:spPr>
        <a:xfrm rot="771429">
          <a:off x="4954794" y="278917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956036" y="2884345"/>
        <a:ext cx="231197" cy="318587"/>
      </dsp:txXfrm>
    </dsp:sp>
    <dsp:sp modelId="{7EE60DFE-16EE-EA4A-818A-CA7C3FA19676}">
      <dsp:nvSpPr>
        <dsp:cNvPr id="0" name=""/>
        <dsp:cNvSpPr/>
      </dsp:nvSpPr>
      <dsp:spPr>
        <a:xfrm>
          <a:off x="5415202" y="2579691"/>
          <a:ext cx="1405532" cy="1405532"/>
        </a:xfrm>
        <a:prstGeom prst="ellipse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One to One</a:t>
          </a:r>
        </a:p>
      </dsp:txBody>
      <dsp:txXfrm>
        <a:off x="5621037" y="2785526"/>
        <a:ext cx="993862" cy="993862"/>
      </dsp:txXfrm>
    </dsp:sp>
    <dsp:sp modelId="{0DDBCEA4-B78D-3D42-A349-9FAF5668E340}">
      <dsp:nvSpPr>
        <dsp:cNvPr id="0" name=""/>
        <dsp:cNvSpPr/>
      </dsp:nvSpPr>
      <dsp:spPr>
        <a:xfrm rot="3857143">
          <a:off x="4368794" y="352399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396841" y="3585553"/>
        <a:ext cx="231197" cy="318587"/>
      </dsp:txXfrm>
    </dsp:sp>
    <dsp:sp modelId="{7929290E-085A-B341-82FF-0804678E6C1C}">
      <dsp:nvSpPr>
        <dsp:cNvPr id="0" name=""/>
        <dsp:cNvSpPr/>
      </dsp:nvSpPr>
      <dsp:spPr>
        <a:xfrm>
          <a:off x="4275335" y="4009039"/>
          <a:ext cx="1405532" cy="1405532"/>
        </a:xfrm>
        <a:prstGeom prst="ellipse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Segmentasi</a:t>
          </a:r>
          <a:endParaRPr lang="en-US" sz="1600" kern="1200" dirty="0"/>
        </a:p>
      </dsp:txBody>
      <dsp:txXfrm>
        <a:off x="4481170" y="4214874"/>
        <a:ext cx="993862" cy="993862"/>
      </dsp:txXfrm>
    </dsp:sp>
    <dsp:sp modelId="{6AC01EE9-6A04-5E46-9732-9BFB208A3FE4}">
      <dsp:nvSpPr>
        <dsp:cNvPr id="0" name=""/>
        <dsp:cNvSpPr/>
      </dsp:nvSpPr>
      <dsp:spPr>
        <a:xfrm rot="6942857">
          <a:off x="3428923" y="352399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499960" y="3585553"/>
        <a:ext cx="231197" cy="318587"/>
      </dsp:txXfrm>
    </dsp:sp>
    <dsp:sp modelId="{F8A9A50D-3ED4-4242-B04E-C03A2EFBD152}">
      <dsp:nvSpPr>
        <dsp:cNvPr id="0" name=""/>
        <dsp:cNvSpPr/>
      </dsp:nvSpPr>
      <dsp:spPr>
        <a:xfrm>
          <a:off x="2447131" y="4009039"/>
          <a:ext cx="1405532" cy="1405532"/>
        </a:xfrm>
        <a:prstGeom prst="ellipse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Connection Oriented</a:t>
          </a:r>
        </a:p>
      </dsp:txBody>
      <dsp:txXfrm>
        <a:off x="2652966" y="4214874"/>
        <a:ext cx="993862" cy="993862"/>
      </dsp:txXfrm>
    </dsp:sp>
    <dsp:sp modelId="{6CEEE6F5-2548-064E-AC65-6302A7D6629D}">
      <dsp:nvSpPr>
        <dsp:cNvPr id="0" name=""/>
        <dsp:cNvSpPr/>
      </dsp:nvSpPr>
      <dsp:spPr>
        <a:xfrm rot="10028571">
          <a:off x="2842924" y="278917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940766" y="2884345"/>
        <a:ext cx="231197" cy="318587"/>
      </dsp:txXfrm>
    </dsp:sp>
    <dsp:sp modelId="{1A663357-D448-E749-A8F3-1B19C2143FFB}">
      <dsp:nvSpPr>
        <dsp:cNvPr id="0" name=""/>
        <dsp:cNvSpPr/>
      </dsp:nvSpPr>
      <dsp:spPr>
        <a:xfrm>
          <a:off x="1307264" y="2579691"/>
          <a:ext cx="1405532" cy="1405532"/>
        </a:xfrm>
        <a:prstGeom prst="ellipse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Reliable</a:t>
          </a:r>
        </a:p>
      </dsp:txBody>
      <dsp:txXfrm>
        <a:off x="1513099" y="2785526"/>
        <a:ext cx="993862" cy="993862"/>
      </dsp:txXfrm>
    </dsp:sp>
    <dsp:sp modelId="{C179B4B2-8825-2F47-92F1-7878DA26440A}">
      <dsp:nvSpPr>
        <dsp:cNvPr id="0" name=""/>
        <dsp:cNvSpPr/>
      </dsp:nvSpPr>
      <dsp:spPr>
        <a:xfrm rot="13114286">
          <a:off x="3052064" y="1872867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140339" y="2009952"/>
        <a:ext cx="231197" cy="318587"/>
      </dsp:txXfrm>
    </dsp:sp>
    <dsp:sp modelId="{88DEB9A3-0BC2-1243-9690-8E004AC97135}">
      <dsp:nvSpPr>
        <dsp:cNvPr id="0" name=""/>
        <dsp:cNvSpPr/>
      </dsp:nvSpPr>
      <dsp:spPr>
        <a:xfrm>
          <a:off x="1714078" y="797323"/>
          <a:ext cx="1405532" cy="1405532"/>
        </a:xfrm>
        <a:prstGeom prst="ellipse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Full Duplex</a:t>
          </a:r>
        </a:p>
      </dsp:txBody>
      <dsp:txXfrm>
        <a:off x="1919913" y="1003158"/>
        <a:ext cx="993862" cy="993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29A2-5E80-F63B-930D-1F2012F3C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DC4E9-4D21-ECB5-D333-B3822F89A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3F2C-F914-DF85-70CD-30ED6D4C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B44E7-B0CD-4B50-AE54-C7B9E09C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DB968-16D6-0B74-16EF-E35AC942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AE66-3E16-BC71-F343-5DB9AE2E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8788B-DF4A-258A-D11A-59C90B742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A803-EDD4-37E4-D868-40127AF3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26569-5EEF-8549-4882-80AC0DD8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9AD7C-88F7-AB05-C129-9E700BEE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9FB8F-EA1A-BC85-DE7E-7170E0A07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D07BA-57A7-54A7-79A8-CD4F06709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70BA-0C54-2640-6A8B-ABFDD6AD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A40D-5C7D-D0C6-12FD-0C342447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BEA27-BB73-1525-7497-345EBDD4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D76B-2A3D-27E7-EA55-BFA822BF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4B22-67AF-6A26-8750-D4B8DD8F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BA50-237B-1267-1CB0-726A7439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A7B-6122-ED52-BF39-398AE49D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CD0E0-80E8-A011-74C1-D4C3556E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7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CAA8-D16B-5DF7-1654-348CD146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34581-A231-63CC-15E8-BBAFC1096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CD457-0D73-D148-5BF8-5F819A4A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BBB3A-DCC0-E97C-B559-0E7E224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51AA-7EE6-4431-BF55-FA97A266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7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FC38-B21C-1876-264E-92D66200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4ACB-1F3D-C86E-46EF-1D7E3BB55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672B7-22C5-99A8-3FA0-E42C2B711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FA7BC-1662-E588-0032-33B61B4E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08F70-7E6F-DB77-876F-94E364D4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25A9D-E313-A093-4163-63799E68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3555-4AD6-C954-C787-B60EFB69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71F19-E84D-BA3D-F476-AE1290BA4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574F2-2004-E4BB-B8C6-574F6DCFC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B34EA-0B8E-77B0-097B-638106A87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C4DCE-3ADA-490A-46FC-F8F4F7305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040EB-5C61-BE0E-B603-4A327B7C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76467-5DCB-1390-2339-6FDD3633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24061-932C-9AA4-E7E3-B5BA614E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E425-0824-CEE0-02FC-3956625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C8349-DE7F-7D7B-500B-5B0F6649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DF4D0-82FC-58C6-B89F-80945C98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32F91-AB36-2112-98C0-53F10E9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38CC1-D5B2-5729-1E74-317AEDEF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ED13B-4ED4-C261-ECF6-3E55A8A0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D824-E9CC-BBD3-DA7B-5F87689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C02-16FB-C79A-EB17-DB9465CC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042C-587D-C20B-5F26-BE12DBF3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AD6BB-D2FE-12D5-CD88-FAE2C7DA3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80AD4-C4F4-AC34-9D6B-EC3CECD0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3F284-628B-583F-44FF-B1583ABC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92D0-EB87-8D8C-3474-C78BFA62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5FCC-112E-A285-7EE5-BC2FE1DE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B94F6-5093-C522-18F5-11FB7C09E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4460F-EB42-512C-9AC7-F933D2DBA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7C923-F5F2-F1AF-7BBA-6ECE76C3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BDADA-BF34-1DC1-8117-7D6C37D3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BBBE0-39EE-8275-0606-73920F83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7CCAC-4C82-B2C3-0621-A6AB8326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F82D5-1C9F-AECA-DA98-8B58A952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5A8D7-99BB-BA31-715A-AE15C4CB5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CD25-4015-481E-94C9-A931395C8E35}" type="datetimeFigureOut">
              <a:rPr lang="en-US" smtClean="0"/>
              <a:t>10/22/22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73B7A-DFB4-835A-92C3-12B955036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80BD4-3C8C-0545-E777-230AEF459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E5D2BE-B485-D97F-A815-C324CF74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853"/>
            <a:ext cx="12110720" cy="86887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BAC1D7-8896-CCEB-38B4-69C815889EDC}"/>
              </a:ext>
            </a:extLst>
          </p:cNvPr>
          <p:cNvSpPr/>
          <p:nvPr/>
        </p:nvSpPr>
        <p:spPr>
          <a:xfrm>
            <a:off x="-243020" y="2224295"/>
            <a:ext cx="616073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 KOMPUTER</a:t>
            </a:r>
            <a:b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Transport Layer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11C663-935B-F09F-5BEE-19C16D07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28" y="1800644"/>
            <a:ext cx="5205802" cy="28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Segmen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TCP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4FE8AC-A255-C4E8-8222-AFEE16D1F7BB}"/>
              </a:ext>
            </a:extLst>
          </p:cNvPr>
          <p:cNvGrpSpPr/>
          <p:nvPr/>
        </p:nvGrpSpPr>
        <p:grpSpPr>
          <a:xfrm>
            <a:off x="698064" y="2053970"/>
            <a:ext cx="11141242" cy="1395666"/>
            <a:chOff x="794084" y="3031955"/>
            <a:chExt cx="11141242" cy="139566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9D47B6-0EA4-2763-8D4D-B088A3AAA32D}"/>
                </a:ext>
              </a:extLst>
            </p:cNvPr>
            <p:cNvSpPr/>
            <p:nvPr/>
          </p:nvSpPr>
          <p:spPr>
            <a:xfrm>
              <a:off x="794084" y="3031958"/>
              <a:ext cx="1540042" cy="1395663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Header </a:t>
              </a:r>
              <a:r>
                <a:rPr lang="en-US" dirty="0" err="1">
                  <a:latin typeface="Segoe UI Symbol" panose="020B0502040204020203" pitchFamily="34" charset="0"/>
                  <a:ea typeface="Segoe UI Symbol" panose="020B0502040204020203" pitchFamily="34" charset="0"/>
                </a:rPr>
                <a:t>Protokol</a:t>
              </a:r>
              <a:r>
                <a:rPr lang="en-US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 Network Interface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A4FDD0-35B4-FB5F-B011-85108A39C494}"/>
                </a:ext>
              </a:extLst>
            </p:cNvPr>
            <p:cNvSpPr/>
            <p:nvPr/>
          </p:nvSpPr>
          <p:spPr>
            <a:xfrm>
              <a:off x="2334126" y="3031957"/>
              <a:ext cx="1540042" cy="1395663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 IP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FE4490-C1B5-F30B-4E79-A01B90065599}"/>
                </a:ext>
              </a:extLst>
            </p:cNvPr>
            <p:cNvSpPr/>
            <p:nvPr/>
          </p:nvSpPr>
          <p:spPr>
            <a:xfrm>
              <a:off x="5414210" y="3031956"/>
              <a:ext cx="4981074" cy="1395663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 </a:t>
              </a:r>
              <a:r>
                <a:rPr lang="en-US" dirty="0" err="1"/>
                <a:t>Aplikasi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2A3803-1C8D-75BF-8204-0246968C5890}"/>
                </a:ext>
              </a:extLst>
            </p:cNvPr>
            <p:cNvSpPr/>
            <p:nvPr/>
          </p:nvSpPr>
          <p:spPr>
            <a:xfrm>
              <a:off x="3874168" y="3031956"/>
              <a:ext cx="1540042" cy="1395663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 TCP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0D866B-4B38-3419-0950-B731461A6EC6}"/>
                </a:ext>
              </a:extLst>
            </p:cNvPr>
            <p:cNvSpPr/>
            <p:nvPr/>
          </p:nvSpPr>
          <p:spPr>
            <a:xfrm>
              <a:off x="10395284" y="3031955"/>
              <a:ext cx="1540042" cy="1395663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Trailer </a:t>
              </a:r>
              <a:r>
                <a:rPr lang="en-US" dirty="0" err="1"/>
                <a:t>Protokol</a:t>
              </a:r>
              <a:r>
                <a:rPr lang="en-US" dirty="0"/>
                <a:t> Network Interface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CD098E-E17E-0EDD-3002-8AF3DF51A8D7}"/>
              </a:ext>
            </a:extLst>
          </p:cNvPr>
          <p:cNvCxnSpPr>
            <a:cxnSpLocks/>
          </p:cNvCxnSpPr>
          <p:nvPr/>
        </p:nvCxnSpPr>
        <p:spPr>
          <a:xfrm>
            <a:off x="7329055" y="3711388"/>
            <a:ext cx="2961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1A945E-94BE-99E7-8D00-0A13437E81BB}"/>
              </a:ext>
            </a:extLst>
          </p:cNvPr>
          <p:cNvCxnSpPr>
            <a:cxnSpLocks/>
          </p:cNvCxnSpPr>
          <p:nvPr/>
        </p:nvCxnSpPr>
        <p:spPr>
          <a:xfrm>
            <a:off x="7329055" y="4115615"/>
            <a:ext cx="29702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CAD8C4-28B9-6237-48D9-DEBAA7370EC0}"/>
              </a:ext>
            </a:extLst>
          </p:cNvPr>
          <p:cNvCxnSpPr>
            <a:cxnSpLocks/>
          </p:cNvCxnSpPr>
          <p:nvPr/>
        </p:nvCxnSpPr>
        <p:spPr>
          <a:xfrm>
            <a:off x="7952509" y="4656757"/>
            <a:ext cx="3833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3F16D3-5B8C-F9CF-378A-B24D5F5B8363}"/>
              </a:ext>
            </a:extLst>
          </p:cNvPr>
          <p:cNvCxnSpPr>
            <a:cxnSpLocks/>
          </p:cNvCxnSpPr>
          <p:nvPr/>
        </p:nvCxnSpPr>
        <p:spPr>
          <a:xfrm flipH="1">
            <a:off x="3778148" y="3711388"/>
            <a:ext cx="1763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969DCE-9D0A-55A2-24FE-8E1BC2BA0E35}"/>
              </a:ext>
            </a:extLst>
          </p:cNvPr>
          <p:cNvCxnSpPr>
            <a:cxnSpLocks/>
          </p:cNvCxnSpPr>
          <p:nvPr/>
        </p:nvCxnSpPr>
        <p:spPr>
          <a:xfrm flipH="1">
            <a:off x="2374780" y="4115615"/>
            <a:ext cx="31670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5710EF-F69F-8C16-9964-DCE7AC6C5D32}"/>
              </a:ext>
            </a:extLst>
          </p:cNvPr>
          <p:cNvCxnSpPr>
            <a:cxnSpLocks/>
          </p:cNvCxnSpPr>
          <p:nvPr/>
        </p:nvCxnSpPr>
        <p:spPr>
          <a:xfrm flipH="1">
            <a:off x="698064" y="4682836"/>
            <a:ext cx="43588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0A503B-0CC0-0C5E-02F3-202D97528DCE}"/>
              </a:ext>
            </a:extLst>
          </p:cNvPr>
          <p:cNvSpPr txBox="1"/>
          <p:nvPr/>
        </p:nvSpPr>
        <p:spPr>
          <a:xfrm>
            <a:off x="5541818" y="3574474"/>
            <a:ext cx="2042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Segmen</a:t>
            </a:r>
            <a:r>
              <a:rPr lang="en-US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TCP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F01A03-6D6E-0890-EE34-DDC18BC0172B}"/>
              </a:ext>
            </a:extLst>
          </p:cNvPr>
          <p:cNvSpPr txBox="1"/>
          <p:nvPr/>
        </p:nvSpPr>
        <p:spPr>
          <a:xfrm>
            <a:off x="5541818" y="3924521"/>
            <a:ext cx="2042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Datagram </a:t>
            </a:r>
            <a:r>
              <a:rPr lang="en-US" sz="1400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Protokol</a:t>
            </a:r>
            <a:r>
              <a:rPr lang="en-US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IP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1B01AF-0804-7CF1-F942-2D83CDD6D5BB}"/>
              </a:ext>
            </a:extLst>
          </p:cNvPr>
          <p:cNvSpPr txBox="1"/>
          <p:nvPr/>
        </p:nvSpPr>
        <p:spPr>
          <a:xfrm>
            <a:off x="5056909" y="4536154"/>
            <a:ext cx="3169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Frame </a:t>
            </a:r>
            <a:r>
              <a:rPr lang="en-US" sz="1400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Protokol</a:t>
            </a:r>
            <a:r>
              <a:rPr lang="en-US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Network Interface</a:t>
            </a:r>
          </a:p>
        </p:txBody>
      </p:sp>
    </p:spTree>
    <p:extLst>
      <p:ext uri="{BB962C8B-B14F-4D97-AF65-F5344CB8AC3E}">
        <p14:creationId xmlns:p14="http://schemas.microsoft.com/office/powerpoint/2010/main" val="295812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TCP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129988" y="2386958"/>
            <a:ext cx="4966012" cy="2792559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47625" marR="106045" algn="just">
              <a:lnSpc>
                <a:spcPct val="115000"/>
              </a:lnSpc>
              <a:spcAft>
                <a:spcPts val="800"/>
              </a:spcAft>
            </a:pP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"</a:t>
            </a:r>
            <a:r>
              <a:rPr lang="en-ID" sz="22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Three-way Handshake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".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Tujuan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metode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adalah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agar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dapat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melakukan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sinkronisasi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terhadap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nomor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urut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dan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nomor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acknowledgement yang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dikirimkan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oleh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kedua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pihak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dan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saling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bertukar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ukuran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TCP Window.</a:t>
            </a:r>
            <a:r>
              <a:rPr lang="en-ID" sz="22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620F7C-1359-8B0D-B1EF-08C2EAC0DB27}"/>
              </a:ext>
            </a:extLst>
          </p:cNvPr>
          <p:cNvGrpSpPr/>
          <p:nvPr/>
        </p:nvGrpSpPr>
        <p:grpSpPr>
          <a:xfrm>
            <a:off x="6096000" y="2729412"/>
            <a:ext cx="6107390" cy="1909327"/>
            <a:chOff x="6096000" y="2729412"/>
            <a:chExt cx="6107390" cy="190932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2DD1D2D-7583-46EA-48CC-839F1B33872B}"/>
                </a:ext>
              </a:extLst>
            </p:cNvPr>
            <p:cNvGrpSpPr/>
            <p:nvPr/>
          </p:nvGrpSpPr>
          <p:grpSpPr>
            <a:xfrm>
              <a:off x="6096000" y="2729412"/>
              <a:ext cx="6107390" cy="1792538"/>
              <a:chOff x="6096000" y="2729412"/>
              <a:chExt cx="6107390" cy="179253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6C63A45-B048-4569-CD2B-2DE35DE88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342" y="2789230"/>
                <a:ext cx="1545048" cy="154805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4EF4E26-DF94-5D73-73D3-4896B096D1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2819206"/>
                <a:ext cx="1783373" cy="1262340"/>
              </a:xfrm>
              <a:prstGeom prst="rect">
                <a:avLst/>
              </a:prstGeom>
            </p:spPr>
          </p:pic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2D57854D-2BA5-90DA-7C78-9CD876A963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9373" y="3179051"/>
                <a:ext cx="2490312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9D89700E-0D0B-4AD2-E3C0-7146CC91B3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9373" y="4062611"/>
                <a:ext cx="2490312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076E37A-D00F-8EF4-8246-7C41C29E2D60}"/>
                  </a:ext>
                </a:extLst>
              </p:cNvPr>
              <p:cNvCxnSpPr/>
              <p:nvPr/>
            </p:nvCxnSpPr>
            <p:spPr>
              <a:xfrm flipH="1">
                <a:off x="7879373" y="3563257"/>
                <a:ext cx="2490312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A643E3-ED2F-4D84-FD89-120D082DD324}"/>
                  </a:ext>
                </a:extLst>
              </p:cNvPr>
              <p:cNvSpPr txBox="1"/>
              <p:nvPr/>
            </p:nvSpPr>
            <p:spPr>
              <a:xfrm>
                <a:off x="8550597" y="2729412"/>
                <a:ext cx="1147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SYN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6737EE-21BE-4530-A6BC-82844BFBA7EB}"/>
                  </a:ext>
                </a:extLst>
              </p:cNvPr>
              <p:cNvSpPr txBox="1"/>
              <p:nvPr/>
            </p:nvSpPr>
            <p:spPr>
              <a:xfrm>
                <a:off x="8515031" y="4152618"/>
                <a:ext cx="1147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ACK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8D4374-8E08-A068-087C-547BF6928988}"/>
                  </a:ext>
                </a:extLst>
              </p:cNvPr>
              <p:cNvSpPr txBox="1"/>
              <p:nvPr/>
            </p:nvSpPr>
            <p:spPr>
              <a:xfrm>
                <a:off x="8514882" y="3223590"/>
                <a:ext cx="1147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SYN, ACK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A1C9C3-9C4F-5592-9EE1-D574B6582D9F}"/>
                </a:ext>
              </a:extLst>
            </p:cNvPr>
            <p:cNvSpPr txBox="1"/>
            <p:nvPr/>
          </p:nvSpPr>
          <p:spPr>
            <a:xfrm>
              <a:off x="6574415" y="4114753"/>
              <a:ext cx="1147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CLIENT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3C9D03-74AC-3F38-C710-D3870561A226}"/>
                </a:ext>
              </a:extLst>
            </p:cNvPr>
            <p:cNvSpPr txBox="1"/>
            <p:nvPr/>
          </p:nvSpPr>
          <p:spPr>
            <a:xfrm>
              <a:off x="10658342" y="4269407"/>
              <a:ext cx="1147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701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3615542" y="3127499"/>
            <a:ext cx="5873425" cy="861198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5000" dirty="0">
                <a:solidFill>
                  <a:srgbClr val="0070C0"/>
                </a:solidFill>
                <a:effectLst/>
                <a:latin typeface="Futura Md BT Medium" panose="020B0602020204020303" pitchFamily="34" charset="0"/>
                <a:ea typeface="Calibri" panose="020F0502020204030204" pitchFamily="34" charset="0"/>
                <a:cs typeface="Bangla Sangam MN" panose="02000000000000000000" pitchFamily="2" charset="0"/>
              </a:rPr>
              <a:t>TERIMA KASIH</a:t>
            </a:r>
            <a:endParaRPr lang="en-ID" sz="5000" dirty="0">
              <a:solidFill>
                <a:srgbClr val="0070C0"/>
              </a:solidFill>
              <a:effectLst/>
              <a:latin typeface="Futura Md BT Medium" panose="020B0602020204020303" pitchFamily="34" charset="0"/>
              <a:ea typeface="Calibri" panose="020F0502020204030204" pitchFamily="34" charset="0"/>
              <a:cs typeface="Bangla Sangam M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0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834" y="2469540"/>
            <a:ext cx="10080596" cy="2198713"/>
          </a:xfrm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12700" marR="106045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Setelah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mempelajari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bab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ini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mahasiswa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dihara</a:t>
            </a:r>
            <a:r>
              <a:rPr lang="en-US" sz="2500" b="1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pkan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mampu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:</a:t>
            </a: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protokol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UDP</a:t>
            </a:r>
            <a:endParaRPr lang="en-ID" sz="2200" dirty="0">
              <a:solidFill>
                <a:srgbClr val="000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protokol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TCP</a:t>
            </a:r>
            <a:endParaRPr lang="en-ID" sz="2200" dirty="0">
              <a:solidFill>
                <a:srgbClr val="000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802567" y="353220"/>
            <a:ext cx="309016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Tujuan</a:t>
            </a:r>
            <a:br>
              <a:rPr lang="en-US" sz="3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Pembelajaran</a:t>
            </a:r>
            <a:endParaRPr lang="en-US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6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UDP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154051" y="2379744"/>
            <a:ext cx="9457801" cy="2499274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90525" marR="106045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UDP (User Datagram Protocol)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adalah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salah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satu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protokol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lapisan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transport TCP/IP yang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mendukung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komunikasi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tidak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handal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(unreliable),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tanpa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koneksi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antara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host to host dan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tidak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memiliki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kendali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aliran</a:t>
            </a:r>
            <a:r>
              <a:rPr lang="en-ID" sz="22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marL="390525" marR="106045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Jika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selama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transmisi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pesan-pesan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hilang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protokol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aplikasi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letaknya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UDP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memulihkan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18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Pesan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UDP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4FE8AC-A255-C4E8-8222-AFEE16D1F7BB}"/>
              </a:ext>
            </a:extLst>
          </p:cNvPr>
          <p:cNvGrpSpPr/>
          <p:nvPr/>
        </p:nvGrpSpPr>
        <p:grpSpPr>
          <a:xfrm>
            <a:off x="698064" y="2053970"/>
            <a:ext cx="11141242" cy="1395666"/>
            <a:chOff x="794084" y="3031955"/>
            <a:chExt cx="11141242" cy="139566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9D47B6-0EA4-2763-8D4D-B088A3AAA32D}"/>
                </a:ext>
              </a:extLst>
            </p:cNvPr>
            <p:cNvSpPr/>
            <p:nvPr/>
          </p:nvSpPr>
          <p:spPr>
            <a:xfrm>
              <a:off x="794084" y="3031958"/>
              <a:ext cx="1540042" cy="1395663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Header </a:t>
              </a:r>
              <a:r>
                <a:rPr lang="en-US" dirty="0" err="1">
                  <a:latin typeface="Segoe UI Symbol" panose="020B0502040204020203" pitchFamily="34" charset="0"/>
                  <a:ea typeface="Segoe UI Symbol" panose="020B0502040204020203" pitchFamily="34" charset="0"/>
                </a:rPr>
                <a:t>Protokol</a:t>
              </a:r>
              <a:r>
                <a:rPr lang="en-US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 Network Interface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A4FDD0-35B4-FB5F-B011-85108A39C494}"/>
                </a:ext>
              </a:extLst>
            </p:cNvPr>
            <p:cNvSpPr/>
            <p:nvPr/>
          </p:nvSpPr>
          <p:spPr>
            <a:xfrm>
              <a:off x="2334126" y="3031957"/>
              <a:ext cx="1540042" cy="1395663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 IP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FE4490-C1B5-F30B-4E79-A01B90065599}"/>
                </a:ext>
              </a:extLst>
            </p:cNvPr>
            <p:cNvSpPr/>
            <p:nvPr/>
          </p:nvSpPr>
          <p:spPr>
            <a:xfrm>
              <a:off x="5414210" y="3031956"/>
              <a:ext cx="4981074" cy="1395663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Pesan</a:t>
              </a:r>
              <a:r>
                <a:rPr lang="en-US" dirty="0"/>
                <a:t> UDP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2A3803-1C8D-75BF-8204-0246968C5890}"/>
                </a:ext>
              </a:extLst>
            </p:cNvPr>
            <p:cNvSpPr/>
            <p:nvPr/>
          </p:nvSpPr>
          <p:spPr>
            <a:xfrm>
              <a:off x="3874168" y="3031956"/>
              <a:ext cx="1540042" cy="1395663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 UDP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0D866B-4B38-3419-0950-B731461A6EC6}"/>
                </a:ext>
              </a:extLst>
            </p:cNvPr>
            <p:cNvSpPr/>
            <p:nvPr/>
          </p:nvSpPr>
          <p:spPr>
            <a:xfrm>
              <a:off x="10395284" y="3031955"/>
              <a:ext cx="1540042" cy="1395663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Trailer </a:t>
              </a:r>
              <a:r>
                <a:rPr lang="en-US" dirty="0" err="1"/>
                <a:t>Protokol</a:t>
              </a:r>
              <a:r>
                <a:rPr lang="en-US" dirty="0"/>
                <a:t> Network Interface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CD098E-E17E-0EDD-3002-8AF3DF51A8D7}"/>
              </a:ext>
            </a:extLst>
          </p:cNvPr>
          <p:cNvCxnSpPr>
            <a:cxnSpLocks/>
          </p:cNvCxnSpPr>
          <p:nvPr/>
        </p:nvCxnSpPr>
        <p:spPr>
          <a:xfrm>
            <a:off x="7329055" y="3711388"/>
            <a:ext cx="2961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1A945E-94BE-99E7-8D00-0A13437E81BB}"/>
              </a:ext>
            </a:extLst>
          </p:cNvPr>
          <p:cNvCxnSpPr>
            <a:cxnSpLocks/>
          </p:cNvCxnSpPr>
          <p:nvPr/>
        </p:nvCxnSpPr>
        <p:spPr>
          <a:xfrm>
            <a:off x="7329055" y="4115615"/>
            <a:ext cx="29702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CAD8C4-28B9-6237-48D9-DEBAA7370EC0}"/>
              </a:ext>
            </a:extLst>
          </p:cNvPr>
          <p:cNvCxnSpPr>
            <a:cxnSpLocks/>
          </p:cNvCxnSpPr>
          <p:nvPr/>
        </p:nvCxnSpPr>
        <p:spPr>
          <a:xfrm>
            <a:off x="7952509" y="4656757"/>
            <a:ext cx="3833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3F16D3-5B8C-F9CF-378A-B24D5F5B8363}"/>
              </a:ext>
            </a:extLst>
          </p:cNvPr>
          <p:cNvCxnSpPr>
            <a:cxnSpLocks/>
          </p:cNvCxnSpPr>
          <p:nvPr/>
        </p:nvCxnSpPr>
        <p:spPr>
          <a:xfrm flipH="1">
            <a:off x="3778148" y="3711388"/>
            <a:ext cx="1763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969DCE-9D0A-55A2-24FE-8E1BC2BA0E35}"/>
              </a:ext>
            </a:extLst>
          </p:cNvPr>
          <p:cNvCxnSpPr>
            <a:cxnSpLocks/>
          </p:cNvCxnSpPr>
          <p:nvPr/>
        </p:nvCxnSpPr>
        <p:spPr>
          <a:xfrm flipH="1">
            <a:off x="2374780" y="4115615"/>
            <a:ext cx="31670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5710EF-F69F-8C16-9964-DCE7AC6C5D32}"/>
              </a:ext>
            </a:extLst>
          </p:cNvPr>
          <p:cNvCxnSpPr>
            <a:cxnSpLocks/>
          </p:cNvCxnSpPr>
          <p:nvPr/>
        </p:nvCxnSpPr>
        <p:spPr>
          <a:xfrm flipH="1">
            <a:off x="698064" y="4682836"/>
            <a:ext cx="43588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0A503B-0CC0-0C5E-02F3-202D97528DCE}"/>
              </a:ext>
            </a:extLst>
          </p:cNvPr>
          <p:cNvSpPr txBox="1"/>
          <p:nvPr/>
        </p:nvSpPr>
        <p:spPr>
          <a:xfrm>
            <a:off x="5541818" y="3574474"/>
            <a:ext cx="2042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Pesan</a:t>
            </a:r>
            <a:r>
              <a:rPr lang="en-US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sz="1400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Protokol</a:t>
            </a:r>
            <a:r>
              <a:rPr lang="en-US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UDP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F01A03-6D6E-0890-EE34-DDC18BC0172B}"/>
              </a:ext>
            </a:extLst>
          </p:cNvPr>
          <p:cNvSpPr txBox="1"/>
          <p:nvPr/>
        </p:nvSpPr>
        <p:spPr>
          <a:xfrm>
            <a:off x="5541818" y="3924521"/>
            <a:ext cx="2042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Datagram </a:t>
            </a:r>
            <a:r>
              <a:rPr lang="en-US" sz="1400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Protokol</a:t>
            </a:r>
            <a:r>
              <a:rPr lang="en-US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IP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1B01AF-0804-7CF1-F942-2D83CDD6D5BB}"/>
              </a:ext>
            </a:extLst>
          </p:cNvPr>
          <p:cNvSpPr txBox="1"/>
          <p:nvPr/>
        </p:nvSpPr>
        <p:spPr>
          <a:xfrm>
            <a:off x="5056909" y="4536154"/>
            <a:ext cx="3169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Frame </a:t>
            </a:r>
            <a:r>
              <a:rPr lang="en-US" sz="1400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Protokol</a:t>
            </a:r>
            <a:r>
              <a:rPr lang="en-US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Network Interface</a:t>
            </a:r>
          </a:p>
        </p:txBody>
      </p:sp>
    </p:spTree>
    <p:extLst>
      <p:ext uri="{BB962C8B-B14F-4D97-AF65-F5344CB8AC3E}">
        <p14:creationId xmlns:p14="http://schemas.microsoft.com/office/powerpoint/2010/main" val="190831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Header UDP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279293-5D11-6B3A-172D-6360B1B1C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675479"/>
              </p:ext>
            </p:extLst>
          </p:nvPr>
        </p:nvGraphicFramePr>
        <p:xfrm>
          <a:off x="1828799" y="2050094"/>
          <a:ext cx="7890934" cy="3876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257">
                  <a:extLst>
                    <a:ext uri="{9D8B030D-6E8A-4147-A177-3AD203B41FA5}">
                      <a16:colId xmlns:a16="http://schemas.microsoft.com/office/drawing/2014/main" val="4180913399"/>
                    </a:ext>
                  </a:extLst>
                </a:gridCol>
                <a:gridCol w="1879387">
                  <a:extLst>
                    <a:ext uri="{9D8B030D-6E8A-4147-A177-3AD203B41FA5}">
                      <a16:colId xmlns:a16="http://schemas.microsoft.com/office/drawing/2014/main" val="48567346"/>
                    </a:ext>
                  </a:extLst>
                </a:gridCol>
                <a:gridCol w="4604290">
                  <a:extLst>
                    <a:ext uri="{9D8B030D-6E8A-4147-A177-3AD203B41FA5}">
                      <a16:colId xmlns:a16="http://schemas.microsoft.com/office/drawing/2014/main" val="4155773197"/>
                    </a:ext>
                  </a:extLst>
                </a:gridCol>
              </a:tblGrid>
              <a:tr h="258438">
                <a:tc>
                  <a:txBody>
                    <a:bodyPr/>
                    <a:lstStyle/>
                    <a:p>
                      <a:pPr algn="ctr"/>
                      <a:r>
                        <a:rPr lang="en-ID" sz="1200">
                          <a:effectLst/>
                        </a:rPr>
                        <a:t>Field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200">
                          <a:effectLst/>
                        </a:rPr>
                        <a:t>Panjang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200">
                          <a:effectLst/>
                        </a:rPr>
                        <a:t>Keterangan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9270877"/>
                  </a:ext>
                </a:extLst>
              </a:tr>
              <a:tr h="1033750">
                <a:tc>
                  <a:txBody>
                    <a:bodyPr/>
                    <a:lstStyle/>
                    <a:p>
                      <a:pPr algn="just"/>
                      <a:r>
                        <a:rPr lang="en-ID" sz="1200">
                          <a:effectLst/>
                        </a:rPr>
                        <a:t>Source Port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D" sz="1200">
                          <a:effectLst/>
                        </a:rPr>
                        <a:t>16 bit (2 byte)</a:t>
                      </a:r>
                    </a:p>
                    <a:p>
                      <a:pPr algn="just"/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D" sz="1200">
                          <a:effectLst/>
                        </a:rPr>
                        <a:t>Digunakan untuk mengidentifikasikan sumber protokol lapisan aplikasi yang mengirimkan pesan UDP yang bersangkutan. Pengunaan Source Port dapat berupa client atau server.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1634605"/>
                  </a:ext>
                </a:extLst>
              </a:tr>
              <a:tr h="1033750">
                <a:tc>
                  <a:txBody>
                    <a:bodyPr/>
                    <a:lstStyle/>
                    <a:p>
                      <a:pPr algn="just"/>
                      <a:r>
                        <a:rPr lang="en-ID" sz="1200">
                          <a:effectLst/>
                        </a:rPr>
                        <a:t>Destination Port</a:t>
                      </a:r>
                    </a:p>
                    <a:p>
                      <a:pPr algn="just"/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D" sz="1200">
                          <a:effectLst/>
                        </a:rPr>
                        <a:t>16 bit (2 byte)</a:t>
                      </a:r>
                    </a:p>
                    <a:p>
                      <a:pPr algn="just"/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D" sz="1200">
                          <a:effectLst/>
                        </a:rPr>
                        <a:t>Digunakan untuk mengidentifikasikan tujuan protokol lapisan aplikasi yang menjadi tujuan pesan UDP yang bersangkutan. Pengunaan Destination Port dapat berupa client atau server.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7140604"/>
                  </a:ext>
                </a:extLst>
              </a:tr>
              <a:tr h="1033750">
                <a:tc>
                  <a:txBody>
                    <a:bodyPr/>
                    <a:lstStyle/>
                    <a:p>
                      <a:pPr algn="just"/>
                      <a:r>
                        <a:rPr lang="en-ID" sz="1200">
                          <a:effectLst/>
                        </a:rPr>
                        <a:t>Length</a:t>
                      </a:r>
                    </a:p>
                    <a:p>
                      <a:pPr algn="just"/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D" sz="1200">
                          <a:effectLst/>
                        </a:rPr>
                        <a:t>16 bit (2 byte)</a:t>
                      </a:r>
                    </a:p>
                    <a:p>
                      <a:pPr algn="just"/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D" sz="1200">
                          <a:effectLst/>
                        </a:rPr>
                        <a:t>Digunakan untuk mengindikasikan panjang pesan UDP (pesan UDP ditambah dengan header UDP) dalam satuan byte. Ukuran paling kecil adalah 8 byte dan ukuran paling besar adalah 65515 bytes.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4490593"/>
                  </a:ext>
                </a:extLst>
              </a:tr>
              <a:tr h="516876">
                <a:tc>
                  <a:txBody>
                    <a:bodyPr/>
                    <a:lstStyle/>
                    <a:p>
                      <a:pPr algn="just"/>
                      <a:r>
                        <a:rPr lang="en-ID" sz="1200">
                          <a:effectLst/>
                        </a:rPr>
                        <a:t>Checksum</a:t>
                      </a:r>
                    </a:p>
                    <a:p>
                      <a:pPr algn="just"/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D" sz="1200">
                          <a:effectLst/>
                        </a:rPr>
                        <a:t>16 bit (2 byte)</a:t>
                      </a:r>
                    </a:p>
                    <a:p>
                      <a:pPr algn="just"/>
                      <a:r>
                        <a:rPr lang="en-ID" sz="1200">
                          <a:effectLst/>
                        </a:rPr>
                        <a:t> </a:t>
                      </a:r>
                      <a:endParaRPr lang="en-ID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D" sz="1200" dirty="0" err="1">
                          <a:effectLst/>
                        </a:rPr>
                        <a:t>Berisi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informasi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pengecekan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integritas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dari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pesan</a:t>
                      </a:r>
                      <a:r>
                        <a:rPr lang="en-ID" sz="1200" dirty="0">
                          <a:effectLst/>
                        </a:rPr>
                        <a:t> UDP yang </a:t>
                      </a:r>
                      <a:r>
                        <a:rPr lang="en-ID" sz="1200" dirty="0" err="1">
                          <a:effectLst/>
                        </a:rPr>
                        <a:t>dikirimkan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apakah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terjadi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kesalahan</a:t>
                      </a:r>
                      <a:r>
                        <a:rPr lang="en-ID" sz="1200" dirty="0">
                          <a:effectLst/>
                        </a:rPr>
                        <a:t> </a:t>
                      </a:r>
                      <a:r>
                        <a:rPr lang="en-ID" sz="1200" dirty="0" err="1">
                          <a:effectLst/>
                        </a:rPr>
                        <a:t>dalam</a:t>
                      </a:r>
                      <a:r>
                        <a:rPr lang="en-ID" sz="1200" dirty="0">
                          <a:effectLst/>
                        </a:rPr>
                        <a:t> UDP.</a:t>
                      </a:r>
                      <a:endParaRPr lang="en-ID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630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51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Port UDP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129988" y="2144263"/>
            <a:ext cx="9457801" cy="2282035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90525" marR="106045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4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erfungsi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sebagai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multiplexed message queue,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artinya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UDP port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dapat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menerima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beberapa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pesan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sekaligus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</a:p>
          <a:p>
            <a:pPr marL="390525" marR="106045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4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plikasi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menggunakan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UDP Port : DNS (Domain Name System), SNMP (Simple Network Management Protocol), TFTP dan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SunRPC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en-ID" sz="2400" dirty="0">
              <a:effectLst/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8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Layanan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UDP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881A25-6EA8-7D4A-0F90-398AA55FD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57807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211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TCP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129988" y="2144263"/>
            <a:ext cx="9457801" cy="3277949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90525" marR="106045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2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TCP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(</a:t>
            </a:r>
            <a:r>
              <a:rPr lang="en-ID" sz="22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Transmission Control 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Protocol)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dirancang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mengirimkan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data/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memastikannya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terkirim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lewat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jaringan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Server dan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klien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saling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mentransmisikan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yang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telah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diatur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TCP,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integritas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data/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dikirimkan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melalui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jaringan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juga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terjamin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90525" marR="106045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TCP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membuat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koneksi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antara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sumber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tujuannya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kemudian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barulah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menguraikan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besar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menjadi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lebih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kecil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memastikan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integritas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selama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proses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transmisi</a:t>
            </a:r>
            <a:r>
              <a:rPr lang="en-ID" sz="2200" dirty="0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222222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berlangsung</a:t>
            </a:r>
            <a:endParaRPr lang="en-ID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85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Karakteristik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TCP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B559B13-6E21-876C-4027-C86EF4FED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58645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2848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450</Words>
  <Application>Microsoft Macintosh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Futura Md BT Medium</vt:lpstr>
      <vt:lpstr>Segoe UI 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sinarring.laga@perbanas.ac.id</dc:creator>
  <cp:lastModifiedBy>Microsoft Office User</cp:lastModifiedBy>
  <cp:revision>40</cp:revision>
  <dcterms:created xsi:type="dcterms:W3CDTF">2022-08-25T13:17:53Z</dcterms:created>
  <dcterms:modified xsi:type="dcterms:W3CDTF">2022-10-22T02:36:43Z</dcterms:modified>
</cp:coreProperties>
</file>