
<file path=[Content_Types].xml><?xml version="1.0" encoding="utf-8"?>
<Types xmlns="http://schemas.openxmlformats.org/package/2006/content-types">
  <Default ContentType="application/x-fontdata" Extension="fntdata"/>
  <Default ContentType="image/jpeg" Extension="jpeg"/>
  <Default ContentType="audio/m4a"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alsamiq Sans" charset="1" panose="02000603000000000000"/>
      <p:regular r:id="rId10"/>
    </p:embeddedFont>
    <p:embeddedFont>
      <p:font typeface="Balsamiq Sans Bold" charset="1" panose="02000603000000000000"/>
      <p:regular r:id="rId11"/>
    </p:embeddedFont>
    <p:embeddedFont>
      <p:font typeface="Balsamiq Sans Italics" charset="1" panose="02000603000000000000"/>
      <p:regular r:id="rId12"/>
    </p:embeddedFont>
    <p:embeddedFont>
      <p:font typeface="Balsamiq Sans Bold Italics" charset="1" panose="02000603000000000000"/>
      <p:regular r:id="rId13"/>
    </p:embeddedFont>
    <p:embeddedFont>
      <p:font typeface="Milk Tea Font TH" charset="1" panose="02000503000000000000"/>
      <p:regular r:id="rId14"/>
    </p:embeddedFont>
    <p:embeddedFont>
      <p:font typeface="Milk Tea Font TH Bold" charset="1" panose="02000503000000000000"/>
      <p:regular r:id="rId15"/>
    </p:embeddedFont>
    <p:embeddedFont>
      <p:font typeface="Milk Tea Font TH Italics" charset="1" panose="02000503000000000000"/>
      <p:regular r:id="rId16"/>
    </p:embeddedFont>
    <p:embeddedFont>
      <p:font typeface="Milk Tea Font TH Thin" charset="1" panose="020005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38.svg" Type="http://schemas.openxmlformats.org/officeDocument/2006/relationships/image"/><Relationship Id="rId25" Target="../media/aAFtLYRq0UA.m4a" Type="http://schemas.microsoft.com/office/2007/relationships/media"/><Relationship Id="rId26" Target="../media/aAFtLYRq0UA.m4a" Type="http://schemas.openxmlformats.org/officeDocument/2006/relationships/audio"/><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6.pn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35.pn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2168227">
            <a:off x="-3410266" y="-2001139"/>
            <a:ext cx="8451171" cy="6253867"/>
          </a:xfrm>
          <a:custGeom>
            <a:avLst/>
            <a:gdLst/>
            <a:ahLst/>
            <a:cxnLst/>
            <a:rect r="r" b="b" t="t" l="l"/>
            <a:pathLst>
              <a:path h="6253867" w="8451171">
                <a:moveTo>
                  <a:pt x="0" y="0"/>
                </a:moveTo>
                <a:lnTo>
                  <a:pt x="8451172" y="0"/>
                </a:lnTo>
                <a:lnTo>
                  <a:pt x="8451172" y="6253866"/>
                </a:lnTo>
                <a:lnTo>
                  <a:pt x="0" y="6253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04108">
            <a:off x="13033714" y="-2859079"/>
            <a:ext cx="8451171" cy="6253867"/>
          </a:xfrm>
          <a:custGeom>
            <a:avLst/>
            <a:gdLst/>
            <a:ahLst/>
            <a:cxnLst/>
            <a:rect r="r" b="b" t="t" l="l"/>
            <a:pathLst>
              <a:path h="6253867" w="8451171">
                <a:moveTo>
                  <a:pt x="0" y="0"/>
                </a:moveTo>
                <a:lnTo>
                  <a:pt x="8451172" y="0"/>
                </a:lnTo>
                <a:lnTo>
                  <a:pt x="8451172" y="6253866"/>
                </a:lnTo>
                <a:lnTo>
                  <a:pt x="0" y="6253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612474">
            <a:off x="490451" y="3786552"/>
            <a:ext cx="3163504" cy="4519291"/>
          </a:xfrm>
          <a:custGeom>
            <a:avLst/>
            <a:gdLst/>
            <a:ahLst/>
            <a:cxnLst/>
            <a:rect r="r" b="b" t="t" l="l"/>
            <a:pathLst>
              <a:path h="4519291" w="3163504">
                <a:moveTo>
                  <a:pt x="3163503" y="0"/>
                </a:moveTo>
                <a:lnTo>
                  <a:pt x="0" y="0"/>
                </a:lnTo>
                <a:lnTo>
                  <a:pt x="0" y="4519290"/>
                </a:lnTo>
                <a:lnTo>
                  <a:pt x="3163503" y="4519290"/>
                </a:lnTo>
                <a:lnTo>
                  <a:pt x="316350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962454">
            <a:off x="-1361593" y="5942604"/>
            <a:ext cx="6168300" cy="1861705"/>
          </a:xfrm>
          <a:custGeom>
            <a:avLst/>
            <a:gdLst/>
            <a:ahLst/>
            <a:cxnLst/>
            <a:rect r="r" b="b" t="t" l="l"/>
            <a:pathLst>
              <a:path h="1861705" w="6168300">
                <a:moveTo>
                  <a:pt x="0" y="0"/>
                </a:moveTo>
                <a:lnTo>
                  <a:pt x="6168300" y="0"/>
                </a:lnTo>
                <a:lnTo>
                  <a:pt x="6168300" y="1861705"/>
                </a:lnTo>
                <a:lnTo>
                  <a:pt x="0" y="18617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77033">
            <a:off x="6127513" y="7808259"/>
            <a:ext cx="10240371" cy="8695006"/>
          </a:xfrm>
          <a:custGeom>
            <a:avLst/>
            <a:gdLst/>
            <a:ahLst/>
            <a:cxnLst/>
            <a:rect r="r" b="b" t="t" l="l"/>
            <a:pathLst>
              <a:path h="8695006" w="10240371">
                <a:moveTo>
                  <a:pt x="0" y="0"/>
                </a:moveTo>
                <a:lnTo>
                  <a:pt x="10240371" y="0"/>
                </a:lnTo>
                <a:lnTo>
                  <a:pt x="10240371" y="8695006"/>
                </a:lnTo>
                <a:lnTo>
                  <a:pt x="0" y="86950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14284253" y="5230849"/>
            <a:ext cx="2742217" cy="5113692"/>
          </a:xfrm>
          <a:custGeom>
            <a:avLst/>
            <a:gdLst/>
            <a:ahLst/>
            <a:cxnLst/>
            <a:rect r="r" b="b" t="t" l="l"/>
            <a:pathLst>
              <a:path h="5113692" w="2742217">
                <a:moveTo>
                  <a:pt x="2742217" y="0"/>
                </a:moveTo>
                <a:lnTo>
                  <a:pt x="0" y="0"/>
                </a:lnTo>
                <a:lnTo>
                  <a:pt x="0" y="5113692"/>
                </a:lnTo>
                <a:lnTo>
                  <a:pt x="2742217" y="5113692"/>
                </a:lnTo>
                <a:lnTo>
                  <a:pt x="274221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203605">
            <a:off x="-4831632" y="6165019"/>
            <a:ext cx="11044771" cy="5605221"/>
          </a:xfrm>
          <a:custGeom>
            <a:avLst/>
            <a:gdLst/>
            <a:ahLst/>
            <a:cxnLst/>
            <a:rect r="r" b="b" t="t" l="l"/>
            <a:pathLst>
              <a:path h="5605221" w="11044771">
                <a:moveTo>
                  <a:pt x="0" y="0"/>
                </a:moveTo>
                <a:lnTo>
                  <a:pt x="11044771" y="0"/>
                </a:lnTo>
                <a:lnTo>
                  <a:pt x="11044771" y="5605221"/>
                </a:lnTo>
                <a:lnTo>
                  <a:pt x="0" y="56052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96395">
            <a:off x="825059" y="6159385"/>
            <a:ext cx="694231" cy="704478"/>
          </a:xfrm>
          <a:custGeom>
            <a:avLst/>
            <a:gdLst/>
            <a:ahLst/>
            <a:cxnLst/>
            <a:rect r="r" b="b" t="t" l="l"/>
            <a:pathLst>
              <a:path h="704478" w="694231">
                <a:moveTo>
                  <a:pt x="0" y="0"/>
                </a:moveTo>
                <a:lnTo>
                  <a:pt x="694231" y="0"/>
                </a:lnTo>
                <a:lnTo>
                  <a:pt x="694231" y="704478"/>
                </a:lnTo>
                <a:lnTo>
                  <a:pt x="0" y="70447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96395">
            <a:off x="2897955" y="6791574"/>
            <a:ext cx="694231" cy="704478"/>
          </a:xfrm>
          <a:custGeom>
            <a:avLst/>
            <a:gdLst/>
            <a:ahLst/>
            <a:cxnLst/>
            <a:rect r="r" b="b" t="t" l="l"/>
            <a:pathLst>
              <a:path h="704478" w="694231">
                <a:moveTo>
                  <a:pt x="0" y="0"/>
                </a:moveTo>
                <a:lnTo>
                  <a:pt x="694231" y="0"/>
                </a:lnTo>
                <a:lnTo>
                  <a:pt x="694231" y="704478"/>
                </a:lnTo>
                <a:lnTo>
                  <a:pt x="0" y="70447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96395">
            <a:off x="-172006" y="6191497"/>
            <a:ext cx="574077" cy="582550"/>
          </a:xfrm>
          <a:custGeom>
            <a:avLst/>
            <a:gdLst/>
            <a:ahLst/>
            <a:cxnLst/>
            <a:rect r="r" b="b" t="t" l="l"/>
            <a:pathLst>
              <a:path h="582550" w="574077">
                <a:moveTo>
                  <a:pt x="0" y="0"/>
                </a:moveTo>
                <a:lnTo>
                  <a:pt x="574077" y="0"/>
                </a:lnTo>
                <a:lnTo>
                  <a:pt x="574077" y="582550"/>
                </a:lnTo>
                <a:lnTo>
                  <a:pt x="0" y="58255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96395">
            <a:off x="1824462" y="6789914"/>
            <a:ext cx="574077" cy="582550"/>
          </a:xfrm>
          <a:custGeom>
            <a:avLst/>
            <a:gdLst/>
            <a:ahLst/>
            <a:cxnLst/>
            <a:rect r="r" b="b" t="t" l="l"/>
            <a:pathLst>
              <a:path h="582550" w="574077">
                <a:moveTo>
                  <a:pt x="0" y="0"/>
                </a:moveTo>
                <a:lnTo>
                  <a:pt x="574077" y="0"/>
                </a:lnTo>
                <a:lnTo>
                  <a:pt x="574077" y="582550"/>
                </a:lnTo>
                <a:lnTo>
                  <a:pt x="0" y="58255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1232496">
            <a:off x="14318327" y="2251612"/>
            <a:ext cx="286077" cy="336561"/>
          </a:xfrm>
          <a:custGeom>
            <a:avLst/>
            <a:gdLst/>
            <a:ahLst/>
            <a:cxnLst/>
            <a:rect r="r" b="b" t="t" l="l"/>
            <a:pathLst>
              <a:path h="336561" w="286077">
                <a:moveTo>
                  <a:pt x="0" y="0"/>
                </a:moveTo>
                <a:lnTo>
                  <a:pt x="286077" y="0"/>
                </a:lnTo>
                <a:lnTo>
                  <a:pt x="286077" y="336561"/>
                </a:lnTo>
                <a:lnTo>
                  <a:pt x="0" y="33656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88680">
            <a:off x="14653122" y="2183245"/>
            <a:ext cx="965318" cy="976810"/>
          </a:xfrm>
          <a:custGeom>
            <a:avLst/>
            <a:gdLst/>
            <a:ahLst/>
            <a:cxnLst/>
            <a:rect r="r" b="b" t="t" l="l"/>
            <a:pathLst>
              <a:path h="976810" w="965318">
                <a:moveTo>
                  <a:pt x="0" y="0"/>
                </a:moveTo>
                <a:lnTo>
                  <a:pt x="965318" y="0"/>
                </a:lnTo>
                <a:lnTo>
                  <a:pt x="965318" y="976809"/>
                </a:lnTo>
                <a:lnTo>
                  <a:pt x="0" y="97680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1405588">
            <a:off x="13146748" y="8171737"/>
            <a:ext cx="322182" cy="379037"/>
          </a:xfrm>
          <a:custGeom>
            <a:avLst/>
            <a:gdLst/>
            <a:ahLst/>
            <a:cxnLst/>
            <a:rect r="r" b="b" t="t" l="l"/>
            <a:pathLst>
              <a:path h="379037" w="322182">
                <a:moveTo>
                  <a:pt x="0" y="0"/>
                </a:moveTo>
                <a:lnTo>
                  <a:pt x="322182" y="0"/>
                </a:lnTo>
                <a:lnTo>
                  <a:pt x="322182" y="379037"/>
                </a:lnTo>
                <a:lnTo>
                  <a:pt x="0" y="37903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115429">
            <a:off x="4868276" y="2909469"/>
            <a:ext cx="269937" cy="317573"/>
          </a:xfrm>
          <a:custGeom>
            <a:avLst/>
            <a:gdLst/>
            <a:ahLst/>
            <a:cxnLst/>
            <a:rect r="r" b="b" t="t" l="l"/>
            <a:pathLst>
              <a:path h="317573" w="269937">
                <a:moveTo>
                  <a:pt x="0" y="0"/>
                </a:moveTo>
                <a:lnTo>
                  <a:pt x="269937" y="0"/>
                </a:lnTo>
                <a:lnTo>
                  <a:pt x="269937" y="317573"/>
                </a:lnTo>
                <a:lnTo>
                  <a:pt x="0" y="31757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983886">
            <a:off x="10144251" y="8385533"/>
            <a:ext cx="11294980" cy="3409030"/>
          </a:xfrm>
          <a:custGeom>
            <a:avLst/>
            <a:gdLst/>
            <a:ahLst/>
            <a:cxnLst/>
            <a:rect r="r" b="b" t="t" l="l"/>
            <a:pathLst>
              <a:path h="3409030" w="11294980">
                <a:moveTo>
                  <a:pt x="0" y="0"/>
                </a:moveTo>
                <a:lnTo>
                  <a:pt x="11294980" y="0"/>
                </a:lnTo>
                <a:lnTo>
                  <a:pt x="11294980" y="3409031"/>
                </a:lnTo>
                <a:lnTo>
                  <a:pt x="0" y="340903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8" id="18"/>
          <p:cNvSpPr/>
          <p:nvPr/>
        </p:nvSpPr>
        <p:spPr>
          <a:xfrm flipH="false" flipV="false" rot="-575628">
            <a:off x="12847094" y="9498029"/>
            <a:ext cx="841600" cy="854022"/>
          </a:xfrm>
          <a:custGeom>
            <a:avLst/>
            <a:gdLst/>
            <a:ahLst/>
            <a:cxnLst/>
            <a:rect r="r" b="b" t="t" l="l"/>
            <a:pathLst>
              <a:path h="854022" w="841600">
                <a:moveTo>
                  <a:pt x="0" y="0"/>
                </a:moveTo>
                <a:lnTo>
                  <a:pt x="841599" y="0"/>
                </a:lnTo>
                <a:lnTo>
                  <a:pt x="841599" y="854022"/>
                </a:lnTo>
                <a:lnTo>
                  <a:pt x="0" y="85402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575628">
            <a:off x="17144182" y="8414310"/>
            <a:ext cx="695940" cy="706212"/>
          </a:xfrm>
          <a:custGeom>
            <a:avLst/>
            <a:gdLst/>
            <a:ahLst/>
            <a:cxnLst/>
            <a:rect r="r" b="b" t="t" l="l"/>
            <a:pathLst>
              <a:path h="706212" w="695940">
                <a:moveTo>
                  <a:pt x="0" y="0"/>
                </a:moveTo>
                <a:lnTo>
                  <a:pt x="695940" y="0"/>
                </a:lnTo>
                <a:lnTo>
                  <a:pt x="695940" y="706212"/>
                </a:lnTo>
                <a:lnTo>
                  <a:pt x="0" y="7062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0">
            <a:off x="3555966" y="3145442"/>
            <a:ext cx="11176067" cy="4505287"/>
          </a:xfrm>
          <a:prstGeom prst="rect">
            <a:avLst/>
          </a:prstGeom>
        </p:spPr>
        <p:txBody>
          <a:bodyPr anchor="t" rtlCol="false" tIns="0" lIns="0" bIns="0" rIns="0">
            <a:spAutoFit/>
          </a:bodyPr>
          <a:lstStyle/>
          <a:p>
            <a:pPr algn="ctr">
              <a:lnSpc>
                <a:spcPts val="17099"/>
              </a:lnSpc>
            </a:pPr>
            <a:r>
              <a:rPr lang="en-US" sz="18999" spc="-1215">
                <a:solidFill>
                  <a:srgbClr val="E8663D"/>
                </a:solidFill>
                <a:latin typeface="Milk Tea Font TH Bold"/>
              </a:rPr>
              <a:t>Pestisida Organik</a:t>
            </a:r>
          </a:p>
        </p:txBody>
      </p:sp>
      <p:pic>
        <p:nvPicPr>
          <p:cNvPr name="Picture 21" id="21">
            <a:hlinkClick action="ppaction://media"/>
          </p:cNvPr>
          <p:cNvPicPr>
            <a:picLocks noChangeAspect="true"/>
          </p:cNvPicPr>
          <p:nvPr>
            <a:audioFile r:link="rId26"/>
            <p:extLst>
              <p:ext uri="{DAA4B4D4-6D71-4841-9C94-3DE7FCFB9230}">
                <p14:media xmlns:p14="http://schemas.microsoft.com/office/powerpoint/2010/main" r:embed="rId25">
                  <p14:trim st="0.0000" end="2000.8160"/>
                </p14:media>
              </p:ext>
            </p:extLst>
          </p:nvPr>
        </p:nvPicPr>
        <p:blipFill>
          <a:blip r:embed="rId24"/>
          <a:stretch>
            <a:fillRect/>
          </a:stretch>
        </p:blipFill>
        <p:spPr>
          <a:xfrm>
            <a:off x="8629650" y="4629150"/>
            <a:ext cx="1028700" cy="1028700"/>
          </a:xfrm>
          <a:prstGeom prst="rect">
            <a:avLst/>
          </a:prstGeom>
        </p:spPr>
      </p:pic>
    </p:spTree>
  </p:cSld>
  <p:clrMapOvr>
    <a:masterClrMapping/>
  </p:clrMapOvr>
  <p:timing>
    <p:tnLst>
      <p:par>
        <p:cTn dur="indefinite" restart="never" nodeType="tmRoot">
          <p:childTnLst>
            <p:cmd cmd="playFrom(0.0)">
              <p:cBhvr>
                <p:cTn/>
                <p:tgtEl>
                  <p:spTgt spid="21"/>
                </p:tgtEl>
              </p:cBhvr>
            </p:cmd>
            <p:audio>
              <p:cMediaNode vol="100000" showWhenStopped="false">
                <p:cTn/>
                <p:tgtEl>
                  <p:spTgt spid="21"/>
                </p:tgtEl>
              </p:cMediaNode>
            </p:audio>
          </p:childTnLst>
        </p:cTn>
      </p:par>
    </p:tnLst>
  </p:timing>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708870">
            <a:off x="11832114" y="9060660"/>
            <a:ext cx="8811581" cy="2659495"/>
          </a:xfrm>
          <a:custGeom>
            <a:avLst/>
            <a:gdLst/>
            <a:ahLst/>
            <a:cxnLst/>
            <a:rect r="r" b="b" t="t" l="l"/>
            <a:pathLst>
              <a:path h="2659495" w="8811581">
                <a:moveTo>
                  <a:pt x="0" y="0"/>
                </a:moveTo>
                <a:lnTo>
                  <a:pt x="8811581" y="0"/>
                </a:lnTo>
                <a:lnTo>
                  <a:pt x="8811581" y="2659496"/>
                </a:lnTo>
                <a:lnTo>
                  <a:pt x="0" y="2659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56186">
            <a:off x="7274447" y="-3604318"/>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26864">
            <a:off x="-2332603" y="-1422231"/>
            <a:ext cx="9424422" cy="2844462"/>
          </a:xfrm>
          <a:custGeom>
            <a:avLst/>
            <a:gdLst/>
            <a:ahLst/>
            <a:cxnLst/>
            <a:rect r="r" b="b" t="t" l="l"/>
            <a:pathLst>
              <a:path h="2844462" w="9424422">
                <a:moveTo>
                  <a:pt x="0" y="0"/>
                </a:moveTo>
                <a:lnTo>
                  <a:pt x="9424421" y="0"/>
                </a:lnTo>
                <a:lnTo>
                  <a:pt x="9424421" y="2844462"/>
                </a:lnTo>
                <a:lnTo>
                  <a:pt x="0" y="2844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6395">
            <a:off x="16992953" y="9313023"/>
            <a:ext cx="639259" cy="648694"/>
          </a:xfrm>
          <a:custGeom>
            <a:avLst/>
            <a:gdLst/>
            <a:ahLst/>
            <a:cxnLst/>
            <a:rect r="r" b="b" t="t" l="l"/>
            <a:pathLst>
              <a:path h="648694" w="639259">
                <a:moveTo>
                  <a:pt x="0" y="0"/>
                </a:moveTo>
                <a:lnTo>
                  <a:pt x="639259" y="0"/>
                </a:lnTo>
                <a:lnTo>
                  <a:pt x="639259"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395">
            <a:off x="380474" y="489297"/>
            <a:ext cx="639259" cy="648694"/>
          </a:xfrm>
          <a:custGeom>
            <a:avLst/>
            <a:gdLst/>
            <a:ahLst/>
            <a:cxnLst/>
            <a:rect r="r" b="b" t="t" l="l"/>
            <a:pathLst>
              <a:path h="648694" w="639259">
                <a:moveTo>
                  <a:pt x="0" y="0"/>
                </a:moveTo>
                <a:lnTo>
                  <a:pt x="639258" y="0"/>
                </a:lnTo>
                <a:lnTo>
                  <a:pt x="639258"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6395">
            <a:off x="2284183" y="72088"/>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6395">
            <a:off x="14684168" y="9683687"/>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718124">
            <a:off x="252979" y="7403307"/>
            <a:ext cx="3079199" cy="5782532"/>
          </a:xfrm>
          <a:custGeom>
            <a:avLst/>
            <a:gdLst/>
            <a:ahLst/>
            <a:cxnLst/>
            <a:rect r="r" b="b" t="t" l="l"/>
            <a:pathLst>
              <a:path h="5782532" w="3079199">
                <a:moveTo>
                  <a:pt x="0" y="0"/>
                </a:moveTo>
                <a:lnTo>
                  <a:pt x="3079199" y="0"/>
                </a:lnTo>
                <a:lnTo>
                  <a:pt x="3079199" y="5782532"/>
                </a:lnTo>
                <a:lnTo>
                  <a:pt x="0" y="57825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2140478">
            <a:off x="15592623" y="-1799243"/>
            <a:ext cx="2782724" cy="5225773"/>
          </a:xfrm>
          <a:custGeom>
            <a:avLst/>
            <a:gdLst/>
            <a:ahLst/>
            <a:cxnLst/>
            <a:rect r="r" b="b" t="t" l="l"/>
            <a:pathLst>
              <a:path h="5225773" w="2782724">
                <a:moveTo>
                  <a:pt x="0" y="0"/>
                </a:moveTo>
                <a:lnTo>
                  <a:pt x="2782724" y="0"/>
                </a:lnTo>
                <a:lnTo>
                  <a:pt x="2782724" y="5225773"/>
                </a:lnTo>
                <a:lnTo>
                  <a:pt x="0" y="5225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7307064">
            <a:off x="2831756" y="8440460"/>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1652422" y="2560608"/>
            <a:ext cx="5145845" cy="3737170"/>
          </a:xfrm>
          <a:custGeom>
            <a:avLst/>
            <a:gdLst/>
            <a:ahLst/>
            <a:cxnLst/>
            <a:rect r="r" b="b" t="t" l="l"/>
            <a:pathLst>
              <a:path h="3737170" w="5145845">
                <a:moveTo>
                  <a:pt x="0" y="0"/>
                </a:moveTo>
                <a:lnTo>
                  <a:pt x="5145845" y="0"/>
                </a:lnTo>
                <a:lnTo>
                  <a:pt x="5145845" y="3737170"/>
                </a:lnTo>
                <a:lnTo>
                  <a:pt x="0" y="3737170"/>
                </a:lnTo>
                <a:lnTo>
                  <a:pt x="0" y="0"/>
                </a:lnTo>
                <a:close/>
              </a:path>
            </a:pathLst>
          </a:custGeom>
          <a:blipFill>
            <a:blip r:embed="rId12"/>
            <a:stretch>
              <a:fillRect l="0" t="0" r="0" b="0"/>
            </a:stretch>
          </a:blipFill>
        </p:spPr>
      </p:sp>
      <p:sp>
        <p:nvSpPr>
          <p:cNvPr name="TextBox 13" id="13"/>
          <p:cNvSpPr txBox="true"/>
          <p:nvPr/>
        </p:nvSpPr>
        <p:spPr>
          <a:xfrm rot="0">
            <a:off x="2103823" y="3071346"/>
            <a:ext cx="3178710" cy="676271"/>
          </a:xfrm>
          <a:prstGeom prst="rect">
            <a:avLst/>
          </a:prstGeom>
        </p:spPr>
        <p:txBody>
          <a:bodyPr anchor="t" rtlCol="false" tIns="0" lIns="0" bIns="0" rIns="0">
            <a:spAutoFit/>
          </a:bodyPr>
          <a:lstStyle/>
          <a:p>
            <a:pPr algn="ctr" marL="0" indent="0" lvl="0">
              <a:lnSpc>
                <a:spcPts val="4949"/>
              </a:lnSpc>
              <a:spcBef>
                <a:spcPct val="0"/>
              </a:spcBef>
            </a:pPr>
            <a:r>
              <a:rPr lang="en-US" sz="5499" spc="-351">
                <a:solidFill>
                  <a:srgbClr val="ED9125"/>
                </a:solidFill>
                <a:latin typeface="Milk Tea Font TH Bold"/>
              </a:rPr>
              <a:t>Bahan :</a:t>
            </a:r>
          </a:p>
        </p:txBody>
      </p:sp>
      <p:sp>
        <p:nvSpPr>
          <p:cNvPr name="TextBox 14" id="14"/>
          <p:cNvSpPr txBox="true"/>
          <p:nvPr/>
        </p:nvSpPr>
        <p:spPr>
          <a:xfrm rot="0">
            <a:off x="1489733" y="655607"/>
            <a:ext cx="15308533" cy="1905001"/>
          </a:xfrm>
          <a:prstGeom prst="rect">
            <a:avLst/>
          </a:prstGeom>
        </p:spPr>
        <p:txBody>
          <a:bodyPr anchor="t" rtlCol="false" tIns="0" lIns="0" bIns="0" rIns="0">
            <a:spAutoFit/>
          </a:bodyPr>
          <a:lstStyle/>
          <a:p>
            <a:pPr algn="ctr">
              <a:lnSpc>
                <a:spcPts val="7200"/>
              </a:lnSpc>
            </a:pPr>
            <a:r>
              <a:rPr lang="en-US" sz="8000" spc="-512">
                <a:solidFill>
                  <a:srgbClr val="E8663D"/>
                </a:solidFill>
                <a:latin typeface="Milk Tea Font TH"/>
              </a:rPr>
              <a:t>Cara Pembuatan</a:t>
            </a:r>
          </a:p>
          <a:p>
            <a:pPr algn="ctr" marL="0" indent="0" lvl="0">
              <a:lnSpc>
                <a:spcPts val="7200"/>
              </a:lnSpc>
              <a:spcBef>
                <a:spcPct val="0"/>
              </a:spcBef>
            </a:pPr>
            <a:r>
              <a:rPr lang="en-US" sz="8000" spc="-512">
                <a:solidFill>
                  <a:srgbClr val="E8663D"/>
                </a:solidFill>
                <a:latin typeface="Milk Tea Font TH"/>
              </a:rPr>
              <a:t>Pestisida Jeruk Nipis</a:t>
            </a:r>
          </a:p>
        </p:txBody>
      </p:sp>
      <p:sp>
        <p:nvSpPr>
          <p:cNvPr name="TextBox 15" id="15"/>
          <p:cNvSpPr txBox="true"/>
          <p:nvPr/>
        </p:nvSpPr>
        <p:spPr>
          <a:xfrm rot="0">
            <a:off x="5012315" y="2807961"/>
            <a:ext cx="5183985" cy="2667000"/>
          </a:xfrm>
          <a:prstGeom prst="rect">
            <a:avLst/>
          </a:prstGeom>
        </p:spPr>
        <p:txBody>
          <a:bodyPr anchor="t" rtlCol="false" tIns="0" lIns="0" bIns="0" rIns="0">
            <a:spAutoFit/>
          </a:bodyPr>
          <a:lstStyle/>
          <a:p>
            <a:pPr algn="just">
              <a:lnSpc>
                <a:spcPts val="4200"/>
              </a:lnSpc>
            </a:pPr>
            <a:r>
              <a:rPr lang="en-US" sz="3000">
                <a:solidFill>
                  <a:srgbClr val="5F3F31"/>
                </a:solidFill>
                <a:latin typeface="Balsamiq Sans"/>
              </a:rPr>
              <a:t>• 5 buah jeruk nipis</a:t>
            </a:r>
          </a:p>
          <a:p>
            <a:pPr algn="just">
              <a:lnSpc>
                <a:spcPts val="4200"/>
              </a:lnSpc>
            </a:pPr>
            <a:r>
              <a:rPr lang="en-US" sz="3000">
                <a:solidFill>
                  <a:srgbClr val="5F3F31"/>
                </a:solidFill>
                <a:latin typeface="Balsamiq Sans"/>
              </a:rPr>
              <a:t>• 20 lembar daun jeruk nipis</a:t>
            </a:r>
          </a:p>
          <a:p>
            <a:pPr algn="just">
              <a:lnSpc>
                <a:spcPts val="4200"/>
              </a:lnSpc>
            </a:pPr>
            <a:r>
              <a:rPr lang="en-US" sz="3000">
                <a:solidFill>
                  <a:srgbClr val="5F3F31"/>
                </a:solidFill>
                <a:latin typeface="Balsamiq Sans"/>
              </a:rPr>
              <a:t>• 3 sendok makan gula pasir</a:t>
            </a:r>
          </a:p>
          <a:p>
            <a:pPr algn="just">
              <a:lnSpc>
                <a:spcPts val="4200"/>
              </a:lnSpc>
            </a:pPr>
            <a:r>
              <a:rPr lang="en-US" sz="3000">
                <a:solidFill>
                  <a:srgbClr val="5F3F31"/>
                </a:solidFill>
                <a:latin typeface="Balsamiq Sans"/>
              </a:rPr>
              <a:t>• 2 sendok makan EM4</a:t>
            </a:r>
          </a:p>
          <a:p>
            <a:pPr algn="just" marL="0" indent="0" lvl="0">
              <a:lnSpc>
                <a:spcPts val="4200"/>
              </a:lnSpc>
              <a:spcBef>
                <a:spcPct val="0"/>
              </a:spcBef>
            </a:pPr>
            <a:r>
              <a:rPr lang="en-US" sz="3000">
                <a:solidFill>
                  <a:srgbClr val="5F3F31"/>
                </a:solidFill>
                <a:latin typeface="Balsamiq Sans"/>
              </a:rPr>
              <a:t>• 4 Liter Air</a:t>
            </a:r>
          </a:p>
        </p:txBody>
      </p:sp>
      <p:sp>
        <p:nvSpPr>
          <p:cNvPr name="TextBox 16" id="16"/>
          <p:cNvSpPr txBox="true"/>
          <p:nvPr/>
        </p:nvSpPr>
        <p:spPr>
          <a:xfrm rot="0">
            <a:off x="1792578" y="5417811"/>
            <a:ext cx="14192756" cy="4281606"/>
          </a:xfrm>
          <a:prstGeom prst="rect">
            <a:avLst/>
          </a:prstGeom>
        </p:spPr>
        <p:txBody>
          <a:bodyPr anchor="t" rtlCol="false" tIns="0" lIns="0" bIns="0" rIns="0">
            <a:spAutoFit/>
          </a:bodyPr>
          <a:lstStyle/>
          <a:p>
            <a:pPr>
              <a:lnSpc>
                <a:spcPts val="4233"/>
              </a:lnSpc>
            </a:pPr>
            <a:r>
              <a:rPr lang="en-US" sz="3023">
                <a:solidFill>
                  <a:srgbClr val="5F3F31"/>
                </a:solidFill>
                <a:latin typeface="Balsamiq Sans"/>
              </a:rPr>
              <a:t>• Peras 5 buah jeruk nipis, kemudian gunakan airnya.</a:t>
            </a:r>
          </a:p>
          <a:p>
            <a:pPr>
              <a:lnSpc>
                <a:spcPts val="4233"/>
              </a:lnSpc>
            </a:pPr>
            <a:r>
              <a:rPr lang="en-US" sz="3023">
                <a:solidFill>
                  <a:srgbClr val="5F3F31"/>
                </a:solidFill>
                <a:latin typeface="Balsamiq Sans"/>
              </a:rPr>
              <a:t>• </a:t>
            </a:r>
            <a:r>
              <a:rPr lang="en-US" sz="3023">
                <a:solidFill>
                  <a:srgbClr val="5F3F31"/>
                </a:solidFill>
                <a:latin typeface="Balsamiq Sans"/>
              </a:rPr>
              <a:t>Bersihkan 20 lembar daun jeruk nipis, kemudian ditumbuk.</a:t>
            </a:r>
          </a:p>
          <a:p>
            <a:pPr>
              <a:lnSpc>
                <a:spcPts val="4233"/>
              </a:lnSpc>
            </a:pPr>
            <a:r>
              <a:rPr lang="en-US" sz="3023">
                <a:solidFill>
                  <a:srgbClr val="5F3F31"/>
                </a:solidFill>
                <a:latin typeface="Balsamiq Sans"/>
              </a:rPr>
              <a:t>• Tambahkan </a:t>
            </a:r>
            <a:r>
              <a:rPr lang="en-US" sz="3023">
                <a:solidFill>
                  <a:srgbClr val="5F3F31"/>
                </a:solidFill>
                <a:latin typeface="Balsamiq Sans"/>
              </a:rPr>
              <a:t>3 sendok makan gula, 2 sendok makan EM4, 4 liter air bersih. Campur dan aduk semua bahan hingga merata. Diamkan selama 4 hingga 5 hari dalam wadah yang tertutup.</a:t>
            </a:r>
          </a:p>
          <a:p>
            <a:pPr>
              <a:lnSpc>
                <a:spcPts val="4233"/>
              </a:lnSpc>
            </a:pPr>
            <a:r>
              <a:rPr lang="en-US" sz="3023">
                <a:solidFill>
                  <a:srgbClr val="5F3F31"/>
                </a:solidFill>
                <a:latin typeface="Balsamiq Sans"/>
              </a:rPr>
              <a:t>Untuk setiap penggunaan larutan pestisida organik dari jeruk nipis, gunakan perbandingan 2 sendok makan larutan dengan 1 liter air.</a:t>
            </a:r>
          </a:p>
          <a:p>
            <a:pPr marL="0" indent="0" lvl="0">
              <a:lnSpc>
                <a:spcPts val="4233"/>
              </a:lnSpc>
              <a:spcBef>
                <a:spcPct val="0"/>
              </a:spcBef>
            </a:pPr>
            <a:r>
              <a:rPr lang="en-US" sz="3023">
                <a:solidFill>
                  <a:srgbClr val="5F3F31"/>
                </a:solidFill>
                <a:latin typeface="Balsamiq Sans"/>
              </a:rPr>
              <a:t>Pindahkan ke wadah spray agar mudah digunakan.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0">
            <a:off x="0" y="1120140"/>
            <a:ext cx="18288000" cy="9166860"/>
          </a:xfrm>
          <a:custGeom>
            <a:avLst/>
            <a:gdLst/>
            <a:ahLst/>
            <a:cxnLst/>
            <a:rect r="r" b="b" t="t" l="l"/>
            <a:pathLst>
              <a:path h="9166860" w="18288000">
                <a:moveTo>
                  <a:pt x="0" y="0"/>
                </a:moveTo>
                <a:lnTo>
                  <a:pt x="18288000" y="0"/>
                </a:lnTo>
                <a:lnTo>
                  <a:pt x="18288000" y="9166860"/>
                </a:lnTo>
                <a:lnTo>
                  <a:pt x="0" y="9166860"/>
                </a:lnTo>
                <a:lnTo>
                  <a:pt x="0" y="0"/>
                </a:lnTo>
                <a:close/>
              </a:path>
            </a:pathLst>
          </a:custGeom>
          <a:blipFill>
            <a:blip r:embed="rId2"/>
            <a:stretch>
              <a:fillRect l="0" t="0" r="0" b="0"/>
            </a:stretch>
          </a:blipFill>
        </p:spPr>
      </p:sp>
      <p:sp>
        <p:nvSpPr>
          <p:cNvPr name="Freeform 3" id="3"/>
          <p:cNvSpPr/>
          <p:nvPr/>
        </p:nvSpPr>
        <p:spPr>
          <a:xfrm flipH="false" flipV="false" rot="0">
            <a:off x="10917318" y="6861568"/>
            <a:ext cx="4114800" cy="3032093"/>
          </a:xfrm>
          <a:custGeom>
            <a:avLst/>
            <a:gdLst/>
            <a:ahLst/>
            <a:cxnLst/>
            <a:rect r="r" b="b" t="t" l="l"/>
            <a:pathLst>
              <a:path h="3032093" w="4114800">
                <a:moveTo>
                  <a:pt x="0" y="0"/>
                </a:moveTo>
                <a:lnTo>
                  <a:pt x="4114800" y="0"/>
                </a:lnTo>
                <a:lnTo>
                  <a:pt x="4114800" y="3032092"/>
                </a:lnTo>
                <a:lnTo>
                  <a:pt x="0" y="3032092"/>
                </a:lnTo>
                <a:lnTo>
                  <a:pt x="0" y="0"/>
                </a:lnTo>
                <a:close/>
              </a:path>
            </a:pathLst>
          </a:custGeom>
          <a:blipFill>
            <a:blip r:embed="rId3">
              <a:extLst>
                <a:ext uri="{96DAC541-7B7A-43D3-8B79-37D633B846F1}">
                  <asvg:svgBlip xmlns:asvg="http://schemas.microsoft.com/office/drawing/2016/SVG/main" r:embed="rId4"/>
                </a:ext>
              </a:extLst>
            </a:blip>
            <a:stretch>
              <a:fillRect l="0" t="0" r="0" b="-35708"/>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708870">
            <a:off x="11832114" y="9060660"/>
            <a:ext cx="8811581" cy="2659495"/>
          </a:xfrm>
          <a:custGeom>
            <a:avLst/>
            <a:gdLst/>
            <a:ahLst/>
            <a:cxnLst/>
            <a:rect r="r" b="b" t="t" l="l"/>
            <a:pathLst>
              <a:path h="2659495" w="8811581">
                <a:moveTo>
                  <a:pt x="0" y="0"/>
                </a:moveTo>
                <a:lnTo>
                  <a:pt x="8811581" y="0"/>
                </a:lnTo>
                <a:lnTo>
                  <a:pt x="8811581" y="2659496"/>
                </a:lnTo>
                <a:lnTo>
                  <a:pt x="0" y="2659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56186">
            <a:off x="7274447" y="-3604318"/>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26864">
            <a:off x="-2332603" y="-1422231"/>
            <a:ext cx="9424422" cy="2844462"/>
          </a:xfrm>
          <a:custGeom>
            <a:avLst/>
            <a:gdLst/>
            <a:ahLst/>
            <a:cxnLst/>
            <a:rect r="r" b="b" t="t" l="l"/>
            <a:pathLst>
              <a:path h="2844462" w="9424422">
                <a:moveTo>
                  <a:pt x="0" y="0"/>
                </a:moveTo>
                <a:lnTo>
                  <a:pt x="9424421" y="0"/>
                </a:lnTo>
                <a:lnTo>
                  <a:pt x="9424421" y="2844462"/>
                </a:lnTo>
                <a:lnTo>
                  <a:pt x="0" y="2844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6395">
            <a:off x="16992953" y="9313023"/>
            <a:ext cx="639259" cy="648694"/>
          </a:xfrm>
          <a:custGeom>
            <a:avLst/>
            <a:gdLst/>
            <a:ahLst/>
            <a:cxnLst/>
            <a:rect r="r" b="b" t="t" l="l"/>
            <a:pathLst>
              <a:path h="648694" w="639259">
                <a:moveTo>
                  <a:pt x="0" y="0"/>
                </a:moveTo>
                <a:lnTo>
                  <a:pt x="639259" y="0"/>
                </a:lnTo>
                <a:lnTo>
                  <a:pt x="639259"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395">
            <a:off x="380474" y="489297"/>
            <a:ext cx="639259" cy="648694"/>
          </a:xfrm>
          <a:custGeom>
            <a:avLst/>
            <a:gdLst/>
            <a:ahLst/>
            <a:cxnLst/>
            <a:rect r="r" b="b" t="t" l="l"/>
            <a:pathLst>
              <a:path h="648694" w="639259">
                <a:moveTo>
                  <a:pt x="0" y="0"/>
                </a:moveTo>
                <a:lnTo>
                  <a:pt x="639258" y="0"/>
                </a:lnTo>
                <a:lnTo>
                  <a:pt x="639258"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6395">
            <a:off x="2284183" y="72088"/>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6395">
            <a:off x="14684168" y="9683687"/>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718124">
            <a:off x="252979" y="7403307"/>
            <a:ext cx="3079199" cy="5782532"/>
          </a:xfrm>
          <a:custGeom>
            <a:avLst/>
            <a:gdLst/>
            <a:ahLst/>
            <a:cxnLst/>
            <a:rect r="r" b="b" t="t" l="l"/>
            <a:pathLst>
              <a:path h="5782532" w="3079199">
                <a:moveTo>
                  <a:pt x="0" y="0"/>
                </a:moveTo>
                <a:lnTo>
                  <a:pt x="3079199" y="0"/>
                </a:lnTo>
                <a:lnTo>
                  <a:pt x="3079199" y="5782532"/>
                </a:lnTo>
                <a:lnTo>
                  <a:pt x="0" y="57825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2140478">
            <a:off x="15592623" y="-1799243"/>
            <a:ext cx="2782724" cy="5225773"/>
          </a:xfrm>
          <a:custGeom>
            <a:avLst/>
            <a:gdLst/>
            <a:ahLst/>
            <a:cxnLst/>
            <a:rect r="r" b="b" t="t" l="l"/>
            <a:pathLst>
              <a:path h="5225773" w="2782724">
                <a:moveTo>
                  <a:pt x="0" y="0"/>
                </a:moveTo>
                <a:lnTo>
                  <a:pt x="2782724" y="0"/>
                </a:lnTo>
                <a:lnTo>
                  <a:pt x="2782724" y="5225773"/>
                </a:lnTo>
                <a:lnTo>
                  <a:pt x="0" y="5225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1695725" y="3168651"/>
            <a:ext cx="1367765" cy="1228724"/>
          </a:xfrm>
          <a:prstGeom prst="rect">
            <a:avLst/>
          </a:prstGeom>
        </p:spPr>
        <p:txBody>
          <a:bodyPr anchor="t" rtlCol="false" tIns="0" lIns="0" bIns="0" rIns="0">
            <a:spAutoFit/>
          </a:bodyPr>
          <a:lstStyle/>
          <a:p>
            <a:pPr algn="ctr" marL="0" indent="0" lvl="0">
              <a:lnSpc>
                <a:spcPts val="8999"/>
              </a:lnSpc>
              <a:spcBef>
                <a:spcPct val="0"/>
              </a:spcBef>
            </a:pPr>
            <a:r>
              <a:rPr lang="en-US" sz="9999" spc="-639">
                <a:solidFill>
                  <a:srgbClr val="ED9125"/>
                </a:solidFill>
                <a:latin typeface="Milk Tea Font TH Bold"/>
              </a:rPr>
              <a:t>»</a:t>
            </a:r>
          </a:p>
        </p:txBody>
      </p:sp>
      <p:sp>
        <p:nvSpPr>
          <p:cNvPr name="TextBox 12" id="12"/>
          <p:cNvSpPr txBox="true"/>
          <p:nvPr/>
        </p:nvSpPr>
        <p:spPr>
          <a:xfrm rot="0">
            <a:off x="3127419" y="3584690"/>
            <a:ext cx="12033162" cy="3702050"/>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Penggunaan pestisida kimia secara terus menerus dengan dosis tidak tepat berbahaya bagi ekosistem dan lingkungan. Selain itu residu kimia yang tertinggal di dalam produk pertanian dapat berbahaya bagi kesehatan dalam jangka panjang, maka dari itu lebih baik menggunakan pestisida alami.</a:t>
            </a:r>
          </a:p>
        </p:txBody>
      </p:sp>
      <p:sp>
        <p:nvSpPr>
          <p:cNvPr name="Freeform 13" id="13"/>
          <p:cNvSpPr/>
          <p:nvPr/>
        </p:nvSpPr>
        <p:spPr>
          <a:xfrm flipH="false" flipV="false" rot="-7307064">
            <a:off x="2831756" y="8440460"/>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489733" y="1917455"/>
            <a:ext cx="15308533" cy="1238249"/>
          </a:xfrm>
          <a:prstGeom prst="rect">
            <a:avLst/>
          </a:prstGeom>
        </p:spPr>
        <p:txBody>
          <a:bodyPr anchor="t" rtlCol="false" tIns="0" lIns="0" bIns="0" rIns="0">
            <a:spAutoFit/>
          </a:bodyPr>
          <a:lstStyle/>
          <a:p>
            <a:pPr marL="0" indent="0" lvl="0">
              <a:lnSpc>
                <a:spcPts val="8999"/>
              </a:lnSpc>
              <a:spcBef>
                <a:spcPct val="0"/>
              </a:spcBef>
            </a:pPr>
            <a:r>
              <a:rPr lang="en-US" sz="9999" spc="-639">
                <a:solidFill>
                  <a:srgbClr val="E8663D"/>
                </a:solidFill>
                <a:latin typeface="Balsamiq Sans"/>
              </a:rPr>
              <a:t>Tahukah Kamu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TextBox 2" id="2"/>
          <p:cNvSpPr txBox="true"/>
          <p:nvPr/>
        </p:nvSpPr>
        <p:spPr>
          <a:xfrm rot="0">
            <a:off x="5444077" y="4259233"/>
            <a:ext cx="12843923" cy="2714624"/>
          </a:xfrm>
          <a:prstGeom prst="rect">
            <a:avLst/>
          </a:prstGeom>
        </p:spPr>
        <p:txBody>
          <a:bodyPr anchor="t" rtlCol="false" tIns="0" lIns="0" bIns="0" rIns="0">
            <a:spAutoFit/>
          </a:bodyPr>
          <a:lstStyle/>
          <a:p>
            <a:pPr algn="ctr">
              <a:lnSpc>
                <a:spcPts val="10349"/>
              </a:lnSpc>
            </a:pPr>
            <a:r>
              <a:rPr lang="en-US" sz="11499" spc="-735">
                <a:solidFill>
                  <a:srgbClr val="E8663D"/>
                </a:solidFill>
                <a:latin typeface="Milk Tea Font TH Bold"/>
              </a:rPr>
              <a:t>APA ITU PESTISIDA ALAMI ?</a:t>
            </a:r>
          </a:p>
        </p:txBody>
      </p:sp>
      <p:sp>
        <p:nvSpPr>
          <p:cNvPr name="Freeform 3" id="3"/>
          <p:cNvSpPr/>
          <p:nvPr/>
        </p:nvSpPr>
        <p:spPr>
          <a:xfrm flipH="false" flipV="false" rot="-224419">
            <a:off x="6395033" y="2398326"/>
            <a:ext cx="390152" cy="459002"/>
          </a:xfrm>
          <a:custGeom>
            <a:avLst/>
            <a:gdLst/>
            <a:ahLst/>
            <a:cxnLst/>
            <a:rect r="r" b="b" t="t" l="l"/>
            <a:pathLst>
              <a:path h="459002" w="390152">
                <a:moveTo>
                  <a:pt x="0" y="0"/>
                </a:moveTo>
                <a:lnTo>
                  <a:pt x="390152" y="0"/>
                </a:lnTo>
                <a:lnTo>
                  <a:pt x="390152" y="459003"/>
                </a:lnTo>
                <a:lnTo>
                  <a:pt x="0" y="4590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405588">
            <a:off x="7527103" y="7920617"/>
            <a:ext cx="285218" cy="335550"/>
          </a:xfrm>
          <a:custGeom>
            <a:avLst/>
            <a:gdLst/>
            <a:ahLst/>
            <a:cxnLst/>
            <a:rect r="r" b="b" t="t" l="l"/>
            <a:pathLst>
              <a:path h="335550" w="285218">
                <a:moveTo>
                  <a:pt x="0" y="0"/>
                </a:moveTo>
                <a:lnTo>
                  <a:pt x="285217" y="0"/>
                </a:lnTo>
                <a:lnTo>
                  <a:pt x="285217" y="335551"/>
                </a:lnTo>
                <a:lnTo>
                  <a:pt x="0" y="335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458920">
            <a:off x="1110645" y="3631803"/>
            <a:ext cx="316054" cy="371828"/>
          </a:xfrm>
          <a:custGeom>
            <a:avLst/>
            <a:gdLst/>
            <a:ahLst/>
            <a:cxnLst/>
            <a:rect r="r" b="b" t="t" l="l"/>
            <a:pathLst>
              <a:path h="371828" w="316054">
                <a:moveTo>
                  <a:pt x="0" y="0"/>
                </a:moveTo>
                <a:lnTo>
                  <a:pt x="316054" y="0"/>
                </a:lnTo>
                <a:lnTo>
                  <a:pt x="316054" y="371828"/>
                </a:lnTo>
                <a:lnTo>
                  <a:pt x="0" y="371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331613">
            <a:off x="-769728" y="8502699"/>
            <a:ext cx="9867306" cy="7301807"/>
          </a:xfrm>
          <a:custGeom>
            <a:avLst/>
            <a:gdLst/>
            <a:ahLst/>
            <a:cxnLst/>
            <a:rect r="r" b="b" t="t" l="l"/>
            <a:pathLst>
              <a:path h="7301807" w="9867306">
                <a:moveTo>
                  <a:pt x="0" y="0"/>
                </a:moveTo>
                <a:lnTo>
                  <a:pt x="9867306" y="0"/>
                </a:lnTo>
                <a:lnTo>
                  <a:pt x="9867306" y="7301807"/>
                </a:lnTo>
                <a:lnTo>
                  <a:pt x="0" y="73018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4063404">
            <a:off x="10386918" y="-3650903"/>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686703">
            <a:off x="14774494" y="2663172"/>
            <a:ext cx="965318" cy="976810"/>
          </a:xfrm>
          <a:custGeom>
            <a:avLst/>
            <a:gdLst/>
            <a:ahLst/>
            <a:cxnLst/>
            <a:rect r="r" b="b" t="t" l="l"/>
            <a:pathLst>
              <a:path h="976810" w="965318">
                <a:moveTo>
                  <a:pt x="0" y="0"/>
                </a:moveTo>
                <a:lnTo>
                  <a:pt x="965318" y="0"/>
                </a:lnTo>
                <a:lnTo>
                  <a:pt x="965318" y="976810"/>
                </a:lnTo>
                <a:lnTo>
                  <a:pt x="0" y="9768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268672" y="2831784"/>
            <a:ext cx="4415377" cy="4623432"/>
          </a:xfrm>
          <a:custGeom>
            <a:avLst/>
            <a:gdLst/>
            <a:ahLst/>
            <a:cxnLst/>
            <a:rect r="r" b="b" t="t" l="l"/>
            <a:pathLst>
              <a:path h="4623432" w="4415377">
                <a:moveTo>
                  <a:pt x="0" y="0"/>
                </a:moveTo>
                <a:lnTo>
                  <a:pt x="4415377" y="0"/>
                </a:lnTo>
                <a:lnTo>
                  <a:pt x="4415377" y="4623432"/>
                </a:lnTo>
                <a:lnTo>
                  <a:pt x="0" y="46234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3456186">
            <a:off x="3348487" y="-4116200"/>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31613">
            <a:off x="1568003" y="8578709"/>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458920">
            <a:off x="2319469" y="4062420"/>
            <a:ext cx="269937" cy="317573"/>
          </a:xfrm>
          <a:custGeom>
            <a:avLst/>
            <a:gdLst/>
            <a:ahLst/>
            <a:cxnLst/>
            <a:rect r="r" b="b" t="t" l="l"/>
            <a:pathLst>
              <a:path h="317573" w="269937">
                <a:moveTo>
                  <a:pt x="0" y="0"/>
                </a:moveTo>
                <a:lnTo>
                  <a:pt x="269937" y="0"/>
                </a:lnTo>
                <a:lnTo>
                  <a:pt x="269937" y="317573"/>
                </a:lnTo>
                <a:lnTo>
                  <a:pt x="0" y="317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31613">
            <a:off x="15067984" y="4813924"/>
            <a:ext cx="8451171" cy="6253867"/>
          </a:xfrm>
          <a:custGeom>
            <a:avLst/>
            <a:gdLst/>
            <a:ahLst/>
            <a:cxnLst/>
            <a:rect r="r" b="b" t="t" l="l"/>
            <a:pathLst>
              <a:path h="6253867" w="8451171">
                <a:moveTo>
                  <a:pt x="0" y="0"/>
                </a:moveTo>
                <a:lnTo>
                  <a:pt x="8451171" y="0"/>
                </a:lnTo>
                <a:lnTo>
                  <a:pt x="8451171" y="6253866"/>
                </a:lnTo>
                <a:lnTo>
                  <a:pt x="0" y="6253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128466">
            <a:off x="-995933" y="4078688"/>
            <a:ext cx="2886050" cy="5419812"/>
          </a:xfrm>
          <a:custGeom>
            <a:avLst/>
            <a:gdLst/>
            <a:ahLst/>
            <a:cxnLst/>
            <a:rect r="r" b="b" t="t" l="l"/>
            <a:pathLst>
              <a:path h="5419812" w="2886050">
                <a:moveTo>
                  <a:pt x="0" y="0"/>
                </a:moveTo>
                <a:lnTo>
                  <a:pt x="2886050" y="0"/>
                </a:lnTo>
                <a:lnTo>
                  <a:pt x="2886050" y="5419812"/>
                </a:lnTo>
                <a:lnTo>
                  <a:pt x="0" y="54198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566071">
            <a:off x="17262601" y="18209"/>
            <a:ext cx="1706030" cy="5832582"/>
          </a:xfrm>
          <a:custGeom>
            <a:avLst/>
            <a:gdLst/>
            <a:ahLst/>
            <a:cxnLst/>
            <a:rect r="r" b="b" t="t" l="l"/>
            <a:pathLst>
              <a:path h="5832582" w="1706030">
                <a:moveTo>
                  <a:pt x="0" y="0"/>
                </a:moveTo>
                <a:lnTo>
                  <a:pt x="1706030" y="0"/>
                </a:lnTo>
                <a:lnTo>
                  <a:pt x="1706030" y="5832581"/>
                </a:lnTo>
                <a:lnTo>
                  <a:pt x="0" y="58325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628800">
            <a:off x="15536995" y="2087066"/>
            <a:ext cx="269937" cy="317573"/>
          </a:xfrm>
          <a:custGeom>
            <a:avLst/>
            <a:gdLst/>
            <a:ahLst/>
            <a:cxnLst/>
            <a:rect r="r" b="b" t="t" l="l"/>
            <a:pathLst>
              <a:path h="317573" w="269937">
                <a:moveTo>
                  <a:pt x="0" y="0"/>
                </a:moveTo>
                <a:lnTo>
                  <a:pt x="269937" y="0"/>
                </a:lnTo>
                <a:lnTo>
                  <a:pt x="269937" y="317573"/>
                </a:lnTo>
                <a:lnTo>
                  <a:pt x="0" y="3175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708870">
            <a:off x="11992321" y="8768025"/>
            <a:ext cx="8372671" cy="2527024"/>
          </a:xfrm>
          <a:custGeom>
            <a:avLst/>
            <a:gdLst/>
            <a:ahLst/>
            <a:cxnLst/>
            <a:rect r="r" b="b" t="t" l="l"/>
            <a:pathLst>
              <a:path h="2527024" w="8372671">
                <a:moveTo>
                  <a:pt x="0" y="0"/>
                </a:moveTo>
                <a:lnTo>
                  <a:pt x="8372672" y="0"/>
                </a:lnTo>
                <a:lnTo>
                  <a:pt x="8372672" y="2527024"/>
                </a:lnTo>
                <a:lnTo>
                  <a:pt x="0" y="25270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9926864">
            <a:off x="-3068050" y="-1327036"/>
            <a:ext cx="9432823" cy="2846998"/>
          </a:xfrm>
          <a:custGeom>
            <a:avLst/>
            <a:gdLst/>
            <a:ahLst/>
            <a:cxnLst/>
            <a:rect r="r" b="b" t="t" l="l"/>
            <a:pathLst>
              <a:path h="2846998" w="9432823">
                <a:moveTo>
                  <a:pt x="0" y="0"/>
                </a:moveTo>
                <a:lnTo>
                  <a:pt x="9432824" y="0"/>
                </a:lnTo>
                <a:lnTo>
                  <a:pt x="9432824" y="2846998"/>
                </a:lnTo>
                <a:lnTo>
                  <a:pt x="0" y="28469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96395">
            <a:off x="16896097" y="9007817"/>
            <a:ext cx="607417" cy="616382"/>
          </a:xfrm>
          <a:custGeom>
            <a:avLst/>
            <a:gdLst/>
            <a:ahLst/>
            <a:cxnLst/>
            <a:rect r="r" b="b" t="t" l="l"/>
            <a:pathLst>
              <a:path h="616382" w="607417">
                <a:moveTo>
                  <a:pt x="0" y="0"/>
                </a:moveTo>
                <a:lnTo>
                  <a:pt x="607416" y="0"/>
                </a:lnTo>
                <a:lnTo>
                  <a:pt x="607416" y="616383"/>
                </a:lnTo>
                <a:lnTo>
                  <a:pt x="0" y="61638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96395">
            <a:off x="670546" y="303334"/>
            <a:ext cx="607417" cy="616382"/>
          </a:xfrm>
          <a:custGeom>
            <a:avLst/>
            <a:gdLst/>
            <a:ahLst/>
            <a:cxnLst/>
            <a:rect r="r" b="b" t="t" l="l"/>
            <a:pathLst>
              <a:path h="616382" w="607417">
                <a:moveTo>
                  <a:pt x="0" y="0"/>
                </a:moveTo>
                <a:lnTo>
                  <a:pt x="607416" y="0"/>
                </a:lnTo>
                <a:lnTo>
                  <a:pt x="607416" y="616382"/>
                </a:lnTo>
                <a:lnTo>
                  <a:pt x="0" y="6163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96395">
            <a:off x="2315514" y="104283"/>
            <a:ext cx="565888" cy="574240"/>
          </a:xfrm>
          <a:custGeom>
            <a:avLst/>
            <a:gdLst/>
            <a:ahLst/>
            <a:cxnLst/>
            <a:rect r="r" b="b" t="t" l="l"/>
            <a:pathLst>
              <a:path h="574240" w="565888">
                <a:moveTo>
                  <a:pt x="0" y="0"/>
                </a:moveTo>
                <a:lnTo>
                  <a:pt x="565888" y="0"/>
                </a:lnTo>
                <a:lnTo>
                  <a:pt x="565888" y="574240"/>
                </a:lnTo>
                <a:lnTo>
                  <a:pt x="0" y="5742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96395">
            <a:off x="14794403" y="9640413"/>
            <a:ext cx="565888" cy="574240"/>
          </a:xfrm>
          <a:custGeom>
            <a:avLst/>
            <a:gdLst/>
            <a:ahLst/>
            <a:cxnLst/>
            <a:rect r="r" b="b" t="t" l="l"/>
            <a:pathLst>
              <a:path h="574240" w="565888">
                <a:moveTo>
                  <a:pt x="0" y="0"/>
                </a:moveTo>
                <a:lnTo>
                  <a:pt x="565888" y="0"/>
                </a:lnTo>
                <a:lnTo>
                  <a:pt x="565888" y="574241"/>
                </a:lnTo>
                <a:lnTo>
                  <a:pt x="0" y="57424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5" id="15"/>
          <p:cNvSpPr txBox="true"/>
          <p:nvPr/>
        </p:nvSpPr>
        <p:spPr>
          <a:xfrm rot="0">
            <a:off x="1219222" y="2325688"/>
            <a:ext cx="15849556" cy="5559425"/>
          </a:xfrm>
          <a:prstGeom prst="rect">
            <a:avLst/>
          </a:prstGeom>
        </p:spPr>
        <p:txBody>
          <a:bodyPr anchor="t" rtlCol="false" tIns="0" lIns="0" bIns="0" rIns="0">
            <a:spAutoFit/>
          </a:bodyPr>
          <a:lstStyle/>
          <a:p>
            <a:pPr>
              <a:lnSpc>
                <a:spcPts val="4900"/>
              </a:lnSpc>
            </a:pPr>
            <a:r>
              <a:rPr lang="en-US" sz="3500">
                <a:solidFill>
                  <a:srgbClr val="5F3F31"/>
                </a:solidFill>
                <a:latin typeface="Balsamiq Sans Bold"/>
              </a:rPr>
              <a:t>• Pestisida alami adalah pestisida yang terbuat dari bahan-bahan alami, dan mudah didapat.</a:t>
            </a:r>
          </a:p>
          <a:p>
            <a:pPr>
              <a:lnSpc>
                <a:spcPts val="4900"/>
              </a:lnSpc>
            </a:pPr>
          </a:p>
          <a:p>
            <a:pPr>
              <a:lnSpc>
                <a:spcPts val="4900"/>
              </a:lnSpc>
            </a:pPr>
            <a:r>
              <a:rPr lang="en-US" sz="3500">
                <a:solidFill>
                  <a:srgbClr val="5F3F31"/>
                </a:solidFill>
                <a:latin typeface="Balsamiq Sans Bold"/>
              </a:rPr>
              <a:t>• Pestisida ini berguna untuk mengendalikan hama dan penyakit tanaman tanpa mengganggu kelestarian lingkungan.</a:t>
            </a:r>
          </a:p>
          <a:p>
            <a:pPr>
              <a:lnSpc>
                <a:spcPts val="4900"/>
              </a:lnSpc>
            </a:pPr>
          </a:p>
          <a:p>
            <a:pPr marL="0" indent="0" lvl="0">
              <a:lnSpc>
                <a:spcPts val="4900"/>
              </a:lnSpc>
              <a:spcBef>
                <a:spcPct val="0"/>
              </a:spcBef>
            </a:pPr>
            <a:r>
              <a:rPr lang="en-US" sz="3500">
                <a:solidFill>
                  <a:srgbClr val="5F3F31"/>
                </a:solidFill>
                <a:latin typeface="Balsamiq Sans Bold"/>
              </a:rPr>
              <a:t>• Pestisida alami ini hanya digunakan bila diperlukan. Jangan menyemprotkan pestisida alami ini bila tidak terdapat hama pada tanaman kita. Biarkan tanaman itu sendiri menangkal hama secara alami.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708870">
            <a:off x="11832114" y="9060660"/>
            <a:ext cx="8811581" cy="2659495"/>
          </a:xfrm>
          <a:custGeom>
            <a:avLst/>
            <a:gdLst/>
            <a:ahLst/>
            <a:cxnLst/>
            <a:rect r="r" b="b" t="t" l="l"/>
            <a:pathLst>
              <a:path h="2659495" w="8811581">
                <a:moveTo>
                  <a:pt x="0" y="0"/>
                </a:moveTo>
                <a:lnTo>
                  <a:pt x="8811581" y="0"/>
                </a:lnTo>
                <a:lnTo>
                  <a:pt x="8811581" y="2659496"/>
                </a:lnTo>
                <a:lnTo>
                  <a:pt x="0" y="2659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56186">
            <a:off x="7274447" y="-3604318"/>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26864">
            <a:off x="-2332603" y="-1422231"/>
            <a:ext cx="9424422" cy="2844462"/>
          </a:xfrm>
          <a:custGeom>
            <a:avLst/>
            <a:gdLst/>
            <a:ahLst/>
            <a:cxnLst/>
            <a:rect r="r" b="b" t="t" l="l"/>
            <a:pathLst>
              <a:path h="2844462" w="9424422">
                <a:moveTo>
                  <a:pt x="0" y="0"/>
                </a:moveTo>
                <a:lnTo>
                  <a:pt x="9424421" y="0"/>
                </a:lnTo>
                <a:lnTo>
                  <a:pt x="9424421" y="2844462"/>
                </a:lnTo>
                <a:lnTo>
                  <a:pt x="0" y="2844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6395">
            <a:off x="16992953" y="9313023"/>
            <a:ext cx="639259" cy="648694"/>
          </a:xfrm>
          <a:custGeom>
            <a:avLst/>
            <a:gdLst/>
            <a:ahLst/>
            <a:cxnLst/>
            <a:rect r="r" b="b" t="t" l="l"/>
            <a:pathLst>
              <a:path h="648694" w="639259">
                <a:moveTo>
                  <a:pt x="0" y="0"/>
                </a:moveTo>
                <a:lnTo>
                  <a:pt x="639259" y="0"/>
                </a:lnTo>
                <a:lnTo>
                  <a:pt x="639259"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395">
            <a:off x="380474" y="489297"/>
            <a:ext cx="639259" cy="648694"/>
          </a:xfrm>
          <a:custGeom>
            <a:avLst/>
            <a:gdLst/>
            <a:ahLst/>
            <a:cxnLst/>
            <a:rect r="r" b="b" t="t" l="l"/>
            <a:pathLst>
              <a:path h="648694" w="639259">
                <a:moveTo>
                  <a:pt x="0" y="0"/>
                </a:moveTo>
                <a:lnTo>
                  <a:pt x="639258" y="0"/>
                </a:lnTo>
                <a:lnTo>
                  <a:pt x="639258"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6395">
            <a:off x="2284183" y="72088"/>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6395">
            <a:off x="14684168" y="9683687"/>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718124">
            <a:off x="252979" y="7403307"/>
            <a:ext cx="3079199" cy="5782532"/>
          </a:xfrm>
          <a:custGeom>
            <a:avLst/>
            <a:gdLst/>
            <a:ahLst/>
            <a:cxnLst/>
            <a:rect r="r" b="b" t="t" l="l"/>
            <a:pathLst>
              <a:path h="5782532" w="3079199">
                <a:moveTo>
                  <a:pt x="0" y="0"/>
                </a:moveTo>
                <a:lnTo>
                  <a:pt x="3079199" y="0"/>
                </a:lnTo>
                <a:lnTo>
                  <a:pt x="3079199" y="5782532"/>
                </a:lnTo>
                <a:lnTo>
                  <a:pt x="0" y="57825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2140478">
            <a:off x="15592623" y="-1799243"/>
            <a:ext cx="2782724" cy="5225773"/>
          </a:xfrm>
          <a:custGeom>
            <a:avLst/>
            <a:gdLst/>
            <a:ahLst/>
            <a:cxnLst/>
            <a:rect r="r" b="b" t="t" l="l"/>
            <a:pathLst>
              <a:path h="5225773" w="2782724">
                <a:moveTo>
                  <a:pt x="0" y="0"/>
                </a:moveTo>
                <a:lnTo>
                  <a:pt x="2782724" y="0"/>
                </a:lnTo>
                <a:lnTo>
                  <a:pt x="2782724" y="5225773"/>
                </a:lnTo>
                <a:lnTo>
                  <a:pt x="0" y="5225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1489733" y="3831979"/>
            <a:ext cx="1367765" cy="676271"/>
          </a:xfrm>
          <a:prstGeom prst="rect">
            <a:avLst/>
          </a:prstGeom>
        </p:spPr>
        <p:txBody>
          <a:bodyPr anchor="t" rtlCol="false" tIns="0" lIns="0" bIns="0" rIns="0">
            <a:spAutoFit/>
          </a:bodyPr>
          <a:lstStyle/>
          <a:p>
            <a:pPr algn="ctr" marL="0" indent="0" lvl="0">
              <a:lnSpc>
                <a:spcPts val="4949"/>
              </a:lnSpc>
              <a:spcBef>
                <a:spcPct val="0"/>
              </a:spcBef>
            </a:pPr>
            <a:r>
              <a:rPr lang="en-US" sz="5499" spc="-351" strike="noStrike" u="none">
                <a:solidFill>
                  <a:srgbClr val="ED9125"/>
                </a:solidFill>
                <a:latin typeface="Milk Tea Font TH Bold"/>
              </a:rPr>
              <a:t>01</a:t>
            </a:r>
          </a:p>
        </p:txBody>
      </p:sp>
      <p:sp>
        <p:nvSpPr>
          <p:cNvPr name="TextBox 12" id="12"/>
          <p:cNvSpPr txBox="true"/>
          <p:nvPr/>
        </p:nvSpPr>
        <p:spPr>
          <a:xfrm rot="0">
            <a:off x="2933698" y="3549938"/>
            <a:ext cx="12033162" cy="1225550"/>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Tidak adanya residu yang tertinggal setelah digunakan ke tanaman.</a:t>
            </a:r>
          </a:p>
        </p:txBody>
      </p:sp>
      <p:sp>
        <p:nvSpPr>
          <p:cNvPr name="TextBox 13" id="13"/>
          <p:cNvSpPr txBox="true"/>
          <p:nvPr/>
        </p:nvSpPr>
        <p:spPr>
          <a:xfrm rot="0">
            <a:off x="1489733" y="5233090"/>
            <a:ext cx="1367765" cy="676271"/>
          </a:xfrm>
          <a:prstGeom prst="rect">
            <a:avLst/>
          </a:prstGeom>
        </p:spPr>
        <p:txBody>
          <a:bodyPr anchor="t" rtlCol="false" tIns="0" lIns="0" bIns="0" rIns="0">
            <a:spAutoFit/>
          </a:bodyPr>
          <a:lstStyle/>
          <a:p>
            <a:pPr algn="ctr" marL="0" indent="0" lvl="0">
              <a:lnSpc>
                <a:spcPts val="4949"/>
              </a:lnSpc>
              <a:spcBef>
                <a:spcPct val="0"/>
              </a:spcBef>
            </a:pPr>
            <a:r>
              <a:rPr lang="en-US" sz="5499" spc="-351" strike="noStrike" u="none">
                <a:solidFill>
                  <a:srgbClr val="ED9125"/>
                </a:solidFill>
                <a:latin typeface="Milk Tea Font TH Bold"/>
              </a:rPr>
              <a:t>02</a:t>
            </a:r>
          </a:p>
        </p:txBody>
      </p:sp>
      <p:sp>
        <p:nvSpPr>
          <p:cNvPr name="TextBox 14" id="14"/>
          <p:cNvSpPr txBox="true"/>
          <p:nvPr/>
        </p:nvSpPr>
        <p:spPr>
          <a:xfrm rot="0">
            <a:off x="1489733" y="6634201"/>
            <a:ext cx="1367765" cy="676271"/>
          </a:xfrm>
          <a:prstGeom prst="rect">
            <a:avLst/>
          </a:prstGeom>
        </p:spPr>
        <p:txBody>
          <a:bodyPr anchor="t" rtlCol="false" tIns="0" lIns="0" bIns="0" rIns="0">
            <a:spAutoFit/>
          </a:bodyPr>
          <a:lstStyle/>
          <a:p>
            <a:pPr algn="ctr" marL="0" indent="0" lvl="0">
              <a:lnSpc>
                <a:spcPts val="4949"/>
              </a:lnSpc>
              <a:spcBef>
                <a:spcPct val="0"/>
              </a:spcBef>
            </a:pPr>
            <a:r>
              <a:rPr lang="en-US" sz="5499" spc="-351" strike="noStrike" u="none">
                <a:solidFill>
                  <a:srgbClr val="ED9125"/>
                </a:solidFill>
                <a:latin typeface="Milk Tea Font TH Bold"/>
              </a:rPr>
              <a:t>03</a:t>
            </a:r>
          </a:p>
        </p:txBody>
      </p:sp>
      <p:sp>
        <p:nvSpPr>
          <p:cNvPr name="Freeform 15" id="15"/>
          <p:cNvSpPr/>
          <p:nvPr/>
        </p:nvSpPr>
        <p:spPr>
          <a:xfrm flipH="false" flipV="false" rot="-7307064">
            <a:off x="2831756" y="8440460"/>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489733" y="1926980"/>
            <a:ext cx="15308533" cy="1228724"/>
          </a:xfrm>
          <a:prstGeom prst="rect">
            <a:avLst/>
          </a:prstGeom>
        </p:spPr>
        <p:txBody>
          <a:bodyPr anchor="t" rtlCol="false" tIns="0" lIns="0" bIns="0" rIns="0">
            <a:spAutoFit/>
          </a:bodyPr>
          <a:lstStyle/>
          <a:p>
            <a:pPr algn="ctr" marL="0" indent="0" lvl="0">
              <a:lnSpc>
                <a:spcPts val="8999"/>
              </a:lnSpc>
              <a:spcBef>
                <a:spcPct val="0"/>
              </a:spcBef>
            </a:pPr>
            <a:r>
              <a:rPr lang="en-US" sz="9999" spc="-639">
                <a:solidFill>
                  <a:srgbClr val="E8663D"/>
                </a:solidFill>
                <a:latin typeface="Milk Tea Font TH"/>
              </a:rPr>
              <a:t>KELEBIHAN DAN MANFAAT</a:t>
            </a:r>
          </a:p>
        </p:txBody>
      </p:sp>
      <p:sp>
        <p:nvSpPr>
          <p:cNvPr name="TextBox 17" id="17"/>
          <p:cNvSpPr txBox="true"/>
          <p:nvPr/>
        </p:nvSpPr>
        <p:spPr>
          <a:xfrm rot="0">
            <a:off x="2933698" y="5205853"/>
            <a:ext cx="4005133" cy="606425"/>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Ramah Lingkungan</a:t>
            </a:r>
          </a:p>
        </p:txBody>
      </p:sp>
      <p:sp>
        <p:nvSpPr>
          <p:cNvPr name="TextBox 18" id="18"/>
          <p:cNvSpPr txBox="true"/>
          <p:nvPr/>
        </p:nvSpPr>
        <p:spPr>
          <a:xfrm rot="0">
            <a:off x="2933698" y="6316785"/>
            <a:ext cx="9489384" cy="1225550"/>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Bahan baku untuk membuatnya mudah ditemukan</a:t>
            </a:r>
          </a:p>
        </p:txBody>
      </p:sp>
      <p:sp>
        <p:nvSpPr>
          <p:cNvPr name="TextBox 19" id="19"/>
          <p:cNvSpPr txBox="true"/>
          <p:nvPr/>
        </p:nvSpPr>
        <p:spPr>
          <a:xfrm rot="0">
            <a:off x="1592369" y="7924837"/>
            <a:ext cx="1367765" cy="676271"/>
          </a:xfrm>
          <a:prstGeom prst="rect">
            <a:avLst/>
          </a:prstGeom>
        </p:spPr>
        <p:txBody>
          <a:bodyPr anchor="t" rtlCol="false" tIns="0" lIns="0" bIns="0" rIns="0">
            <a:spAutoFit/>
          </a:bodyPr>
          <a:lstStyle/>
          <a:p>
            <a:pPr algn="ctr" marL="0" indent="0" lvl="0">
              <a:lnSpc>
                <a:spcPts val="4949"/>
              </a:lnSpc>
              <a:spcBef>
                <a:spcPct val="0"/>
              </a:spcBef>
            </a:pPr>
            <a:r>
              <a:rPr lang="en-US" sz="5499" spc="-351">
                <a:solidFill>
                  <a:srgbClr val="ED9125"/>
                </a:solidFill>
                <a:latin typeface="Milk Tea Font TH Bold"/>
              </a:rPr>
              <a:t>04</a:t>
            </a:r>
          </a:p>
        </p:txBody>
      </p:sp>
      <p:sp>
        <p:nvSpPr>
          <p:cNvPr name="TextBox 20" id="20"/>
          <p:cNvSpPr txBox="true"/>
          <p:nvPr/>
        </p:nvSpPr>
        <p:spPr>
          <a:xfrm rot="0">
            <a:off x="2960134" y="7969373"/>
            <a:ext cx="9489384" cy="606425"/>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Mudah terurai oleh alam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TextBox 2" id="2"/>
          <p:cNvSpPr txBox="true"/>
          <p:nvPr/>
        </p:nvSpPr>
        <p:spPr>
          <a:xfrm rot="0">
            <a:off x="1028700" y="4183033"/>
            <a:ext cx="11333736" cy="2714624"/>
          </a:xfrm>
          <a:prstGeom prst="rect">
            <a:avLst/>
          </a:prstGeom>
        </p:spPr>
        <p:txBody>
          <a:bodyPr anchor="t" rtlCol="false" tIns="0" lIns="0" bIns="0" rIns="0">
            <a:spAutoFit/>
          </a:bodyPr>
          <a:lstStyle/>
          <a:p>
            <a:pPr algn="ctr">
              <a:lnSpc>
                <a:spcPts val="10349"/>
              </a:lnSpc>
            </a:pPr>
            <a:r>
              <a:rPr lang="en-US" sz="11499" spc="-735">
                <a:solidFill>
                  <a:srgbClr val="E8663D"/>
                </a:solidFill>
                <a:latin typeface="Milk Tea Font TH"/>
              </a:rPr>
              <a:t>CARA PEMBUATAN PESTISIDA ORGANIK</a:t>
            </a:r>
          </a:p>
        </p:txBody>
      </p:sp>
      <p:sp>
        <p:nvSpPr>
          <p:cNvPr name="Freeform 3" id="3"/>
          <p:cNvSpPr/>
          <p:nvPr/>
        </p:nvSpPr>
        <p:spPr>
          <a:xfrm flipH="false" flipV="false" rot="-224419">
            <a:off x="6395033" y="2398326"/>
            <a:ext cx="390152" cy="459002"/>
          </a:xfrm>
          <a:custGeom>
            <a:avLst/>
            <a:gdLst/>
            <a:ahLst/>
            <a:cxnLst/>
            <a:rect r="r" b="b" t="t" l="l"/>
            <a:pathLst>
              <a:path h="459002" w="390152">
                <a:moveTo>
                  <a:pt x="0" y="0"/>
                </a:moveTo>
                <a:lnTo>
                  <a:pt x="390152" y="0"/>
                </a:lnTo>
                <a:lnTo>
                  <a:pt x="390152" y="459003"/>
                </a:lnTo>
                <a:lnTo>
                  <a:pt x="0" y="4590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405588">
            <a:off x="7527103" y="7920617"/>
            <a:ext cx="285218" cy="335550"/>
          </a:xfrm>
          <a:custGeom>
            <a:avLst/>
            <a:gdLst/>
            <a:ahLst/>
            <a:cxnLst/>
            <a:rect r="r" b="b" t="t" l="l"/>
            <a:pathLst>
              <a:path h="335550" w="285218">
                <a:moveTo>
                  <a:pt x="0" y="0"/>
                </a:moveTo>
                <a:lnTo>
                  <a:pt x="285217" y="0"/>
                </a:lnTo>
                <a:lnTo>
                  <a:pt x="285217" y="335551"/>
                </a:lnTo>
                <a:lnTo>
                  <a:pt x="0" y="335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458920">
            <a:off x="1110645" y="3631803"/>
            <a:ext cx="316054" cy="371828"/>
          </a:xfrm>
          <a:custGeom>
            <a:avLst/>
            <a:gdLst/>
            <a:ahLst/>
            <a:cxnLst/>
            <a:rect r="r" b="b" t="t" l="l"/>
            <a:pathLst>
              <a:path h="371828" w="316054">
                <a:moveTo>
                  <a:pt x="0" y="0"/>
                </a:moveTo>
                <a:lnTo>
                  <a:pt x="316054" y="0"/>
                </a:lnTo>
                <a:lnTo>
                  <a:pt x="316054" y="371828"/>
                </a:lnTo>
                <a:lnTo>
                  <a:pt x="0" y="371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331613">
            <a:off x="-769728" y="8502699"/>
            <a:ext cx="9867306" cy="7301807"/>
          </a:xfrm>
          <a:custGeom>
            <a:avLst/>
            <a:gdLst/>
            <a:ahLst/>
            <a:cxnLst/>
            <a:rect r="r" b="b" t="t" l="l"/>
            <a:pathLst>
              <a:path h="7301807" w="9867306">
                <a:moveTo>
                  <a:pt x="0" y="0"/>
                </a:moveTo>
                <a:lnTo>
                  <a:pt x="9867306" y="0"/>
                </a:lnTo>
                <a:lnTo>
                  <a:pt x="9867306" y="7301807"/>
                </a:lnTo>
                <a:lnTo>
                  <a:pt x="0" y="73018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4063404">
            <a:off x="10386918" y="-3650903"/>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144500" y="3316258"/>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0">
            <a:off x="14016504" y="3926256"/>
            <a:ext cx="3393305" cy="5200468"/>
          </a:xfrm>
          <a:custGeom>
            <a:avLst/>
            <a:gdLst/>
            <a:ahLst/>
            <a:cxnLst/>
            <a:rect r="r" b="b" t="t" l="l"/>
            <a:pathLst>
              <a:path h="5200468" w="3393305">
                <a:moveTo>
                  <a:pt x="0" y="0"/>
                </a:moveTo>
                <a:lnTo>
                  <a:pt x="3393305" y="0"/>
                </a:lnTo>
                <a:lnTo>
                  <a:pt x="3393305" y="5200468"/>
                </a:lnTo>
                <a:lnTo>
                  <a:pt x="0" y="5200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419">
            <a:off x="16117199" y="1336426"/>
            <a:ext cx="341766" cy="402077"/>
          </a:xfrm>
          <a:custGeom>
            <a:avLst/>
            <a:gdLst/>
            <a:ahLst/>
            <a:cxnLst/>
            <a:rect r="r" b="b" t="t" l="l"/>
            <a:pathLst>
              <a:path h="402077" w="341766">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405588">
            <a:off x="16961322" y="6037920"/>
            <a:ext cx="249845" cy="293936"/>
          </a:xfrm>
          <a:custGeom>
            <a:avLst/>
            <a:gdLst/>
            <a:ahLst/>
            <a:cxnLst/>
            <a:rect r="r" b="b" t="t" l="l"/>
            <a:pathLst>
              <a:path h="293936" w="249845">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405588">
            <a:off x="2276142" y="1406203"/>
            <a:ext cx="249845" cy="293936"/>
          </a:xfrm>
          <a:custGeom>
            <a:avLst/>
            <a:gdLst/>
            <a:ahLst/>
            <a:cxnLst/>
            <a:rect r="r" b="b" t="t" l="l"/>
            <a:pathLst>
              <a:path h="293936" w="249845">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458920">
            <a:off x="10909723" y="2824713"/>
            <a:ext cx="276857" cy="325714"/>
          </a:xfrm>
          <a:custGeom>
            <a:avLst/>
            <a:gdLst/>
            <a:ahLst/>
            <a:cxnLst/>
            <a:rect r="r" b="b" t="t" l="l"/>
            <a:pathLst>
              <a:path h="325714" w="276857">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31613">
            <a:off x="3405463" y="8388489"/>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063404">
            <a:off x="2827529" y="-5198522"/>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3526404" y="6987564"/>
            <a:ext cx="2186753" cy="2584051"/>
          </a:xfrm>
          <a:custGeom>
            <a:avLst/>
            <a:gdLst/>
            <a:ahLst/>
            <a:cxnLst/>
            <a:rect r="r" b="b" t="t" l="l"/>
            <a:pathLst>
              <a:path h="2584051" w="2186753">
                <a:moveTo>
                  <a:pt x="0" y="0"/>
                </a:moveTo>
                <a:lnTo>
                  <a:pt x="2186753" y="0"/>
                </a:lnTo>
                <a:lnTo>
                  <a:pt x="2186753" y="2584050"/>
                </a:lnTo>
                <a:lnTo>
                  <a:pt x="0" y="25840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266071" y="8669129"/>
            <a:ext cx="9756427" cy="2944667"/>
          </a:xfrm>
          <a:custGeom>
            <a:avLst/>
            <a:gdLst/>
            <a:ahLst/>
            <a:cxnLst/>
            <a:rect r="r" b="b" t="t" l="l"/>
            <a:pathLst>
              <a:path h="2944667" w="9756427">
                <a:moveTo>
                  <a:pt x="0" y="0"/>
                </a:moveTo>
                <a:lnTo>
                  <a:pt x="9756426" y="0"/>
                </a:lnTo>
                <a:lnTo>
                  <a:pt x="9756426" y="2944667"/>
                </a:lnTo>
                <a:lnTo>
                  <a:pt x="0" y="29446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96395">
            <a:off x="2713289" y="9581660"/>
            <a:ext cx="726961" cy="737691"/>
          </a:xfrm>
          <a:custGeom>
            <a:avLst/>
            <a:gdLst/>
            <a:ahLst/>
            <a:cxnLst/>
            <a:rect r="r" b="b" t="t" l="l"/>
            <a:pathLst>
              <a:path h="737691" w="726961">
                <a:moveTo>
                  <a:pt x="0" y="0"/>
                </a:moveTo>
                <a:lnTo>
                  <a:pt x="726961" y="0"/>
                </a:lnTo>
                <a:lnTo>
                  <a:pt x="726961" y="737691"/>
                </a:lnTo>
                <a:lnTo>
                  <a:pt x="0" y="73769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96395">
            <a:off x="1213009" y="9266607"/>
            <a:ext cx="601142" cy="610015"/>
          </a:xfrm>
          <a:custGeom>
            <a:avLst/>
            <a:gdLst/>
            <a:ahLst/>
            <a:cxnLst/>
            <a:rect r="r" b="b" t="t" l="l"/>
            <a:pathLst>
              <a:path h="610015" w="601142">
                <a:moveTo>
                  <a:pt x="0" y="0"/>
                </a:moveTo>
                <a:lnTo>
                  <a:pt x="601142" y="0"/>
                </a:lnTo>
                <a:lnTo>
                  <a:pt x="601142" y="610015"/>
                </a:lnTo>
                <a:lnTo>
                  <a:pt x="0" y="6100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96395">
            <a:off x="4549901" y="9332184"/>
            <a:ext cx="601142" cy="610015"/>
          </a:xfrm>
          <a:custGeom>
            <a:avLst/>
            <a:gdLst/>
            <a:ahLst/>
            <a:cxnLst/>
            <a:rect r="r" b="b" t="t" l="l"/>
            <a:pathLst>
              <a:path h="610015" w="601142">
                <a:moveTo>
                  <a:pt x="0" y="0"/>
                </a:moveTo>
                <a:lnTo>
                  <a:pt x="601142" y="0"/>
                </a:lnTo>
                <a:lnTo>
                  <a:pt x="601142" y="610014"/>
                </a:lnTo>
                <a:lnTo>
                  <a:pt x="0" y="61001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true" flipV="false" rot="919396">
            <a:off x="1273972" y="1435894"/>
            <a:ext cx="965318" cy="976810"/>
          </a:xfrm>
          <a:custGeom>
            <a:avLst/>
            <a:gdLst/>
            <a:ahLst/>
            <a:cxnLst/>
            <a:rect r="r" b="b" t="t" l="l"/>
            <a:pathLst>
              <a:path h="976810" w="965318">
                <a:moveTo>
                  <a:pt x="965318" y="0"/>
                </a:moveTo>
                <a:lnTo>
                  <a:pt x="0" y="0"/>
                </a:lnTo>
                <a:lnTo>
                  <a:pt x="0" y="976810"/>
                </a:lnTo>
                <a:lnTo>
                  <a:pt x="965318" y="976810"/>
                </a:lnTo>
                <a:lnTo>
                  <a:pt x="965318"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5" id="15"/>
          <p:cNvSpPr txBox="true"/>
          <p:nvPr/>
        </p:nvSpPr>
        <p:spPr>
          <a:xfrm rot="0">
            <a:off x="1841578" y="3672508"/>
            <a:ext cx="11297554" cy="3702050"/>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Bawang putih dikenal sebagai salah satu bumbu dapur yang memiliki aroma menyengat. Aroma inilah yang membuat serangga tidak menyukainya ketika Anda menjadikan bawang putih sebagai bahan baku pestisida organik. Bawang putih dapat membantu mengusir kutu daun, lalat kumbang, hingga kupu-kupu putih.</a:t>
            </a:r>
          </a:p>
        </p:txBody>
      </p:sp>
      <p:sp>
        <p:nvSpPr>
          <p:cNvPr name="TextBox 16" id="16"/>
          <p:cNvSpPr txBox="true"/>
          <p:nvPr/>
        </p:nvSpPr>
        <p:spPr>
          <a:xfrm rot="0">
            <a:off x="1489733" y="1368222"/>
            <a:ext cx="15308533" cy="990601"/>
          </a:xfrm>
          <a:prstGeom prst="rect">
            <a:avLst/>
          </a:prstGeom>
        </p:spPr>
        <p:txBody>
          <a:bodyPr anchor="t" rtlCol="false" tIns="0" lIns="0" bIns="0" rIns="0">
            <a:spAutoFit/>
          </a:bodyPr>
          <a:lstStyle/>
          <a:p>
            <a:pPr algn="ctr" marL="0" indent="0" lvl="0">
              <a:lnSpc>
                <a:spcPts val="7200"/>
              </a:lnSpc>
              <a:spcBef>
                <a:spcPct val="0"/>
              </a:spcBef>
            </a:pPr>
            <a:r>
              <a:rPr lang="en-US" sz="8000" spc="-512">
                <a:solidFill>
                  <a:srgbClr val="E8663D"/>
                </a:solidFill>
                <a:latin typeface="Milk Tea Font TH"/>
              </a:rPr>
              <a:t>Pestisida Organik Bawang Putih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708870">
            <a:off x="11832114" y="9060660"/>
            <a:ext cx="8811581" cy="2659495"/>
          </a:xfrm>
          <a:custGeom>
            <a:avLst/>
            <a:gdLst/>
            <a:ahLst/>
            <a:cxnLst/>
            <a:rect r="r" b="b" t="t" l="l"/>
            <a:pathLst>
              <a:path h="2659495" w="8811581">
                <a:moveTo>
                  <a:pt x="0" y="0"/>
                </a:moveTo>
                <a:lnTo>
                  <a:pt x="8811581" y="0"/>
                </a:lnTo>
                <a:lnTo>
                  <a:pt x="8811581" y="2659496"/>
                </a:lnTo>
                <a:lnTo>
                  <a:pt x="0" y="26594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56186">
            <a:off x="7274447" y="-3604318"/>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926864">
            <a:off x="-2332603" y="-1422231"/>
            <a:ext cx="9424422" cy="2844462"/>
          </a:xfrm>
          <a:custGeom>
            <a:avLst/>
            <a:gdLst/>
            <a:ahLst/>
            <a:cxnLst/>
            <a:rect r="r" b="b" t="t" l="l"/>
            <a:pathLst>
              <a:path h="2844462" w="9424422">
                <a:moveTo>
                  <a:pt x="0" y="0"/>
                </a:moveTo>
                <a:lnTo>
                  <a:pt x="9424421" y="0"/>
                </a:lnTo>
                <a:lnTo>
                  <a:pt x="9424421" y="2844462"/>
                </a:lnTo>
                <a:lnTo>
                  <a:pt x="0" y="28444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6395">
            <a:off x="16992953" y="9313023"/>
            <a:ext cx="639259" cy="648694"/>
          </a:xfrm>
          <a:custGeom>
            <a:avLst/>
            <a:gdLst/>
            <a:ahLst/>
            <a:cxnLst/>
            <a:rect r="r" b="b" t="t" l="l"/>
            <a:pathLst>
              <a:path h="648694" w="639259">
                <a:moveTo>
                  <a:pt x="0" y="0"/>
                </a:moveTo>
                <a:lnTo>
                  <a:pt x="639259" y="0"/>
                </a:lnTo>
                <a:lnTo>
                  <a:pt x="639259"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6395">
            <a:off x="380474" y="489297"/>
            <a:ext cx="639259" cy="648694"/>
          </a:xfrm>
          <a:custGeom>
            <a:avLst/>
            <a:gdLst/>
            <a:ahLst/>
            <a:cxnLst/>
            <a:rect r="r" b="b" t="t" l="l"/>
            <a:pathLst>
              <a:path h="648694" w="639259">
                <a:moveTo>
                  <a:pt x="0" y="0"/>
                </a:moveTo>
                <a:lnTo>
                  <a:pt x="639258" y="0"/>
                </a:lnTo>
                <a:lnTo>
                  <a:pt x="639258" y="648694"/>
                </a:lnTo>
                <a:lnTo>
                  <a:pt x="0" y="648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96395">
            <a:off x="2284183" y="72088"/>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6395">
            <a:off x="14684168" y="9683687"/>
            <a:ext cx="565384" cy="573729"/>
          </a:xfrm>
          <a:custGeom>
            <a:avLst/>
            <a:gdLst/>
            <a:ahLst/>
            <a:cxnLst/>
            <a:rect r="r" b="b" t="t" l="l"/>
            <a:pathLst>
              <a:path h="573729" w="565384">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7718124">
            <a:off x="252979" y="7403307"/>
            <a:ext cx="3079199" cy="5782532"/>
          </a:xfrm>
          <a:custGeom>
            <a:avLst/>
            <a:gdLst/>
            <a:ahLst/>
            <a:cxnLst/>
            <a:rect r="r" b="b" t="t" l="l"/>
            <a:pathLst>
              <a:path h="5782532" w="3079199">
                <a:moveTo>
                  <a:pt x="0" y="0"/>
                </a:moveTo>
                <a:lnTo>
                  <a:pt x="3079199" y="0"/>
                </a:lnTo>
                <a:lnTo>
                  <a:pt x="3079199" y="5782532"/>
                </a:lnTo>
                <a:lnTo>
                  <a:pt x="0" y="57825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2140478">
            <a:off x="15592623" y="-1799243"/>
            <a:ext cx="2782724" cy="5225773"/>
          </a:xfrm>
          <a:custGeom>
            <a:avLst/>
            <a:gdLst/>
            <a:ahLst/>
            <a:cxnLst/>
            <a:rect r="r" b="b" t="t" l="l"/>
            <a:pathLst>
              <a:path h="5225773" w="2782724">
                <a:moveTo>
                  <a:pt x="0" y="0"/>
                </a:moveTo>
                <a:lnTo>
                  <a:pt x="2782724" y="0"/>
                </a:lnTo>
                <a:lnTo>
                  <a:pt x="2782724" y="5225773"/>
                </a:lnTo>
                <a:lnTo>
                  <a:pt x="0" y="52257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7307064">
            <a:off x="2831756" y="8440460"/>
            <a:ext cx="8451171" cy="6253867"/>
          </a:xfrm>
          <a:custGeom>
            <a:avLst/>
            <a:gdLst/>
            <a:ahLst/>
            <a:cxnLst/>
            <a:rect r="r" b="b" t="t" l="l"/>
            <a:pathLst>
              <a:path h="6253867" w="8451171">
                <a:moveTo>
                  <a:pt x="0" y="0"/>
                </a:moveTo>
                <a:lnTo>
                  <a:pt x="8451171" y="0"/>
                </a:lnTo>
                <a:lnTo>
                  <a:pt x="8451171" y="6253867"/>
                </a:lnTo>
                <a:lnTo>
                  <a:pt x="0" y="62538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1174351" y="2869104"/>
            <a:ext cx="4659314" cy="3150861"/>
          </a:xfrm>
          <a:custGeom>
            <a:avLst/>
            <a:gdLst/>
            <a:ahLst/>
            <a:cxnLst/>
            <a:rect r="r" b="b" t="t" l="l"/>
            <a:pathLst>
              <a:path h="3150861" w="4659314">
                <a:moveTo>
                  <a:pt x="0" y="0"/>
                </a:moveTo>
                <a:lnTo>
                  <a:pt x="4659314" y="0"/>
                </a:lnTo>
                <a:lnTo>
                  <a:pt x="4659314" y="3150861"/>
                </a:lnTo>
                <a:lnTo>
                  <a:pt x="0" y="3150861"/>
                </a:lnTo>
                <a:lnTo>
                  <a:pt x="0" y="0"/>
                </a:lnTo>
                <a:close/>
              </a:path>
            </a:pathLst>
          </a:custGeom>
          <a:blipFill>
            <a:blip r:embed="rId12"/>
            <a:stretch>
              <a:fillRect l="0" t="0" r="0" b="0"/>
            </a:stretch>
          </a:blipFill>
          <a:ln>
            <a:noFill/>
          </a:ln>
        </p:spPr>
      </p:sp>
      <p:sp>
        <p:nvSpPr>
          <p:cNvPr name="TextBox 13" id="13"/>
          <p:cNvSpPr txBox="true"/>
          <p:nvPr/>
        </p:nvSpPr>
        <p:spPr>
          <a:xfrm rot="0">
            <a:off x="2103823" y="3071346"/>
            <a:ext cx="3178710" cy="676271"/>
          </a:xfrm>
          <a:prstGeom prst="rect">
            <a:avLst/>
          </a:prstGeom>
        </p:spPr>
        <p:txBody>
          <a:bodyPr anchor="t" rtlCol="false" tIns="0" lIns="0" bIns="0" rIns="0">
            <a:spAutoFit/>
          </a:bodyPr>
          <a:lstStyle/>
          <a:p>
            <a:pPr algn="ctr" marL="0" indent="0" lvl="0">
              <a:lnSpc>
                <a:spcPts val="4949"/>
              </a:lnSpc>
              <a:spcBef>
                <a:spcPct val="0"/>
              </a:spcBef>
            </a:pPr>
            <a:r>
              <a:rPr lang="en-US" sz="5499" spc="-351">
                <a:solidFill>
                  <a:srgbClr val="ED9125"/>
                </a:solidFill>
                <a:latin typeface="Milk Tea Font TH Bold"/>
              </a:rPr>
              <a:t>Bahan :</a:t>
            </a:r>
          </a:p>
        </p:txBody>
      </p:sp>
      <p:sp>
        <p:nvSpPr>
          <p:cNvPr name="TextBox 14" id="14"/>
          <p:cNvSpPr txBox="true"/>
          <p:nvPr/>
        </p:nvSpPr>
        <p:spPr>
          <a:xfrm rot="0">
            <a:off x="1489733" y="655607"/>
            <a:ext cx="15308533" cy="1905001"/>
          </a:xfrm>
          <a:prstGeom prst="rect">
            <a:avLst/>
          </a:prstGeom>
        </p:spPr>
        <p:txBody>
          <a:bodyPr anchor="t" rtlCol="false" tIns="0" lIns="0" bIns="0" rIns="0">
            <a:spAutoFit/>
          </a:bodyPr>
          <a:lstStyle/>
          <a:p>
            <a:pPr algn="ctr">
              <a:lnSpc>
                <a:spcPts val="7200"/>
              </a:lnSpc>
            </a:pPr>
            <a:r>
              <a:rPr lang="en-US" sz="8000" spc="-512">
                <a:solidFill>
                  <a:srgbClr val="E8663D"/>
                </a:solidFill>
                <a:latin typeface="Milk Tea Font TH"/>
              </a:rPr>
              <a:t>Cara Pembuatan</a:t>
            </a:r>
          </a:p>
          <a:p>
            <a:pPr algn="ctr" marL="0" indent="0" lvl="0">
              <a:lnSpc>
                <a:spcPts val="7200"/>
              </a:lnSpc>
              <a:spcBef>
                <a:spcPct val="0"/>
              </a:spcBef>
            </a:pPr>
            <a:r>
              <a:rPr lang="en-US" sz="8000" spc="-512">
                <a:solidFill>
                  <a:srgbClr val="E8663D"/>
                </a:solidFill>
                <a:latin typeface="Milk Tea Font TH"/>
              </a:rPr>
              <a:t>Pestisida Bawang Putih</a:t>
            </a:r>
          </a:p>
        </p:txBody>
      </p:sp>
      <p:sp>
        <p:nvSpPr>
          <p:cNvPr name="TextBox 15" id="15"/>
          <p:cNvSpPr txBox="true"/>
          <p:nvPr/>
        </p:nvSpPr>
        <p:spPr>
          <a:xfrm rot="0">
            <a:off x="5012315" y="3074661"/>
            <a:ext cx="5183985" cy="2133600"/>
          </a:xfrm>
          <a:prstGeom prst="rect">
            <a:avLst/>
          </a:prstGeom>
        </p:spPr>
        <p:txBody>
          <a:bodyPr anchor="t" rtlCol="false" tIns="0" lIns="0" bIns="0" rIns="0">
            <a:spAutoFit/>
          </a:bodyPr>
          <a:lstStyle/>
          <a:p>
            <a:pPr algn="just">
              <a:lnSpc>
                <a:spcPts val="4200"/>
              </a:lnSpc>
            </a:pPr>
            <a:r>
              <a:rPr lang="en-US" sz="3000">
                <a:solidFill>
                  <a:srgbClr val="5F3F31"/>
                </a:solidFill>
                <a:latin typeface="Balsamiq Sans"/>
              </a:rPr>
              <a:t>• 2 bonggol bawang putih</a:t>
            </a:r>
          </a:p>
          <a:p>
            <a:pPr algn="just">
              <a:lnSpc>
                <a:spcPts val="4200"/>
              </a:lnSpc>
            </a:pPr>
            <a:r>
              <a:rPr lang="en-US" sz="3000">
                <a:solidFill>
                  <a:srgbClr val="5F3F31"/>
                </a:solidFill>
                <a:latin typeface="Balsamiq Sans"/>
              </a:rPr>
              <a:t>• 10 ml Sabun Cair</a:t>
            </a:r>
          </a:p>
          <a:p>
            <a:pPr algn="just">
              <a:lnSpc>
                <a:spcPts val="4200"/>
              </a:lnSpc>
            </a:pPr>
            <a:r>
              <a:rPr lang="en-US" sz="3000">
                <a:solidFill>
                  <a:srgbClr val="5F3F31"/>
                </a:solidFill>
                <a:latin typeface="Balsamiq Sans"/>
              </a:rPr>
              <a:t>• 50 ml Minyak Sayur</a:t>
            </a:r>
          </a:p>
          <a:p>
            <a:pPr algn="just" marL="0" indent="0" lvl="0">
              <a:lnSpc>
                <a:spcPts val="4200"/>
              </a:lnSpc>
              <a:spcBef>
                <a:spcPct val="0"/>
              </a:spcBef>
            </a:pPr>
            <a:r>
              <a:rPr lang="en-US" sz="3000">
                <a:solidFill>
                  <a:srgbClr val="5F3F31"/>
                </a:solidFill>
                <a:latin typeface="Balsamiq Sans"/>
              </a:rPr>
              <a:t>• 1 Liter Air</a:t>
            </a:r>
          </a:p>
        </p:txBody>
      </p:sp>
      <p:sp>
        <p:nvSpPr>
          <p:cNvPr name="TextBox 16" id="16"/>
          <p:cNvSpPr txBox="true"/>
          <p:nvPr/>
        </p:nvSpPr>
        <p:spPr>
          <a:xfrm rot="0">
            <a:off x="2103823" y="5582572"/>
            <a:ext cx="14080354" cy="3200400"/>
          </a:xfrm>
          <a:prstGeom prst="rect">
            <a:avLst/>
          </a:prstGeom>
        </p:spPr>
        <p:txBody>
          <a:bodyPr anchor="t" rtlCol="false" tIns="0" lIns="0" bIns="0" rIns="0">
            <a:spAutoFit/>
          </a:bodyPr>
          <a:lstStyle/>
          <a:p>
            <a:pPr>
              <a:lnSpc>
                <a:spcPts val="4200"/>
              </a:lnSpc>
            </a:pPr>
            <a:r>
              <a:rPr lang="en-US" sz="3000">
                <a:solidFill>
                  <a:srgbClr val="5F3F31"/>
                </a:solidFill>
                <a:latin typeface="Balsamiq Sans"/>
              </a:rPr>
              <a:t>• Pertama tumbuk bawang putih hingga halus</a:t>
            </a:r>
          </a:p>
          <a:p>
            <a:pPr>
              <a:lnSpc>
                <a:spcPts val="4200"/>
              </a:lnSpc>
            </a:pPr>
            <a:r>
              <a:rPr lang="en-US" sz="3000">
                <a:solidFill>
                  <a:srgbClr val="5F3F31"/>
                </a:solidFill>
                <a:latin typeface="Balsamiq Sans"/>
              </a:rPr>
              <a:t>• Campur semua bahan dan aduk hingga rata</a:t>
            </a:r>
          </a:p>
          <a:p>
            <a:pPr>
              <a:lnSpc>
                <a:spcPts val="4200"/>
              </a:lnSpc>
            </a:pPr>
            <a:r>
              <a:rPr lang="en-US" sz="3000">
                <a:solidFill>
                  <a:srgbClr val="5F3F31"/>
                </a:solidFill>
                <a:latin typeface="Balsamiq Sans"/>
              </a:rPr>
              <a:t>• Diamkan selama 24 jam agar bahan pestisida dapat terfermentasi dengan baik</a:t>
            </a:r>
          </a:p>
          <a:p>
            <a:pPr marL="0" indent="0" lvl="0">
              <a:lnSpc>
                <a:spcPts val="4200"/>
              </a:lnSpc>
              <a:spcBef>
                <a:spcPct val="0"/>
              </a:spcBef>
            </a:pPr>
            <a:r>
              <a:rPr lang="en-US" sz="3000">
                <a:solidFill>
                  <a:srgbClr val="5F3F31"/>
                </a:solidFill>
                <a:latin typeface="Balsamiq Sans"/>
              </a:rPr>
              <a:t>• Ketika akan digunakan, cairkan setiap 50 ml bahan pestisida dengan 1 liter air. Aduk hingga rata, lalu Anda bisa gunakan dengan cara menyemprotkannya ke tanaman.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FF1"/>
        </a:solidFill>
      </p:bgPr>
    </p:bg>
    <p:spTree>
      <p:nvGrpSpPr>
        <p:cNvPr id="1" name=""/>
        <p:cNvGrpSpPr/>
        <p:nvPr/>
      </p:nvGrpSpPr>
      <p:grpSpPr>
        <a:xfrm>
          <a:off x="0" y="0"/>
          <a:ext cx="0" cy="0"/>
          <a:chOff x="0" y="0"/>
          <a:chExt cx="0" cy="0"/>
        </a:xfrm>
      </p:grpSpPr>
      <p:sp>
        <p:nvSpPr>
          <p:cNvPr name="Freeform 2" id="2"/>
          <p:cNvSpPr/>
          <p:nvPr/>
        </p:nvSpPr>
        <p:spPr>
          <a:xfrm flipH="false" flipV="false" rot="0">
            <a:off x="14016504" y="3926256"/>
            <a:ext cx="3393305" cy="5200468"/>
          </a:xfrm>
          <a:custGeom>
            <a:avLst/>
            <a:gdLst/>
            <a:ahLst/>
            <a:cxnLst/>
            <a:rect r="r" b="b" t="t" l="l"/>
            <a:pathLst>
              <a:path h="5200468" w="3393305">
                <a:moveTo>
                  <a:pt x="0" y="0"/>
                </a:moveTo>
                <a:lnTo>
                  <a:pt x="3393305" y="0"/>
                </a:lnTo>
                <a:lnTo>
                  <a:pt x="3393305" y="5200468"/>
                </a:lnTo>
                <a:lnTo>
                  <a:pt x="0" y="5200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419">
            <a:off x="16117199" y="1336426"/>
            <a:ext cx="341766" cy="402077"/>
          </a:xfrm>
          <a:custGeom>
            <a:avLst/>
            <a:gdLst/>
            <a:ahLst/>
            <a:cxnLst/>
            <a:rect r="r" b="b" t="t" l="l"/>
            <a:pathLst>
              <a:path h="402077" w="341766">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405588">
            <a:off x="16961322" y="6037920"/>
            <a:ext cx="249845" cy="293936"/>
          </a:xfrm>
          <a:custGeom>
            <a:avLst/>
            <a:gdLst/>
            <a:ahLst/>
            <a:cxnLst/>
            <a:rect r="r" b="b" t="t" l="l"/>
            <a:pathLst>
              <a:path h="293936" w="249845">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405588">
            <a:off x="2276142" y="1406203"/>
            <a:ext cx="249845" cy="293936"/>
          </a:xfrm>
          <a:custGeom>
            <a:avLst/>
            <a:gdLst/>
            <a:ahLst/>
            <a:cxnLst/>
            <a:rect r="r" b="b" t="t" l="l"/>
            <a:pathLst>
              <a:path h="293936" w="249845">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458920">
            <a:off x="10909723" y="2824713"/>
            <a:ext cx="276857" cy="325714"/>
          </a:xfrm>
          <a:custGeom>
            <a:avLst/>
            <a:gdLst/>
            <a:ahLst/>
            <a:cxnLst/>
            <a:rect r="r" b="b" t="t" l="l"/>
            <a:pathLst>
              <a:path h="325714" w="276857">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331613">
            <a:off x="3405463" y="8388489"/>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063404">
            <a:off x="2827529" y="-5198522"/>
            <a:ext cx="9867306" cy="7301807"/>
          </a:xfrm>
          <a:custGeom>
            <a:avLst/>
            <a:gdLst/>
            <a:ahLst/>
            <a:cxnLst/>
            <a:rect r="r" b="b" t="t" l="l"/>
            <a:pathLst>
              <a:path h="7301807" w="9867306">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3526404" y="6987564"/>
            <a:ext cx="2186753" cy="2584051"/>
          </a:xfrm>
          <a:custGeom>
            <a:avLst/>
            <a:gdLst/>
            <a:ahLst/>
            <a:cxnLst/>
            <a:rect r="r" b="b" t="t" l="l"/>
            <a:pathLst>
              <a:path h="2584051" w="2186753">
                <a:moveTo>
                  <a:pt x="0" y="0"/>
                </a:moveTo>
                <a:lnTo>
                  <a:pt x="2186753" y="0"/>
                </a:lnTo>
                <a:lnTo>
                  <a:pt x="2186753" y="2584050"/>
                </a:lnTo>
                <a:lnTo>
                  <a:pt x="0" y="25840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266071" y="8669129"/>
            <a:ext cx="9756427" cy="2944667"/>
          </a:xfrm>
          <a:custGeom>
            <a:avLst/>
            <a:gdLst/>
            <a:ahLst/>
            <a:cxnLst/>
            <a:rect r="r" b="b" t="t" l="l"/>
            <a:pathLst>
              <a:path h="2944667" w="9756427">
                <a:moveTo>
                  <a:pt x="0" y="0"/>
                </a:moveTo>
                <a:lnTo>
                  <a:pt x="9756426" y="0"/>
                </a:lnTo>
                <a:lnTo>
                  <a:pt x="9756426" y="2944667"/>
                </a:lnTo>
                <a:lnTo>
                  <a:pt x="0" y="29446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96395">
            <a:off x="2713289" y="9581660"/>
            <a:ext cx="726961" cy="737691"/>
          </a:xfrm>
          <a:custGeom>
            <a:avLst/>
            <a:gdLst/>
            <a:ahLst/>
            <a:cxnLst/>
            <a:rect r="r" b="b" t="t" l="l"/>
            <a:pathLst>
              <a:path h="737691" w="726961">
                <a:moveTo>
                  <a:pt x="0" y="0"/>
                </a:moveTo>
                <a:lnTo>
                  <a:pt x="726961" y="0"/>
                </a:lnTo>
                <a:lnTo>
                  <a:pt x="726961" y="737691"/>
                </a:lnTo>
                <a:lnTo>
                  <a:pt x="0" y="73769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96395">
            <a:off x="1213009" y="9266607"/>
            <a:ext cx="601142" cy="610015"/>
          </a:xfrm>
          <a:custGeom>
            <a:avLst/>
            <a:gdLst/>
            <a:ahLst/>
            <a:cxnLst/>
            <a:rect r="r" b="b" t="t" l="l"/>
            <a:pathLst>
              <a:path h="610015" w="601142">
                <a:moveTo>
                  <a:pt x="0" y="0"/>
                </a:moveTo>
                <a:lnTo>
                  <a:pt x="601142" y="0"/>
                </a:lnTo>
                <a:lnTo>
                  <a:pt x="601142" y="610015"/>
                </a:lnTo>
                <a:lnTo>
                  <a:pt x="0" y="6100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96395">
            <a:off x="4549901" y="9332184"/>
            <a:ext cx="601142" cy="610015"/>
          </a:xfrm>
          <a:custGeom>
            <a:avLst/>
            <a:gdLst/>
            <a:ahLst/>
            <a:cxnLst/>
            <a:rect r="r" b="b" t="t" l="l"/>
            <a:pathLst>
              <a:path h="610015" w="601142">
                <a:moveTo>
                  <a:pt x="0" y="0"/>
                </a:moveTo>
                <a:lnTo>
                  <a:pt x="601142" y="0"/>
                </a:lnTo>
                <a:lnTo>
                  <a:pt x="601142" y="610014"/>
                </a:lnTo>
                <a:lnTo>
                  <a:pt x="0" y="61001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true" flipV="false" rot="919396">
            <a:off x="1273972" y="1435894"/>
            <a:ext cx="965318" cy="976810"/>
          </a:xfrm>
          <a:custGeom>
            <a:avLst/>
            <a:gdLst/>
            <a:ahLst/>
            <a:cxnLst/>
            <a:rect r="r" b="b" t="t" l="l"/>
            <a:pathLst>
              <a:path h="976810" w="965318">
                <a:moveTo>
                  <a:pt x="965318" y="0"/>
                </a:moveTo>
                <a:lnTo>
                  <a:pt x="0" y="0"/>
                </a:lnTo>
                <a:lnTo>
                  <a:pt x="0" y="976810"/>
                </a:lnTo>
                <a:lnTo>
                  <a:pt x="965318" y="976810"/>
                </a:lnTo>
                <a:lnTo>
                  <a:pt x="965318"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5" id="15"/>
          <p:cNvSpPr txBox="true"/>
          <p:nvPr/>
        </p:nvSpPr>
        <p:spPr>
          <a:xfrm rot="0">
            <a:off x="1841578" y="3672508"/>
            <a:ext cx="11297554" cy="3702050"/>
          </a:xfrm>
          <a:prstGeom prst="rect">
            <a:avLst/>
          </a:prstGeom>
        </p:spPr>
        <p:txBody>
          <a:bodyPr anchor="t" rtlCol="false" tIns="0" lIns="0" bIns="0" rIns="0">
            <a:spAutoFit/>
          </a:bodyPr>
          <a:lstStyle/>
          <a:p>
            <a:pPr algn="just" marL="0" indent="0" lvl="0">
              <a:lnSpc>
                <a:spcPts val="4900"/>
              </a:lnSpc>
              <a:spcBef>
                <a:spcPct val="0"/>
              </a:spcBef>
            </a:pPr>
            <a:r>
              <a:rPr lang="en-US" sz="3500">
                <a:solidFill>
                  <a:srgbClr val="5F3F31"/>
                </a:solidFill>
                <a:latin typeface="Balsamiq Sans"/>
              </a:rPr>
              <a:t>Bawang putih dikenal sebagai salah satu bumbu dapur yang memiliki aroma menyengat. Aroma inilah yang membuat serangga tidak menyukainya ketika Anda menjadikan bawang putih sebagai bahan baku pestisida organik. Bawang putih dapat membantu mengusir kutu daun, lalat kumbang, hingga kupu-kupu putih.</a:t>
            </a:r>
          </a:p>
        </p:txBody>
      </p:sp>
      <p:sp>
        <p:nvSpPr>
          <p:cNvPr name="TextBox 16" id="16"/>
          <p:cNvSpPr txBox="true"/>
          <p:nvPr/>
        </p:nvSpPr>
        <p:spPr>
          <a:xfrm rot="0">
            <a:off x="1489733" y="1368222"/>
            <a:ext cx="15308533" cy="990601"/>
          </a:xfrm>
          <a:prstGeom prst="rect">
            <a:avLst/>
          </a:prstGeom>
        </p:spPr>
        <p:txBody>
          <a:bodyPr anchor="t" rtlCol="false" tIns="0" lIns="0" bIns="0" rIns="0">
            <a:spAutoFit/>
          </a:bodyPr>
          <a:lstStyle/>
          <a:p>
            <a:pPr algn="ctr" marL="0" indent="0" lvl="0">
              <a:lnSpc>
                <a:spcPts val="7200"/>
              </a:lnSpc>
              <a:spcBef>
                <a:spcPct val="0"/>
              </a:spcBef>
            </a:pPr>
            <a:r>
              <a:rPr lang="en-US" sz="8000" spc="-512">
                <a:solidFill>
                  <a:srgbClr val="E8663D"/>
                </a:solidFill>
                <a:latin typeface="Milk Tea Font TH"/>
              </a:rPr>
              <a:t>Pestisida Organik Jeruk Nipis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DAFs-4EU8uE</dc:identifier>
  <dcterms:modified xsi:type="dcterms:W3CDTF">2011-08-01T06:04:30Z</dcterms:modified>
  <cp:revision>1</cp:revision>
  <dc:title>Pestisida Organik (11)</dc:title>
</cp:coreProperties>
</file>