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2"/>
  </p:notesMasterIdLst>
  <p:sldIdLst>
    <p:sldId id="256" r:id="rId2"/>
    <p:sldId id="263" r:id="rId3"/>
    <p:sldId id="268" r:id="rId4"/>
    <p:sldId id="261" r:id="rId5"/>
    <p:sldId id="258" r:id="rId6"/>
    <p:sldId id="307" r:id="rId7"/>
    <p:sldId id="264" r:id="rId8"/>
    <p:sldId id="279" r:id="rId9"/>
    <p:sldId id="274" r:id="rId10"/>
    <p:sldId id="259" r:id="rId11"/>
  </p:sldIdLst>
  <p:sldSz cx="9144000" cy="5143500" type="screen16x9"/>
  <p:notesSz cx="6858000" cy="9144000"/>
  <p:embeddedFontLst>
    <p:embeddedFont>
      <p:font typeface="Sora" charset="0"/>
      <p:regular r:id="rId13"/>
      <p:bold r:id="rId14"/>
    </p:embeddedFont>
    <p:embeddedFont>
      <p:font typeface="Open Sans" charset="0"/>
      <p:regular r:id="rId15"/>
      <p:bold r:id="rId16"/>
      <p:italic r:id="rId17"/>
      <p:boldItalic r:id="rId18"/>
    </p:embeddedFont>
    <p:embeddedFont>
      <p:font typeface="Lato"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2AD960B-4C3C-4F4D-9809-BB38408006DD}">
  <a:tblStyle styleId="{72AD960B-4C3C-4F4D-9809-BB38408006D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55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60302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d1bf8d60a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d1bf8d60a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9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d1bf8d60a4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d1bf8d60a4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d1bf8d60a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d1bf8d60a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7700" y="1061225"/>
            <a:ext cx="4260000" cy="1750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157700" y="2997200"/>
            <a:ext cx="4260000" cy="365700"/>
          </a:xfrm>
          <a:prstGeom prst="rect">
            <a:avLst/>
          </a:prstGeom>
          <a:solidFill>
            <a:schemeClr val="lt2"/>
          </a:solidFill>
        </p:spPr>
        <p:txBody>
          <a:bodyPr spcFirstLastPara="1" wrap="square" lIns="91425" tIns="91425" rIns="91425" bIns="91425" anchor="ctr" anchorCtr="0">
            <a:noAutofit/>
          </a:bodyPr>
          <a:lstStyle>
            <a:lvl1pPr lvl="0">
              <a:lnSpc>
                <a:spcPct val="115000"/>
              </a:lnSpc>
              <a:spcBef>
                <a:spcPts val="0"/>
              </a:spcBef>
              <a:spcAft>
                <a:spcPts val="0"/>
              </a:spcAft>
              <a:buSzPts val="1400"/>
              <a:buNone/>
              <a:defRPr sz="1600">
                <a:solidFill>
                  <a:schemeClr val="accent5"/>
                </a:solidFill>
              </a:defRPr>
            </a:lvl1pPr>
            <a:lvl2pPr lvl="1">
              <a:lnSpc>
                <a:spcPct val="115000"/>
              </a:lnSpc>
              <a:spcBef>
                <a:spcPts val="0"/>
              </a:spcBef>
              <a:spcAft>
                <a:spcPts val="0"/>
              </a:spcAft>
              <a:buSzPts val="1800"/>
              <a:buNone/>
              <a:defRPr sz="1800"/>
            </a:lvl2pPr>
            <a:lvl3pPr lvl="2">
              <a:lnSpc>
                <a:spcPct val="115000"/>
              </a:lnSpc>
              <a:spcBef>
                <a:spcPts val="0"/>
              </a:spcBef>
              <a:spcAft>
                <a:spcPts val="0"/>
              </a:spcAft>
              <a:buSzPts val="1800"/>
              <a:buNone/>
              <a:defRPr sz="1800"/>
            </a:lvl3pPr>
            <a:lvl4pPr lvl="3">
              <a:lnSpc>
                <a:spcPct val="115000"/>
              </a:lnSpc>
              <a:spcBef>
                <a:spcPts val="0"/>
              </a:spcBef>
              <a:spcAft>
                <a:spcPts val="0"/>
              </a:spcAft>
              <a:buSzPts val="1800"/>
              <a:buNone/>
              <a:defRPr sz="1800"/>
            </a:lvl4pPr>
            <a:lvl5pPr lvl="4">
              <a:lnSpc>
                <a:spcPct val="115000"/>
              </a:lnSpc>
              <a:spcBef>
                <a:spcPts val="0"/>
              </a:spcBef>
              <a:spcAft>
                <a:spcPts val="0"/>
              </a:spcAft>
              <a:buSzPts val="1800"/>
              <a:buNone/>
              <a:defRPr sz="1800"/>
            </a:lvl5pPr>
            <a:lvl6pPr lvl="5">
              <a:lnSpc>
                <a:spcPct val="115000"/>
              </a:lnSpc>
              <a:spcBef>
                <a:spcPts val="0"/>
              </a:spcBef>
              <a:spcAft>
                <a:spcPts val="0"/>
              </a:spcAft>
              <a:buSzPts val="1800"/>
              <a:buNone/>
              <a:defRPr sz="1800"/>
            </a:lvl6pPr>
            <a:lvl7pPr lvl="6">
              <a:lnSpc>
                <a:spcPct val="115000"/>
              </a:lnSpc>
              <a:spcBef>
                <a:spcPts val="0"/>
              </a:spcBef>
              <a:spcAft>
                <a:spcPts val="0"/>
              </a:spcAft>
              <a:buSzPts val="1800"/>
              <a:buNone/>
              <a:defRPr sz="1800"/>
            </a:lvl7pPr>
            <a:lvl8pPr lvl="7">
              <a:lnSpc>
                <a:spcPct val="115000"/>
              </a:lnSpc>
              <a:spcBef>
                <a:spcPts val="0"/>
              </a:spcBef>
              <a:spcAft>
                <a:spcPts val="0"/>
              </a:spcAft>
              <a:buSzPts val="1800"/>
              <a:buNone/>
              <a:defRPr sz="1800"/>
            </a:lvl8pPr>
            <a:lvl9pPr lvl="8">
              <a:lnSpc>
                <a:spcPct val="115000"/>
              </a:lnSpc>
              <a:spcBef>
                <a:spcPts val="0"/>
              </a:spcBef>
              <a:spcAft>
                <a:spcPts val="0"/>
              </a:spcAft>
              <a:buSzPts val="1800"/>
              <a:buNone/>
              <a:defRPr sz="1800"/>
            </a:lvl9pPr>
          </a:lstStyle>
          <a:p>
            <a:endParaRPr/>
          </a:p>
        </p:txBody>
      </p:sp>
      <p:grpSp>
        <p:nvGrpSpPr>
          <p:cNvPr id="11" name="Google Shape;11;p2"/>
          <p:cNvGrpSpPr/>
          <p:nvPr/>
        </p:nvGrpSpPr>
        <p:grpSpPr>
          <a:xfrm>
            <a:off x="-709225" y="2020450"/>
            <a:ext cx="10403925" cy="4250875"/>
            <a:chOff x="-709225" y="2020450"/>
            <a:chExt cx="10403925" cy="4250875"/>
          </a:xfrm>
        </p:grpSpPr>
        <p:grpSp>
          <p:nvGrpSpPr>
            <p:cNvPr id="12" name="Google Shape;12;p2"/>
            <p:cNvGrpSpPr/>
            <p:nvPr/>
          </p:nvGrpSpPr>
          <p:grpSpPr>
            <a:xfrm>
              <a:off x="176175" y="2459300"/>
              <a:ext cx="418425" cy="3812025"/>
              <a:chOff x="176175" y="2459300"/>
              <a:chExt cx="418425" cy="3812025"/>
            </a:xfrm>
          </p:grpSpPr>
          <p:cxnSp>
            <p:nvCxnSpPr>
              <p:cNvPr id="13" name="Google Shape;13;p2"/>
              <p:cNvCxnSpPr/>
              <p:nvPr/>
            </p:nvCxnSpPr>
            <p:spPr>
              <a:xfrm rot="5400000" flipH="1">
                <a:off x="-1093800" y="3815900"/>
                <a:ext cx="3045000" cy="3318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14" name="Google Shape;14;p2"/>
              <p:cNvCxnSpPr/>
              <p:nvPr/>
            </p:nvCxnSpPr>
            <p:spPr>
              <a:xfrm rot="5400000" flipH="1">
                <a:off x="-1327875" y="4449875"/>
                <a:ext cx="3325500" cy="317400"/>
              </a:xfrm>
              <a:prstGeom prst="bentConnector3">
                <a:avLst>
                  <a:gd name="adj1" fmla="val 64575"/>
                </a:avLst>
              </a:prstGeom>
              <a:noFill/>
              <a:ln w="19050" cap="flat" cmpd="sng">
                <a:solidFill>
                  <a:schemeClr val="lt2"/>
                </a:solidFill>
                <a:prstDash val="solid"/>
                <a:round/>
                <a:headEnd type="none" w="med" len="med"/>
                <a:tailEnd type="oval" w="med" len="med"/>
              </a:ln>
            </p:spPr>
          </p:cxnSp>
        </p:grpSp>
        <p:grpSp>
          <p:nvGrpSpPr>
            <p:cNvPr id="15" name="Google Shape;15;p2"/>
            <p:cNvGrpSpPr/>
            <p:nvPr/>
          </p:nvGrpSpPr>
          <p:grpSpPr>
            <a:xfrm>
              <a:off x="-709225" y="4185350"/>
              <a:ext cx="7895400" cy="1976375"/>
              <a:chOff x="-709225" y="4185350"/>
              <a:chExt cx="7895400" cy="1976375"/>
            </a:xfrm>
          </p:grpSpPr>
          <p:cxnSp>
            <p:nvCxnSpPr>
              <p:cNvPr id="16" name="Google Shape;16;p2"/>
              <p:cNvCxnSpPr/>
              <p:nvPr/>
            </p:nvCxnSpPr>
            <p:spPr>
              <a:xfrm rot="10800000" flipH="1">
                <a:off x="-709225" y="4185350"/>
                <a:ext cx="7895400" cy="1147500"/>
              </a:xfrm>
              <a:prstGeom prst="bentConnector3">
                <a:avLst>
                  <a:gd name="adj1" fmla="val 71221"/>
                </a:avLst>
              </a:prstGeom>
              <a:noFill/>
              <a:ln w="19050" cap="flat" cmpd="sng">
                <a:solidFill>
                  <a:schemeClr val="lt2"/>
                </a:solidFill>
                <a:prstDash val="solid"/>
                <a:round/>
                <a:headEnd type="none" w="med" len="med"/>
                <a:tailEnd type="oval" w="med" len="med"/>
              </a:ln>
            </p:spPr>
          </p:cxnSp>
          <p:cxnSp>
            <p:nvCxnSpPr>
              <p:cNvPr id="17" name="Google Shape;17;p2"/>
              <p:cNvCxnSpPr/>
              <p:nvPr/>
            </p:nvCxnSpPr>
            <p:spPr>
              <a:xfrm rot="10800000" flipH="1">
                <a:off x="2953025" y="4367125"/>
                <a:ext cx="3567000" cy="1794600"/>
              </a:xfrm>
              <a:prstGeom prst="bentConnector3">
                <a:avLst>
                  <a:gd name="adj1" fmla="val 50000"/>
                </a:avLst>
              </a:prstGeom>
              <a:noFill/>
              <a:ln w="19050" cap="flat" cmpd="sng">
                <a:solidFill>
                  <a:schemeClr val="lt2"/>
                </a:solidFill>
                <a:prstDash val="solid"/>
                <a:round/>
                <a:headEnd type="none" w="med" len="med"/>
                <a:tailEnd type="oval" w="med" len="med"/>
              </a:ln>
            </p:spPr>
          </p:cxnSp>
        </p:grpSp>
        <p:grpSp>
          <p:nvGrpSpPr>
            <p:cNvPr id="18" name="Google Shape;18;p2"/>
            <p:cNvGrpSpPr/>
            <p:nvPr/>
          </p:nvGrpSpPr>
          <p:grpSpPr>
            <a:xfrm>
              <a:off x="8417700" y="2020450"/>
              <a:ext cx="1277000" cy="2568900"/>
              <a:chOff x="8417700" y="2020450"/>
              <a:chExt cx="1277000" cy="2568900"/>
            </a:xfrm>
          </p:grpSpPr>
          <p:cxnSp>
            <p:nvCxnSpPr>
              <p:cNvPr id="19" name="Google Shape;19;p2"/>
              <p:cNvCxnSpPr/>
              <p:nvPr/>
            </p:nvCxnSpPr>
            <p:spPr>
              <a:xfrm rot="5400000">
                <a:off x="7933150" y="2965750"/>
                <a:ext cx="2568900" cy="678300"/>
              </a:xfrm>
              <a:prstGeom prst="bentConnector3">
                <a:avLst>
                  <a:gd name="adj1" fmla="val 4494"/>
                </a:avLst>
              </a:prstGeom>
              <a:noFill/>
              <a:ln w="19050" cap="flat" cmpd="sng">
                <a:solidFill>
                  <a:schemeClr val="lt2"/>
                </a:solidFill>
                <a:prstDash val="solid"/>
                <a:round/>
                <a:headEnd type="none" w="med" len="med"/>
                <a:tailEnd type="oval" w="med" len="med"/>
              </a:ln>
            </p:spPr>
          </p:cxnSp>
          <p:cxnSp>
            <p:nvCxnSpPr>
              <p:cNvPr id="20" name="Google Shape;20;p2"/>
              <p:cNvCxnSpPr/>
              <p:nvPr/>
            </p:nvCxnSpPr>
            <p:spPr>
              <a:xfrm>
                <a:off x="8417700" y="3180050"/>
                <a:ext cx="359700" cy="1051800"/>
              </a:xfrm>
              <a:prstGeom prst="bentConnector2">
                <a:avLst/>
              </a:prstGeom>
              <a:noFill/>
              <a:ln w="19050" cap="flat" cmpd="sng">
                <a:solidFill>
                  <a:schemeClr val="lt2"/>
                </a:solidFill>
                <a:prstDash val="solid"/>
                <a:round/>
                <a:headEnd type="none" w="med" len="med"/>
                <a:tailEnd type="oval" w="med" len="med"/>
              </a:ln>
            </p:spPr>
          </p:cxnSp>
          <p:cxnSp>
            <p:nvCxnSpPr>
              <p:cNvPr id="21" name="Google Shape;21;p2"/>
              <p:cNvCxnSpPr/>
              <p:nvPr/>
            </p:nvCxnSpPr>
            <p:spPr>
              <a:xfrm rot="5400000">
                <a:off x="8288750" y="2779400"/>
                <a:ext cx="2082300" cy="729600"/>
              </a:xfrm>
              <a:prstGeom prst="bentConnector3">
                <a:avLst>
                  <a:gd name="adj1" fmla="val 50000"/>
                </a:avLst>
              </a:prstGeom>
              <a:noFill/>
              <a:ln w="19050" cap="flat" cmpd="sng">
                <a:solidFill>
                  <a:schemeClr val="lt2"/>
                </a:solidFill>
                <a:prstDash val="solid"/>
                <a:round/>
                <a:headEnd type="none" w="med" len="med"/>
                <a:tailEnd type="oval" w="med" len="med"/>
              </a:ln>
            </p:spPr>
          </p:cxnSp>
        </p:grpSp>
      </p:grpSp>
      <p:grpSp>
        <p:nvGrpSpPr>
          <p:cNvPr id="22" name="Google Shape;22;p2"/>
          <p:cNvGrpSpPr/>
          <p:nvPr/>
        </p:nvGrpSpPr>
        <p:grpSpPr>
          <a:xfrm>
            <a:off x="84278" y="2240873"/>
            <a:ext cx="8837445" cy="2718104"/>
            <a:chOff x="84278" y="2240873"/>
            <a:chExt cx="8837445" cy="2718104"/>
          </a:xfrm>
        </p:grpSpPr>
        <p:sp>
          <p:nvSpPr>
            <p:cNvPr id="23" name="Google Shape;23;p2"/>
            <p:cNvSpPr/>
            <p:nvPr/>
          </p:nvSpPr>
          <p:spPr>
            <a:xfrm>
              <a:off x="84278" y="2240873"/>
              <a:ext cx="144320" cy="144304"/>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77403" y="4814673"/>
              <a:ext cx="144320" cy="144304"/>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35"/>
        <p:cNvGrpSpPr/>
        <p:nvPr/>
      </p:nvGrpSpPr>
      <p:grpSpPr>
        <a:xfrm>
          <a:off x="0" y="0"/>
          <a:ext cx="0" cy="0"/>
          <a:chOff x="0" y="0"/>
          <a:chExt cx="0" cy="0"/>
        </a:xfrm>
      </p:grpSpPr>
      <p:sp>
        <p:nvSpPr>
          <p:cNvPr id="236" name="Google Shape;236;p22"/>
          <p:cNvSpPr txBox="1">
            <a:spLocks noGrp="1"/>
          </p:cNvSpPr>
          <p:nvPr>
            <p:ph type="subTitle" idx="1"/>
          </p:nvPr>
        </p:nvSpPr>
        <p:spPr>
          <a:xfrm>
            <a:off x="937700" y="3138773"/>
            <a:ext cx="2175300" cy="861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237" name="Google Shape;237;p22"/>
          <p:cNvSpPr txBox="1">
            <a:spLocks noGrp="1"/>
          </p:cNvSpPr>
          <p:nvPr>
            <p:ph type="subTitle" idx="2"/>
          </p:nvPr>
        </p:nvSpPr>
        <p:spPr>
          <a:xfrm>
            <a:off x="3484422" y="3138773"/>
            <a:ext cx="2175300" cy="861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238" name="Google Shape;238;p22"/>
          <p:cNvSpPr txBox="1">
            <a:spLocks noGrp="1"/>
          </p:cNvSpPr>
          <p:nvPr>
            <p:ph type="subTitle" idx="3"/>
          </p:nvPr>
        </p:nvSpPr>
        <p:spPr>
          <a:xfrm>
            <a:off x="6031150" y="3138773"/>
            <a:ext cx="2175300" cy="861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239" name="Google Shape;23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0" name="Google Shape;240;p22"/>
          <p:cNvSpPr txBox="1">
            <a:spLocks noGrp="1"/>
          </p:cNvSpPr>
          <p:nvPr>
            <p:ph type="subTitle" idx="4"/>
          </p:nvPr>
        </p:nvSpPr>
        <p:spPr>
          <a:xfrm>
            <a:off x="937700" y="2828225"/>
            <a:ext cx="2175300" cy="394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rtl="0">
              <a:lnSpc>
                <a:spcPct val="115000"/>
              </a:lnSpc>
              <a:spcBef>
                <a:spcPts val="0"/>
              </a:spcBef>
              <a:spcAft>
                <a:spcPts val="0"/>
              </a:spcAft>
              <a:buSzPts val="2400"/>
              <a:buFont typeface="Sora"/>
              <a:buNone/>
              <a:defRPr sz="2400" b="1">
                <a:latin typeface="Sora"/>
                <a:ea typeface="Sora"/>
                <a:cs typeface="Sora"/>
                <a:sym typeface="Sora"/>
              </a:defRPr>
            </a:lvl2pPr>
            <a:lvl3pPr lvl="2" rtl="0">
              <a:lnSpc>
                <a:spcPct val="115000"/>
              </a:lnSpc>
              <a:spcBef>
                <a:spcPts val="0"/>
              </a:spcBef>
              <a:spcAft>
                <a:spcPts val="0"/>
              </a:spcAft>
              <a:buSzPts val="2400"/>
              <a:buFont typeface="Sora"/>
              <a:buNone/>
              <a:defRPr sz="2400" b="1">
                <a:latin typeface="Sora"/>
                <a:ea typeface="Sora"/>
                <a:cs typeface="Sora"/>
                <a:sym typeface="Sora"/>
              </a:defRPr>
            </a:lvl3pPr>
            <a:lvl4pPr lvl="3" rtl="0">
              <a:lnSpc>
                <a:spcPct val="115000"/>
              </a:lnSpc>
              <a:spcBef>
                <a:spcPts val="0"/>
              </a:spcBef>
              <a:spcAft>
                <a:spcPts val="0"/>
              </a:spcAft>
              <a:buSzPts val="2400"/>
              <a:buFont typeface="Sora"/>
              <a:buNone/>
              <a:defRPr sz="2400" b="1">
                <a:latin typeface="Sora"/>
                <a:ea typeface="Sora"/>
                <a:cs typeface="Sora"/>
                <a:sym typeface="Sora"/>
              </a:defRPr>
            </a:lvl4pPr>
            <a:lvl5pPr lvl="4" rtl="0">
              <a:lnSpc>
                <a:spcPct val="115000"/>
              </a:lnSpc>
              <a:spcBef>
                <a:spcPts val="0"/>
              </a:spcBef>
              <a:spcAft>
                <a:spcPts val="0"/>
              </a:spcAft>
              <a:buSzPts val="2400"/>
              <a:buFont typeface="Sora"/>
              <a:buNone/>
              <a:defRPr sz="2400" b="1">
                <a:latin typeface="Sora"/>
                <a:ea typeface="Sora"/>
                <a:cs typeface="Sora"/>
                <a:sym typeface="Sora"/>
              </a:defRPr>
            </a:lvl5pPr>
            <a:lvl6pPr lvl="5" rtl="0">
              <a:lnSpc>
                <a:spcPct val="115000"/>
              </a:lnSpc>
              <a:spcBef>
                <a:spcPts val="0"/>
              </a:spcBef>
              <a:spcAft>
                <a:spcPts val="0"/>
              </a:spcAft>
              <a:buSzPts val="2400"/>
              <a:buFont typeface="Sora"/>
              <a:buNone/>
              <a:defRPr sz="2400" b="1">
                <a:latin typeface="Sora"/>
                <a:ea typeface="Sora"/>
                <a:cs typeface="Sora"/>
                <a:sym typeface="Sora"/>
              </a:defRPr>
            </a:lvl6pPr>
            <a:lvl7pPr lvl="6" rtl="0">
              <a:lnSpc>
                <a:spcPct val="115000"/>
              </a:lnSpc>
              <a:spcBef>
                <a:spcPts val="0"/>
              </a:spcBef>
              <a:spcAft>
                <a:spcPts val="0"/>
              </a:spcAft>
              <a:buSzPts val="2400"/>
              <a:buFont typeface="Sora"/>
              <a:buNone/>
              <a:defRPr sz="2400" b="1">
                <a:latin typeface="Sora"/>
                <a:ea typeface="Sora"/>
                <a:cs typeface="Sora"/>
                <a:sym typeface="Sora"/>
              </a:defRPr>
            </a:lvl7pPr>
            <a:lvl8pPr lvl="7" rtl="0">
              <a:lnSpc>
                <a:spcPct val="115000"/>
              </a:lnSpc>
              <a:spcBef>
                <a:spcPts val="0"/>
              </a:spcBef>
              <a:spcAft>
                <a:spcPts val="0"/>
              </a:spcAft>
              <a:buSzPts val="2400"/>
              <a:buFont typeface="Sora"/>
              <a:buNone/>
              <a:defRPr sz="2400" b="1">
                <a:latin typeface="Sora"/>
                <a:ea typeface="Sora"/>
                <a:cs typeface="Sora"/>
                <a:sym typeface="Sora"/>
              </a:defRPr>
            </a:lvl8pPr>
            <a:lvl9pPr lvl="8"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41" name="Google Shape;241;p22"/>
          <p:cNvSpPr txBox="1">
            <a:spLocks noGrp="1"/>
          </p:cNvSpPr>
          <p:nvPr>
            <p:ph type="subTitle" idx="5"/>
          </p:nvPr>
        </p:nvSpPr>
        <p:spPr>
          <a:xfrm>
            <a:off x="3484422" y="2828225"/>
            <a:ext cx="2175300" cy="394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rtl="0">
              <a:lnSpc>
                <a:spcPct val="115000"/>
              </a:lnSpc>
              <a:spcBef>
                <a:spcPts val="0"/>
              </a:spcBef>
              <a:spcAft>
                <a:spcPts val="0"/>
              </a:spcAft>
              <a:buSzPts val="2400"/>
              <a:buFont typeface="Sora"/>
              <a:buNone/>
              <a:defRPr sz="2400" b="1">
                <a:latin typeface="Sora"/>
                <a:ea typeface="Sora"/>
                <a:cs typeface="Sora"/>
                <a:sym typeface="Sora"/>
              </a:defRPr>
            </a:lvl2pPr>
            <a:lvl3pPr lvl="2" rtl="0">
              <a:lnSpc>
                <a:spcPct val="115000"/>
              </a:lnSpc>
              <a:spcBef>
                <a:spcPts val="0"/>
              </a:spcBef>
              <a:spcAft>
                <a:spcPts val="0"/>
              </a:spcAft>
              <a:buSzPts val="2400"/>
              <a:buFont typeface="Sora"/>
              <a:buNone/>
              <a:defRPr sz="2400" b="1">
                <a:latin typeface="Sora"/>
                <a:ea typeface="Sora"/>
                <a:cs typeface="Sora"/>
                <a:sym typeface="Sora"/>
              </a:defRPr>
            </a:lvl3pPr>
            <a:lvl4pPr lvl="3" rtl="0">
              <a:lnSpc>
                <a:spcPct val="115000"/>
              </a:lnSpc>
              <a:spcBef>
                <a:spcPts val="0"/>
              </a:spcBef>
              <a:spcAft>
                <a:spcPts val="0"/>
              </a:spcAft>
              <a:buSzPts val="2400"/>
              <a:buFont typeface="Sora"/>
              <a:buNone/>
              <a:defRPr sz="2400" b="1">
                <a:latin typeface="Sora"/>
                <a:ea typeface="Sora"/>
                <a:cs typeface="Sora"/>
                <a:sym typeface="Sora"/>
              </a:defRPr>
            </a:lvl4pPr>
            <a:lvl5pPr lvl="4" rtl="0">
              <a:lnSpc>
                <a:spcPct val="115000"/>
              </a:lnSpc>
              <a:spcBef>
                <a:spcPts val="0"/>
              </a:spcBef>
              <a:spcAft>
                <a:spcPts val="0"/>
              </a:spcAft>
              <a:buSzPts val="2400"/>
              <a:buFont typeface="Sora"/>
              <a:buNone/>
              <a:defRPr sz="2400" b="1">
                <a:latin typeface="Sora"/>
                <a:ea typeface="Sora"/>
                <a:cs typeface="Sora"/>
                <a:sym typeface="Sora"/>
              </a:defRPr>
            </a:lvl5pPr>
            <a:lvl6pPr lvl="5" rtl="0">
              <a:lnSpc>
                <a:spcPct val="115000"/>
              </a:lnSpc>
              <a:spcBef>
                <a:spcPts val="0"/>
              </a:spcBef>
              <a:spcAft>
                <a:spcPts val="0"/>
              </a:spcAft>
              <a:buSzPts val="2400"/>
              <a:buFont typeface="Sora"/>
              <a:buNone/>
              <a:defRPr sz="2400" b="1">
                <a:latin typeface="Sora"/>
                <a:ea typeface="Sora"/>
                <a:cs typeface="Sora"/>
                <a:sym typeface="Sora"/>
              </a:defRPr>
            </a:lvl6pPr>
            <a:lvl7pPr lvl="6" rtl="0">
              <a:lnSpc>
                <a:spcPct val="115000"/>
              </a:lnSpc>
              <a:spcBef>
                <a:spcPts val="0"/>
              </a:spcBef>
              <a:spcAft>
                <a:spcPts val="0"/>
              </a:spcAft>
              <a:buSzPts val="2400"/>
              <a:buFont typeface="Sora"/>
              <a:buNone/>
              <a:defRPr sz="2400" b="1">
                <a:latin typeface="Sora"/>
                <a:ea typeface="Sora"/>
                <a:cs typeface="Sora"/>
                <a:sym typeface="Sora"/>
              </a:defRPr>
            </a:lvl7pPr>
            <a:lvl8pPr lvl="7" rtl="0">
              <a:lnSpc>
                <a:spcPct val="115000"/>
              </a:lnSpc>
              <a:spcBef>
                <a:spcPts val="0"/>
              </a:spcBef>
              <a:spcAft>
                <a:spcPts val="0"/>
              </a:spcAft>
              <a:buSzPts val="2400"/>
              <a:buFont typeface="Sora"/>
              <a:buNone/>
              <a:defRPr sz="2400" b="1">
                <a:latin typeface="Sora"/>
                <a:ea typeface="Sora"/>
                <a:cs typeface="Sora"/>
                <a:sym typeface="Sora"/>
              </a:defRPr>
            </a:lvl8pPr>
            <a:lvl9pPr lvl="8"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42" name="Google Shape;242;p22"/>
          <p:cNvSpPr txBox="1">
            <a:spLocks noGrp="1"/>
          </p:cNvSpPr>
          <p:nvPr>
            <p:ph type="subTitle" idx="6"/>
          </p:nvPr>
        </p:nvSpPr>
        <p:spPr>
          <a:xfrm>
            <a:off x="6031150" y="2828225"/>
            <a:ext cx="2175300" cy="394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rtl="0">
              <a:lnSpc>
                <a:spcPct val="115000"/>
              </a:lnSpc>
              <a:spcBef>
                <a:spcPts val="0"/>
              </a:spcBef>
              <a:spcAft>
                <a:spcPts val="0"/>
              </a:spcAft>
              <a:buSzPts val="2400"/>
              <a:buFont typeface="Sora"/>
              <a:buNone/>
              <a:defRPr sz="2400" b="1">
                <a:latin typeface="Sora"/>
                <a:ea typeface="Sora"/>
                <a:cs typeface="Sora"/>
                <a:sym typeface="Sora"/>
              </a:defRPr>
            </a:lvl2pPr>
            <a:lvl3pPr lvl="2" rtl="0">
              <a:lnSpc>
                <a:spcPct val="115000"/>
              </a:lnSpc>
              <a:spcBef>
                <a:spcPts val="0"/>
              </a:spcBef>
              <a:spcAft>
                <a:spcPts val="0"/>
              </a:spcAft>
              <a:buSzPts val="2400"/>
              <a:buFont typeface="Sora"/>
              <a:buNone/>
              <a:defRPr sz="2400" b="1">
                <a:latin typeface="Sora"/>
                <a:ea typeface="Sora"/>
                <a:cs typeface="Sora"/>
                <a:sym typeface="Sora"/>
              </a:defRPr>
            </a:lvl3pPr>
            <a:lvl4pPr lvl="3" rtl="0">
              <a:lnSpc>
                <a:spcPct val="115000"/>
              </a:lnSpc>
              <a:spcBef>
                <a:spcPts val="0"/>
              </a:spcBef>
              <a:spcAft>
                <a:spcPts val="0"/>
              </a:spcAft>
              <a:buSzPts val="2400"/>
              <a:buFont typeface="Sora"/>
              <a:buNone/>
              <a:defRPr sz="2400" b="1">
                <a:latin typeface="Sora"/>
                <a:ea typeface="Sora"/>
                <a:cs typeface="Sora"/>
                <a:sym typeface="Sora"/>
              </a:defRPr>
            </a:lvl4pPr>
            <a:lvl5pPr lvl="4" rtl="0">
              <a:lnSpc>
                <a:spcPct val="115000"/>
              </a:lnSpc>
              <a:spcBef>
                <a:spcPts val="0"/>
              </a:spcBef>
              <a:spcAft>
                <a:spcPts val="0"/>
              </a:spcAft>
              <a:buSzPts val="2400"/>
              <a:buFont typeface="Sora"/>
              <a:buNone/>
              <a:defRPr sz="2400" b="1">
                <a:latin typeface="Sora"/>
                <a:ea typeface="Sora"/>
                <a:cs typeface="Sora"/>
                <a:sym typeface="Sora"/>
              </a:defRPr>
            </a:lvl5pPr>
            <a:lvl6pPr lvl="5" rtl="0">
              <a:lnSpc>
                <a:spcPct val="115000"/>
              </a:lnSpc>
              <a:spcBef>
                <a:spcPts val="0"/>
              </a:spcBef>
              <a:spcAft>
                <a:spcPts val="0"/>
              </a:spcAft>
              <a:buSzPts val="2400"/>
              <a:buFont typeface="Sora"/>
              <a:buNone/>
              <a:defRPr sz="2400" b="1">
                <a:latin typeface="Sora"/>
                <a:ea typeface="Sora"/>
                <a:cs typeface="Sora"/>
                <a:sym typeface="Sora"/>
              </a:defRPr>
            </a:lvl6pPr>
            <a:lvl7pPr lvl="6" rtl="0">
              <a:lnSpc>
                <a:spcPct val="115000"/>
              </a:lnSpc>
              <a:spcBef>
                <a:spcPts val="0"/>
              </a:spcBef>
              <a:spcAft>
                <a:spcPts val="0"/>
              </a:spcAft>
              <a:buSzPts val="2400"/>
              <a:buFont typeface="Sora"/>
              <a:buNone/>
              <a:defRPr sz="2400" b="1">
                <a:latin typeface="Sora"/>
                <a:ea typeface="Sora"/>
                <a:cs typeface="Sora"/>
                <a:sym typeface="Sora"/>
              </a:defRPr>
            </a:lvl7pPr>
            <a:lvl8pPr lvl="7" rtl="0">
              <a:lnSpc>
                <a:spcPct val="115000"/>
              </a:lnSpc>
              <a:spcBef>
                <a:spcPts val="0"/>
              </a:spcBef>
              <a:spcAft>
                <a:spcPts val="0"/>
              </a:spcAft>
              <a:buSzPts val="2400"/>
              <a:buFont typeface="Sora"/>
              <a:buNone/>
              <a:defRPr sz="2400" b="1">
                <a:latin typeface="Sora"/>
                <a:ea typeface="Sora"/>
                <a:cs typeface="Sora"/>
                <a:sym typeface="Sora"/>
              </a:defRPr>
            </a:lvl8pPr>
            <a:lvl9pPr lvl="8"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243" name="Google Shape;243;p22"/>
          <p:cNvGrpSpPr/>
          <p:nvPr/>
        </p:nvGrpSpPr>
        <p:grpSpPr>
          <a:xfrm>
            <a:off x="4047014" y="42573"/>
            <a:ext cx="4967892" cy="427565"/>
            <a:chOff x="4047014" y="42573"/>
            <a:chExt cx="4967892" cy="427565"/>
          </a:xfrm>
        </p:grpSpPr>
        <p:sp>
          <p:nvSpPr>
            <p:cNvPr id="244" name="Google Shape;244;p22"/>
            <p:cNvSpPr/>
            <p:nvPr/>
          </p:nvSpPr>
          <p:spPr>
            <a:xfrm rot="-5400000">
              <a:off x="4047014" y="223696"/>
              <a:ext cx="246441" cy="246441"/>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rot="-5400000">
              <a:off x="5047357" y="42573"/>
              <a:ext cx="181108" cy="181108"/>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rot="-5400000">
              <a:off x="8881913" y="280415"/>
              <a:ext cx="132993" cy="132993"/>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2"/>
          <p:cNvGrpSpPr/>
          <p:nvPr/>
        </p:nvGrpSpPr>
        <p:grpSpPr>
          <a:xfrm>
            <a:off x="-491175" y="145189"/>
            <a:ext cx="10284997" cy="4769636"/>
            <a:chOff x="-491175" y="145189"/>
            <a:chExt cx="10284997" cy="4769636"/>
          </a:xfrm>
        </p:grpSpPr>
        <p:cxnSp>
          <p:nvCxnSpPr>
            <p:cNvPr id="248" name="Google Shape;248;p22"/>
            <p:cNvCxnSpPr/>
            <p:nvPr/>
          </p:nvCxnSpPr>
          <p:spPr>
            <a:xfrm rot="10800000">
              <a:off x="4978547" y="271239"/>
              <a:ext cx="4686900" cy="546300"/>
            </a:xfrm>
            <a:prstGeom prst="bentConnector3">
              <a:avLst>
                <a:gd name="adj1" fmla="val 18882"/>
              </a:avLst>
            </a:prstGeom>
            <a:noFill/>
            <a:ln w="19050" cap="flat" cmpd="sng">
              <a:solidFill>
                <a:schemeClr val="lt2"/>
              </a:solidFill>
              <a:prstDash val="solid"/>
              <a:round/>
              <a:headEnd type="none" w="med" len="med"/>
              <a:tailEnd type="oval" w="med" len="med"/>
            </a:ln>
          </p:spPr>
        </p:cxnSp>
        <p:cxnSp>
          <p:nvCxnSpPr>
            <p:cNvPr id="249" name="Google Shape;249;p22"/>
            <p:cNvCxnSpPr/>
            <p:nvPr/>
          </p:nvCxnSpPr>
          <p:spPr>
            <a:xfrm rot="10800000">
              <a:off x="5653822" y="145189"/>
              <a:ext cx="4140000" cy="606600"/>
            </a:xfrm>
            <a:prstGeom prst="bentConnector3">
              <a:avLst>
                <a:gd name="adj1" fmla="val 32793"/>
              </a:avLst>
            </a:prstGeom>
            <a:noFill/>
            <a:ln w="19050" cap="flat" cmpd="sng">
              <a:solidFill>
                <a:schemeClr val="lt2"/>
              </a:solidFill>
              <a:prstDash val="solid"/>
              <a:round/>
              <a:headEnd type="none" w="med" len="med"/>
              <a:tailEnd type="oval" w="med" len="med"/>
            </a:ln>
          </p:spPr>
        </p:cxnSp>
        <p:cxnSp>
          <p:nvCxnSpPr>
            <p:cNvPr id="250" name="Google Shape;250;p22"/>
            <p:cNvCxnSpPr/>
            <p:nvPr/>
          </p:nvCxnSpPr>
          <p:spPr>
            <a:xfrm>
              <a:off x="-491175" y="4640850"/>
              <a:ext cx="8531100" cy="2139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251" name="Google Shape;251;p22"/>
            <p:cNvCxnSpPr/>
            <p:nvPr/>
          </p:nvCxnSpPr>
          <p:spPr>
            <a:xfrm>
              <a:off x="-399350" y="4560525"/>
              <a:ext cx="6630600" cy="354300"/>
            </a:xfrm>
            <a:prstGeom prst="bentConnector3">
              <a:avLst>
                <a:gd name="adj1" fmla="val 50000"/>
              </a:avLst>
            </a:prstGeom>
            <a:noFill/>
            <a:ln w="19050" cap="flat" cmpd="sng">
              <a:solidFill>
                <a:schemeClr val="lt2"/>
              </a:solidFill>
              <a:prstDash val="solid"/>
              <a:round/>
              <a:headEnd type="none" w="med" len="med"/>
              <a:tailEnd type="oval"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5"/>
        <p:cNvGrpSpPr/>
        <p:nvPr/>
      </p:nvGrpSpPr>
      <p:grpSpPr>
        <a:xfrm>
          <a:off x="0" y="0"/>
          <a:ext cx="0" cy="0"/>
          <a:chOff x="0" y="0"/>
          <a:chExt cx="0" cy="0"/>
        </a:xfrm>
      </p:grpSpPr>
      <p:grpSp>
        <p:nvGrpSpPr>
          <p:cNvPr id="336" name="Google Shape;336;p28"/>
          <p:cNvGrpSpPr/>
          <p:nvPr/>
        </p:nvGrpSpPr>
        <p:grpSpPr>
          <a:xfrm>
            <a:off x="-709225" y="2020450"/>
            <a:ext cx="10403925" cy="4250875"/>
            <a:chOff x="-709225" y="2020450"/>
            <a:chExt cx="10403925" cy="4250875"/>
          </a:xfrm>
        </p:grpSpPr>
        <p:grpSp>
          <p:nvGrpSpPr>
            <p:cNvPr id="337" name="Google Shape;337;p28"/>
            <p:cNvGrpSpPr/>
            <p:nvPr/>
          </p:nvGrpSpPr>
          <p:grpSpPr>
            <a:xfrm>
              <a:off x="176175" y="2459300"/>
              <a:ext cx="418425" cy="3812025"/>
              <a:chOff x="176175" y="2459300"/>
              <a:chExt cx="418425" cy="3812025"/>
            </a:xfrm>
          </p:grpSpPr>
          <p:cxnSp>
            <p:nvCxnSpPr>
              <p:cNvPr id="338" name="Google Shape;338;p28"/>
              <p:cNvCxnSpPr/>
              <p:nvPr/>
            </p:nvCxnSpPr>
            <p:spPr>
              <a:xfrm rot="5400000" flipH="1">
                <a:off x="-1093800" y="3815900"/>
                <a:ext cx="3045000" cy="3318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339" name="Google Shape;339;p28"/>
              <p:cNvCxnSpPr/>
              <p:nvPr/>
            </p:nvCxnSpPr>
            <p:spPr>
              <a:xfrm rot="5400000" flipH="1">
                <a:off x="-1327875" y="4449875"/>
                <a:ext cx="3325500" cy="317400"/>
              </a:xfrm>
              <a:prstGeom prst="bentConnector3">
                <a:avLst>
                  <a:gd name="adj1" fmla="val 64575"/>
                </a:avLst>
              </a:prstGeom>
              <a:noFill/>
              <a:ln w="19050" cap="flat" cmpd="sng">
                <a:solidFill>
                  <a:schemeClr val="lt2"/>
                </a:solidFill>
                <a:prstDash val="solid"/>
                <a:round/>
                <a:headEnd type="none" w="med" len="med"/>
                <a:tailEnd type="oval" w="med" len="med"/>
              </a:ln>
            </p:spPr>
          </p:cxnSp>
        </p:grpSp>
        <p:grpSp>
          <p:nvGrpSpPr>
            <p:cNvPr id="340" name="Google Shape;340;p28"/>
            <p:cNvGrpSpPr/>
            <p:nvPr/>
          </p:nvGrpSpPr>
          <p:grpSpPr>
            <a:xfrm>
              <a:off x="-709225" y="4185350"/>
              <a:ext cx="7895400" cy="1976375"/>
              <a:chOff x="-709225" y="4185350"/>
              <a:chExt cx="7895400" cy="1976375"/>
            </a:xfrm>
          </p:grpSpPr>
          <p:cxnSp>
            <p:nvCxnSpPr>
              <p:cNvPr id="341" name="Google Shape;341;p28"/>
              <p:cNvCxnSpPr/>
              <p:nvPr/>
            </p:nvCxnSpPr>
            <p:spPr>
              <a:xfrm rot="10800000" flipH="1">
                <a:off x="-709225" y="4185350"/>
                <a:ext cx="7895400" cy="1147500"/>
              </a:xfrm>
              <a:prstGeom prst="bentConnector3">
                <a:avLst>
                  <a:gd name="adj1" fmla="val 71221"/>
                </a:avLst>
              </a:prstGeom>
              <a:noFill/>
              <a:ln w="19050" cap="flat" cmpd="sng">
                <a:solidFill>
                  <a:schemeClr val="lt2"/>
                </a:solidFill>
                <a:prstDash val="solid"/>
                <a:round/>
                <a:headEnd type="none" w="med" len="med"/>
                <a:tailEnd type="oval" w="med" len="med"/>
              </a:ln>
            </p:spPr>
          </p:cxnSp>
          <p:cxnSp>
            <p:nvCxnSpPr>
              <p:cNvPr id="342" name="Google Shape;342;p28"/>
              <p:cNvCxnSpPr/>
              <p:nvPr/>
            </p:nvCxnSpPr>
            <p:spPr>
              <a:xfrm rot="10800000" flipH="1">
                <a:off x="2953025" y="4367125"/>
                <a:ext cx="3567000" cy="1794600"/>
              </a:xfrm>
              <a:prstGeom prst="bentConnector3">
                <a:avLst>
                  <a:gd name="adj1" fmla="val 50000"/>
                </a:avLst>
              </a:prstGeom>
              <a:noFill/>
              <a:ln w="19050" cap="flat" cmpd="sng">
                <a:solidFill>
                  <a:schemeClr val="lt2"/>
                </a:solidFill>
                <a:prstDash val="solid"/>
                <a:round/>
                <a:headEnd type="none" w="med" len="med"/>
                <a:tailEnd type="oval" w="med" len="med"/>
              </a:ln>
            </p:spPr>
          </p:cxnSp>
        </p:grpSp>
        <p:grpSp>
          <p:nvGrpSpPr>
            <p:cNvPr id="343" name="Google Shape;343;p28"/>
            <p:cNvGrpSpPr/>
            <p:nvPr/>
          </p:nvGrpSpPr>
          <p:grpSpPr>
            <a:xfrm>
              <a:off x="8878450" y="2020450"/>
              <a:ext cx="816250" cy="2568900"/>
              <a:chOff x="8878450" y="2020450"/>
              <a:chExt cx="816250" cy="2568900"/>
            </a:xfrm>
          </p:grpSpPr>
          <p:cxnSp>
            <p:nvCxnSpPr>
              <p:cNvPr id="344" name="Google Shape;344;p28"/>
              <p:cNvCxnSpPr/>
              <p:nvPr/>
            </p:nvCxnSpPr>
            <p:spPr>
              <a:xfrm rot="5400000">
                <a:off x="7933150" y="2965750"/>
                <a:ext cx="2568900" cy="678300"/>
              </a:xfrm>
              <a:prstGeom prst="bentConnector3">
                <a:avLst>
                  <a:gd name="adj1" fmla="val 4494"/>
                </a:avLst>
              </a:prstGeom>
              <a:noFill/>
              <a:ln w="19050" cap="flat" cmpd="sng">
                <a:solidFill>
                  <a:schemeClr val="lt2"/>
                </a:solidFill>
                <a:prstDash val="solid"/>
                <a:round/>
                <a:headEnd type="none" w="med" len="med"/>
                <a:tailEnd type="oval" w="med" len="med"/>
              </a:ln>
            </p:spPr>
          </p:cxnSp>
          <p:cxnSp>
            <p:nvCxnSpPr>
              <p:cNvPr id="345" name="Google Shape;345;p28"/>
              <p:cNvCxnSpPr/>
              <p:nvPr/>
            </p:nvCxnSpPr>
            <p:spPr>
              <a:xfrm rot="5400000">
                <a:off x="8288750" y="2779400"/>
                <a:ext cx="2082300" cy="729600"/>
              </a:xfrm>
              <a:prstGeom prst="bentConnector3">
                <a:avLst>
                  <a:gd name="adj1" fmla="val 50000"/>
                </a:avLst>
              </a:prstGeom>
              <a:noFill/>
              <a:ln w="19050" cap="flat" cmpd="sng">
                <a:solidFill>
                  <a:schemeClr val="lt2"/>
                </a:solidFill>
                <a:prstDash val="solid"/>
                <a:round/>
                <a:headEnd type="none" w="med" len="med"/>
                <a:tailEnd type="oval" w="med" len="med"/>
              </a:ln>
            </p:spPr>
          </p:cxnSp>
        </p:grpSp>
      </p:grpSp>
      <p:grpSp>
        <p:nvGrpSpPr>
          <p:cNvPr id="346" name="Google Shape;346;p28"/>
          <p:cNvGrpSpPr/>
          <p:nvPr/>
        </p:nvGrpSpPr>
        <p:grpSpPr>
          <a:xfrm>
            <a:off x="84278" y="2240873"/>
            <a:ext cx="8837445" cy="2718104"/>
            <a:chOff x="84278" y="2240873"/>
            <a:chExt cx="8837445" cy="2718104"/>
          </a:xfrm>
        </p:grpSpPr>
        <p:sp>
          <p:nvSpPr>
            <p:cNvPr id="347" name="Google Shape;347;p28"/>
            <p:cNvSpPr/>
            <p:nvPr/>
          </p:nvSpPr>
          <p:spPr>
            <a:xfrm>
              <a:off x="84278" y="2240873"/>
              <a:ext cx="144320" cy="144304"/>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8777403" y="4814673"/>
              <a:ext cx="144320" cy="144304"/>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49"/>
        <p:cNvGrpSpPr/>
        <p:nvPr/>
      </p:nvGrpSpPr>
      <p:grpSpPr>
        <a:xfrm>
          <a:off x="0" y="0"/>
          <a:ext cx="0" cy="0"/>
          <a:chOff x="0" y="0"/>
          <a:chExt cx="0" cy="0"/>
        </a:xfrm>
      </p:grpSpPr>
      <p:grpSp>
        <p:nvGrpSpPr>
          <p:cNvPr id="350" name="Google Shape;350;p29"/>
          <p:cNvGrpSpPr/>
          <p:nvPr/>
        </p:nvGrpSpPr>
        <p:grpSpPr>
          <a:xfrm>
            <a:off x="140000" y="188300"/>
            <a:ext cx="580000" cy="6094500"/>
            <a:chOff x="140000" y="188300"/>
            <a:chExt cx="580000" cy="6094500"/>
          </a:xfrm>
        </p:grpSpPr>
        <p:cxnSp>
          <p:nvCxnSpPr>
            <p:cNvPr id="351" name="Google Shape;351;p29"/>
            <p:cNvCxnSpPr/>
            <p:nvPr/>
          </p:nvCxnSpPr>
          <p:spPr>
            <a:xfrm rot="-5400000">
              <a:off x="-522000" y="4271050"/>
              <a:ext cx="2018700" cy="465300"/>
            </a:xfrm>
            <a:prstGeom prst="bentConnector2">
              <a:avLst/>
            </a:prstGeom>
            <a:noFill/>
            <a:ln w="19050" cap="flat" cmpd="sng">
              <a:solidFill>
                <a:schemeClr val="lt2"/>
              </a:solidFill>
              <a:prstDash val="solid"/>
              <a:round/>
              <a:headEnd type="none" w="med" len="med"/>
              <a:tailEnd type="oval" w="med" len="med"/>
            </a:ln>
          </p:spPr>
        </p:cxnSp>
        <p:cxnSp>
          <p:nvCxnSpPr>
            <p:cNvPr id="352" name="Google Shape;352;p29"/>
            <p:cNvCxnSpPr/>
            <p:nvPr/>
          </p:nvCxnSpPr>
          <p:spPr>
            <a:xfrm rot="-5400000">
              <a:off x="-2575525" y="3200000"/>
              <a:ext cx="6094500" cy="711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353" name="Google Shape;353;p29"/>
            <p:cNvCxnSpPr/>
            <p:nvPr/>
          </p:nvCxnSpPr>
          <p:spPr>
            <a:xfrm rot="-5400000">
              <a:off x="-1584400" y="3258800"/>
              <a:ext cx="3657300" cy="208500"/>
            </a:xfrm>
            <a:prstGeom prst="bentConnector3">
              <a:avLst>
                <a:gd name="adj1" fmla="val 50000"/>
              </a:avLst>
            </a:prstGeom>
            <a:noFill/>
            <a:ln w="19050" cap="flat" cmpd="sng">
              <a:solidFill>
                <a:schemeClr val="lt2"/>
              </a:solidFill>
              <a:prstDash val="solid"/>
              <a:round/>
              <a:headEnd type="none" w="med" len="med"/>
              <a:tailEnd type="oval" w="med" len="med"/>
            </a:ln>
          </p:spPr>
        </p:cxnSp>
      </p:grpSp>
      <p:grpSp>
        <p:nvGrpSpPr>
          <p:cNvPr id="354" name="Google Shape;354;p29"/>
          <p:cNvGrpSpPr/>
          <p:nvPr/>
        </p:nvGrpSpPr>
        <p:grpSpPr>
          <a:xfrm>
            <a:off x="64493" y="394791"/>
            <a:ext cx="400449" cy="2933146"/>
            <a:chOff x="7553711" y="-2334286"/>
            <a:chExt cx="455625" cy="3337292"/>
          </a:xfrm>
        </p:grpSpPr>
        <p:sp>
          <p:nvSpPr>
            <p:cNvPr id="355" name="Google Shape;355;p29"/>
            <p:cNvSpPr/>
            <p:nvPr/>
          </p:nvSpPr>
          <p:spPr>
            <a:xfrm>
              <a:off x="7728940" y="-1977361"/>
              <a:ext cx="280396" cy="280396"/>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7766124" y="796950"/>
              <a:ext cx="206055" cy="20605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a:off x="7553711" y="-2334286"/>
              <a:ext cx="151325" cy="15132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20000" y="2303250"/>
            <a:ext cx="4044900" cy="841800"/>
          </a:xfrm>
          <a:prstGeom prst="rect">
            <a:avLst/>
          </a:prstGeom>
        </p:spPr>
        <p:txBody>
          <a:bodyPr spcFirstLastPara="1" wrap="square" lIns="91425" tIns="91425" rIns="91425" bIns="91425" anchor="b" anchorCtr="0">
            <a:noAutofit/>
          </a:bodyPr>
          <a:lstStyle>
            <a:lvl1pPr lvl="0" algn="r">
              <a:lnSpc>
                <a:spcPct val="115000"/>
              </a:lnSpc>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3249975" y="1014475"/>
            <a:ext cx="1411800" cy="899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720000" y="3311500"/>
            <a:ext cx="4044900" cy="365700"/>
          </a:xfrm>
          <a:prstGeom prst="rect">
            <a:avLst/>
          </a:prstGeom>
          <a:solidFill>
            <a:schemeClr val="lt2"/>
          </a:solidFill>
        </p:spPr>
        <p:txBody>
          <a:bodyPr spcFirstLastPara="1" wrap="square" lIns="91425" tIns="91425" rIns="91425" bIns="91425" anchor="ctr" anchorCtr="0">
            <a:noAutofit/>
          </a:bodyPr>
          <a:lstStyle>
            <a:lvl1pPr lvl="0" algn="r" rtl="0">
              <a:lnSpc>
                <a:spcPct val="115000"/>
              </a:lnSpc>
              <a:spcBef>
                <a:spcPts val="0"/>
              </a:spcBef>
              <a:spcAft>
                <a:spcPts val="0"/>
              </a:spcAft>
              <a:buSzPts val="1400"/>
              <a:buNone/>
              <a:defRPr sz="1600">
                <a:solidFill>
                  <a:schemeClr val="accent5"/>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9" name="Google Shape;29;p3"/>
          <p:cNvGrpSpPr/>
          <p:nvPr/>
        </p:nvGrpSpPr>
        <p:grpSpPr>
          <a:xfrm>
            <a:off x="140000" y="188300"/>
            <a:ext cx="580000" cy="6094500"/>
            <a:chOff x="140000" y="188300"/>
            <a:chExt cx="580000" cy="6094500"/>
          </a:xfrm>
        </p:grpSpPr>
        <p:cxnSp>
          <p:nvCxnSpPr>
            <p:cNvPr id="30" name="Google Shape;30;p3"/>
            <p:cNvCxnSpPr/>
            <p:nvPr/>
          </p:nvCxnSpPr>
          <p:spPr>
            <a:xfrm rot="-5400000">
              <a:off x="-522000" y="4271050"/>
              <a:ext cx="2018700" cy="465300"/>
            </a:xfrm>
            <a:prstGeom prst="bentConnector2">
              <a:avLst/>
            </a:prstGeom>
            <a:noFill/>
            <a:ln w="19050" cap="flat" cmpd="sng">
              <a:solidFill>
                <a:schemeClr val="lt2"/>
              </a:solidFill>
              <a:prstDash val="solid"/>
              <a:round/>
              <a:headEnd type="none" w="med" len="med"/>
              <a:tailEnd type="oval" w="med" len="med"/>
            </a:ln>
          </p:spPr>
        </p:cxnSp>
        <p:cxnSp>
          <p:nvCxnSpPr>
            <p:cNvPr id="31" name="Google Shape;31;p3"/>
            <p:cNvCxnSpPr/>
            <p:nvPr/>
          </p:nvCxnSpPr>
          <p:spPr>
            <a:xfrm rot="-5400000">
              <a:off x="-2575525" y="3200000"/>
              <a:ext cx="6094500" cy="711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32" name="Google Shape;32;p3"/>
            <p:cNvCxnSpPr/>
            <p:nvPr/>
          </p:nvCxnSpPr>
          <p:spPr>
            <a:xfrm rot="-5400000">
              <a:off x="-1584400" y="3258800"/>
              <a:ext cx="3657300" cy="208500"/>
            </a:xfrm>
            <a:prstGeom prst="bentConnector3">
              <a:avLst>
                <a:gd name="adj1" fmla="val 50000"/>
              </a:avLst>
            </a:prstGeom>
            <a:noFill/>
            <a:ln w="19050" cap="flat" cmpd="sng">
              <a:solidFill>
                <a:schemeClr val="lt2"/>
              </a:solidFill>
              <a:prstDash val="solid"/>
              <a:round/>
              <a:headEnd type="none" w="med" len="med"/>
              <a:tailEnd type="oval"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 name="Google Shape;43;p5"/>
          <p:cNvSpPr txBox="1">
            <a:spLocks noGrp="1"/>
          </p:cNvSpPr>
          <p:nvPr>
            <p:ph type="subTitle" idx="1"/>
          </p:nvPr>
        </p:nvSpPr>
        <p:spPr>
          <a:xfrm>
            <a:off x="5040058" y="3057025"/>
            <a:ext cx="2560500" cy="121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44" name="Google Shape;44;p5"/>
          <p:cNvSpPr txBox="1">
            <a:spLocks noGrp="1"/>
          </p:cNvSpPr>
          <p:nvPr>
            <p:ph type="subTitle" idx="2"/>
          </p:nvPr>
        </p:nvSpPr>
        <p:spPr>
          <a:xfrm>
            <a:off x="1543450" y="3057025"/>
            <a:ext cx="2560500" cy="121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45" name="Google Shape;45;p5"/>
          <p:cNvSpPr txBox="1">
            <a:spLocks noGrp="1"/>
          </p:cNvSpPr>
          <p:nvPr>
            <p:ph type="subTitle" idx="3"/>
          </p:nvPr>
        </p:nvSpPr>
        <p:spPr>
          <a:xfrm>
            <a:off x="5040058" y="2662226"/>
            <a:ext cx="2560500" cy="4149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algn="ctr" rtl="0">
              <a:lnSpc>
                <a:spcPct val="115000"/>
              </a:lnSpc>
              <a:spcBef>
                <a:spcPts val="0"/>
              </a:spcBef>
              <a:spcAft>
                <a:spcPts val="0"/>
              </a:spcAft>
              <a:buSzPts val="2400"/>
              <a:buFont typeface="Sora"/>
              <a:buNone/>
              <a:defRPr sz="2400" b="1">
                <a:latin typeface="Sora"/>
                <a:ea typeface="Sora"/>
                <a:cs typeface="Sora"/>
                <a:sym typeface="Sora"/>
              </a:defRPr>
            </a:lvl2pPr>
            <a:lvl3pPr lvl="2" algn="ctr" rtl="0">
              <a:lnSpc>
                <a:spcPct val="115000"/>
              </a:lnSpc>
              <a:spcBef>
                <a:spcPts val="0"/>
              </a:spcBef>
              <a:spcAft>
                <a:spcPts val="0"/>
              </a:spcAft>
              <a:buSzPts val="2400"/>
              <a:buFont typeface="Sora"/>
              <a:buNone/>
              <a:defRPr sz="2400" b="1">
                <a:latin typeface="Sora"/>
                <a:ea typeface="Sora"/>
                <a:cs typeface="Sora"/>
                <a:sym typeface="Sora"/>
              </a:defRPr>
            </a:lvl3pPr>
            <a:lvl4pPr lvl="3" algn="ctr" rtl="0">
              <a:lnSpc>
                <a:spcPct val="115000"/>
              </a:lnSpc>
              <a:spcBef>
                <a:spcPts val="0"/>
              </a:spcBef>
              <a:spcAft>
                <a:spcPts val="0"/>
              </a:spcAft>
              <a:buSzPts val="2400"/>
              <a:buFont typeface="Sora"/>
              <a:buNone/>
              <a:defRPr sz="2400" b="1">
                <a:latin typeface="Sora"/>
                <a:ea typeface="Sora"/>
                <a:cs typeface="Sora"/>
                <a:sym typeface="Sora"/>
              </a:defRPr>
            </a:lvl4pPr>
            <a:lvl5pPr lvl="4" algn="ctr" rtl="0">
              <a:lnSpc>
                <a:spcPct val="115000"/>
              </a:lnSpc>
              <a:spcBef>
                <a:spcPts val="0"/>
              </a:spcBef>
              <a:spcAft>
                <a:spcPts val="0"/>
              </a:spcAft>
              <a:buSzPts val="2400"/>
              <a:buFont typeface="Sora"/>
              <a:buNone/>
              <a:defRPr sz="2400" b="1">
                <a:latin typeface="Sora"/>
                <a:ea typeface="Sora"/>
                <a:cs typeface="Sora"/>
                <a:sym typeface="Sora"/>
              </a:defRPr>
            </a:lvl5pPr>
            <a:lvl6pPr lvl="5" algn="ctr" rtl="0">
              <a:lnSpc>
                <a:spcPct val="115000"/>
              </a:lnSpc>
              <a:spcBef>
                <a:spcPts val="0"/>
              </a:spcBef>
              <a:spcAft>
                <a:spcPts val="0"/>
              </a:spcAft>
              <a:buSzPts val="2400"/>
              <a:buFont typeface="Sora"/>
              <a:buNone/>
              <a:defRPr sz="2400" b="1">
                <a:latin typeface="Sora"/>
                <a:ea typeface="Sora"/>
                <a:cs typeface="Sora"/>
                <a:sym typeface="Sora"/>
              </a:defRPr>
            </a:lvl6pPr>
            <a:lvl7pPr lvl="6" algn="ctr" rtl="0">
              <a:lnSpc>
                <a:spcPct val="115000"/>
              </a:lnSpc>
              <a:spcBef>
                <a:spcPts val="0"/>
              </a:spcBef>
              <a:spcAft>
                <a:spcPts val="0"/>
              </a:spcAft>
              <a:buSzPts val="2400"/>
              <a:buFont typeface="Sora"/>
              <a:buNone/>
              <a:defRPr sz="2400" b="1">
                <a:latin typeface="Sora"/>
                <a:ea typeface="Sora"/>
                <a:cs typeface="Sora"/>
                <a:sym typeface="Sora"/>
              </a:defRPr>
            </a:lvl7pPr>
            <a:lvl8pPr lvl="7" algn="ctr" rtl="0">
              <a:lnSpc>
                <a:spcPct val="115000"/>
              </a:lnSpc>
              <a:spcBef>
                <a:spcPts val="0"/>
              </a:spcBef>
              <a:spcAft>
                <a:spcPts val="0"/>
              </a:spcAft>
              <a:buSzPts val="2400"/>
              <a:buFont typeface="Sora"/>
              <a:buNone/>
              <a:defRPr sz="2400" b="1">
                <a:latin typeface="Sora"/>
                <a:ea typeface="Sora"/>
                <a:cs typeface="Sora"/>
                <a:sym typeface="Sora"/>
              </a:defRPr>
            </a:lvl8pPr>
            <a:lvl9pPr lvl="8" algn="ctr"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46" name="Google Shape;46;p5"/>
          <p:cNvSpPr txBox="1">
            <a:spLocks noGrp="1"/>
          </p:cNvSpPr>
          <p:nvPr>
            <p:ph type="subTitle" idx="4"/>
          </p:nvPr>
        </p:nvSpPr>
        <p:spPr>
          <a:xfrm>
            <a:off x="1543450" y="2662226"/>
            <a:ext cx="2560500" cy="4149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algn="ctr" rtl="0">
              <a:lnSpc>
                <a:spcPct val="115000"/>
              </a:lnSpc>
              <a:spcBef>
                <a:spcPts val="0"/>
              </a:spcBef>
              <a:spcAft>
                <a:spcPts val="0"/>
              </a:spcAft>
              <a:buSzPts val="2400"/>
              <a:buFont typeface="Sora"/>
              <a:buNone/>
              <a:defRPr sz="2400" b="1">
                <a:latin typeface="Sora"/>
                <a:ea typeface="Sora"/>
                <a:cs typeface="Sora"/>
                <a:sym typeface="Sora"/>
              </a:defRPr>
            </a:lvl2pPr>
            <a:lvl3pPr lvl="2" algn="ctr" rtl="0">
              <a:lnSpc>
                <a:spcPct val="115000"/>
              </a:lnSpc>
              <a:spcBef>
                <a:spcPts val="0"/>
              </a:spcBef>
              <a:spcAft>
                <a:spcPts val="0"/>
              </a:spcAft>
              <a:buSzPts val="2400"/>
              <a:buFont typeface="Sora"/>
              <a:buNone/>
              <a:defRPr sz="2400" b="1">
                <a:latin typeface="Sora"/>
                <a:ea typeface="Sora"/>
                <a:cs typeface="Sora"/>
                <a:sym typeface="Sora"/>
              </a:defRPr>
            </a:lvl3pPr>
            <a:lvl4pPr lvl="3" algn="ctr" rtl="0">
              <a:lnSpc>
                <a:spcPct val="115000"/>
              </a:lnSpc>
              <a:spcBef>
                <a:spcPts val="0"/>
              </a:spcBef>
              <a:spcAft>
                <a:spcPts val="0"/>
              </a:spcAft>
              <a:buSzPts val="2400"/>
              <a:buFont typeface="Sora"/>
              <a:buNone/>
              <a:defRPr sz="2400" b="1">
                <a:latin typeface="Sora"/>
                <a:ea typeface="Sora"/>
                <a:cs typeface="Sora"/>
                <a:sym typeface="Sora"/>
              </a:defRPr>
            </a:lvl4pPr>
            <a:lvl5pPr lvl="4" algn="ctr" rtl="0">
              <a:lnSpc>
                <a:spcPct val="115000"/>
              </a:lnSpc>
              <a:spcBef>
                <a:spcPts val="0"/>
              </a:spcBef>
              <a:spcAft>
                <a:spcPts val="0"/>
              </a:spcAft>
              <a:buSzPts val="2400"/>
              <a:buFont typeface="Sora"/>
              <a:buNone/>
              <a:defRPr sz="2400" b="1">
                <a:latin typeface="Sora"/>
                <a:ea typeface="Sora"/>
                <a:cs typeface="Sora"/>
                <a:sym typeface="Sora"/>
              </a:defRPr>
            </a:lvl5pPr>
            <a:lvl6pPr lvl="5" algn="ctr" rtl="0">
              <a:lnSpc>
                <a:spcPct val="115000"/>
              </a:lnSpc>
              <a:spcBef>
                <a:spcPts val="0"/>
              </a:spcBef>
              <a:spcAft>
                <a:spcPts val="0"/>
              </a:spcAft>
              <a:buSzPts val="2400"/>
              <a:buFont typeface="Sora"/>
              <a:buNone/>
              <a:defRPr sz="2400" b="1">
                <a:latin typeface="Sora"/>
                <a:ea typeface="Sora"/>
                <a:cs typeface="Sora"/>
                <a:sym typeface="Sora"/>
              </a:defRPr>
            </a:lvl6pPr>
            <a:lvl7pPr lvl="6" algn="ctr" rtl="0">
              <a:lnSpc>
                <a:spcPct val="115000"/>
              </a:lnSpc>
              <a:spcBef>
                <a:spcPts val="0"/>
              </a:spcBef>
              <a:spcAft>
                <a:spcPts val="0"/>
              </a:spcAft>
              <a:buSzPts val="2400"/>
              <a:buFont typeface="Sora"/>
              <a:buNone/>
              <a:defRPr sz="2400" b="1">
                <a:latin typeface="Sora"/>
                <a:ea typeface="Sora"/>
                <a:cs typeface="Sora"/>
                <a:sym typeface="Sora"/>
              </a:defRPr>
            </a:lvl7pPr>
            <a:lvl8pPr lvl="7" algn="ctr" rtl="0">
              <a:lnSpc>
                <a:spcPct val="115000"/>
              </a:lnSpc>
              <a:spcBef>
                <a:spcPts val="0"/>
              </a:spcBef>
              <a:spcAft>
                <a:spcPts val="0"/>
              </a:spcAft>
              <a:buSzPts val="2400"/>
              <a:buFont typeface="Sora"/>
              <a:buNone/>
              <a:defRPr sz="2400" b="1">
                <a:latin typeface="Sora"/>
                <a:ea typeface="Sora"/>
                <a:cs typeface="Sora"/>
                <a:sym typeface="Sora"/>
              </a:defRPr>
            </a:lvl8pPr>
            <a:lvl9pPr lvl="8" algn="ctr"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47" name="Google Shape;47;p5"/>
          <p:cNvGrpSpPr/>
          <p:nvPr/>
        </p:nvGrpSpPr>
        <p:grpSpPr>
          <a:xfrm>
            <a:off x="65750" y="123192"/>
            <a:ext cx="9078236" cy="5947020"/>
            <a:chOff x="65750" y="123192"/>
            <a:chExt cx="9078236" cy="5947020"/>
          </a:xfrm>
        </p:grpSpPr>
        <p:cxnSp>
          <p:nvCxnSpPr>
            <p:cNvPr id="48" name="Google Shape;48;p5"/>
            <p:cNvCxnSpPr/>
            <p:nvPr/>
          </p:nvCxnSpPr>
          <p:spPr>
            <a:xfrm rot="-5400000">
              <a:off x="6194650" y="2609525"/>
              <a:ext cx="4686900" cy="5463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49" name="Google Shape;49;p5"/>
            <p:cNvCxnSpPr/>
            <p:nvPr/>
          </p:nvCxnSpPr>
          <p:spPr>
            <a:xfrm rot="-5400000">
              <a:off x="6564000" y="2981200"/>
              <a:ext cx="4140000" cy="6066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50" name="Google Shape;50;p5"/>
            <p:cNvCxnSpPr/>
            <p:nvPr/>
          </p:nvCxnSpPr>
          <p:spPr>
            <a:xfrm rot="-5400000">
              <a:off x="-2013300" y="3409838"/>
              <a:ext cx="4697700" cy="3663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51" name="Google Shape;51;p5"/>
            <p:cNvCxnSpPr/>
            <p:nvPr/>
          </p:nvCxnSpPr>
          <p:spPr>
            <a:xfrm rot="-5400000">
              <a:off x="-1700950" y="3696913"/>
              <a:ext cx="4140000" cy="606600"/>
            </a:xfrm>
            <a:prstGeom prst="bentConnector3">
              <a:avLst>
                <a:gd name="adj1" fmla="val 50000"/>
              </a:avLst>
            </a:prstGeom>
            <a:noFill/>
            <a:ln w="19050" cap="flat" cmpd="sng">
              <a:solidFill>
                <a:schemeClr val="lt2"/>
              </a:solidFill>
              <a:prstDash val="solid"/>
              <a:round/>
              <a:headEnd type="none" w="med" len="med"/>
              <a:tailEnd type="oval" w="med" len="med"/>
            </a:ln>
          </p:spPr>
        </p:cxnSp>
        <p:grpSp>
          <p:nvGrpSpPr>
            <p:cNvPr id="52" name="Google Shape;52;p5"/>
            <p:cNvGrpSpPr/>
            <p:nvPr/>
          </p:nvGrpSpPr>
          <p:grpSpPr>
            <a:xfrm>
              <a:off x="244996" y="123192"/>
              <a:ext cx="8898990" cy="3904742"/>
              <a:chOff x="244996" y="123192"/>
              <a:chExt cx="8898990" cy="3904742"/>
            </a:xfrm>
          </p:grpSpPr>
          <p:sp>
            <p:nvSpPr>
              <p:cNvPr id="53" name="Google Shape;53;p5"/>
              <p:cNvSpPr/>
              <p:nvPr/>
            </p:nvSpPr>
            <p:spPr>
              <a:xfrm>
                <a:off x="8307552" y="123192"/>
                <a:ext cx="246441" cy="246441"/>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8554009" y="836635"/>
                <a:ext cx="181108" cy="181108"/>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9010993" y="3894941"/>
                <a:ext cx="132993" cy="132993"/>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244996" y="1750985"/>
                <a:ext cx="181108" cy="181108"/>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4906675" y="1132975"/>
            <a:ext cx="3524100" cy="140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9"/>
          <p:cNvSpPr txBox="1">
            <a:spLocks noGrp="1"/>
          </p:cNvSpPr>
          <p:nvPr>
            <p:ph type="subTitle" idx="1"/>
          </p:nvPr>
        </p:nvSpPr>
        <p:spPr>
          <a:xfrm>
            <a:off x="4906675" y="2724350"/>
            <a:ext cx="3524100" cy="1403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999999"/>
              </a:buClr>
              <a:buSzPts val="800"/>
              <a:buFont typeface="Open Sans"/>
              <a:buChar char="●"/>
              <a:defRPr/>
            </a:lvl1pPr>
            <a:lvl2pPr lvl="1" algn="ctr" rtl="0">
              <a:lnSpc>
                <a:spcPct val="115000"/>
              </a:lnSpc>
              <a:spcBef>
                <a:spcPts val="0"/>
              </a:spcBef>
              <a:spcAft>
                <a:spcPts val="0"/>
              </a:spcAft>
              <a:buClr>
                <a:srgbClr val="999999"/>
              </a:buClr>
              <a:buSzPts val="800"/>
              <a:buFont typeface="Open Sans"/>
              <a:buChar char="○"/>
              <a:defRPr/>
            </a:lvl2pPr>
            <a:lvl3pPr lvl="2" algn="ctr" rtl="0">
              <a:lnSpc>
                <a:spcPct val="115000"/>
              </a:lnSpc>
              <a:spcBef>
                <a:spcPts val="0"/>
              </a:spcBef>
              <a:spcAft>
                <a:spcPts val="0"/>
              </a:spcAft>
              <a:buClr>
                <a:srgbClr val="999999"/>
              </a:buClr>
              <a:buSzPts val="800"/>
              <a:buFont typeface="Open Sans"/>
              <a:buChar char="■"/>
              <a:defRPr/>
            </a:lvl3pPr>
            <a:lvl4pPr lvl="3" algn="ctr" rtl="0">
              <a:lnSpc>
                <a:spcPct val="115000"/>
              </a:lnSpc>
              <a:spcBef>
                <a:spcPts val="0"/>
              </a:spcBef>
              <a:spcAft>
                <a:spcPts val="0"/>
              </a:spcAft>
              <a:buClr>
                <a:srgbClr val="999999"/>
              </a:buClr>
              <a:buSzPts val="800"/>
              <a:buFont typeface="Open Sans"/>
              <a:buChar char="●"/>
              <a:defRPr/>
            </a:lvl4pPr>
            <a:lvl5pPr lvl="4" algn="ctr" rtl="0">
              <a:lnSpc>
                <a:spcPct val="115000"/>
              </a:lnSpc>
              <a:spcBef>
                <a:spcPts val="0"/>
              </a:spcBef>
              <a:spcAft>
                <a:spcPts val="0"/>
              </a:spcAft>
              <a:buClr>
                <a:srgbClr val="999999"/>
              </a:buClr>
              <a:buSzPts val="1200"/>
              <a:buFont typeface="Open Sans"/>
              <a:buChar char="○"/>
              <a:defRPr/>
            </a:lvl5pPr>
            <a:lvl6pPr lvl="5" algn="ctr" rtl="0">
              <a:lnSpc>
                <a:spcPct val="115000"/>
              </a:lnSpc>
              <a:spcBef>
                <a:spcPts val="0"/>
              </a:spcBef>
              <a:spcAft>
                <a:spcPts val="0"/>
              </a:spcAft>
              <a:buClr>
                <a:srgbClr val="999999"/>
              </a:buClr>
              <a:buSzPts val="1200"/>
              <a:buFont typeface="Open Sans"/>
              <a:buChar char="■"/>
              <a:defRPr/>
            </a:lvl6pPr>
            <a:lvl7pPr lvl="6" algn="ctr" rtl="0">
              <a:lnSpc>
                <a:spcPct val="115000"/>
              </a:lnSpc>
              <a:spcBef>
                <a:spcPts val="0"/>
              </a:spcBef>
              <a:spcAft>
                <a:spcPts val="0"/>
              </a:spcAft>
              <a:buClr>
                <a:srgbClr val="999999"/>
              </a:buClr>
              <a:buSzPts val="700"/>
              <a:buFont typeface="Open Sans"/>
              <a:buChar char="●"/>
              <a:defRPr/>
            </a:lvl7pPr>
            <a:lvl8pPr lvl="7" algn="ctr" rtl="0">
              <a:lnSpc>
                <a:spcPct val="115000"/>
              </a:lnSpc>
              <a:spcBef>
                <a:spcPts val="0"/>
              </a:spcBef>
              <a:spcAft>
                <a:spcPts val="0"/>
              </a:spcAft>
              <a:buClr>
                <a:srgbClr val="999999"/>
              </a:buClr>
              <a:buSzPts val="700"/>
              <a:buFont typeface="Open Sans"/>
              <a:buChar char="○"/>
              <a:defRPr/>
            </a:lvl8pPr>
            <a:lvl9pPr lvl="8" algn="ctr" rtl="0">
              <a:lnSpc>
                <a:spcPct val="115000"/>
              </a:lnSpc>
              <a:spcBef>
                <a:spcPts val="0"/>
              </a:spcBef>
              <a:spcAft>
                <a:spcPts val="0"/>
              </a:spcAft>
              <a:buClr>
                <a:srgbClr val="999999"/>
              </a:buClr>
              <a:buSzPts val="600"/>
              <a:buFont typeface="Open Sans"/>
              <a:buChar char="■"/>
              <a:defRPr/>
            </a:lvl9pPr>
          </a:lstStyle>
          <a:p>
            <a:endParaRPr/>
          </a:p>
        </p:txBody>
      </p:sp>
      <p:sp>
        <p:nvSpPr>
          <p:cNvPr id="86" name="Google Shape;86;p9"/>
          <p:cNvSpPr>
            <a:spLocks noGrp="1"/>
          </p:cNvSpPr>
          <p:nvPr>
            <p:ph type="pic" idx="2"/>
          </p:nvPr>
        </p:nvSpPr>
        <p:spPr>
          <a:xfrm>
            <a:off x="202954" y="388500"/>
            <a:ext cx="4379700" cy="4379700"/>
          </a:xfrm>
          <a:prstGeom prst="ellipse">
            <a:avLst/>
          </a:prstGeom>
          <a:noFill/>
          <a:ln>
            <a:noFill/>
          </a:ln>
        </p:spPr>
      </p:sp>
      <p:grpSp>
        <p:nvGrpSpPr>
          <p:cNvPr id="87" name="Google Shape;87;p9"/>
          <p:cNvGrpSpPr/>
          <p:nvPr/>
        </p:nvGrpSpPr>
        <p:grpSpPr>
          <a:xfrm rot="-1395165">
            <a:off x="172631" y="490168"/>
            <a:ext cx="882626" cy="403567"/>
            <a:chOff x="7884075" y="238975"/>
            <a:chExt cx="882599" cy="403555"/>
          </a:xfrm>
        </p:grpSpPr>
        <p:sp>
          <p:nvSpPr>
            <p:cNvPr id="88" name="Google Shape;88;p9"/>
            <p:cNvSpPr/>
            <p:nvPr/>
          </p:nvSpPr>
          <p:spPr>
            <a:xfrm>
              <a:off x="8255437" y="436475"/>
              <a:ext cx="206055" cy="20605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7884075" y="238975"/>
              <a:ext cx="139874" cy="139874"/>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8626800" y="378850"/>
              <a:ext cx="139874" cy="139874"/>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9"/>
          <p:cNvGrpSpPr/>
          <p:nvPr/>
        </p:nvGrpSpPr>
        <p:grpSpPr>
          <a:xfrm>
            <a:off x="2422725" y="4313625"/>
            <a:ext cx="7035600" cy="513300"/>
            <a:chOff x="2422725" y="4313625"/>
            <a:chExt cx="7035600" cy="513300"/>
          </a:xfrm>
        </p:grpSpPr>
        <p:cxnSp>
          <p:nvCxnSpPr>
            <p:cNvPr id="92" name="Google Shape;92;p9"/>
            <p:cNvCxnSpPr/>
            <p:nvPr/>
          </p:nvCxnSpPr>
          <p:spPr>
            <a:xfrm rot="10800000">
              <a:off x="3750275" y="4313625"/>
              <a:ext cx="5590200" cy="513300"/>
            </a:xfrm>
            <a:prstGeom prst="bentConnector3">
              <a:avLst>
                <a:gd name="adj1" fmla="val 64140"/>
              </a:avLst>
            </a:prstGeom>
            <a:noFill/>
            <a:ln w="19050" cap="flat" cmpd="sng">
              <a:solidFill>
                <a:schemeClr val="lt2"/>
              </a:solidFill>
              <a:prstDash val="solid"/>
              <a:round/>
              <a:headEnd type="none" w="med" len="med"/>
              <a:tailEnd type="oval" w="med" len="med"/>
            </a:ln>
          </p:spPr>
        </p:cxnSp>
        <p:cxnSp>
          <p:nvCxnSpPr>
            <p:cNvPr id="93" name="Google Shape;93;p9"/>
            <p:cNvCxnSpPr/>
            <p:nvPr/>
          </p:nvCxnSpPr>
          <p:spPr>
            <a:xfrm flipH="1">
              <a:off x="2422725" y="4652400"/>
              <a:ext cx="7035600" cy="115800"/>
            </a:xfrm>
            <a:prstGeom prst="bentConnector4">
              <a:avLst>
                <a:gd name="adj1" fmla="val 34437"/>
                <a:gd name="adj2" fmla="val 305635"/>
              </a:avLst>
            </a:prstGeom>
            <a:noFill/>
            <a:ln w="19050" cap="flat" cmpd="sng">
              <a:solidFill>
                <a:schemeClr val="lt2"/>
              </a:solidFill>
              <a:prstDash val="solid"/>
              <a:round/>
              <a:headEnd type="none" w="med" len="med"/>
              <a:tailEnd type="oval"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3" name="Google Shape;113;p13"/>
          <p:cNvSpPr txBox="1">
            <a:spLocks noGrp="1"/>
          </p:cNvSpPr>
          <p:nvPr>
            <p:ph type="subTitle" idx="1"/>
          </p:nvPr>
        </p:nvSpPr>
        <p:spPr>
          <a:xfrm>
            <a:off x="2917223" y="1661100"/>
            <a:ext cx="4240500" cy="3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14" name="Google Shape;114;p13"/>
          <p:cNvSpPr txBox="1">
            <a:spLocks noGrp="1"/>
          </p:cNvSpPr>
          <p:nvPr>
            <p:ph type="subTitle" idx="2"/>
          </p:nvPr>
        </p:nvSpPr>
        <p:spPr>
          <a:xfrm>
            <a:off x="2917223" y="2479450"/>
            <a:ext cx="4240500" cy="3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15" name="Google Shape;115;p13"/>
          <p:cNvSpPr txBox="1">
            <a:spLocks noGrp="1"/>
          </p:cNvSpPr>
          <p:nvPr>
            <p:ph type="subTitle" idx="3"/>
          </p:nvPr>
        </p:nvSpPr>
        <p:spPr>
          <a:xfrm>
            <a:off x="2917223" y="3297775"/>
            <a:ext cx="4240500" cy="3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16" name="Google Shape;116;p13"/>
          <p:cNvSpPr txBox="1">
            <a:spLocks noGrp="1"/>
          </p:cNvSpPr>
          <p:nvPr>
            <p:ph type="subTitle" idx="4"/>
          </p:nvPr>
        </p:nvSpPr>
        <p:spPr>
          <a:xfrm>
            <a:off x="2917223" y="4116100"/>
            <a:ext cx="4240500" cy="3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17" name="Google Shape;117;p13"/>
          <p:cNvSpPr txBox="1">
            <a:spLocks noGrp="1"/>
          </p:cNvSpPr>
          <p:nvPr>
            <p:ph type="title" idx="5" hasCustomPrompt="1"/>
          </p:nvPr>
        </p:nvSpPr>
        <p:spPr>
          <a:xfrm>
            <a:off x="1986273" y="1401350"/>
            <a:ext cx="590400" cy="363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title" idx="6" hasCustomPrompt="1"/>
          </p:nvPr>
        </p:nvSpPr>
        <p:spPr>
          <a:xfrm>
            <a:off x="1986273" y="3037983"/>
            <a:ext cx="590400" cy="363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title" idx="7" hasCustomPrompt="1"/>
          </p:nvPr>
        </p:nvSpPr>
        <p:spPr>
          <a:xfrm>
            <a:off x="1986273" y="2219667"/>
            <a:ext cx="590400" cy="363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title" idx="8" hasCustomPrompt="1"/>
          </p:nvPr>
        </p:nvSpPr>
        <p:spPr>
          <a:xfrm>
            <a:off x="1986273" y="3856300"/>
            <a:ext cx="590400" cy="363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9"/>
          </p:nvPr>
        </p:nvSpPr>
        <p:spPr>
          <a:xfrm>
            <a:off x="2917223" y="1401350"/>
            <a:ext cx="4240500" cy="363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algn="ctr" rtl="0">
              <a:lnSpc>
                <a:spcPct val="115000"/>
              </a:lnSpc>
              <a:spcBef>
                <a:spcPts val="0"/>
              </a:spcBef>
              <a:spcAft>
                <a:spcPts val="0"/>
              </a:spcAft>
              <a:buSzPts val="2400"/>
              <a:buFont typeface="Sora"/>
              <a:buNone/>
              <a:defRPr sz="2400" b="1">
                <a:latin typeface="Sora"/>
                <a:ea typeface="Sora"/>
                <a:cs typeface="Sora"/>
                <a:sym typeface="Sora"/>
              </a:defRPr>
            </a:lvl2pPr>
            <a:lvl3pPr lvl="2" algn="ctr" rtl="0">
              <a:lnSpc>
                <a:spcPct val="115000"/>
              </a:lnSpc>
              <a:spcBef>
                <a:spcPts val="0"/>
              </a:spcBef>
              <a:spcAft>
                <a:spcPts val="0"/>
              </a:spcAft>
              <a:buSzPts val="2400"/>
              <a:buFont typeface="Sora"/>
              <a:buNone/>
              <a:defRPr sz="2400" b="1">
                <a:latin typeface="Sora"/>
                <a:ea typeface="Sora"/>
                <a:cs typeface="Sora"/>
                <a:sym typeface="Sora"/>
              </a:defRPr>
            </a:lvl3pPr>
            <a:lvl4pPr lvl="3" algn="ctr" rtl="0">
              <a:lnSpc>
                <a:spcPct val="115000"/>
              </a:lnSpc>
              <a:spcBef>
                <a:spcPts val="0"/>
              </a:spcBef>
              <a:spcAft>
                <a:spcPts val="0"/>
              </a:spcAft>
              <a:buSzPts val="2400"/>
              <a:buFont typeface="Sora"/>
              <a:buNone/>
              <a:defRPr sz="2400" b="1">
                <a:latin typeface="Sora"/>
                <a:ea typeface="Sora"/>
                <a:cs typeface="Sora"/>
                <a:sym typeface="Sora"/>
              </a:defRPr>
            </a:lvl4pPr>
            <a:lvl5pPr lvl="4" algn="ctr" rtl="0">
              <a:lnSpc>
                <a:spcPct val="115000"/>
              </a:lnSpc>
              <a:spcBef>
                <a:spcPts val="0"/>
              </a:spcBef>
              <a:spcAft>
                <a:spcPts val="0"/>
              </a:spcAft>
              <a:buSzPts val="2400"/>
              <a:buFont typeface="Sora"/>
              <a:buNone/>
              <a:defRPr sz="2400" b="1">
                <a:latin typeface="Sora"/>
                <a:ea typeface="Sora"/>
                <a:cs typeface="Sora"/>
                <a:sym typeface="Sora"/>
              </a:defRPr>
            </a:lvl5pPr>
            <a:lvl6pPr lvl="5" algn="ctr" rtl="0">
              <a:lnSpc>
                <a:spcPct val="115000"/>
              </a:lnSpc>
              <a:spcBef>
                <a:spcPts val="0"/>
              </a:spcBef>
              <a:spcAft>
                <a:spcPts val="0"/>
              </a:spcAft>
              <a:buSzPts val="2400"/>
              <a:buFont typeface="Sora"/>
              <a:buNone/>
              <a:defRPr sz="2400" b="1">
                <a:latin typeface="Sora"/>
                <a:ea typeface="Sora"/>
                <a:cs typeface="Sora"/>
                <a:sym typeface="Sora"/>
              </a:defRPr>
            </a:lvl6pPr>
            <a:lvl7pPr lvl="6" algn="ctr" rtl="0">
              <a:lnSpc>
                <a:spcPct val="115000"/>
              </a:lnSpc>
              <a:spcBef>
                <a:spcPts val="0"/>
              </a:spcBef>
              <a:spcAft>
                <a:spcPts val="0"/>
              </a:spcAft>
              <a:buSzPts val="2400"/>
              <a:buFont typeface="Sora"/>
              <a:buNone/>
              <a:defRPr sz="2400" b="1">
                <a:latin typeface="Sora"/>
                <a:ea typeface="Sora"/>
                <a:cs typeface="Sora"/>
                <a:sym typeface="Sora"/>
              </a:defRPr>
            </a:lvl7pPr>
            <a:lvl8pPr lvl="7" algn="ctr" rtl="0">
              <a:lnSpc>
                <a:spcPct val="115000"/>
              </a:lnSpc>
              <a:spcBef>
                <a:spcPts val="0"/>
              </a:spcBef>
              <a:spcAft>
                <a:spcPts val="0"/>
              </a:spcAft>
              <a:buSzPts val="2400"/>
              <a:buFont typeface="Sora"/>
              <a:buNone/>
              <a:defRPr sz="2400" b="1">
                <a:latin typeface="Sora"/>
                <a:ea typeface="Sora"/>
                <a:cs typeface="Sora"/>
                <a:sym typeface="Sora"/>
              </a:defRPr>
            </a:lvl8pPr>
            <a:lvl9pPr lvl="8" algn="ctr"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22" name="Google Shape;122;p13"/>
          <p:cNvSpPr txBox="1">
            <a:spLocks noGrp="1"/>
          </p:cNvSpPr>
          <p:nvPr>
            <p:ph type="subTitle" idx="13"/>
          </p:nvPr>
        </p:nvSpPr>
        <p:spPr>
          <a:xfrm>
            <a:off x="2917227" y="2219700"/>
            <a:ext cx="4240500" cy="363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algn="ctr" rtl="0">
              <a:lnSpc>
                <a:spcPct val="115000"/>
              </a:lnSpc>
              <a:spcBef>
                <a:spcPts val="0"/>
              </a:spcBef>
              <a:spcAft>
                <a:spcPts val="0"/>
              </a:spcAft>
              <a:buSzPts val="2400"/>
              <a:buFont typeface="Sora"/>
              <a:buNone/>
              <a:defRPr sz="2400" b="1">
                <a:latin typeface="Sora"/>
                <a:ea typeface="Sora"/>
                <a:cs typeface="Sora"/>
                <a:sym typeface="Sora"/>
              </a:defRPr>
            </a:lvl2pPr>
            <a:lvl3pPr lvl="2" algn="ctr" rtl="0">
              <a:lnSpc>
                <a:spcPct val="115000"/>
              </a:lnSpc>
              <a:spcBef>
                <a:spcPts val="0"/>
              </a:spcBef>
              <a:spcAft>
                <a:spcPts val="0"/>
              </a:spcAft>
              <a:buSzPts val="2400"/>
              <a:buFont typeface="Sora"/>
              <a:buNone/>
              <a:defRPr sz="2400" b="1">
                <a:latin typeface="Sora"/>
                <a:ea typeface="Sora"/>
                <a:cs typeface="Sora"/>
                <a:sym typeface="Sora"/>
              </a:defRPr>
            </a:lvl3pPr>
            <a:lvl4pPr lvl="3" algn="ctr" rtl="0">
              <a:lnSpc>
                <a:spcPct val="115000"/>
              </a:lnSpc>
              <a:spcBef>
                <a:spcPts val="0"/>
              </a:spcBef>
              <a:spcAft>
                <a:spcPts val="0"/>
              </a:spcAft>
              <a:buSzPts val="2400"/>
              <a:buFont typeface="Sora"/>
              <a:buNone/>
              <a:defRPr sz="2400" b="1">
                <a:latin typeface="Sora"/>
                <a:ea typeface="Sora"/>
                <a:cs typeface="Sora"/>
                <a:sym typeface="Sora"/>
              </a:defRPr>
            </a:lvl4pPr>
            <a:lvl5pPr lvl="4" algn="ctr" rtl="0">
              <a:lnSpc>
                <a:spcPct val="115000"/>
              </a:lnSpc>
              <a:spcBef>
                <a:spcPts val="0"/>
              </a:spcBef>
              <a:spcAft>
                <a:spcPts val="0"/>
              </a:spcAft>
              <a:buSzPts val="2400"/>
              <a:buFont typeface="Sora"/>
              <a:buNone/>
              <a:defRPr sz="2400" b="1">
                <a:latin typeface="Sora"/>
                <a:ea typeface="Sora"/>
                <a:cs typeface="Sora"/>
                <a:sym typeface="Sora"/>
              </a:defRPr>
            </a:lvl5pPr>
            <a:lvl6pPr lvl="5" algn="ctr" rtl="0">
              <a:lnSpc>
                <a:spcPct val="115000"/>
              </a:lnSpc>
              <a:spcBef>
                <a:spcPts val="0"/>
              </a:spcBef>
              <a:spcAft>
                <a:spcPts val="0"/>
              </a:spcAft>
              <a:buSzPts val="2400"/>
              <a:buFont typeface="Sora"/>
              <a:buNone/>
              <a:defRPr sz="2400" b="1">
                <a:latin typeface="Sora"/>
                <a:ea typeface="Sora"/>
                <a:cs typeface="Sora"/>
                <a:sym typeface="Sora"/>
              </a:defRPr>
            </a:lvl6pPr>
            <a:lvl7pPr lvl="6" algn="ctr" rtl="0">
              <a:lnSpc>
                <a:spcPct val="115000"/>
              </a:lnSpc>
              <a:spcBef>
                <a:spcPts val="0"/>
              </a:spcBef>
              <a:spcAft>
                <a:spcPts val="0"/>
              </a:spcAft>
              <a:buSzPts val="2400"/>
              <a:buFont typeface="Sora"/>
              <a:buNone/>
              <a:defRPr sz="2400" b="1">
                <a:latin typeface="Sora"/>
                <a:ea typeface="Sora"/>
                <a:cs typeface="Sora"/>
                <a:sym typeface="Sora"/>
              </a:defRPr>
            </a:lvl7pPr>
            <a:lvl8pPr lvl="7" algn="ctr" rtl="0">
              <a:lnSpc>
                <a:spcPct val="115000"/>
              </a:lnSpc>
              <a:spcBef>
                <a:spcPts val="0"/>
              </a:spcBef>
              <a:spcAft>
                <a:spcPts val="0"/>
              </a:spcAft>
              <a:buSzPts val="2400"/>
              <a:buFont typeface="Sora"/>
              <a:buNone/>
              <a:defRPr sz="2400" b="1">
                <a:latin typeface="Sora"/>
                <a:ea typeface="Sora"/>
                <a:cs typeface="Sora"/>
                <a:sym typeface="Sora"/>
              </a:defRPr>
            </a:lvl8pPr>
            <a:lvl9pPr lvl="8" algn="ctr"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23" name="Google Shape;123;p13"/>
          <p:cNvSpPr txBox="1">
            <a:spLocks noGrp="1"/>
          </p:cNvSpPr>
          <p:nvPr>
            <p:ph type="subTitle" idx="14"/>
          </p:nvPr>
        </p:nvSpPr>
        <p:spPr>
          <a:xfrm>
            <a:off x="2917223" y="3037976"/>
            <a:ext cx="4240500" cy="363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algn="ctr" rtl="0">
              <a:lnSpc>
                <a:spcPct val="115000"/>
              </a:lnSpc>
              <a:spcBef>
                <a:spcPts val="0"/>
              </a:spcBef>
              <a:spcAft>
                <a:spcPts val="0"/>
              </a:spcAft>
              <a:buSzPts val="2400"/>
              <a:buFont typeface="Sora"/>
              <a:buNone/>
              <a:defRPr sz="2400" b="1">
                <a:latin typeface="Sora"/>
                <a:ea typeface="Sora"/>
                <a:cs typeface="Sora"/>
                <a:sym typeface="Sora"/>
              </a:defRPr>
            </a:lvl2pPr>
            <a:lvl3pPr lvl="2" algn="ctr" rtl="0">
              <a:lnSpc>
                <a:spcPct val="115000"/>
              </a:lnSpc>
              <a:spcBef>
                <a:spcPts val="0"/>
              </a:spcBef>
              <a:spcAft>
                <a:spcPts val="0"/>
              </a:spcAft>
              <a:buSzPts val="2400"/>
              <a:buFont typeface="Sora"/>
              <a:buNone/>
              <a:defRPr sz="2400" b="1">
                <a:latin typeface="Sora"/>
                <a:ea typeface="Sora"/>
                <a:cs typeface="Sora"/>
                <a:sym typeface="Sora"/>
              </a:defRPr>
            </a:lvl3pPr>
            <a:lvl4pPr lvl="3" algn="ctr" rtl="0">
              <a:lnSpc>
                <a:spcPct val="115000"/>
              </a:lnSpc>
              <a:spcBef>
                <a:spcPts val="0"/>
              </a:spcBef>
              <a:spcAft>
                <a:spcPts val="0"/>
              </a:spcAft>
              <a:buSzPts val="2400"/>
              <a:buFont typeface="Sora"/>
              <a:buNone/>
              <a:defRPr sz="2400" b="1">
                <a:latin typeface="Sora"/>
                <a:ea typeface="Sora"/>
                <a:cs typeface="Sora"/>
                <a:sym typeface="Sora"/>
              </a:defRPr>
            </a:lvl4pPr>
            <a:lvl5pPr lvl="4" algn="ctr" rtl="0">
              <a:lnSpc>
                <a:spcPct val="115000"/>
              </a:lnSpc>
              <a:spcBef>
                <a:spcPts val="0"/>
              </a:spcBef>
              <a:spcAft>
                <a:spcPts val="0"/>
              </a:spcAft>
              <a:buSzPts val="2400"/>
              <a:buFont typeface="Sora"/>
              <a:buNone/>
              <a:defRPr sz="2400" b="1">
                <a:latin typeface="Sora"/>
                <a:ea typeface="Sora"/>
                <a:cs typeface="Sora"/>
                <a:sym typeface="Sora"/>
              </a:defRPr>
            </a:lvl5pPr>
            <a:lvl6pPr lvl="5" algn="ctr" rtl="0">
              <a:lnSpc>
                <a:spcPct val="115000"/>
              </a:lnSpc>
              <a:spcBef>
                <a:spcPts val="0"/>
              </a:spcBef>
              <a:spcAft>
                <a:spcPts val="0"/>
              </a:spcAft>
              <a:buSzPts val="2400"/>
              <a:buFont typeface="Sora"/>
              <a:buNone/>
              <a:defRPr sz="2400" b="1">
                <a:latin typeface="Sora"/>
                <a:ea typeface="Sora"/>
                <a:cs typeface="Sora"/>
                <a:sym typeface="Sora"/>
              </a:defRPr>
            </a:lvl6pPr>
            <a:lvl7pPr lvl="6" algn="ctr" rtl="0">
              <a:lnSpc>
                <a:spcPct val="115000"/>
              </a:lnSpc>
              <a:spcBef>
                <a:spcPts val="0"/>
              </a:spcBef>
              <a:spcAft>
                <a:spcPts val="0"/>
              </a:spcAft>
              <a:buSzPts val="2400"/>
              <a:buFont typeface="Sora"/>
              <a:buNone/>
              <a:defRPr sz="2400" b="1">
                <a:latin typeface="Sora"/>
                <a:ea typeface="Sora"/>
                <a:cs typeface="Sora"/>
                <a:sym typeface="Sora"/>
              </a:defRPr>
            </a:lvl7pPr>
            <a:lvl8pPr lvl="7" algn="ctr" rtl="0">
              <a:lnSpc>
                <a:spcPct val="115000"/>
              </a:lnSpc>
              <a:spcBef>
                <a:spcPts val="0"/>
              </a:spcBef>
              <a:spcAft>
                <a:spcPts val="0"/>
              </a:spcAft>
              <a:buSzPts val="2400"/>
              <a:buFont typeface="Sora"/>
              <a:buNone/>
              <a:defRPr sz="2400" b="1">
                <a:latin typeface="Sora"/>
                <a:ea typeface="Sora"/>
                <a:cs typeface="Sora"/>
                <a:sym typeface="Sora"/>
              </a:defRPr>
            </a:lvl8pPr>
            <a:lvl9pPr lvl="8" algn="ctr"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24" name="Google Shape;124;p13"/>
          <p:cNvSpPr txBox="1">
            <a:spLocks noGrp="1"/>
          </p:cNvSpPr>
          <p:nvPr>
            <p:ph type="subTitle" idx="15"/>
          </p:nvPr>
        </p:nvSpPr>
        <p:spPr>
          <a:xfrm>
            <a:off x="2917227" y="3856301"/>
            <a:ext cx="4240500" cy="363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algn="ctr" rtl="0">
              <a:lnSpc>
                <a:spcPct val="115000"/>
              </a:lnSpc>
              <a:spcBef>
                <a:spcPts val="0"/>
              </a:spcBef>
              <a:spcAft>
                <a:spcPts val="0"/>
              </a:spcAft>
              <a:buSzPts val="2400"/>
              <a:buFont typeface="Sora"/>
              <a:buNone/>
              <a:defRPr sz="2400" b="1">
                <a:latin typeface="Sora"/>
                <a:ea typeface="Sora"/>
                <a:cs typeface="Sora"/>
                <a:sym typeface="Sora"/>
              </a:defRPr>
            </a:lvl2pPr>
            <a:lvl3pPr lvl="2" algn="ctr" rtl="0">
              <a:lnSpc>
                <a:spcPct val="115000"/>
              </a:lnSpc>
              <a:spcBef>
                <a:spcPts val="0"/>
              </a:spcBef>
              <a:spcAft>
                <a:spcPts val="0"/>
              </a:spcAft>
              <a:buSzPts val="2400"/>
              <a:buFont typeface="Sora"/>
              <a:buNone/>
              <a:defRPr sz="2400" b="1">
                <a:latin typeface="Sora"/>
                <a:ea typeface="Sora"/>
                <a:cs typeface="Sora"/>
                <a:sym typeface="Sora"/>
              </a:defRPr>
            </a:lvl3pPr>
            <a:lvl4pPr lvl="3" algn="ctr" rtl="0">
              <a:lnSpc>
                <a:spcPct val="115000"/>
              </a:lnSpc>
              <a:spcBef>
                <a:spcPts val="0"/>
              </a:spcBef>
              <a:spcAft>
                <a:spcPts val="0"/>
              </a:spcAft>
              <a:buSzPts val="2400"/>
              <a:buFont typeface="Sora"/>
              <a:buNone/>
              <a:defRPr sz="2400" b="1">
                <a:latin typeface="Sora"/>
                <a:ea typeface="Sora"/>
                <a:cs typeface="Sora"/>
                <a:sym typeface="Sora"/>
              </a:defRPr>
            </a:lvl4pPr>
            <a:lvl5pPr lvl="4" algn="ctr" rtl="0">
              <a:lnSpc>
                <a:spcPct val="115000"/>
              </a:lnSpc>
              <a:spcBef>
                <a:spcPts val="0"/>
              </a:spcBef>
              <a:spcAft>
                <a:spcPts val="0"/>
              </a:spcAft>
              <a:buSzPts val="2400"/>
              <a:buFont typeface="Sora"/>
              <a:buNone/>
              <a:defRPr sz="2400" b="1">
                <a:latin typeface="Sora"/>
                <a:ea typeface="Sora"/>
                <a:cs typeface="Sora"/>
                <a:sym typeface="Sora"/>
              </a:defRPr>
            </a:lvl5pPr>
            <a:lvl6pPr lvl="5" algn="ctr" rtl="0">
              <a:lnSpc>
                <a:spcPct val="115000"/>
              </a:lnSpc>
              <a:spcBef>
                <a:spcPts val="0"/>
              </a:spcBef>
              <a:spcAft>
                <a:spcPts val="0"/>
              </a:spcAft>
              <a:buSzPts val="2400"/>
              <a:buFont typeface="Sora"/>
              <a:buNone/>
              <a:defRPr sz="2400" b="1">
                <a:latin typeface="Sora"/>
                <a:ea typeface="Sora"/>
                <a:cs typeface="Sora"/>
                <a:sym typeface="Sora"/>
              </a:defRPr>
            </a:lvl6pPr>
            <a:lvl7pPr lvl="6" algn="ctr" rtl="0">
              <a:lnSpc>
                <a:spcPct val="115000"/>
              </a:lnSpc>
              <a:spcBef>
                <a:spcPts val="0"/>
              </a:spcBef>
              <a:spcAft>
                <a:spcPts val="0"/>
              </a:spcAft>
              <a:buSzPts val="2400"/>
              <a:buFont typeface="Sora"/>
              <a:buNone/>
              <a:defRPr sz="2400" b="1">
                <a:latin typeface="Sora"/>
                <a:ea typeface="Sora"/>
                <a:cs typeface="Sora"/>
                <a:sym typeface="Sora"/>
              </a:defRPr>
            </a:lvl7pPr>
            <a:lvl8pPr lvl="7" algn="ctr" rtl="0">
              <a:lnSpc>
                <a:spcPct val="115000"/>
              </a:lnSpc>
              <a:spcBef>
                <a:spcPts val="0"/>
              </a:spcBef>
              <a:spcAft>
                <a:spcPts val="0"/>
              </a:spcAft>
              <a:buSzPts val="2400"/>
              <a:buFont typeface="Sora"/>
              <a:buNone/>
              <a:defRPr sz="2400" b="1">
                <a:latin typeface="Sora"/>
                <a:ea typeface="Sora"/>
                <a:cs typeface="Sora"/>
                <a:sym typeface="Sora"/>
              </a:defRPr>
            </a:lvl8pPr>
            <a:lvl9pPr lvl="8" algn="ctr"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125" name="Google Shape;125;p13"/>
          <p:cNvGrpSpPr/>
          <p:nvPr/>
        </p:nvGrpSpPr>
        <p:grpSpPr>
          <a:xfrm>
            <a:off x="8113600" y="227500"/>
            <a:ext cx="882599" cy="403555"/>
            <a:chOff x="7884075" y="238975"/>
            <a:chExt cx="882599" cy="403555"/>
          </a:xfrm>
        </p:grpSpPr>
        <p:sp>
          <p:nvSpPr>
            <p:cNvPr id="126" name="Google Shape;126;p13"/>
            <p:cNvSpPr/>
            <p:nvPr/>
          </p:nvSpPr>
          <p:spPr>
            <a:xfrm>
              <a:off x="8255437" y="436475"/>
              <a:ext cx="206055" cy="20605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7884075" y="238975"/>
              <a:ext cx="139874" cy="139874"/>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8626800" y="378850"/>
              <a:ext cx="139874" cy="139874"/>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13"/>
          <p:cNvGrpSpPr/>
          <p:nvPr/>
        </p:nvGrpSpPr>
        <p:grpSpPr>
          <a:xfrm>
            <a:off x="378100" y="-216500"/>
            <a:ext cx="8131200" cy="5239200"/>
            <a:chOff x="378100" y="-216500"/>
            <a:chExt cx="8131200" cy="5239200"/>
          </a:xfrm>
        </p:grpSpPr>
        <p:cxnSp>
          <p:nvCxnSpPr>
            <p:cNvPr id="130" name="Google Shape;130;p13"/>
            <p:cNvCxnSpPr/>
            <p:nvPr/>
          </p:nvCxnSpPr>
          <p:spPr>
            <a:xfrm>
              <a:off x="378100" y="-216500"/>
              <a:ext cx="7978800" cy="5086800"/>
            </a:xfrm>
            <a:prstGeom prst="bentConnector3">
              <a:avLst>
                <a:gd name="adj1" fmla="val -970"/>
              </a:avLst>
            </a:prstGeom>
            <a:noFill/>
            <a:ln w="19050" cap="flat" cmpd="sng">
              <a:solidFill>
                <a:schemeClr val="lt2"/>
              </a:solidFill>
              <a:prstDash val="solid"/>
              <a:round/>
              <a:headEnd type="none" w="med" len="med"/>
              <a:tailEnd type="oval" w="med" len="med"/>
            </a:ln>
          </p:spPr>
        </p:cxnSp>
        <p:cxnSp>
          <p:nvCxnSpPr>
            <p:cNvPr id="131" name="Google Shape;131;p13"/>
            <p:cNvCxnSpPr/>
            <p:nvPr/>
          </p:nvCxnSpPr>
          <p:spPr>
            <a:xfrm>
              <a:off x="530500" y="-64100"/>
              <a:ext cx="7978800" cy="5086800"/>
            </a:xfrm>
            <a:prstGeom prst="bentConnector3">
              <a:avLst>
                <a:gd name="adj1" fmla="val -970"/>
              </a:avLst>
            </a:prstGeom>
            <a:noFill/>
            <a:ln w="19050" cap="flat" cmpd="sng">
              <a:solidFill>
                <a:schemeClr val="lt2"/>
              </a:solidFill>
              <a:prstDash val="solid"/>
              <a:round/>
              <a:headEnd type="none" w="med" len="med"/>
              <a:tailEnd type="oval"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34" name="Google Shape;134;p14"/>
          <p:cNvGrpSpPr/>
          <p:nvPr/>
        </p:nvGrpSpPr>
        <p:grpSpPr>
          <a:xfrm>
            <a:off x="199188" y="123990"/>
            <a:ext cx="422946" cy="368845"/>
            <a:chOff x="8576588" y="4496315"/>
            <a:chExt cx="422946" cy="368845"/>
          </a:xfrm>
        </p:grpSpPr>
        <p:sp>
          <p:nvSpPr>
            <p:cNvPr id="135" name="Google Shape;135;p14"/>
            <p:cNvSpPr/>
            <p:nvPr/>
          </p:nvSpPr>
          <p:spPr>
            <a:xfrm rot="-5400000">
              <a:off x="8576580" y="4720848"/>
              <a:ext cx="144320" cy="144304"/>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rot="-5400000">
              <a:off x="8775019" y="4496328"/>
              <a:ext cx="224528" cy="224503"/>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14"/>
          <p:cNvGrpSpPr/>
          <p:nvPr/>
        </p:nvGrpSpPr>
        <p:grpSpPr>
          <a:xfrm rot="10800000">
            <a:off x="25225" y="282300"/>
            <a:ext cx="9157800" cy="5003500"/>
            <a:chOff x="-116175" y="-984534"/>
            <a:chExt cx="9157800" cy="5003500"/>
          </a:xfrm>
        </p:grpSpPr>
        <p:cxnSp>
          <p:nvCxnSpPr>
            <p:cNvPr id="138" name="Google Shape;138;p14"/>
            <p:cNvCxnSpPr/>
            <p:nvPr/>
          </p:nvCxnSpPr>
          <p:spPr>
            <a:xfrm>
              <a:off x="-116175" y="-605834"/>
              <a:ext cx="9157800" cy="4624800"/>
            </a:xfrm>
            <a:prstGeom prst="bentConnector3">
              <a:avLst>
                <a:gd name="adj1" fmla="val 3258"/>
              </a:avLst>
            </a:prstGeom>
            <a:noFill/>
            <a:ln w="19050" cap="flat" cmpd="sng">
              <a:solidFill>
                <a:schemeClr val="lt2"/>
              </a:solidFill>
              <a:prstDash val="solid"/>
              <a:round/>
              <a:headEnd type="none" w="med" len="med"/>
              <a:tailEnd type="oval" w="med" len="med"/>
            </a:ln>
          </p:spPr>
        </p:cxnSp>
        <p:cxnSp>
          <p:nvCxnSpPr>
            <p:cNvPr id="139" name="Google Shape;139;p14"/>
            <p:cNvCxnSpPr/>
            <p:nvPr/>
          </p:nvCxnSpPr>
          <p:spPr>
            <a:xfrm rot="-5400000" flipH="1">
              <a:off x="-2164550" y="1408116"/>
              <a:ext cx="4877100" cy="91800"/>
            </a:xfrm>
            <a:prstGeom prst="bentConnector3">
              <a:avLst>
                <a:gd name="adj1" fmla="val 50000"/>
              </a:avLst>
            </a:prstGeom>
            <a:noFill/>
            <a:ln w="19050" cap="flat" cmpd="sng">
              <a:solidFill>
                <a:schemeClr val="lt2"/>
              </a:solidFill>
              <a:prstDash val="solid"/>
              <a:round/>
              <a:headEnd type="none" w="med" len="med"/>
              <a:tailEnd type="oval"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2" name="Google Shape;162;p17"/>
          <p:cNvSpPr txBox="1">
            <a:spLocks noGrp="1"/>
          </p:cNvSpPr>
          <p:nvPr>
            <p:ph type="subTitle" idx="1"/>
          </p:nvPr>
        </p:nvSpPr>
        <p:spPr>
          <a:xfrm>
            <a:off x="4827974" y="1602925"/>
            <a:ext cx="3318600" cy="1921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63" name="Google Shape;163;p17"/>
          <p:cNvSpPr txBox="1">
            <a:spLocks noGrp="1"/>
          </p:cNvSpPr>
          <p:nvPr>
            <p:ph type="subTitle" idx="2"/>
          </p:nvPr>
        </p:nvSpPr>
        <p:spPr>
          <a:xfrm>
            <a:off x="997425" y="1602925"/>
            <a:ext cx="3318600" cy="1921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164" name="Google Shape;164;p17"/>
          <p:cNvGrpSpPr/>
          <p:nvPr/>
        </p:nvGrpSpPr>
        <p:grpSpPr>
          <a:xfrm>
            <a:off x="-320650" y="-762725"/>
            <a:ext cx="9327075" cy="7125850"/>
            <a:chOff x="-320650" y="-762725"/>
            <a:chExt cx="9327075" cy="7125850"/>
          </a:xfrm>
        </p:grpSpPr>
        <p:cxnSp>
          <p:nvCxnSpPr>
            <p:cNvPr id="165" name="Google Shape;165;p17"/>
            <p:cNvCxnSpPr/>
            <p:nvPr/>
          </p:nvCxnSpPr>
          <p:spPr>
            <a:xfrm rot="-5400000" flipH="1">
              <a:off x="6857075" y="1775500"/>
              <a:ext cx="4097100" cy="1878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166" name="Google Shape;166;p17"/>
            <p:cNvCxnSpPr/>
            <p:nvPr/>
          </p:nvCxnSpPr>
          <p:spPr>
            <a:xfrm rot="10800000" flipH="1">
              <a:off x="667900" y="4271400"/>
              <a:ext cx="2765700" cy="9639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167" name="Google Shape;167;p17"/>
            <p:cNvCxnSpPr/>
            <p:nvPr/>
          </p:nvCxnSpPr>
          <p:spPr>
            <a:xfrm rot="5400000" flipH="1">
              <a:off x="7318025" y="3907700"/>
              <a:ext cx="3045000" cy="3318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168" name="Google Shape;168;p17"/>
            <p:cNvCxnSpPr/>
            <p:nvPr/>
          </p:nvCxnSpPr>
          <p:spPr>
            <a:xfrm rot="5400000" flipH="1">
              <a:off x="7083950" y="4541675"/>
              <a:ext cx="3325500" cy="317400"/>
            </a:xfrm>
            <a:prstGeom prst="bentConnector3">
              <a:avLst>
                <a:gd name="adj1" fmla="val 64575"/>
              </a:avLst>
            </a:prstGeom>
            <a:noFill/>
            <a:ln w="19050" cap="flat" cmpd="sng">
              <a:solidFill>
                <a:schemeClr val="lt2"/>
              </a:solidFill>
              <a:prstDash val="solid"/>
              <a:round/>
              <a:headEnd type="none" w="med" len="med"/>
              <a:tailEnd type="oval" w="med" len="med"/>
            </a:ln>
          </p:spPr>
        </p:cxnSp>
        <p:cxnSp>
          <p:nvCxnSpPr>
            <p:cNvPr id="169" name="Google Shape;169;p17"/>
            <p:cNvCxnSpPr/>
            <p:nvPr/>
          </p:nvCxnSpPr>
          <p:spPr>
            <a:xfrm rot="10800000" flipH="1">
              <a:off x="-320650" y="4087825"/>
              <a:ext cx="5808300" cy="878700"/>
            </a:xfrm>
            <a:prstGeom prst="bentConnector3">
              <a:avLst>
                <a:gd name="adj1" fmla="val 50000"/>
              </a:avLst>
            </a:prstGeom>
            <a:noFill/>
            <a:ln w="19050" cap="flat" cmpd="sng">
              <a:solidFill>
                <a:schemeClr val="lt2"/>
              </a:solidFill>
              <a:prstDash val="solid"/>
              <a:round/>
              <a:headEnd type="none" w="med" len="med"/>
              <a:tailEnd type="oval" w="med" len="med"/>
            </a:ln>
          </p:spPr>
        </p:cxnSp>
        <p:cxnSp>
          <p:nvCxnSpPr>
            <p:cNvPr id="170" name="Google Shape;170;p17"/>
            <p:cNvCxnSpPr/>
            <p:nvPr/>
          </p:nvCxnSpPr>
          <p:spPr>
            <a:xfrm rot="5400000">
              <a:off x="-237850" y="2225"/>
              <a:ext cx="2082300" cy="729600"/>
            </a:xfrm>
            <a:prstGeom prst="bentConnector3">
              <a:avLst>
                <a:gd name="adj1" fmla="val 43507"/>
              </a:avLst>
            </a:prstGeom>
            <a:noFill/>
            <a:ln w="19050" cap="flat" cmpd="sng">
              <a:solidFill>
                <a:schemeClr val="lt2"/>
              </a:solidFill>
              <a:prstDash val="solid"/>
              <a:round/>
              <a:headEnd type="none" w="med" len="med"/>
              <a:tailEnd type="oval" w="med" len="med"/>
            </a:ln>
          </p:spPr>
        </p:cxnSp>
        <p:cxnSp>
          <p:nvCxnSpPr>
            <p:cNvPr id="171" name="Google Shape;171;p17"/>
            <p:cNvCxnSpPr/>
            <p:nvPr/>
          </p:nvCxnSpPr>
          <p:spPr>
            <a:xfrm rot="5400000">
              <a:off x="-317750" y="-132725"/>
              <a:ext cx="1866600" cy="606600"/>
            </a:xfrm>
            <a:prstGeom prst="bentConnector3">
              <a:avLst>
                <a:gd name="adj1" fmla="val 50000"/>
              </a:avLst>
            </a:prstGeom>
            <a:noFill/>
            <a:ln w="19050" cap="flat" cmpd="sng">
              <a:solidFill>
                <a:schemeClr val="lt2"/>
              </a:solidFill>
              <a:prstDash val="solid"/>
              <a:round/>
              <a:headEnd type="none" w="med" len="med"/>
              <a:tailEnd type="oval" w="med" len="med"/>
            </a:ln>
          </p:spPr>
        </p:cxnSp>
      </p:grpSp>
      <p:grpSp>
        <p:nvGrpSpPr>
          <p:cNvPr id="172" name="Google Shape;172;p17"/>
          <p:cNvGrpSpPr/>
          <p:nvPr/>
        </p:nvGrpSpPr>
        <p:grpSpPr>
          <a:xfrm>
            <a:off x="179243" y="1771891"/>
            <a:ext cx="400449" cy="2933146"/>
            <a:chOff x="7553711" y="-2334286"/>
            <a:chExt cx="455625" cy="3337292"/>
          </a:xfrm>
        </p:grpSpPr>
        <p:sp>
          <p:nvSpPr>
            <p:cNvPr id="173" name="Google Shape;173;p17"/>
            <p:cNvSpPr/>
            <p:nvPr/>
          </p:nvSpPr>
          <p:spPr>
            <a:xfrm>
              <a:off x="7728940" y="-1977361"/>
              <a:ext cx="280396" cy="280396"/>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7766124" y="796950"/>
              <a:ext cx="206055" cy="20605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7553711" y="-2334286"/>
              <a:ext cx="151325" cy="15132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9" name="Google Shape;199;p20"/>
          <p:cNvSpPr txBox="1">
            <a:spLocks noGrp="1"/>
          </p:cNvSpPr>
          <p:nvPr>
            <p:ph type="subTitle" idx="1"/>
          </p:nvPr>
        </p:nvSpPr>
        <p:spPr>
          <a:xfrm>
            <a:off x="2185575" y="2009825"/>
            <a:ext cx="5249100" cy="606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a:lvl1pPr>
            <a:lvl2pPr lvl="1" rtl="0">
              <a:lnSpc>
                <a:spcPct val="115000"/>
              </a:lnSpc>
              <a:spcBef>
                <a:spcPts val="0"/>
              </a:spcBef>
              <a:spcAft>
                <a:spcPts val="0"/>
              </a:spcAft>
              <a:buSzPts val="2800"/>
              <a:buNone/>
              <a:defRPr sz="2800"/>
            </a:lvl2pPr>
            <a:lvl3pPr lvl="2" rtl="0">
              <a:lnSpc>
                <a:spcPct val="115000"/>
              </a:lnSpc>
              <a:spcBef>
                <a:spcPts val="0"/>
              </a:spcBef>
              <a:spcAft>
                <a:spcPts val="0"/>
              </a:spcAft>
              <a:buSzPts val="2800"/>
              <a:buNone/>
              <a:defRPr sz="2800"/>
            </a:lvl3pPr>
            <a:lvl4pPr lvl="3" rtl="0">
              <a:lnSpc>
                <a:spcPct val="115000"/>
              </a:lnSpc>
              <a:spcBef>
                <a:spcPts val="0"/>
              </a:spcBef>
              <a:spcAft>
                <a:spcPts val="0"/>
              </a:spcAft>
              <a:buSzPts val="2800"/>
              <a:buNone/>
              <a:defRPr sz="2800"/>
            </a:lvl4pPr>
            <a:lvl5pPr lvl="4" rtl="0">
              <a:lnSpc>
                <a:spcPct val="115000"/>
              </a:lnSpc>
              <a:spcBef>
                <a:spcPts val="0"/>
              </a:spcBef>
              <a:spcAft>
                <a:spcPts val="0"/>
              </a:spcAft>
              <a:buSzPts val="2800"/>
              <a:buNone/>
              <a:defRPr sz="2800"/>
            </a:lvl5pPr>
            <a:lvl6pPr lvl="5" rtl="0">
              <a:lnSpc>
                <a:spcPct val="115000"/>
              </a:lnSpc>
              <a:spcBef>
                <a:spcPts val="0"/>
              </a:spcBef>
              <a:spcAft>
                <a:spcPts val="0"/>
              </a:spcAft>
              <a:buSzPts val="2800"/>
              <a:buNone/>
              <a:defRPr sz="2800"/>
            </a:lvl6pPr>
            <a:lvl7pPr lvl="6" rtl="0">
              <a:lnSpc>
                <a:spcPct val="115000"/>
              </a:lnSpc>
              <a:spcBef>
                <a:spcPts val="0"/>
              </a:spcBef>
              <a:spcAft>
                <a:spcPts val="0"/>
              </a:spcAft>
              <a:buSzPts val="2800"/>
              <a:buNone/>
              <a:defRPr sz="2800"/>
            </a:lvl7pPr>
            <a:lvl8pPr lvl="7" rtl="0">
              <a:lnSpc>
                <a:spcPct val="115000"/>
              </a:lnSpc>
              <a:spcBef>
                <a:spcPts val="0"/>
              </a:spcBef>
              <a:spcAft>
                <a:spcPts val="0"/>
              </a:spcAft>
              <a:buSzPts val="2800"/>
              <a:buNone/>
              <a:defRPr sz="2800"/>
            </a:lvl8pPr>
            <a:lvl9pPr lvl="8" rtl="0">
              <a:lnSpc>
                <a:spcPct val="115000"/>
              </a:lnSpc>
              <a:spcBef>
                <a:spcPts val="0"/>
              </a:spcBef>
              <a:spcAft>
                <a:spcPts val="0"/>
              </a:spcAft>
              <a:buSzPts val="2800"/>
              <a:buNone/>
              <a:defRPr sz="2800"/>
            </a:lvl9pPr>
          </a:lstStyle>
          <a:p>
            <a:endParaRPr/>
          </a:p>
        </p:txBody>
      </p:sp>
      <p:sp>
        <p:nvSpPr>
          <p:cNvPr id="200" name="Google Shape;200;p20"/>
          <p:cNvSpPr txBox="1">
            <a:spLocks noGrp="1"/>
          </p:cNvSpPr>
          <p:nvPr>
            <p:ph type="subTitle" idx="2"/>
          </p:nvPr>
        </p:nvSpPr>
        <p:spPr>
          <a:xfrm>
            <a:off x="2185575" y="3459225"/>
            <a:ext cx="5249100" cy="642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a:lvl1pPr>
            <a:lvl2pPr lvl="1" rtl="0">
              <a:lnSpc>
                <a:spcPct val="115000"/>
              </a:lnSpc>
              <a:spcBef>
                <a:spcPts val="0"/>
              </a:spcBef>
              <a:spcAft>
                <a:spcPts val="0"/>
              </a:spcAft>
              <a:buSzPts val="2800"/>
              <a:buNone/>
              <a:defRPr sz="2800"/>
            </a:lvl2pPr>
            <a:lvl3pPr lvl="2" rtl="0">
              <a:lnSpc>
                <a:spcPct val="115000"/>
              </a:lnSpc>
              <a:spcBef>
                <a:spcPts val="0"/>
              </a:spcBef>
              <a:spcAft>
                <a:spcPts val="0"/>
              </a:spcAft>
              <a:buSzPts val="2800"/>
              <a:buNone/>
              <a:defRPr sz="2800"/>
            </a:lvl3pPr>
            <a:lvl4pPr lvl="3" rtl="0">
              <a:lnSpc>
                <a:spcPct val="115000"/>
              </a:lnSpc>
              <a:spcBef>
                <a:spcPts val="0"/>
              </a:spcBef>
              <a:spcAft>
                <a:spcPts val="0"/>
              </a:spcAft>
              <a:buSzPts val="2800"/>
              <a:buNone/>
              <a:defRPr sz="2800"/>
            </a:lvl4pPr>
            <a:lvl5pPr lvl="4" rtl="0">
              <a:lnSpc>
                <a:spcPct val="115000"/>
              </a:lnSpc>
              <a:spcBef>
                <a:spcPts val="0"/>
              </a:spcBef>
              <a:spcAft>
                <a:spcPts val="0"/>
              </a:spcAft>
              <a:buSzPts val="2800"/>
              <a:buNone/>
              <a:defRPr sz="2800"/>
            </a:lvl5pPr>
            <a:lvl6pPr lvl="5" rtl="0">
              <a:lnSpc>
                <a:spcPct val="115000"/>
              </a:lnSpc>
              <a:spcBef>
                <a:spcPts val="0"/>
              </a:spcBef>
              <a:spcAft>
                <a:spcPts val="0"/>
              </a:spcAft>
              <a:buSzPts val="2800"/>
              <a:buNone/>
              <a:defRPr sz="2800"/>
            </a:lvl6pPr>
            <a:lvl7pPr lvl="6" rtl="0">
              <a:lnSpc>
                <a:spcPct val="115000"/>
              </a:lnSpc>
              <a:spcBef>
                <a:spcPts val="0"/>
              </a:spcBef>
              <a:spcAft>
                <a:spcPts val="0"/>
              </a:spcAft>
              <a:buSzPts val="2800"/>
              <a:buNone/>
              <a:defRPr sz="2800"/>
            </a:lvl7pPr>
            <a:lvl8pPr lvl="7" rtl="0">
              <a:lnSpc>
                <a:spcPct val="115000"/>
              </a:lnSpc>
              <a:spcBef>
                <a:spcPts val="0"/>
              </a:spcBef>
              <a:spcAft>
                <a:spcPts val="0"/>
              </a:spcAft>
              <a:buSzPts val="2800"/>
              <a:buNone/>
              <a:defRPr sz="2800"/>
            </a:lvl8pPr>
            <a:lvl9pPr lvl="8" rtl="0">
              <a:lnSpc>
                <a:spcPct val="115000"/>
              </a:lnSpc>
              <a:spcBef>
                <a:spcPts val="0"/>
              </a:spcBef>
              <a:spcAft>
                <a:spcPts val="0"/>
              </a:spcAft>
              <a:buSzPts val="2800"/>
              <a:buNone/>
              <a:defRPr sz="2800"/>
            </a:lvl9pPr>
          </a:lstStyle>
          <a:p>
            <a:endParaRPr/>
          </a:p>
        </p:txBody>
      </p:sp>
      <p:sp>
        <p:nvSpPr>
          <p:cNvPr id="201" name="Google Shape;201;p20"/>
          <p:cNvSpPr txBox="1">
            <a:spLocks noGrp="1"/>
          </p:cNvSpPr>
          <p:nvPr>
            <p:ph type="subTitle" idx="3"/>
          </p:nvPr>
        </p:nvSpPr>
        <p:spPr>
          <a:xfrm>
            <a:off x="2185575" y="1636925"/>
            <a:ext cx="5249100" cy="3699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rtl="0">
              <a:lnSpc>
                <a:spcPct val="115000"/>
              </a:lnSpc>
              <a:spcBef>
                <a:spcPts val="0"/>
              </a:spcBef>
              <a:spcAft>
                <a:spcPts val="0"/>
              </a:spcAft>
              <a:buSzPts val="2400"/>
              <a:buFont typeface="Sora"/>
              <a:buNone/>
              <a:defRPr sz="2400" b="1">
                <a:latin typeface="Sora"/>
                <a:ea typeface="Sora"/>
                <a:cs typeface="Sora"/>
                <a:sym typeface="Sora"/>
              </a:defRPr>
            </a:lvl2pPr>
            <a:lvl3pPr lvl="2" rtl="0">
              <a:lnSpc>
                <a:spcPct val="115000"/>
              </a:lnSpc>
              <a:spcBef>
                <a:spcPts val="0"/>
              </a:spcBef>
              <a:spcAft>
                <a:spcPts val="0"/>
              </a:spcAft>
              <a:buSzPts val="2400"/>
              <a:buFont typeface="Sora"/>
              <a:buNone/>
              <a:defRPr sz="2400" b="1">
                <a:latin typeface="Sora"/>
                <a:ea typeface="Sora"/>
                <a:cs typeface="Sora"/>
                <a:sym typeface="Sora"/>
              </a:defRPr>
            </a:lvl3pPr>
            <a:lvl4pPr lvl="3" rtl="0">
              <a:lnSpc>
                <a:spcPct val="115000"/>
              </a:lnSpc>
              <a:spcBef>
                <a:spcPts val="0"/>
              </a:spcBef>
              <a:spcAft>
                <a:spcPts val="0"/>
              </a:spcAft>
              <a:buSzPts val="2400"/>
              <a:buFont typeface="Sora"/>
              <a:buNone/>
              <a:defRPr sz="2400" b="1">
                <a:latin typeface="Sora"/>
                <a:ea typeface="Sora"/>
                <a:cs typeface="Sora"/>
                <a:sym typeface="Sora"/>
              </a:defRPr>
            </a:lvl4pPr>
            <a:lvl5pPr lvl="4" rtl="0">
              <a:lnSpc>
                <a:spcPct val="115000"/>
              </a:lnSpc>
              <a:spcBef>
                <a:spcPts val="0"/>
              </a:spcBef>
              <a:spcAft>
                <a:spcPts val="0"/>
              </a:spcAft>
              <a:buSzPts val="2400"/>
              <a:buFont typeface="Sora"/>
              <a:buNone/>
              <a:defRPr sz="2400" b="1">
                <a:latin typeface="Sora"/>
                <a:ea typeface="Sora"/>
                <a:cs typeface="Sora"/>
                <a:sym typeface="Sora"/>
              </a:defRPr>
            </a:lvl5pPr>
            <a:lvl6pPr lvl="5" rtl="0">
              <a:lnSpc>
                <a:spcPct val="115000"/>
              </a:lnSpc>
              <a:spcBef>
                <a:spcPts val="0"/>
              </a:spcBef>
              <a:spcAft>
                <a:spcPts val="0"/>
              </a:spcAft>
              <a:buSzPts val="2400"/>
              <a:buFont typeface="Sora"/>
              <a:buNone/>
              <a:defRPr sz="2400" b="1">
                <a:latin typeface="Sora"/>
                <a:ea typeface="Sora"/>
                <a:cs typeface="Sora"/>
                <a:sym typeface="Sora"/>
              </a:defRPr>
            </a:lvl6pPr>
            <a:lvl7pPr lvl="6" rtl="0">
              <a:lnSpc>
                <a:spcPct val="115000"/>
              </a:lnSpc>
              <a:spcBef>
                <a:spcPts val="0"/>
              </a:spcBef>
              <a:spcAft>
                <a:spcPts val="0"/>
              </a:spcAft>
              <a:buSzPts val="2400"/>
              <a:buFont typeface="Sora"/>
              <a:buNone/>
              <a:defRPr sz="2400" b="1">
                <a:latin typeface="Sora"/>
                <a:ea typeface="Sora"/>
                <a:cs typeface="Sora"/>
                <a:sym typeface="Sora"/>
              </a:defRPr>
            </a:lvl7pPr>
            <a:lvl8pPr lvl="7" rtl="0">
              <a:lnSpc>
                <a:spcPct val="115000"/>
              </a:lnSpc>
              <a:spcBef>
                <a:spcPts val="0"/>
              </a:spcBef>
              <a:spcAft>
                <a:spcPts val="0"/>
              </a:spcAft>
              <a:buSzPts val="2400"/>
              <a:buFont typeface="Sora"/>
              <a:buNone/>
              <a:defRPr sz="2400" b="1">
                <a:latin typeface="Sora"/>
                <a:ea typeface="Sora"/>
                <a:cs typeface="Sora"/>
                <a:sym typeface="Sora"/>
              </a:defRPr>
            </a:lvl8pPr>
            <a:lvl9pPr lvl="8"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02" name="Google Shape;202;p20"/>
          <p:cNvSpPr txBox="1">
            <a:spLocks noGrp="1"/>
          </p:cNvSpPr>
          <p:nvPr>
            <p:ph type="subTitle" idx="4"/>
          </p:nvPr>
        </p:nvSpPr>
        <p:spPr>
          <a:xfrm>
            <a:off x="2185575" y="3089325"/>
            <a:ext cx="5249100" cy="3699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Sora"/>
              <a:buNone/>
              <a:defRPr sz="2000" b="1">
                <a:latin typeface="Sora"/>
                <a:ea typeface="Sora"/>
                <a:cs typeface="Sora"/>
                <a:sym typeface="Sora"/>
              </a:defRPr>
            </a:lvl1pPr>
            <a:lvl2pPr lvl="1" rtl="0">
              <a:lnSpc>
                <a:spcPct val="115000"/>
              </a:lnSpc>
              <a:spcBef>
                <a:spcPts val="0"/>
              </a:spcBef>
              <a:spcAft>
                <a:spcPts val="0"/>
              </a:spcAft>
              <a:buSzPts val="2400"/>
              <a:buFont typeface="Sora"/>
              <a:buNone/>
              <a:defRPr sz="2400" b="1">
                <a:latin typeface="Sora"/>
                <a:ea typeface="Sora"/>
                <a:cs typeface="Sora"/>
                <a:sym typeface="Sora"/>
              </a:defRPr>
            </a:lvl2pPr>
            <a:lvl3pPr lvl="2" rtl="0">
              <a:lnSpc>
                <a:spcPct val="115000"/>
              </a:lnSpc>
              <a:spcBef>
                <a:spcPts val="0"/>
              </a:spcBef>
              <a:spcAft>
                <a:spcPts val="0"/>
              </a:spcAft>
              <a:buSzPts val="2400"/>
              <a:buFont typeface="Sora"/>
              <a:buNone/>
              <a:defRPr sz="2400" b="1">
                <a:latin typeface="Sora"/>
                <a:ea typeface="Sora"/>
                <a:cs typeface="Sora"/>
                <a:sym typeface="Sora"/>
              </a:defRPr>
            </a:lvl3pPr>
            <a:lvl4pPr lvl="3" rtl="0">
              <a:lnSpc>
                <a:spcPct val="115000"/>
              </a:lnSpc>
              <a:spcBef>
                <a:spcPts val="0"/>
              </a:spcBef>
              <a:spcAft>
                <a:spcPts val="0"/>
              </a:spcAft>
              <a:buSzPts val="2400"/>
              <a:buFont typeface="Sora"/>
              <a:buNone/>
              <a:defRPr sz="2400" b="1">
                <a:latin typeface="Sora"/>
                <a:ea typeface="Sora"/>
                <a:cs typeface="Sora"/>
                <a:sym typeface="Sora"/>
              </a:defRPr>
            </a:lvl4pPr>
            <a:lvl5pPr lvl="4" rtl="0">
              <a:lnSpc>
                <a:spcPct val="115000"/>
              </a:lnSpc>
              <a:spcBef>
                <a:spcPts val="0"/>
              </a:spcBef>
              <a:spcAft>
                <a:spcPts val="0"/>
              </a:spcAft>
              <a:buSzPts val="2400"/>
              <a:buFont typeface="Sora"/>
              <a:buNone/>
              <a:defRPr sz="2400" b="1">
                <a:latin typeface="Sora"/>
                <a:ea typeface="Sora"/>
                <a:cs typeface="Sora"/>
                <a:sym typeface="Sora"/>
              </a:defRPr>
            </a:lvl5pPr>
            <a:lvl6pPr lvl="5" rtl="0">
              <a:lnSpc>
                <a:spcPct val="115000"/>
              </a:lnSpc>
              <a:spcBef>
                <a:spcPts val="0"/>
              </a:spcBef>
              <a:spcAft>
                <a:spcPts val="0"/>
              </a:spcAft>
              <a:buSzPts val="2400"/>
              <a:buFont typeface="Sora"/>
              <a:buNone/>
              <a:defRPr sz="2400" b="1">
                <a:latin typeface="Sora"/>
                <a:ea typeface="Sora"/>
                <a:cs typeface="Sora"/>
                <a:sym typeface="Sora"/>
              </a:defRPr>
            </a:lvl6pPr>
            <a:lvl7pPr lvl="6" rtl="0">
              <a:lnSpc>
                <a:spcPct val="115000"/>
              </a:lnSpc>
              <a:spcBef>
                <a:spcPts val="0"/>
              </a:spcBef>
              <a:spcAft>
                <a:spcPts val="0"/>
              </a:spcAft>
              <a:buSzPts val="2400"/>
              <a:buFont typeface="Sora"/>
              <a:buNone/>
              <a:defRPr sz="2400" b="1">
                <a:latin typeface="Sora"/>
                <a:ea typeface="Sora"/>
                <a:cs typeface="Sora"/>
                <a:sym typeface="Sora"/>
              </a:defRPr>
            </a:lvl7pPr>
            <a:lvl8pPr lvl="7" rtl="0">
              <a:lnSpc>
                <a:spcPct val="115000"/>
              </a:lnSpc>
              <a:spcBef>
                <a:spcPts val="0"/>
              </a:spcBef>
              <a:spcAft>
                <a:spcPts val="0"/>
              </a:spcAft>
              <a:buSzPts val="2400"/>
              <a:buFont typeface="Sora"/>
              <a:buNone/>
              <a:defRPr sz="2400" b="1">
                <a:latin typeface="Sora"/>
                <a:ea typeface="Sora"/>
                <a:cs typeface="Sora"/>
                <a:sym typeface="Sora"/>
              </a:defRPr>
            </a:lvl8pPr>
            <a:lvl9pPr lvl="8" rtl="0">
              <a:lnSpc>
                <a:spcPct val="115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203" name="Google Shape;203;p20"/>
          <p:cNvGrpSpPr/>
          <p:nvPr/>
        </p:nvGrpSpPr>
        <p:grpSpPr>
          <a:xfrm>
            <a:off x="-215750" y="-592117"/>
            <a:ext cx="9367675" cy="5637900"/>
            <a:chOff x="-215750" y="-592117"/>
            <a:chExt cx="9367675" cy="5637900"/>
          </a:xfrm>
        </p:grpSpPr>
        <p:grpSp>
          <p:nvGrpSpPr>
            <p:cNvPr id="204" name="Google Shape;204;p20"/>
            <p:cNvGrpSpPr/>
            <p:nvPr/>
          </p:nvGrpSpPr>
          <p:grpSpPr>
            <a:xfrm>
              <a:off x="-215750" y="-592117"/>
              <a:ext cx="9215275" cy="5485500"/>
              <a:chOff x="-215750" y="-592117"/>
              <a:chExt cx="9215275" cy="5485500"/>
            </a:xfrm>
          </p:grpSpPr>
          <p:cxnSp>
            <p:nvCxnSpPr>
              <p:cNvPr id="205" name="Google Shape;205;p20"/>
              <p:cNvCxnSpPr/>
              <p:nvPr/>
            </p:nvCxnSpPr>
            <p:spPr>
              <a:xfrm>
                <a:off x="67325" y="-592117"/>
                <a:ext cx="8932200" cy="5485500"/>
              </a:xfrm>
              <a:prstGeom prst="bentConnector3">
                <a:avLst>
                  <a:gd name="adj1" fmla="val 814"/>
                </a:avLst>
              </a:prstGeom>
              <a:noFill/>
              <a:ln w="19050" cap="flat" cmpd="sng">
                <a:solidFill>
                  <a:schemeClr val="lt2"/>
                </a:solidFill>
                <a:prstDash val="solid"/>
                <a:round/>
                <a:headEnd type="none" w="med" len="med"/>
                <a:tailEnd type="oval" w="med" len="med"/>
              </a:ln>
            </p:spPr>
          </p:cxnSp>
          <p:cxnSp>
            <p:nvCxnSpPr>
              <p:cNvPr id="206" name="Google Shape;206;p20"/>
              <p:cNvCxnSpPr/>
              <p:nvPr/>
            </p:nvCxnSpPr>
            <p:spPr>
              <a:xfrm>
                <a:off x="-215750" y="165250"/>
                <a:ext cx="9111900" cy="126000"/>
              </a:xfrm>
              <a:prstGeom prst="bentConnector3">
                <a:avLst>
                  <a:gd name="adj1" fmla="val 50000"/>
                </a:avLst>
              </a:prstGeom>
              <a:noFill/>
              <a:ln w="19050" cap="flat" cmpd="sng">
                <a:solidFill>
                  <a:schemeClr val="lt2"/>
                </a:solidFill>
                <a:prstDash val="solid"/>
                <a:round/>
                <a:headEnd type="none" w="med" len="med"/>
                <a:tailEnd type="oval" w="med" len="med"/>
              </a:ln>
            </p:spPr>
          </p:cxnSp>
        </p:grpSp>
        <p:cxnSp>
          <p:nvCxnSpPr>
            <p:cNvPr id="207" name="Google Shape;207;p20"/>
            <p:cNvCxnSpPr/>
            <p:nvPr/>
          </p:nvCxnSpPr>
          <p:spPr>
            <a:xfrm>
              <a:off x="-63350" y="317650"/>
              <a:ext cx="9111900" cy="126000"/>
            </a:xfrm>
            <a:prstGeom prst="bentConnector3">
              <a:avLst>
                <a:gd name="adj1" fmla="val 46942"/>
              </a:avLst>
            </a:prstGeom>
            <a:noFill/>
            <a:ln w="19050" cap="flat" cmpd="sng">
              <a:solidFill>
                <a:schemeClr val="lt2"/>
              </a:solidFill>
              <a:prstDash val="solid"/>
              <a:round/>
              <a:headEnd type="none" w="med" len="med"/>
              <a:tailEnd type="oval" w="med" len="med"/>
            </a:ln>
          </p:spPr>
        </p:cxnSp>
        <p:cxnSp>
          <p:nvCxnSpPr>
            <p:cNvPr id="208" name="Google Shape;208;p20"/>
            <p:cNvCxnSpPr/>
            <p:nvPr/>
          </p:nvCxnSpPr>
          <p:spPr>
            <a:xfrm>
              <a:off x="219725" y="-439717"/>
              <a:ext cx="8932200" cy="5485500"/>
            </a:xfrm>
            <a:prstGeom prst="bentConnector3">
              <a:avLst>
                <a:gd name="adj1" fmla="val 814"/>
              </a:avLst>
            </a:prstGeom>
            <a:noFill/>
            <a:ln w="19050" cap="flat" cmpd="sng">
              <a:solidFill>
                <a:schemeClr val="lt2"/>
              </a:solidFill>
              <a:prstDash val="solid"/>
              <a:round/>
              <a:headEnd type="none" w="med" len="med"/>
              <a:tailEnd type="oval" w="med" len="med"/>
            </a:ln>
          </p:spPr>
        </p:cxnSp>
      </p:grpSp>
      <p:grpSp>
        <p:nvGrpSpPr>
          <p:cNvPr id="209" name="Google Shape;209;p20"/>
          <p:cNvGrpSpPr/>
          <p:nvPr/>
        </p:nvGrpSpPr>
        <p:grpSpPr>
          <a:xfrm>
            <a:off x="8430781" y="-10172"/>
            <a:ext cx="568753" cy="4875332"/>
            <a:chOff x="8430781" y="-10172"/>
            <a:chExt cx="568753" cy="4875332"/>
          </a:xfrm>
        </p:grpSpPr>
        <p:grpSp>
          <p:nvGrpSpPr>
            <p:cNvPr id="210" name="Google Shape;210;p20"/>
            <p:cNvGrpSpPr/>
            <p:nvPr/>
          </p:nvGrpSpPr>
          <p:grpSpPr>
            <a:xfrm>
              <a:off x="8576588" y="4496315"/>
              <a:ext cx="422946" cy="368845"/>
              <a:chOff x="8576588" y="4496315"/>
              <a:chExt cx="422946" cy="368845"/>
            </a:xfrm>
          </p:grpSpPr>
          <p:sp>
            <p:nvSpPr>
              <p:cNvPr id="211" name="Google Shape;211;p20"/>
              <p:cNvSpPr/>
              <p:nvPr/>
            </p:nvSpPr>
            <p:spPr>
              <a:xfrm rot="-5400000">
                <a:off x="8576580" y="4720848"/>
                <a:ext cx="144320" cy="144304"/>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rot="-5400000">
                <a:off x="8775019" y="4496328"/>
                <a:ext cx="224528" cy="224503"/>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0"/>
            <p:cNvGrpSpPr/>
            <p:nvPr/>
          </p:nvGrpSpPr>
          <p:grpSpPr>
            <a:xfrm>
              <a:off x="8430781" y="-10172"/>
              <a:ext cx="290111" cy="925970"/>
              <a:chOff x="8430781" y="3939190"/>
              <a:chExt cx="290111" cy="925970"/>
            </a:xfrm>
          </p:grpSpPr>
          <p:sp>
            <p:nvSpPr>
              <p:cNvPr id="214" name="Google Shape;214;p20"/>
              <p:cNvSpPr/>
              <p:nvPr/>
            </p:nvSpPr>
            <p:spPr>
              <a:xfrm rot="-5400000">
                <a:off x="8576580" y="4720848"/>
                <a:ext cx="144320" cy="144304"/>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rot="-5400000">
                <a:off x="8430769" y="3939203"/>
                <a:ext cx="224528" cy="224503"/>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59" r:id="rId6"/>
    <p:sldLayoutId id="2147483660" r:id="rId7"/>
    <p:sldLayoutId id="2147483663" r:id="rId8"/>
    <p:sldLayoutId id="2147483666" r:id="rId9"/>
    <p:sldLayoutId id="2147483668"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p33"/>
          <p:cNvSpPr txBox="1">
            <a:spLocks noGrp="1"/>
          </p:cNvSpPr>
          <p:nvPr>
            <p:ph type="ctrTitle"/>
          </p:nvPr>
        </p:nvSpPr>
        <p:spPr>
          <a:xfrm>
            <a:off x="4157700" y="1061225"/>
            <a:ext cx="4260000" cy="175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dirty="0"/>
              <a:t>KONSEP SIM</a:t>
            </a:r>
          </a:p>
        </p:txBody>
      </p:sp>
      <p:sp>
        <p:nvSpPr>
          <p:cNvPr id="369" name="Google Shape;369;p33"/>
          <p:cNvSpPr txBox="1">
            <a:spLocks noGrp="1"/>
          </p:cNvSpPr>
          <p:nvPr>
            <p:ph type="subTitle" idx="1"/>
          </p:nvPr>
        </p:nvSpPr>
        <p:spPr>
          <a:xfrm>
            <a:off x="4157700" y="2997200"/>
            <a:ext cx="4260000" cy="71729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dirty="0"/>
              <a:t>Dr. Rita Mutiarni, SE, MM</a:t>
            </a:r>
          </a:p>
          <a:p>
            <a:pPr marL="0" lvl="0" indent="0" algn="l" rtl="0">
              <a:spcBef>
                <a:spcPts val="0"/>
              </a:spcBef>
              <a:spcAft>
                <a:spcPts val="0"/>
              </a:spcAft>
              <a:buNone/>
            </a:pPr>
            <a:r>
              <a:rPr lang="it-IT" dirty="0"/>
              <a:t>Dr. Nuri Purwanto, S.ST, MM</a:t>
            </a:r>
          </a:p>
        </p:txBody>
      </p:sp>
      <p:cxnSp>
        <p:nvCxnSpPr>
          <p:cNvPr id="370" name="Google Shape;370;p33"/>
          <p:cNvCxnSpPr>
            <a:cxnSpLocks/>
            <a:endCxn id="369" idx="1"/>
          </p:cNvCxnSpPr>
          <p:nvPr/>
        </p:nvCxnSpPr>
        <p:spPr>
          <a:xfrm rot="16200000" flipH="1">
            <a:off x="1899301" y="1097448"/>
            <a:ext cx="4171498" cy="345300"/>
          </a:xfrm>
          <a:prstGeom prst="bentConnector2">
            <a:avLst/>
          </a:prstGeom>
          <a:noFill/>
          <a:ln w="19050" cap="flat" cmpd="sng">
            <a:solidFill>
              <a:schemeClr val="lt2"/>
            </a:solidFill>
            <a:prstDash val="solid"/>
            <a:round/>
            <a:headEnd type="none" w="med" len="med"/>
            <a:tailEnd type="oval" w="med" len="med"/>
          </a:ln>
        </p:spPr>
      </p:cxnSp>
      <p:grpSp>
        <p:nvGrpSpPr>
          <p:cNvPr id="371" name="Google Shape;371;p33"/>
          <p:cNvGrpSpPr/>
          <p:nvPr/>
        </p:nvGrpSpPr>
        <p:grpSpPr>
          <a:xfrm>
            <a:off x="713228" y="756273"/>
            <a:ext cx="2795593" cy="3610859"/>
            <a:chOff x="713228" y="756273"/>
            <a:chExt cx="2795593" cy="3610859"/>
          </a:xfrm>
        </p:grpSpPr>
        <p:grpSp>
          <p:nvGrpSpPr>
            <p:cNvPr id="372" name="Google Shape;372;p33"/>
            <p:cNvGrpSpPr/>
            <p:nvPr/>
          </p:nvGrpSpPr>
          <p:grpSpPr>
            <a:xfrm>
              <a:off x="713228" y="756273"/>
              <a:ext cx="2795593" cy="3610859"/>
              <a:chOff x="293087" y="273641"/>
              <a:chExt cx="3511170" cy="4535116"/>
            </a:xfrm>
          </p:grpSpPr>
          <p:sp>
            <p:nvSpPr>
              <p:cNvPr id="373" name="Google Shape;373;p33"/>
              <p:cNvSpPr/>
              <p:nvPr/>
            </p:nvSpPr>
            <p:spPr>
              <a:xfrm>
                <a:off x="2601618" y="4214808"/>
                <a:ext cx="324803" cy="324793"/>
              </a:xfrm>
              <a:custGeom>
                <a:avLst/>
                <a:gdLst/>
                <a:ahLst/>
                <a:cxnLst/>
                <a:rect l="l" t="t" r="r" b="b"/>
                <a:pathLst>
                  <a:path w="4231" h="4231" extrusionOk="0">
                    <a:moveTo>
                      <a:pt x="4230" y="2118"/>
                    </a:moveTo>
                    <a:cubicBezTo>
                      <a:pt x="4230" y="3280"/>
                      <a:pt x="3281" y="4230"/>
                      <a:pt x="2113" y="4230"/>
                    </a:cubicBezTo>
                    <a:cubicBezTo>
                      <a:pt x="944" y="4230"/>
                      <a:pt x="1" y="3280"/>
                      <a:pt x="1" y="2118"/>
                    </a:cubicBezTo>
                    <a:cubicBezTo>
                      <a:pt x="1" y="950"/>
                      <a:pt x="944" y="0"/>
                      <a:pt x="2113" y="0"/>
                    </a:cubicBezTo>
                    <a:cubicBezTo>
                      <a:pt x="3281" y="0"/>
                      <a:pt x="4230" y="950"/>
                      <a:pt x="4230" y="21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32150" y="2479887"/>
                <a:ext cx="187378" cy="187402"/>
              </a:xfrm>
              <a:custGeom>
                <a:avLst/>
                <a:gdLst/>
                <a:ahLst/>
                <a:cxnLst/>
                <a:rect l="l" t="t" r="r" b="b"/>
                <a:pathLst>
                  <a:path w="4230" h="4231" extrusionOk="0">
                    <a:moveTo>
                      <a:pt x="4230" y="2119"/>
                    </a:moveTo>
                    <a:cubicBezTo>
                      <a:pt x="4230" y="3287"/>
                      <a:pt x="3280" y="4231"/>
                      <a:pt x="2112" y="4231"/>
                    </a:cubicBezTo>
                    <a:cubicBezTo>
                      <a:pt x="944" y="4231"/>
                      <a:pt x="0" y="3287"/>
                      <a:pt x="0" y="2119"/>
                    </a:cubicBezTo>
                    <a:cubicBezTo>
                      <a:pt x="0" y="950"/>
                      <a:pt x="944" y="1"/>
                      <a:pt x="2112" y="1"/>
                    </a:cubicBezTo>
                    <a:cubicBezTo>
                      <a:pt x="3280" y="1"/>
                      <a:pt x="4230" y="950"/>
                      <a:pt x="4230" y="21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293087" y="273641"/>
                <a:ext cx="181266" cy="181242"/>
              </a:xfrm>
              <a:custGeom>
                <a:avLst/>
                <a:gdLst/>
                <a:ahLst/>
                <a:cxnLst/>
                <a:rect l="l" t="t" r="r" b="b"/>
                <a:pathLst>
                  <a:path w="3298" h="3298" extrusionOk="0">
                    <a:moveTo>
                      <a:pt x="3298" y="1646"/>
                    </a:moveTo>
                    <a:cubicBezTo>
                      <a:pt x="3298" y="2555"/>
                      <a:pt x="2556" y="3298"/>
                      <a:pt x="1646" y="3298"/>
                    </a:cubicBezTo>
                    <a:cubicBezTo>
                      <a:pt x="737" y="3298"/>
                      <a:pt x="0" y="2555"/>
                      <a:pt x="0" y="1646"/>
                    </a:cubicBezTo>
                    <a:cubicBezTo>
                      <a:pt x="0" y="737"/>
                      <a:pt x="737" y="0"/>
                      <a:pt x="1646" y="0"/>
                    </a:cubicBezTo>
                    <a:cubicBezTo>
                      <a:pt x="2556" y="0"/>
                      <a:pt x="3298" y="737"/>
                      <a:pt x="3298" y="16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1038559" y="4453324"/>
                <a:ext cx="192303" cy="192296"/>
              </a:xfrm>
              <a:custGeom>
                <a:avLst/>
                <a:gdLst/>
                <a:ahLst/>
                <a:cxnLst/>
                <a:rect l="l" t="t" r="r" b="b"/>
                <a:pathLst>
                  <a:path w="2505" h="2505" extrusionOk="0">
                    <a:moveTo>
                      <a:pt x="2504" y="1255"/>
                    </a:moveTo>
                    <a:cubicBezTo>
                      <a:pt x="2504" y="1946"/>
                      <a:pt x="1946" y="2504"/>
                      <a:pt x="1256" y="2504"/>
                    </a:cubicBezTo>
                    <a:cubicBezTo>
                      <a:pt x="559" y="2504"/>
                      <a:pt x="1" y="1946"/>
                      <a:pt x="1" y="1255"/>
                    </a:cubicBezTo>
                    <a:cubicBezTo>
                      <a:pt x="1" y="559"/>
                      <a:pt x="559" y="1"/>
                      <a:pt x="1256" y="1"/>
                    </a:cubicBezTo>
                    <a:cubicBezTo>
                      <a:pt x="1946" y="1"/>
                      <a:pt x="2504" y="559"/>
                      <a:pt x="2504" y="12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434250" y="2832705"/>
                <a:ext cx="192226" cy="192220"/>
              </a:xfrm>
              <a:custGeom>
                <a:avLst/>
                <a:gdLst/>
                <a:ahLst/>
                <a:cxnLst/>
                <a:rect l="l" t="t" r="r" b="b"/>
                <a:pathLst>
                  <a:path w="2504" h="2504" extrusionOk="0">
                    <a:moveTo>
                      <a:pt x="2504" y="1249"/>
                    </a:moveTo>
                    <a:cubicBezTo>
                      <a:pt x="2504" y="1940"/>
                      <a:pt x="1945" y="2504"/>
                      <a:pt x="1255" y="2504"/>
                    </a:cubicBezTo>
                    <a:cubicBezTo>
                      <a:pt x="564" y="2504"/>
                      <a:pt x="0" y="1940"/>
                      <a:pt x="0" y="1249"/>
                    </a:cubicBezTo>
                    <a:cubicBezTo>
                      <a:pt x="0" y="558"/>
                      <a:pt x="564" y="0"/>
                      <a:pt x="1255" y="0"/>
                    </a:cubicBezTo>
                    <a:cubicBezTo>
                      <a:pt x="1945" y="0"/>
                      <a:pt x="2504" y="558"/>
                      <a:pt x="2504" y="12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1464919" y="461450"/>
                <a:ext cx="510350" cy="510334"/>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627777" y="1786738"/>
                <a:ext cx="324727" cy="324793"/>
              </a:xfrm>
              <a:custGeom>
                <a:avLst/>
                <a:gdLst/>
                <a:ahLst/>
                <a:cxnLst/>
                <a:rect l="l" t="t" r="r" b="b"/>
                <a:pathLst>
                  <a:path w="4230" h="4231" extrusionOk="0">
                    <a:moveTo>
                      <a:pt x="4230" y="2113"/>
                    </a:moveTo>
                    <a:cubicBezTo>
                      <a:pt x="4230" y="3281"/>
                      <a:pt x="3280" y="4231"/>
                      <a:pt x="2112" y="4231"/>
                    </a:cubicBezTo>
                    <a:cubicBezTo>
                      <a:pt x="950" y="4231"/>
                      <a:pt x="0" y="3281"/>
                      <a:pt x="0" y="2113"/>
                    </a:cubicBezTo>
                    <a:cubicBezTo>
                      <a:pt x="0" y="945"/>
                      <a:pt x="950" y="1"/>
                      <a:pt x="2112" y="1"/>
                    </a:cubicBezTo>
                    <a:cubicBezTo>
                      <a:pt x="3280" y="1"/>
                      <a:pt x="4230" y="945"/>
                      <a:pt x="4230" y="21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782300" y="4555574"/>
                <a:ext cx="2362761" cy="253182"/>
              </a:xfrm>
              <a:custGeom>
                <a:avLst/>
                <a:gdLst/>
                <a:ahLst/>
                <a:cxnLst/>
                <a:rect l="l" t="t" r="r" b="b"/>
                <a:pathLst>
                  <a:path w="34075" h="8058" extrusionOk="0">
                    <a:moveTo>
                      <a:pt x="34075" y="4029"/>
                    </a:moveTo>
                    <a:cubicBezTo>
                      <a:pt x="34075" y="6256"/>
                      <a:pt x="26444" y="8057"/>
                      <a:pt x="17041" y="8057"/>
                    </a:cubicBezTo>
                    <a:cubicBezTo>
                      <a:pt x="7632" y="8057"/>
                      <a:pt x="1" y="6256"/>
                      <a:pt x="1" y="4029"/>
                    </a:cubicBezTo>
                    <a:cubicBezTo>
                      <a:pt x="1" y="1807"/>
                      <a:pt x="7632" y="0"/>
                      <a:pt x="17041" y="0"/>
                    </a:cubicBezTo>
                    <a:cubicBezTo>
                      <a:pt x="26444" y="0"/>
                      <a:pt x="34075" y="1807"/>
                      <a:pt x="34075" y="4029"/>
                    </a:cubicBezTo>
                    <a:close/>
                  </a:path>
                </a:pathLst>
              </a:custGeom>
              <a:solidFill>
                <a:srgbClr val="134F5C">
                  <a:alpha val="32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1535627" y="4051294"/>
                <a:ext cx="926891" cy="682211"/>
              </a:xfrm>
              <a:custGeom>
                <a:avLst/>
                <a:gdLst/>
                <a:ahLst/>
                <a:cxnLst/>
                <a:rect l="l" t="t" r="r" b="b"/>
                <a:pathLst>
                  <a:path w="12074" h="8887" extrusionOk="0">
                    <a:moveTo>
                      <a:pt x="5151" y="8881"/>
                    </a:moveTo>
                    <a:cubicBezTo>
                      <a:pt x="5013" y="8869"/>
                      <a:pt x="4886" y="8840"/>
                      <a:pt x="4754" y="8800"/>
                    </a:cubicBezTo>
                    <a:lnTo>
                      <a:pt x="1600" y="7707"/>
                    </a:lnTo>
                    <a:cubicBezTo>
                      <a:pt x="599" y="7361"/>
                      <a:pt x="0" y="6435"/>
                      <a:pt x="190" y="5549"/>
                    </a:cubicBezTo>
                    <a:lnTo>
                      <a:pt x="1180" y="858"/>
                    </a:lnTo>
                    <a:cubicBezTo>
                      <a:pt x="1197" y="778"/>
                      <a:pt x="1266" y="720"/>
                      <a:pt x="1358" y="715"/>
                    </a:cubicBezTo>
                    <a:lnTo>
                      <a:pt x="8621" y="7"/>
                    </a:lnTo>
                    <a:cubicBezTo>
                      <a:pt x="8696" y="1"/>
                      <a:pt x="8776" y="30"/>
                      <a:pt x="8828" y="82"/>
                    </a:cubicBezTo>
                    <a:cubicBezTo>
                      <a:pt x="8880" y="133"/>
                      <a:pt x="8897" y="202"/>
                      <a:pt x="8886" y="260"/>
                    </a:cubicBezTo>
                    <a:lnTo>
                      <a:pt x="7591" y="4634"/>
                    </a:lnTo>
                    <a:lnTo>
                      <a:pt x="7591" y="4634"/>
                    </a:lnTo>
                    <a:cubicBezTo>
                      <a:pt x="7366" y="5399"/>
                      <a:pt x="7890" y="6210"/>
                      <a:pt x="8799" y="6498"/>
                    </a:cubicBezTo>
                    <a:lnTo>
                      <a:pt x="11803" y="7448"/>
                    </a:lnTo>
                    <a:cubicBezTo>
                      <a:pt x="11964" y="7499"/>
                      <a:pt x="12074" y="7626"/>
                      <a:pt x="12062" y="7764"/>
                    </a:cubicBezTo>
                    <a:cubicBezTo>
                      <a:pt x="12057" y="7902"/>
                      <a:pt x="11947" y="8006"/>
                      <a:pt x="11786" y="8029"/>
                    </a:cubicBezTo>
                    <a:lnTo>
                      <a:pt x="5438" y="8881"/>
                    </a:lnTo>
                    <a:cubicBezTo>
                      <a:pt x="5352" y="8886"/>
                      <a:pt x="5254" y="8886"/>
                      <a:pt x="5151" y="8881"/>
                    </a:cubicBezTo>
                    <a:close/>
                    <a:moveTo>
                      <a:pt x="1583" y="1071"/>
                    </a:moveTo>
                    <a:lnTo>
                      <a:pt x="610" y="5641"/>
                    </a:lnTo>
                    <a:cubicBezTo>
                      <a:pt x="461" y="6349"/>
                      <a:pt x="944" y="7079"/>
                      <a:pt x="1732" y="7356"/>
                    </a:cubicBezTo>
                    <a:lnTo>
                      <a:pt x="4892" y="8438"/>
                    </a:lnTo>
                    <a:cubicBezTo>
                      <a:pt x="5036" y="8489"/>
                      <a:pt x="5197" y="8507"/>
                      <a:pt x="5346" y="8484"/>
                    </a:cubicBezTo>
                    <a:lnTo>
                      <a:pt x="11257" y="7684"/>
                    </a:lnTo>
                    <a:lnTo>
                      <a:pt x="8667" y="6855"/>
                    </a:lnTo>
                    <a:cubicBezTo>
                      <a:pt x="7533" y="6492"/>
                      <a:pt x="6866" y="5462"/>
                      <a:pt x="7153" y="4507"/>
                    </a:cubicBezTo>
                    <a:lnTo>
                      <a:pt x="8350" y="427"/>
                    </a:lnTo>
                    <a:close/>
                    <a:moveTo>
                      <a:pt x="7366" y="4570"/>
                    </a:moveTo>
                    <a:close/>
                  </a:path>
                </a:pathLst>
              </a:custGeom>
              <a:solidFill>
                <a:srgbClr val="D1E0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1553284" y="4069027"/>
                <a:ext cx="908390" cy="648971"/>
              </a:xfrm>
              <a:custGeom>
                <a:avLst/>
                <a:gdLst/>
                <a:ahLst/>
                <a:cxnLst/>
                <a:rect l="l" t="t" r="r" b="b"/>
                <a:pathLst>
                  <a:path w="11833" h="8454" extrusionOk="0">
                    <a:moveTo>
                      <a:pt x="11585" y="7153"/>
                    </a:moveTo>
                    <a:lnTo>
                      <a:pt x="8564" y="6233"/>
                    </a:lnTo>
                    <a:cubicBezTo>
                      <a:pt x="7689" y="5956"/>
                      <a:pt x="7188" y="5174"/>
                      <a:pt x="7401" y="4437"/>
                    </a:cubicBezTo>
                    <a:lnTo>
                      <a:pt x="8638" y="248"/>
                    </a:lnTo>
                    <a:cubicBezTo>
                      <a:pt x="8661" y="190"/>
                      <a:pt x="8638" y="115"/>
                      <a:pt x="8592" y="75"/>
                    </a:cubicBezTo>
                    <a:cubicBezTo>
                      <a:pt x="8541" y="23"/>
                      <a:pt x="8466" y="0"/>
                      <a:pt x="8391" y="6"/>
                    </a:cubicBezTo>
                    <a:lnTo>
                      <a:pt x="1307" y="581"/>
                    </a:lnTo>
                    <a:cubicBezTo>
                      <a:pt x="1226" y="587"/>
                      <a:pt x="1151" y="650"/>
                      <a:pt x="1134" y="725"/>
                    </a:cubicBezTo>
                    <a:lnTo>
                      <a:pt x="179" y="5237"/>
                    </a:lnTo>
                    <a:cubicBezTo>
                      <a:pt x="0" y="6095"/>
                      <a:pt x="576" y="6987"/>
                      <a:pt x="1537" y="7315"/>
                    </a:cubicBezTo>
                    <a:lnTo>
                      <a:pt x="4575" y="8368"/>
                    </a:lnTo>
                    <a:cubicBezTo>
                      <a:pt x="4696" y="8408"/>
                      <a:pt x="4829" y="8437"/>
                      <a:pt x="4955" y="8448"/>
                    </a:cubicBezTo>
                    <a:cubicBezTo>
                      <a:pt x="5047" y="8454"/>
                      <a:pt x="5145" y="8448"/>
                      <a:pt x="5237" y="8437"/>
                    </a:cubicBezTo>
                    <a:lnTo>
                      <a:pt x="11568" y="7597"/>
                    </a:lnTo>
                    <a:cubicBezTo>
                      <a:pt x="11723" y="7573"/>
                      <a:pt x="11832" y="7516"/>
                      <a:pt x="11832" y="7412"/>
                    </a:cubicBezTo>
                    <a:cubicBezTo>
                      <a:pt x="11832" y="7326"/>
                      <a:pt x="11740" y="7194"/>
                      <a:pt x="11585" y="71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700629" y="2436189"/>
                <a:ext cx="2361445" cy="1971248"/>
              </a:xfrm>
              <a:custGeom>
                <a:avLst/>
                <a:gdLst/>
                <a:ahLst/>
                <a:cxnLst/>
                <a:rect l="l" t="t" r="r" b="b"/>
                <a:pathLst>
                  <a:path w="30761" h="25679" extrusionOk="0">
                    <a:moveTo>
                      <a:pt x="29931" y="23601"/>
                    </a:moveTo>
                    <a:lnTo>
                      <a:pt x="1474" y="25638"/>
                    </a:lnTo>
                    <a:cubicBezTo>
                      <a:pt x="881" y="25678"/>
                      <a:pt x="375" y="25178"/>
                      <a:pt x="369" y="24516"/>
                    </a:cubicBezTo>
                    <a:lnTo>
                      <a:pt x="6" y="1215"/>
                    </a:lnTo>
                    <a:cubicBezTo>
                      <a:pt x="1" y="559"/>
                      <a:pt x="570" y="12"/>
                      <a:pt x="1635" y="0"/>
                    </a:cubicBezTo>
                    <a:lnTo>
                      <a:pt x="29373" y="1059"/>
                    </a:lnTo>
                    <a:cubicBezTo>
                      <a:pt x="29834" y="1071"/>
                      <a:pt x="30219" y="1548"/>
                      <a:pt x="30236" y="2124"/>
                    </a:cubicBezTo>
                    <a:lnTo>
                      <a:pt x="30754" y="22496"/>
                    </a:lnTo>
                    <a:cubicBezTo>
                      <a:pt x="30760" y="23071"/>
                      <a:pt x="30403" y="23566"/>
                      <a:pt x="29931" y="236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754981" y="2433963"/>
                <a:ext cx="2362750" cy="1968178"/>
              </a:xfrm>
              <a:custGeom>
                <a:avLst/>
                <a:gdLst/>
                <a:ahLst/>
                <a:cxnLst/>
                <a:rect l="l" t="t" r="r" b="b"/>
                <a:pathLst>
                  <a:path w="30778" h="25639" extrusionOk="0">
                    <a:moveTo>
                      <a:pt x="29954" y="23572"/>
                    </a:moveTo>
                    <a:lnTo>
                      <a:pt x="1479" y="25592"/>
                    </a:lnTo>
                    <a:cubicBezTo>
                      <a:pt x="875" y="25638"/>
                      <a:pt x="380" y="25132"/>
                      <a:pt x="369" y="24470"/>
                    </a:cubicBezTo>
                    <a:lnTo>
                      <a:pt x="6" y="1163"/>
                    </a:lnTo>
                    <a:cubicBezTo>
                      <a:pt x="0" y="513"/>
                      <a:pt x="472" y="1"/>
                      <a:pt x="1071" y="18"/>
                    </a:cubicBezTo>
                    <a:lnTo>
                      <a:pt x="29385" y="1019"/>
                    </a:lnTo>
                    <a:cubicBezTo>
                      <a:pt x="29845" y="1036"/>
                      <a:pt x="30230" y="1520"/>
                      <a:pt x="30248" y="2084"/>
                    </a:cubicBezTo>
                    <a:lnTo>
                      <a:pt x="30766" y="22462"/>
                    </a:lnTo>
                    <a:cubicBezTo>
                      <a:pt x="30777" y="23049"/>
                      <a:pt x="30415" y="23544"/>
                      <a:pt x="29954" y="235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754059" y="2433963"/>
                <a:ext cx="2359219" cy="1751701"/>
              </a:xfrm>
              <a:custGeom>
                <a:avLst/>
                <a:gdLst/>
                <a:ahLst/>
                <a:cxnLst/>
                <a:rect l="l" t="t" r="r" b="b"/>
                <a:pathLst>
                  <a:path w="30732" h="22819" extrusionOk="0">
                    <a:moveTo>
                      <a:pt x="30732" y="21017"/>
                    </a:moveTo>
                    <a:lnTo>
                      <a:pt x="30254" y="2084"/>
                    </a:lnTo>
                    <a:cubicBezTo>
                      <a:pt x="30237" y="1508"/>
                      <a:pt x="29851" y="1036"/>
                      <a:pt x="29391" y="1019"/>
                    </a:cubicBezTo>
                    <a:lnTo>
                      <a:pt x="1077" y="18"/>
                    </a:lnTo>
                    <a:cubicBezTo>
                      <a:pt x="479" y="1"/>
                      <a:pt x="1" y="507"/>
                      <a:pt x="12" y="1163"/>
                    </a:cubicBezTo>
                    <a:lnTo>
                      <a:pt x="346" y="228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854394" y="2555025"/>
                <a:ext cx="2180274" cy="1505208"/>
              </a:xfrm>
              <a:custGeom>
                <a:avLst/>
                <a:gdLst/>
                <a:ahLst/>
                <a:cxnLst/>
                <a:rect l="l" t="t" r="r" b="b"/>
                <a:pathLst>
                  <a:path w="28401" h="19608" extrusionOk="0">
                    <a:moveTo>
                      <a:pt x="28400" y="18128"/>
                    </a:moveTo>
                    <a:lnTo>
                      <a:pt x="317" y="19607"/>
                    </a:lnTo>
                    <a:lnTo>
                      <a:pt x="0" y="0"/>
                    </a:lnTo>
                    <a:lnTo>
                      <a:pt x="27957" y="806"/>
                    </a:lnTo>
                    <a:close/>
                  </a:path>
                </a:pathLst>
              </a:custGeom>
              <a:solidFill>
                <a:srgbClr val="D1E0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861917" y="2562932"/>
                <a:ext cx="2166072" cy="1488013"/>
              </a:xfrm>
              <a:custGeom>
                <a:avLst/>
                <a:gdLst/>
                <a:ahLst/>
                <a:cxnLst/>
                <a:rect l="l" t="t" r="r" b="b"/>
                <a:pathLst>
                  <a:path w="28216" h="19384" extrusionOk="0">
                    <a:moveTo>
                      <a:pt x="317" y="19383"/>
                    </a:moveTo>
                    <a:lnTo>
                      <a:pt x="0" y="1"/>
                    </a:lnTo>
                    <a:lnTo>
                      <a:pt x="27784" y="795"/>
                    </a:lnTo>
                    <a:lnTo>
                      <a:pt x="28216" y="1792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946285" y="2963656"/>
                <a:ext cx="1165024" cy="956952"/>
              </a:xfrm>
              <a:custGeom>
                <a:avLst/>
                <a:gdLst/>
                <a:ahLst/>
                <a:cxnLst/>
                <a:rect l="l" t="t" r="r" b="b"/>
                <a:pathLst>
                  <a:path w="15176" h="12466" extrusionOk="0">
                    <a:moveTo>
                      <a:pt x="4621" y="6308"/>
                    </a:moveTo>
                    <a:cubicBezTo>
                      <a:pt x="4621" y="6308"/>
                      <a:pt x="6123" y="12466"/>
                      <a:pt x="10647" y="12132"/>
                    </a:cubicBezTo>
                    <a:cubicBezTo>
                      <a:pt x="15176" y="11804"/>
                      <a:pt x="14698" y="478"/>
                      <a:pt x="14698" y="478"/>
                    </a:cubicBezTo>
                    <a:lnTo>
                      <a:pt x="4829" y="1"/>
                    </a:lnTo>
                    <a:cubicBezTo>
                      <a:pt x="4829" y="1"/>
                      <a:pt x="0" y="5853"/>
                      <a:pt x="892" y="7465"/>
                    </a:cubicBezTo>
                    <a:cubicBezTo>
                      <a:pt x="1784" y="9076"/>
                      <a:pt x="4621" y="6308"/>
                      <a:pt x="4621" y="6308"/>
                    </a:cubicBezTo>
                    <a:close/>
                  </a:path>
                </a:pathLst>
              </a:custGeom>
              <a:solidFill>
                <a:srgbClr val="FFFFFF">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2297236" y="2111003"/>
                <a:ext cx="1038741" cy="893391"/>
              </a:xfrm>
              <a:custGeom>
                <a:avLst/>
                <a:gdLst/>
                <a:ahLst/>
                <a:cxnLst/>
                <a:rect l="l" t="t" r="r" b="b"/>
                <a:pathLst>
                  <a:path w="13531" h="11638" extrusionOk="0">
                    <a:moveTo>
                      <a:pt x="0" y="7137"/>
                    </a:moveTo>
                    <a:cubicBezTo>
                      <a:pt x="0" y="6055"/>
                      <a:pt x="547" y="5048"/>
                      <a:pt x="1445" y="4467"/>
                    </a:cubicBezTo>
                    <a:cubicBezTo>
                      <a:pt x="3827" y="2936"/>
                      <a:pt x="8834" y="1"/>
                      <a:pt x="10848" y="1042"/>
                    </a:cubicBezTo>
                    <a:cubicBezTo>
                      <a:pt x="13530" y="2435"/>
                      <a:pt x="2855" y="11637"/>
                      <a:pt x="1134" y="10348"/>
                    </a:cubicBezTo>
                    <a:cubicBezTo>
                      <a:pt x="225" y="9669"/>
                      <a:pt x="6" y="8276"/>
                      <a:pt x="0" y="71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1290433" y="2270065"/>
                <a:ext cx="1332914" cy="1718999"/>
              </a:xfrm>
              <a:custGeom>
                <a:avLst/>
                <a:gdLst/>
                <a:ahLst/>
                <a:cxnLst/>
                <a:rect l="l" t="t" r="r" b="b"/>
                <a:pathLst>
                  <a:path w="17363" h="22393" extrusionOk="0">
                    <a:moveTo>
                      <a:pt x="7890" y="21149"/>
                    </a:moveTo>
                    <a:cubicBezTo>
                      <a:pt x="2331" y="22393"/>
                      <a:pt x="0" y="12563"/>
                      <a:pt x="1577" y="5019"/>
                    </a:cubicBezTo>
                    <a:cubicBezTo>
                      <a:pt x="2049" y="2740"/>
                      <a:pt x="4080" y="1"/>
                      <a:pt x="6647" y="127"/>
                    </a:cubicBezTo>
                    <a:lnTo>
                      <a:pt x="15343" y="1140"/>
                    </a:lnTo>
                    <a:cubicBezTo>
                      <a:pt x="17322" y="2348"/>
                      <a:pt x="17363" y="5353"/>
                      <a:pt x="16747" y="8546"/>
                    </a:cubicBezTo>
                    <a:cubicBezTo>
                      <a:pt x="15768" y="13657"/>
                      <a:pt x="12695" y="20068"/>
                      <a:pt x="7890" y="211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1638956" y="2397268"/>
                <a:ext cx="933109" cy="1358510"/>
              </a:xfrm>
              <a:custGeom>
                <a:avLst/>
                <a:gdLst/>
                <a:ahLst/>
                <a:cxnLst/>
                <a:rect l="l" t="t" r="r" b="b"/>
                <a:pathLst>
                  <a:path w="12155" h="17697" extrusionOk="0">
                    <a:moveTo>
                      <a:pt x="10354" y="628"/>
                    </a:moveTo>
                    <a:cubicBezTo>
                      <a:pt x="9358" y="1313"/>
                      <a:pt x="3005" y="2602"/>
                      <a:pt x="156" y="881"/>
                    </a:cubicBezTo>
                    <a:cubicBezTo>
                      <a:pt x="1" y="2199"/>
                      <a:pt x="1261" y="5198"/>
                      <a:pt x="1854" y="8052"/>
                    </a:cubicBezTo>
                    <a:cubicBezTo>
                      <a:pt x="2775" y="12426"/>
                      <a:pt x="4864" y="17697"/>
                      <a:pt x="6630" y="16114"/>
                    </a:cubicBezTo>
                    <a:cubicBezTo>
                      <a:pt x="10072" y="13036"/>
                      <a:pt x="11608" y="7770"/>
                      <a:pt x="11908" y="4616"/>
                    </a:cubicBezTo>
                    <a:cubicBezTo>
                      <a:pt x="12155" y="1923"/>
                      <a:pt x="11263" y="1"/>
                      <a:pt x="10354" y="628"/>
                    </a:cubicBezTo>
                    <a:close/>
                  </a:path>
                </a:pathLst>
              </a:custGeom>
              <a:solidFill>
                <a:srgbClr val="FFFFFF">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1597121" y="2215241"/>
                <a:ext cx="891876" cy="343381"/>
              </a:xfrm>
              <a:custGeom>
                <a:avLst/>
                <a:gdLst/>
                <a:ahLst/>
                <a:cxnLst/>
                <a:rect l="l" t="t" r="r" b="b"/>
                <a:pathLst>
                  <a:path w="13237" h="4473" extrusionOk="0">
                    <a:moveTo>
                      <a:pt x="13237" y="2539"/>
                    </a:moveTo>
                    <a:cubicBezTo>
                      <a:pt x="13237" y="3609"/>
                      <a:pt x="10676" y="4472"/>
                      <a:pt x="7229" y="4467"/>
                    </a:cubicBezTo>
                    <a:cubicBezTo>
                      <a:pt x="3407" y="4461"/>
                      <a:pt x="1" y="3408"/>
                      <a:pt x="1" y="2124"/>
                    </a:cubicBezTo>
                    <a:cubicBezTo>
                      <a:pt x="1" y="835"/>
                      <a:pt x="3407" y="1"/>
                      <a:pt x="7229" y="231"/>
                    </a:cubicBezTo>
                    <a:cubicBezTo>
                      <a:pt x="10676" y="438"/>
                      <a:pt x="13237" y="1468"/>
                      <a:pt x="13237" y="2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1464925" y="1398911"/>
                <a:ext cx="1239718" cy="1054521"/>
              </a:xfrm>
              <a:custGeom>
                <a:avLst/>
                <a:gdLst/>
                <a:ahLst/>
                <a:cxnLst/>
                <a:rect l="l" t="t" r="r" b="b"/>
                <a:pathLst>
                  <a:path w="16149" h="13737" extrusionOk="0">
                    <a:moveTo>
                      <a:pt x="16148" y="8074"/>
                    </a:moveTo>
                    <a:cubicBezTo>
                      <a:pt x="16148" y="11233"/>
                      <a:pt x="13127" y="13737"/>
                      <a:pt x="8978" y="13656"/>
                    </a:cubicBezTo>
                    <a:cubicBezTo>
                      <a:pt x="4282" y="13570"/>
                      <a:pt x="0" y="10272"/>
                      <a:pt x="0" y="6319"/>
                    </a:cubicBezTo>
                    <a:cubicBezTo>
                      <a:pt x="0" y="2359"/>
                      <a:pt x="4288" y="0"/>
                      <a:pt x="8978" y="927"/>
                    </a:cubicBezTo>
                    <a:cubicBezTo>
                      <a:pt x="13121" y="1755"/>
                      <a:pt x="16148" y="4915"/>
                      <a:pt x="16148" y="80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1566948" y="1676347"/>
                <a:ext cx="1070523" cy="622487"/>
              </a:xfrm>
              <a:custGeom>
                <a:avLst/>
                <a:gdLst/>
                <a:ahLst/>
                <a:cxnLst/>
                <a:rect l="l" t="t" r="r" b="b"/>
                <a:pathLst>
                  <a:path w="13945" h="8109" extrusionOk="0">
                    <a:moveTo>
                      <a:pt x="12241" y="1634"/>
                    </a:moveTo>
                    <a:lnTo>
                      <a:pt x="2372" y="184"/>
                    </a:lnTo>
                    <a:cubicBezTo>
                      <a:pt x="1083" y="0"/>
                      <a:pt x="1" y="875"/>
                      <a:pt x="1" y="2158"/>
                    </a:cubicBezTo>
                    <a:lnTo>
                      <a:pt x="1" y="3205"/>
                    </a:lnTo>
                    <a:cubicBezTo>
                      <a:pt x="1" y="4489"/>
                      <a:pt x="1083" y="5611"/>
                      <a:pt x="2372" y="5703"/>
                    </a:cubicBezTo>
                    <a:lnTo>
                      <a:pt x="2832" y="5738"/>
                    </a:lnTo>
                    <a:cubicBezTo>
                      <a:pt x="3644" y="5795"/>
                      <a:pt x="4392" y="6209"/>
                      <a:pt x="4875" y="6825"/>
                    </a:cubicBezTo>
                    <a:cubicBezTo>
                      <a:pt x="5405" y="7510"/>
                      <a:pt x="6463" y="8005"/>
                      <a:pt x="7643" y="8057"/>
                    </a:cubicBezTo>
                    <a:cubicBezTo>
                      <a:pt x="8788" y="8109"/>
                      <a:pt x="9744" y="7740"/>
                      <a:pt x="10210" y="7159"/>
                    </a:cubicBezTo>
                    <a:cubicBezTo>
                      <a:pt x="10618" y="6641"/>
                      <a:pt x="11240" y="6365"/>
                      <a:pt x="11879" y="6417"/>
                    </a:cubicBezTo>
                    <a:lnTo>
                      <a:pt x="12230" y="6445"/>
                    </a:lnTo>
                    <a:cubicBezTo>
                      <a:pt x="13179" y="6514"/>
                      <a:pt x="13927" y="5720"/>
                      <a:pt x="13927" y="4661"/>
                    </a:cubicBezTo>
                    <a:lnTo>
                      <a:pt x="13927" y="3798"/>
                    </a:lnTo>
                    <a:cubicBezTo>
                      <a:pt x="13945" y="2739"/>
                      <a:pt x="13191" y="1767"/>
                      <a:pt x="12241" y="1634"/>
                    </a:cubicBezTo>
                    <a:close/>
                  </a:path>
                </a:pathLst>
              </a:custGeom>
              <a:solidFill>
                <a:srgbClr val="134F5C">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1659760" y="1744209"/>
                <a:ext cx="912305" cy="381906"/>
              </a:xfrm>
              <a:custGeom>
                <a:avLst/>
                <a:gdLst/>
                <a:ahLst/>
                <a:cxnLst/>
                <a:rect l="l" t="t" r="r" b="b"/>
                <a:pathLst>
                  <a:path w="11884" h="4975" extrusionOk="0">
                    <a:moveTo>
                      <a:pt x="1663" y="1"/>
                    </a:moveTo>
                    <a:cubicBezTo>
                      <a:pt x="732" y="1"/>
                      <a:pt x="0" y="655"/>
                      <a:pt x="0" y="1568"/>
                    </a:cubicBezTo>
                    <a:lnTo>
                      <a:pt x="0" y="2298"/>
                    </a:lnTo>
                    <a:cubicBezTo>
                      <a:pt x="0" y="3300"/>
                      <a:pt x="881" y="4186"/>
                      <a:pt x="1940" y="4272"/>
                    </a:cubicBezTo>
                    <a:lnTo>
                      <a:pt x="10428" y="4969"/>
                    </a:lnTo>
                    <a:cubicBezTo>
                      <a:pt x="10471" y="4973"/>
                      <a:pt x="10514" y="4975"/>
                      <a:pt x="10557" y="4975"/>
                    </a:cubicBezTo>
                    <a:cubicBezTo>
                      <a:pt x="11306" y="4975"/>
                      <a:pt x="11884" y="4359"/>
                      <a:pt x="11878" y="3553"/>
                    </a:cubicBezTo>
                    <a:lnTo>
                      <a:pt x="11878" y="2931"/>
                    </a:lnTo>
                    <a:cubicBezTo>
                      <a:pt x="11878" y="2091"/>
                      <a:pt x="11239" y="1314"/>
                      <a:pt x="10428" y="1199"/>
                    </a:cubicBezTo>
                    <a:lnTo>
                      <a:pt x="1940" y="20"/>
                    </a:lnTo>
                    <a:cubicBezTo>
                      <a:pt x="1846" y="7"/>
                      <a:pt x="1753" y="1"/>
                      <a:pt x="1663" y="1"/>
                    </a:cubicBezTo>
                    <a:close/>
                  </a:path>
                </a:pathLst>
              </a:custGeom>
              <a:solidFill>
                <a:srgbClr val="134F5C">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1869181" y="1868649"/>
                <a:ext cx="542977" cy="150920"/>
              </a:xfrm>
              <a:custGeom>
                <a:avLst/>
                <a:gdLst/>
                <a:ahLst/>
                <a:cxnLst/>
                <a:rect l="l" t="t" r="r" b="b"/>
                <a:pathLst>
                  <a:path w="7073" h="1966" extrusionOk="0">
                    <a:moveTo>
                      <a:pt x="816" y="1"/>
                    </a:moveTo>
                    <a:cubicBezTo>
                      <a:pt x="355" y="1"/>
                      <a:pt x="0" y="251"/>
                      <a:pt x="0" y="608"/>
                    </a:cubicBezTo>
                    <a:cubicBezTo>
                      <a:pt x="0" y="1005"/>
                      <a:pt x="437" y="1368"/>
                      <a:pt x="973" y="1420"/>
                    </a:cubicBezTo>
                    <a:cubicBezTo>
                      <a:pt x="1020" y="1425"/>
                      <a:pt x="1067" y="1428"/>
                      <a:pt x="1112" y="1428"/>
                    </a:cubicBezTo>
                    <a:cubicBezTo>
                      <a:pt x="1570" y="1428"/>
                      <a:pt x="1922" y="1173"/>
                      <a:pt x="1922" y="827"/>
                    </a:cubicBezTo>
                    <a:cubicBezTo>
                      <a:pt x="1922" y="442"/>
                      <a:pt x="1502" y="85"/>
                      <a:pt x="973" y="10"/>
                    </a:cubicBezTo>
                    <a:cubicBezTo>
                      <a:pt x="919" y="4"/>
                      <a:pt x="867" y="1"/>
                      <a:pt x="816" y="1"/>
                    </a:cubicBezTo>
                    <a:close/>
                    <a:moveTo>
                      <a:pt x="6129" y="642"/>
                    </a:moveTo>
                    <a:cubicBezTo>
                      <a:pt x="5726" y="642"/>
                      <a:pt x="5415" y="877"/>
                      <a:pt x="5415" y="1213"/>
                    </a:cubicBezTo>
                    <a:cubicBezTo>
                      <a:pt x="5415" y="1581"/>
                      <a:pt x="5789" y="1909"/>
                      <a:pt x="6250" y="1961"/>
                    </a:cubicBezTo>
                    <a:cubicBezTo>
                      <a:pt x="6282" y="1964"/>
                      <a:pt x="6314" y="1965"/>
                      <a:pt x="6346" y="1965"/>
                    </a:cubicBezTo>
                    <a:cubicBezTo>
                      <a:pt x="6755" y="1965"/>
                      <a:pt x="7073" y="1728"/>
                      <a:pt x="7073" y="1403"/>
                    </a:cubicBezTo>
                    <a:cubicBezTo>
                      <a:pt x="7067" y="1040"/>
                      <a:pt x="6704" y="712"/>
                      <a:pt x="6250" y="649"/>
                    </a:cubicBezTo>
                    <a:cubicBezTo>
                      <a:pt x="6209" y="644"/>
                      <a:pt x="6169" y="642"/>
                      <a:pt x="6129" y="6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p:nvPr/>
            </p:nvSpPr>
            <p:spPr>
              <a:xfrm>
                <a:off x="1638572" y="1464239"/>
                <a:ext cx="1018781" cy="568215"/>
              </a:xfrm>
              <a:custGeom>
                <a:avLst/>
                <a:gdLst/>
                <a:ahLst/>
                <a:cxnLst/>
                <a:rect l="l" t="t" r="r" b="b"/>
                <a:pathLst>
                  <a:path w="13271" h="7402" extrusionOk="0">
                    <a:moveTo>
                      <a:pt x="6768" y="524"/>
                    </a:moveTo>
                    <a:cubicBezTo>
                      <a:pt x="4028" y="1"/>
                      <a:pt x="1456" y="732"/>
                      <a:pt x="0" y="2337"/>
                    </a:cubicBezTo>
                    <a:cubicBezTo>
                      <a:pt x="414" y="3655"/>
                      <a:pt x="2503" y="5497"/>
                      <a:pt x="5812" y="6486"/>
                    </a:cubicBezTo>
                    <a:cubicBezTo>
                      <a:pt x="8839" y="7401"/>
                      <a:pt x="10934" y="7355"/>
                      <a:pt x="13271" y="6964"/>
                    </a:cubicBezTo>
                    <a:cubicBezTo>
                      <a:pt x="13271" y="4092"/>
                      <a:pt x="10514" y="1244"/>
                      <a:pt x="6768" y="524"/>
                    </a:cubicBezTo>
                    <a:close/>
                  </a:path>
                </a:pathLst>
              </a:custGeom>
              <a:solidFill>
                <a:srgbClr val="FFFFFF">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1435753" y="1242075"/>
                <a:ext cx="1302054" cy="651197"/>
              </a:xfrm>
              <a:custGeom>
                <a:avLst/>
                <a:gdLst/>
                <a:ahLst/>
                <a:cxnLst/>
                <a:rect l="l" t="t" r="r" b="b"/>
                <a:pathLst>
                  <a:path w="16961" h="8483" extrusionOk="0">
                    <a:moveTo>
                      <a:pt x="16960" y="8483"/>
                    </a:moveTo>
                    <a:lnTo>
                      <a:pt x="16442" y="8414"/>
                    </a:lnTo>
                    <a:cubicBezTo>
                      <a:pt x="16442" y="5594"/>
                      <a:pt x="13501" y="2659"/>
                      <a:pt x="9496" y="1778"/>
                    </a:cubicBezTo>
                    <a:cubicBezTo>
                      <a:pt x="4961" y="788"/>
                      <a:pt x="818" y="2745"/>
                      <a:pt x="818" y="6267"/>
                    </a:cubicBezTo>
                    <a:lnTo>
                      <a:pt x="1" y="6152"/>
                    </a:lnTo>
                    <a:cubicBezTo>
                      <a:pt x="1" y="2187"/>
                      <a:pt x="4558" y="0"/>
                      <a:pt x="9496" y="1122"/>
                    </a:cubicBezTo>
                    <a:cubicBezTo>
                      <a:pt x="13818" y="2118"/>
                      <a:pt x="16960" y="5369"/>
                      <a:pt x="16960" y="84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2731048" y="1636121"/>
                <a:ext cx="31014" cy="285412"/>
              </a:xfrm>
              <a:custGeom>
                <a:avLst/>
                <a:gdLst/>
                <a:ahLst/>
                <a:cxnLst/>
                <a:rect l="l" t="t" r="r" b="b"/>
                <a:pathLst>
                  <a:path w="404" h="3718" extrusionOk="0">
                    <a:moveTo>
                      <a:pt x="202" y="3701"/>
                    </a:moveTo>
                    <a:lnTo>
                      <a:pt x="202" y="3701"/>
                    </a:lnTo>
                    <a:cubicBezTo>
                      <a:pt x="99" y="3689"/>
                      <a:pt x="1" y="3580"/>
                      <a:pt x="1" y="3453"/>
                    </a:cubicBezTo>
                    <a:lnTo>
                      <a:pt x="1" y="208"/>
                    </a:lnTo>
                    <a:cubicBezTo>
                      <a:pt x="1" y="87"/>
                      <a:pt x="87" y="0"/>
                      <a:pt x="202" y="18"/>
                    </a:cubicBezTo>
                    <a:lnTo>
                      <a:pt x="202" y="18"/>
                    </a:lnTo>
                    <a:cubicBezTo>
                      <a:pt x="311" y="41"/>
                      <a:pt x="404" y="156"/>
                      <a:pt x="404" y="277"/>
                    </a:cubicBezTo>
                    <a:lnTo>
                      <a:pt x="404" y="3511"/>
                    </a:lnTo>
                    <a:cubicBezTo>
                      <a:pt x="404" y="3626"/>
                      <a:pt x="311" y="3718"/>
                      <a:pt x="202" y="37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2356884" y="2088971"/>
                <a:ext cx="391898" cy="288483"/>
              </a:xfrm>
              <a:custGeom>
                <a:avLst/>
                <a:gdLst/>
                <a:ahLst/>
                <a:cxnLst/>
                <a:rect l="l" t="t" r="r" b="b"/>
                <a:pathLst>
                  <a:path w="5105" h="3758" extrusionOk="0">
                    <a:moveTo>
                      <a:pt x="259" y="3758"/>
                    </a:moveTo>
                    <a:cubicBezTo>
                      <a:pt x="127" y="3752"/>
                      <a:pt x="12" y="3643"/>
                      <a:pt x="6" y="3499"/>
                    </a:cubicBezTo>
                    <a:cubicBezTo>
                      <a:pt x="0" y="3355"/>
                      <a:pt x="110" y="3234"/>
                      <a:pt x="242" y="3234"/>
                    </a:cubicBezTo>
                    <a:cubicBezTo>
                      <a:pt x="4155" y="3177"/>
                      <a:pt x="4633" y="328"/>
                      <a:pt x="4656" y="207"/>
                    </a:cubicBezTo>
                    <a:cubicBezTo>
                      <a:pt x="4673" y="75"/>
                      <a:pt x="4783" y="0"/>
                      <a:pt x="4903" y="29"/>
                    </a:cubicBezTo>
                    <a:cubicBezTo>
                      <a:pt x="5019" y="63"/>
                      <a:pt x="5105" y="190"/>
                      <a:pt x="5088" y="322"/>
                    </a:cubicBezTo>
                    <a:cubicBezTo>
                      <a:pt x="5076" y="357"/>
                      <a:pt x="4547" y="3660"/>
                      <a:pt x="271" y="3752"/>
                    </a:cubicBezTo>
                    <a:cubicBezTo>
                      <a:pt x="265" y="3758"/>
                      <a:pt x="265" y="3758"/>
                      <a:pt x="259" y="3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2671016" y="1833566"/>
                <a:ext cx="141406" cy="306676"/>
              </a:xfrm>
              <a:custGeom>
                <a:avLst/>
                <a:gdLst/>
                <a:ahLst/>
                <a:cxnLst/>
                <a:rect l="l" t="t" r="r" b="b"/>
                <a:pathLst>
                  <a:path w="1842" h="3995" extrusionOk="0">
                    <a:moveTo>
                      <a:pt x="1209" y="3972"/>
                    </a:moveTo>
                    <a:lnTo>
                      <a:pt x="345" y="3903"/>
                    </a:lnTo>
                    <a:cubicBezTo>
                      <a:pt x="161" y="3885"/>
                      <a:pt x="259" y="3822"/>
                      <a:pt x="259" y="3621"/>
                    </a:cubicBezTo>
                    <a:cubicBezTo>
                      <a:pt x="259" y="3621"/>
                      <a:pt x="691" y="1837"/>
                      <a:pt x="0" y="306"/>
                    </a:cubicBezTo>
                    <a:cubicBezTo>
                      <a:pt x="0" y="133"/>
                      <a:pt x="52" y="35"/>
                      <a:pt x="150" y="1"/>
                    </a:cubicBezTo>
                    <a:lnTo>
                      <a:pt x="1209" y="81"/>
                    </a:lnTo>
                    <a:cubicBezTo>
                      <a:pt x="1387" y="110"/>
                      <a:pt x="1491" y="294"/>
                      <a:pt x="1531" y="490"/>
                    </a:cubicBezTo>
                    <a:cubicBezTo>
                      <a:pt x="1813" y="1693"/>
                      <a:pt x="1842" y="2809"/>
                      <a:pt x="1531" y="3644"/>
                    </a:cubicBezTo>
                    <a:cubicBezTo>
                      <a:pt x="1462" y="3828"/>
                      <a:pt x="1387" y="3995"/>
                      <a:pt x="1209" y="39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2282650" y="2306759"/>
                <a:ext cx="140561" cy="98566"/>
              </a:xfrm>
              <a:custGeom>
                <a:avLst/>
                <a:gdLst/>
                <a:ahLst/>
                <a:cxnLst/>
                <a:rect l="l" t="t" r="r" b="b"/>
                <a:pathLst>
                  <a:path w="1831" h="1284" extrusionOk="0">
                    <a:moveTo>
                      <a:pt x="1" y="616"/>
                    </a:moveTo>
                    <a:lnTo>
                      <a:pt x="1" y="616"/>
                    </a:lnTo>
                    <a:cubicBezTo>
                      <a:pt x="1" y="271"/>
                      <a:pt x="277" y="0"/>
                      <a:pt x="605" y="23"/>
                    </a:cubicBezTo>
                    <a:lnTo>
                      <a:pt x="1249" y="52"/>
                    </a:lnTo>
                    <a:cubicBezTo>
                      <a:pt x="1572" y="69"/>
                      <a:pt x="1831" y="345"/>
                      <a:pt x="1831" y="685"/>
                    </a:cubicBezTo>
                    <a:lnTo>
                      <a:pt x="1831" y="685"/>
                    </a:lnTo>
                    <a:cubicBezTo>
                      <a:pt x="1831" y="1019"/>
                      <a:pt x="1572" y="1283"/>
                      <a:pt x="1249" y="1278"/>
                    </a:cubicBezTo>
                    <a:lnTo>
                      <a:pt x="605" y="1260"/>
                    </a:lnTo>
                    <a:cubicBezTo>
                      <a:pt x="271" y="1249"/>
                      <a:pt x="1" y="961"/>
                      <a:pt x="1" y="6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327972" y="1655083"/>
                <a:ext cx="269147" cy="433953"/>
              </a:xfrm>
              <a:custGeom>
                <a:avLst/>
                <a:gdLst/>
                <a:ahLst/>
                <a:cxnLst/>
                <a:rect l="l" t="t" r="r" b="b"/>
                <a:pathLst>
                  <a:path w="3506" h="5653" extrusionOk="0">
                    <a:moveTo>
                      <a:pt x="3355" y="3080"/>
                    </a:moveTo>
                    <a:cubicBezTo>
                      <a:pt x="3212" y="4570"/>
                      <a:pt x="2492" y="5652"/>
                      <a:pt x="1733" y="5635"/>
                    </a:cubicBezTo>
                    <a:cubicBezTo>
                      <a:pt x="1232" y="5629"/>
                      <a:pt x="426" y="5635"/>
                      <a:pt x="426" y="5635"/>
                    </a:cubicBezTo>
                    <a:cubicBezTo>
                      <a:pt x="0" y="5169"/>
                      <a:pt x="541" y="3903"/>
                      <a:pt x="651" y="2815"/>
                    </a:cubicBezTo>
                    <a:cubicBezTo>
                      <a:pt x="754" y="1739"/>
                      <a:pt x="162" y="335"/>
                      <a:pt x="979" y="1"/>
                    </a:cubicBezTo>
                    <a:cubicBezTo>
                      <a:pt x="979" y="1"/>
                      <a:pt x="1876" y="139"/>
                      <a:pt x="2268" y="260"/>
                    </a:cubicBezTo>
                    <a:cubicBezTo>
                      <a:pt x="2987" y="473"/>
                      <a:pt x="3505" y="1595"/>
                      <a:pt x="3355" y="30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266558" y="1649786"/>
                <a:ext cx="231147" cy="443625"/>
              </a:xfrm>
              <a:custGeom>
                <a:avLst/>
                <a:gdLst/>
                <a:ahLst/>
                <a:cxnLst/>
                <a:rect l="l" t="t" r="r" b="b"/>
                <a:pathLst>
                  <a:path w="3011" h="5779" extrusionOk="0">
                    <a:moveTo>
                      <a:pt x="2861" y="3022"/>
                    </a:moveTo>
                    <a:cubicBezTo>
                      <a:pt x="2705" y="4576"/>
                      <a:pt x="1974" y="5779"/>
                      <a:pt x="1232" y="5704"/>
                    </a:cubicBezTo>
                    <a:cubicBezTo>
                      <a:pt x="484" y="5635"/>
                      <a:pt x="0" y="4311"/>
                      <a:pt x="162" y="2757"/>
                    </a:cubicBezTo>
                    <a:cubicBezTo>
                      <a:pt x="311" y="1204"/>
                      <a:pt x="1048" y="1"/>
                      <a:pt x="1784" y="70"/>
                    </a:cubicBezTo>
                    <a:cubicBezTo>
                      <a:pt x="2527" y="145"/>
                      <a:pt x="3010" y="1462"/>
                      <a:pt x="2861" y="30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936535" y="2478564"/>
                <a:ext cx="957444" cy="1122611"/>
              </a:xfrm>
              <a:custGeom>
                <a:avLst/>
                <a:gdLst/>
                <a:ahLst/>
                <a:cxnLst/>
                <a:rect l="l" t="t" r="r" b="b"/>
                <a:pathLst>
                  <a:path w="12472" h="14624" extrusionOk="0">
                    <a:moveTo>
                      <a:pt x="7908" y="47"/>
                    </a:moveTo>
                    <a:cubicBezTo>
                      <a:pt x="6774" y="1"/>
                      <a:pt x="5698" y="565"/>
                      <a:pt x="5042" y="1520"/>
                    </a:cubicBezTo>
                    <a:cubicBezTo>
                      <a:pt x="3321" y="4052"/>
                      <a:pt x="1" y="9404"/>
                      <a:pt x="990" y="11643"/>
                    </a:cubicBezTo>
                    <a:cubicBezTo>
                      <a:pt x="2314" y="14624"/>
                      <a:pt x="12471" y="3333"/>
                      <a:pt x="11211" y="1405"/>
                    </a:cubicBezTo>
                    <a:cubicBezTo>
                      <a:pt x="10543" y="381"/>
                      <a:pt x="9105" y="93"/>
                      <a:pt x="7908"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2974297" y="4595200"/>
                <a:ext cx="715241" cy="165725"/>
              </a:xfrm>
              <a:custGeom>
                <a:avLst/>
                <a:gdLst/>
                <a:ahLst/>
                <a:cxnLst/>
                <a:rect l="l" t="t" r="r" b="b"/>
                <a:pathLst>
                  <a:path w="18704" h="2159" extrusionOk="0">
                    <a:moveTo>
                      <a:pt x="18704" y="1082"/>
                    </a:moveTo>
                    <a:cubicBezTo>
                      <a:pt x="18704" y="1675"/>
                      <a:pt x="14520" y="2158"/>
                      <a:pt x="9352" y="2158"/>
                    </a:cubicBezTo>
                    <a:cubicBezTo>
                      <a:pt x="4190" y="2158"/>
                      <a:pt x="1" y="1675"/>
                      <a:pt x="1" y="1082"/>
                    </a:cubicBezTo>
                    <a:cubicBezTo>
                      <a:pt x="1" y="484"/>
                      <a:pt x="4190" y="0"/>
                      <a:pt x="9352" y="0"/>
                    </a:cubicBezTo>
                    <a:cubicBezTo>
                      <a:pt x="14520" y="0"/>
                      <a:pt x="18704" y="484"/>
                      <a:pt x="18704" y="1082"/>
                    </a:cubicBezTo>
                    <a:close/>
                  </a:path>
                </a:pathLst>
              </a:custGeom>
              <a:solidFill>
                <a:srgbClr val="134F5C">
                  <a:alpha val="32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3386257" y="3189429"/>
                <a:ext cx="41992" cy="47364"/>
              </a:xfrm>
              <a:custGeom>
                <a:avLst/>
                <a:gdLst/>
                <a:ahLst/>
                <a:cxnLst/>
                <a:rect l="l" t="t" r="r" b="b"/>
                <a:pathLst>
                  <a:path w="547" h="617" extrusionOk="0">
                    <a:moveTo>
                      <a:pt x="0" y="311"/>
                    </a:moveTo>
                    <a:cubicBezTo>
                      <a:pt x="0" y="484"/>
                      <a:pt x="121" y="616"/>
                      <a:pt x="271" y="616"/>
                    </a:cubicBezTo>
                    <a:cubicBezTo>
                      <a:pt x="426" y="616"/>
                      <a:pt x="547" y="484"/>
                      <a:pt x="547" y="311"/>
                    </a:cubicBezTo>
                    <a:cubicBezTo>
                      <a:pt x="547" y="138"/>
                      <a:pt x="426" y="0"/>
                      <a:pt x="271" y="0"/>
                    </a:cubicBezTo>
                    <a:cubicBezTo>
                      <a:pt x="121" y="0"/>
                      <a:pt x="0" y="138"/>
                      <a:pt x="0" y="311"/>
                    </a:cubicBezTo>
                    <a:close/>
                  </a:path>
                </a:pathLst>
              </a:custGeom>
              <a:solidFill>
                <a:srgbClr val="6E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p:nvPr/>
            </p:nvSpPr>
            <p:spPr>
              <a:xfrm>
                <a:off x="3298282" y="3187203"/>
                <a:ext cx="108780" cy="291170"/>
              </a:xfrm>
              <a:custGeom>
                <a:avLst/>
                <a:gdLst/>
                <a:ahLst/>
                <a:cxnLst/>
                <a:rect l="l" t="t" r="r" b="b"/>
                <a:pathLst>
                  <a:path w="1417" h="3793" extrusionOk="0">
                    <a:moveTo>
                      <a:pt x="1" y="1951"/>
                    </a:moveTo>
                    <a:cubicBezTo>
                      <a:pt x="1" y="1951"/>
                      <a:pt x="122" y="3684"/>
                      <a:pt x="496" y="3718"/>
                    </a:cubicBezTo>
                    <a:cubicBezTo>
                      <a:pt x="1215" y="3793"/>
                      <a:pt x="1417" y="1951"/>
                      <a:pt x="1417" y="1951"/>
                    </a:cubicBezTo>
                    <a:lnTo>
                      <a:pt x="1417" y="1"/>
                    </a:lnTo>
                    <a:lnTo>
                      <a:pt x="1" y="1"/>
                    </a:lnTo>
                    <a:lnTo>
                      <a:pt x="1" y="1951"/>
                    </a:lnTo>
                    <a:close/>
                  </a:path>
                </a:pathLst>
              </a:custGeom>
              <a:solidFill>
                <a:srgbClr val="6E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3298282" y="3185897"/>
                <a:ext cx="109701" cy="129963"/>
              </a:xfrm>
              <a:custGeom>
                <a:avLst/>
                <a:gdLst/>
                <a:ahLst/>
                <a:cxnLst/>
                <a:rect l="l" t="t" r="r" b="b"/>
                <a:pathLst>
                  <a:path w="1429" h="1693" extrusionOk="0">
                    <a:moveTo>
                      <a:pt x="398" y="1692"/>
                    </a:moveTo>
                    <a:lnTo>
                      <a:pt x="398" y="1692"/>
                    </a:lnTo>
                    <a:cubicBezTo>
                      <a:pt x="254" y="1692"/>
                      <a:pt x="122" y="1663"/>
                      <a:pt x="1" y="1606"/>
                    </a:cubicBezTo>
                    <a:lnTo>
                      <a:pt x="1" y="0"/>
                    </a:lnTo>
                    <a:lnTo>
                      <a:pt x="1417" y="0"/>
                    </a:lnTo>
                    <a:lnTo>
                      <a:pt x="1417" y="645"/>
                    </a:lnTo>
                    <a:cubicBezTo>
                      <a:pt x="1428" y="1226"/>
                      <a:pt x="956" y="1692"/>
                      <a:pt x="398" y="1692"/>
                    </a:cubicBezTo>
                    <a:close/>
                  </a:path>
                </a:pathLst>
              </a:custGeom>
              <a:solidFill>
                <a:srgbClr val="134F5C">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3254140" y="3084258"/>
                <a:ext cx="153842" cy="216554"/>
              </a:xfrm>
              <a:custGeom>
                <a:avLst/>
                <a:gdLst/>
                <a:ahLst/>
                <a:cxnLst/>
                <a:rect l="l" t="t" r="r" b="b"/>
                <a:pathLst>
                  <a:path w="2004" h="2821" extrusionOk="0">
                    <a:moveTo>
                      <a:pt x="973" y="2821"/>
                    </a:moveTo>
                    <a:lnTo>
                      <a:pt x="973" y="2821"/>
                    </a:lnTo>
                    <a:cubicBezTo>
                      <a:pt x="1531" y="2821"/>
                      <a:pt x="2003" y="2349"/>
                      <a:pt x="2003" y="1779"/>
                    </a:cubicBezTo>
                    <a:lnTo>
                      <a:pt x="2003" y="944"/>
                    </a:lnTo>
                    <a:cubicBezTo>
                      <a:pt x="2003" y="403"/>
                      <a:pt x="1560" y="1"/>
                      <a:pt x="1031" y="29"/>
                    </a:cubicBezTo>
                    <a:lnTo>
                      <a:pt x="1031" y="29"/>
                    </a:lnTo>
                    <a:cubicBezTo>
                      <a:pt x="513" y="58"/>
                      <a:pt x="81" y="490"/>
                      <a:pt x="58" y="1008"/>
                    </a:cubicBezTo>
                    <a:lnTo>
                      <a:pt x="23" y="1813"/>
                    </a:lnTo>
                    <a:cubicBezTo>
                      <a:pt x="0" y="2372"/>
                      <a:pt x="421" y="2821"/>
                      <a:pt x="973" y="2821"/>
                    </a:cubicBezTo>
                    <a:close/>
                  </a:path>
                </a:pathLst>
              </a:custGeom>
              <a:solidFill>
                <a:srgbClr val="6E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3247538" y="3022844"/>
                <a:ext cx="193531" cy="195367"/>
              </a:xfrm>
              <a:custGeom>
                <a:avLst/>
                <a:gdLst/>
                <a:ahLst/>
                <a:cxnLst/>
                <a:rect l="l" t="t" r="r" b="b"/>
                <a:pathLst>
                  <a:path w="2521" h="2545" extrusionOk="0">
                    <a:moveTo>
                      <a:pt x="1473" y="1405"/>
                    </a:moveTo>
                    <a:cubicBezTo>
                      <a:pt x="1560" y="1319"/>
                      <a:pt x="1801" y="1911"/>
                      <a:pt x="1893" y="2055"/>
                    </a:cubicBezTo>
                    <a:cubicBezTo>
                      <a:pt x="1986" y="2199"/>
                      <a:pt x="1957" y="2544"/>
                      <a:pt x="1957" y="2544"/>
                    </a:cubicBezTo>
                    <a:lnTo>
                      <a:pt x="2089" y="2544"/>
                    </a:lnTo>
                    <a:lnTo>
                      <a:pt x="2089" y="2170"/>
                    </a:lnTo>
                    <a:cubicBezTo>
                      <a:pt x="2089" y="2170"/>
                      <a:pt x="2181" y="2147"/>
                      <a:pt x="2250" y="2228"/>
                    </a:cubicBezTo>
                    <a:cubicBezTo>
                      <a:pt x="2250" y="2228"/>
                      <a:pt x="2521" y="1652"/>
                      <a:pt x="2452" y="1336"/>
                    </a:cubicBezTo>
                    <a:cubicBezTo>
                      <a:pt x="2377" y="904"/>
                      <a:pt x="2262" y="893"/>
                      <a:pt x="2106" y="617"/>
                    </a:cubicBezTo>
                    <a:cubicBezTo>
                      <a:pt x="1784" y="24"/>
                      <a:pt x="6" y="1"/>
                      <a:pt x="6" y="1687"/>
                    </a:cubicBezTo>
                    <a:cubicBezTo>
                      <a:pt x="0" y="1693"/>
                      <a:pt x="1042" y="1854"/>
                      <a:pt x="1473" y="1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2855641" y="3298515"/>
                <a:ext cx="353054" cy="306216"/>
              </a:xfrm>
              <a:custGeom>
                <a:avLst/>
                <a:gdLst/>
                <a:ahLst/>
                <a:cxnLst/>
                <a:rect l="l" t="t" r="r" b="b"/>
                <a:pathLst>
                  <a:path w="4599" h="3989" extrusionOk="0">
                    <a:moveTo>
                      <a:pt x="449" y="329"/>
                    </a:moveTo>
                    <a:cubicBezTo>
                      <a:pt x="996" y="709"/>
                      <a:pt x="1399" y="588"/>
                      <a:pt x="1399" y="588"/>
                    </a:cubicBezTo>
                    <a:cubicBezTo>
                      <a:pt x="1399" y="588"/>
                      <a:pt x="1341" y="444"/>
                      <a:pt x="1313" y="231"/>
                    </a:cubicBezTo>
                    <a:cubicBezTo>
                      <a:pt x="1284" y="1"/>
                      <a:pt x="1577" y="133"/>
                      <a:pt x="1641" y="519"/>
                    </a:cubicBezTo>
                    <a:cubicBezTo>
                      <a:pt x="1681" y="789"/>
                      <a:pt x="2492" y="2360"/>
                      <a:pt x="3125" y="2763"/>
                    </a:cubicBezTo>
                    <a:lnTo>
                      <a:pt x="3586" y="2130"/>
                    </a:lnTo>
                    <a:lnTo>
                      <a:pt x="4599" y="2636"/>
                    </a:lnTo>
                    <a:cubicBezTo>
                      <a:pt x="4599" y="2636"/>
                      <a:pt x="3730" y="3989"/>
                      <a:pt x="3223" y="3960"/>
                    </a:cubicBezTo>
                    <a:cubicBezTo>
                      <a:pt x="2458" y="3914"/>
                      <a:pt x="1324" y="1439"/>
                      <a:pt x="1324" y="1439"/>
                    </a:cubicBezTo>
                    <a:cubicBezTo>
                      <a:pt x="939" y="916"/>
                      <a:pt x="214" y="916"/>
                      <a:pt x="104" y="801"/>
                    </a:cubicBezTo>
                    <a:cubicBezTo>
                      <a:pt x="1" y="674"/>
                      <a:pt x="208" y="156"/>
                      <a:pt x="449" y="329"/>
                    </a:cubicBezTo>
                    <a:close/>
                  </a:path>
                </a:pathLst>
              </a:custGeom>
              <a:solidFill>
                <a:srgbClr val="6E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3091087" y="3331678"/>
                <a:ext cx="532459" cy="433876"/>
              </a:xfrm>
              <a:custGeom>
                <a:avLst/>
                <a:gdLst/>
                <a:ahLst/>
                <a:cxnLst/>
                <a:rect l="l" t="t" r="r" b="b"/>
                <a:pathLst>
                  <a:path w="6936" h="5652" extrusionOk="0">
                    <a:moveTo>
                      <a:pt x="6935" y="2492"/>
                    </a:moveTo>
                    <a:lnTo>
                      <a:pt x="5756" y="472"/>
                    </a:lnTo>
                    <a:cubicBezTo>
                      <a:pt x="5727" y="415"/>
                      <a:pt x="5687" y="357"/>
                      <a:pt x="5641" y="305"/>
                    </a:cubicBezTo>
                    <a:cubicBezTo>
                      <a:pt x="5635" y="300"/>
                      <a:pt x="5629" y="288"/>
                      <a:pt x="5629" y="282"/>
                    </a:cubicBezTo>
                    <a:lnTo>
                      <a:pt x="5595" y="248"/>
                    </a:lnTo>
                    <a:lnTo>
                      <a:pt x="5554" y="213"/>
                    </a:lnTo>
                    <a:lnTo>
                      <a:pt x="5543" y="196"/>
                    </a:lnTo>
                    <a:cubicBezTo>
                      <a:pt x="5428" y="104"/>
                      <a:pt x="5249" y="0"/>
                      <a:pt x="4996" y="0"/>
                    </a:cubicBezTo>
                    <a:lnTo>
                      <a:pt x="4087" y="0"/>
                    </a:lnTo>
                    <a:cubicBezTo>
                      <a:pt x="4087" y="0"/>
                      <a:pt x="3972" y="950"/>
                      <a:pt x="3091" y="731"/>
                    </a:cubicBezTo>
                    <a:cubicBezTo>
                      <a:pt x="2671" y="622"/>
                      <a:pt x="2706" y="0"/>
                      <a:pt x="2706" y="0"/>
                    </a:cubicBezTo>
                    <a:lnTo>
                      <a:pt x="2096" y="0"/>
                    </a:lnTo>
                    <a:cubicBezTo>
                      <a:pt x="1796" y="0"/>
                      <a:pt x="1526" y="161"/>
                      <a:pt x="1371" y="392"/>
                    </a:cubicBezTo>
                    <a:lnTo>
                      <a:pt x="53" y="1899"/>
                    </a:lnTo>
                    <a:cubicBezTo>
                      <a:pt x="1" y="2009"/>
                      <a:pt x="904" y="3189"/>
                      <a:pt x="1140" y="2930"/>
                    </a:cubicBezTo>
                    <a:lnTo>
                      <a:pt x="1227" y="2814"/>
                    </a:lnTo>
                    <a:lnTo>
                      <a:pt x="1227" y="5652"/>
                    </a:lnTo>
                    <a:lnTo>
                      <a:pt x="5859" y="5652"/>
                    </a:lnTo>
                    <a:lnTo>
                      <a:pt x="5859" y="3096"/>
                    </a:lnTo>
                    <a:lnTo>
                      <a:pt x="5859" y="3327"/>
                    </a:lnTo>
                    <a:cubicBezTo>
                      <a:pt x="6182" y="3235"/>
                      <a:pt x="6792" y="2907"/>
                      <a:pt x="6935" y="24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3170618" y="3763724"/>
                <a:ext cx="221014" cy="831518"/>
              </a:xfrm>
              <a:custGeom>
                <a:avLst/>
                <a:gdLst/>
                <a:ahLst/>
                <a:cxnLst/>
                <a:rect l="l" t="t" r="r" b="b"/>
                <a:pathLst>
                  <a:path w="2879" h="10832" extrusionOk="0">
                    <a:moveTo>
                      <a:pt x="1" y="10831"/>
                    </a:moveTo>
                    <a:lnTo>
                      <a:pt x="1324" y="10831"/>
                    </a:lnTo>
                    <a:lnTo>
                      <a:pt x="2878" y="1"/>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3236484" y="3763724"/>
                <a:ext cx="155147" cy="831518"/>
              </a:xfrm>
              <a:custGeom>
                <a:avLst/>
                <a:gdLst/>
                <a:ahLst/>
                <a:cxnLst/>
                <a:rect l="l" t="t" r="r" b="b"/>
                <a:pathLst>
                  <a:path w="2021" h="10832" extrusionOk="0">
                    <a:moveTo>
                      <a:pt x="1554" y="1"/>
                    </a:moveTo>
                    <a:lnTo>
                      <a:pt x="0" y="10831"/>
                    </a:lnTo>
                    <a:lnTo>
                      <a:pt x="466" y="10831"/>
                    </a:lnTo>
                    <a:lnTo>
                      <a:pt x="2020" y="1"/>
                    </a:lnTo>
                    <a:close/>
                  </a:path>
                </a:pathLst>
              </a:custGeom>
              <a:solidFill>
                <a:srgbClr val="FFFFFF">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3316015" y="3763724"/>
                <a:ext cx="222703" cy="831518"/>
              </a:xfrm>
              <a:custGeom>
                <a:avLst/>
                <a:gdLst/>
                <a:ahLst/>
                <a:cxnLst/>
                <a:rect l="l" t="t" r="r" b="b"/>
                <a:pathLst>
                  <a:path w="2901" h="10832" extrusionOk="0">
                    <a:moveTo>
                      <a:pt x="1600" y="10831"/>
                    </a:moveTo>
                    <a:lnTo>
                      <a:pt x="2901" y="10831"/>
                    </a:lnTo>
                    <a:lnTo>
                      <a:pt x="2849"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3427328" y="3763724"/>
                <a:ext cx="111390" cy="831518"/>
              </a:xfrm>
              <a:custGeom>
                <a:avLst/>
                <a:gdLst/>
                <a:ahLst/>
                <a:cxnLst/>
                <a:rect l="l" t="t" r="r" b="b"/>
                <a:pathLst>
                  <a:path w="1451" h="10832" extrusionOk="0">
                    <a:moveTo>
                      <a:pt x="0" y="1"/>
                    </a:moveTo>
                    <a:cubicBezTo>
                      <a:pt x="0" y="1100"/>
                      <a:pt x="829" y="1129"/>
                      <a:pt x="818" y="2210"/>
                    </a:cubicBezTo>
                    <a:cubicBezTo>
                      <a:pt x="766" y="5531"/>
                      <a:pt x="818" y="10831"/>
                      <a:pt x="818" y="10831"/>
                    </a:cubicBezTo>
                    <a:lnTo>
                      <a:pt x="1451" y="10831"/>
                    </a:lnTo>
                    <a:lnTo>
                      <a:pt x="1399" y="1"/>
                    </a:lnTo>
                    <a:close/>
                  </a:path>
                </a:pathLst>
              </a:custGeom>
              <a:solidFill>
                <a:srgbClr val="FFFFFF">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3185203" y="3415201"/>
                <a:ext cx="51357" cy="255858"/>
              </a:xfrm>
              <a:custGeom>
                <a:avLst/>
                <a:gdLst/>
                <a:ahLst/>
                <a:cxnLst/>
                <a:rect l="l" t="t" r="r" b="b"/>
                <a:pathLst>
                  <a:path w="669" h="3333" extrusionOk="0">
                    <a:moveTo>
                      <a:pt x="668" y="0"/>
                    </a:moveTo>
                    <a:lnTo>
                      <a:pt x="668" y="0"/>
                    </a:lnTo>
                    <a:cubicBezTo>
                      <a:pt x="404" y="46"/>
                      <a:pt x="317" y="512"/>
                      <a:pt x="1" y="806"/>
                    </a:cubicBezTo>
                    <a:lnTo>
                      <a:pt x="1" y="3332"/>
                    </a:lnTo>
                    <a:cubicBezTo>
                      <a:pt x="58" y="3102"/>
                      <a:pt x="317" y="1514"/>
                      <a:pt x="668" y="0"/>
                    </a:cubicBezTo>
                    <a:close/>
                  </a:path>
                </a:pathLst>
              </a:custGeom>
              <a:solidFill>
                <a:srgbClr val="134F5C">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3450742" y="4594729"/>
                <a:ext cx="213414" cy="86207"/>
              </a:xfrm>
              <a:custGeom>
                <a:avLst/>
                <a:gdLst/>
                <a:ahLst/>
                <a:cxnLst/>
                <a:rect l="l" t="t" r="r" b="b"/>
                <a:pathLst>
                  <a:path w="2780" h="1123" extrusionOk="0">
                    <a:moveTo>
                      <a:pt x="0" y="6"/>
                    </a:moveTo>
                    <a:lnTo>
                      <a:pt x="0" y="1123"/>
                    </a:lnTo>
                    <a:lnTo>
                      <a:pt x="2671" y="1123"/>
                    </a:lnTo>
                    <a:cubicBezTo>
                      <a:pt x="2671" y="1123"/>
                      <a:pt x="2780" y="564"/>
                      <a:pt x="1802" y="518"/>
                    </a:cubicBezTo>
                    <a:cubicBezTo>
                      <a:pt x="1088" y="490"/>
                      <a:pt x="1007" y="0"/>
                      <a:pt x="1007" y="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3170618" y="4595190"/>
                <a:ext cx="87592" cy="86207"/>
              </a:xfrm>
              <a:custGeom>
                <a:avLst/>
                <a:gdLst/>
                <a:ahLst/>
                <a:cxnLst/>
                <a:rect l="l" t="t" r="r" b="b"/>
                <a:pathLst>
                  <a:path w="1141" h="1123" extrusionOk="0">
                    <a:moveTo>
                      <a:pt x="1" y="1122"/>
                    </a:moveTo>
                    <a:lnTo>
                      <a:pt x="1140" y="1122"/>
                    </a:lnTo>
                    <a:lnTo>
                      <a:pt x="1140" y="0"/>
                    </a:lnTo>
                    <a:lnTo>
                      <a:pt x="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3132234" y="4622979"/>
                <a:ext cx="113155" cy="58418"/>
              </a:xfrm>
              <a:custGeom>
                <a:avLst/>
                <a:gdLst/>
                <a:ahLst/>
                <a:cxnLst/>
                <a:rect l="l" t="t" r="r" b="b"/>
                <a:pathLst>
                  <a:path w="1474" h="761" extrusionOk="0">
                    <a:moveTo>
                      <a:pt x="0" y="760"/>
                    </a:moveTo>
                    <a:lnTo>
                      <a:pt x="1473" y="760"/>
                    </a:lnTo>
                    <a:lnTo>
                      <a:pt x="1473" y="398"/>
                    </a:lnTo>
                    <a:cubicBezTo>
                      <a:pt x="1473" y="173"/>
                      <a:pt x="1295" y="1"/>
                      <a:pt x="1076" y="1"/>
                    </a:cubicBezTo>
                    <a:lnTo>
                      <a:pt x="397" y="1"/>
                    </a:lnTo>
                    <a:cubicBezTo>
                      <a:pt x="173" y="1"/>
                      <a:pt x="0" y="179"/>
                      <a:pt x="0" y="3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3408750" y="3388179"/>
                <a:ext cx="129967" cy="375611"/>
              </a:xfrm>
              <a:custGeom>
                <a:avLst/>
                <a:gdLst/>
                <a:ahLst/>
                <a:cxnLst/>
                <a:rect l="l" t="t" r="r" b="b"/>
                <a:pathLst>
                  <a:path w="1693" h="4893" extrusionOk="0">
                    <a:moveTo>
                      <a:pt x="1290" y="1"/>
                    </a:moveTo>
                    <a:lnTo>
                      <a:pt x="1290" y="1"/>
                    </a:lnTo>
                    <a:cubicBezTo>
                      <a:pt x="1272" y="864"/>
                      <a:pt x="1301" y="2424"/>
                      <a:pt x="1226" y="2907"/>
                    </a:cubicBezTo>
                    <a:cubicBezTo>
                      <a:pt x="985" y="4415"/>
                      <a:pt x="1" y="4893"/>
                      <a:pt x="1" y="4893"/>
                    </a:cubicBezTo>
                    <a:lnTo>
                      <a:pt x="1693" y="4893"/>
                    </a:lnTo>
                    <a:lnTo>
                      <a:pt x="1693" y="1969"/>
                    </a:lnTo>
                    <a:cubicBezTo>
                      <a:pt x="1693" y="1497"/>
                      <a:pt x="1503" y="519"/>
                      <a:pt x="1290" y="1"/>
                    </a:cubicBezTo>
                    <a:close/>
                  </a:path>
                </a:pathLst>
              </a:custGeom>
              <a:solidFill>
                <a:srgbClr val="134F5C">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3481679" y="3541099"/>
                <a:ext cx="160828" cy="295622"/>
              </a:xfrm>
              <a:custGeom>
                <a:avLst/>
                <a:gdLst/>
                <a:ahLst/>
                <a:cxnLst/>
                <a:rect l="l" t="t" r="r" b="b"/>
                <a:pathLst>
                  <a:path w="2095" h="3851" extrusionOk="0">
                    <a:moveTo>
                      <a:pt x="1715" y="0"/>
                    </a:moveTo>
                    <a:cubicBezTo>
                      <a:pt x="1715" y="0"/>
                      <a:pt x="1324" y="409"/>
                      <a:pt x="823" y="593"/>
                    </a:cubicBezTo>
                    <a:cubicBezTo>
                      <a:pt x="863" y="639"/>
                      <a:pt x="984" y="863"/>
                      <a:pt x="1042" y="1024"/>
                    </a:cubicBezTo>
                    <a:lnTo>
                      <a:pt x="363" y="2935"/>
                    </a:lnTo>
                    <a:cubicBezTo>
                      <a:pt x="363" y="2935"/>
                      <a:pt x="104" y="2941"/>
                      <a:pt x="0" y="3079"/>
                    </a:cubicBezTo>
                    <a:lnTo>
                      <a:pt x="484" y="3850"/>
                    </a:lnTo>
                    <a:lnTo>
                      <a:pt x="806" y="3229"/>
                    </a:lnTo>
                    <a:lnTo>
                      <a:pt x="1980" y="1347"/>
                    </a:lnTo>
                    <a:cubicBezTo>
                      <a:pt x="2072" y="1157"/>
                      <a:pt x="2095" y="909"/>
                      <a:pt x="1715" y="0"/>
                    </a:cubicBezTo>
                    <a:close/>
                  </a:path>
                </a:pathLst>
              </a:custGeom>
              <a:solidFill>
                <a:srgbClr val="6E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2824704" y="1073725"/>
                <a:ext cx="979553" cy="884026"/>
              </a:xfrm>
              <a:custGeom>
                <a:avLst/>
                <a:gdLst/>
                <a:ahLst/>
                <a:cxnLst/>
                <a:rect l="l" t="t" r="r" b="b"/>
                <a:pathLst>
                  <a:path w="12760" h="11516" extrusionOk="0">
                    <a:moveTo>
                      <a:pt x="6377" y="0"/>
                    </a:moveTo>
                    <a:cubicBezTo>
                      <a:pt x="2855" y="0"/>
                      <a:pt x="1" y="2274"/>
                      <a:pt x="1" y="5076"/>
                    </a:cubicBezTo>
                    <a:cubicBezTo>
                      <a:pt x="1" y="6877"/>
                      <a:pt x="1169" y="8460"/>
                      <a:pt x="2947" y="9358"/>
                    </a:cubicBezTo>
                    <a:cubicBezTo>
                      <a:pt x="2717" y="9847"/>
                      <a:pt x="2303" y="10474"/>
                      <a:pt x="1601" y="10739"/>
                    </a:cubicBezTo>
                    <a:cubicBezTo>
                      <a:pt x="852" y="11027"/>
                      <a:pt x="3828" y="11516"/>
                      <a:pt x="5387" y="10094"/>
                    </a:cubicBezTo>
                    <a:cubicBezTo>
                      <a:pt x="5710" y="10135"/>
                      <a:pt x="6043" y="10158"/>
                      <a:pt x="6377" y="10158"/>
                    </a:cubicBezTo>
                    <a:cubicBezTo>
                      <a:pt x="9905" y="10158"/>
                      <a:pt x="12759" y="7885"/>
                      <a:pt x="12759" y="5082"/>
                    </a:cubicBezTo>
                    <a:cubicBezTo>
                      <a:pt x="12759" y="2274"/>
                      <a:pt x="9905" y="0"/>
                      <a:pt x="6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33"/>
              <p:cNvGrpSpPr/>
              <p:nvPr/>
            </p:nvGrpSpPr>
            <p:grpSpPr>
              <a:xfrm>
                <a:off x="3050673" y="1341842"/>
                <a:ext cx="527533" cy="273512"/>
                <a:chOff x="7999109" y="908965"/>
                <a:chExt cx="502460" cy="260513"/>
              </a:xfrm>
            </p:grpSpPr>
            <p:sp>
              <p:nvSpPr>
                <p:cNvPr id="426" name="Google Shape;426;p33"/>
                <p:cNvSpPr/>
                <p:nvPr/>
              </p:nvSpPr>
              <p:spPr>
                <a:xfrm>
                  <a:off x="7999109" y="908965"/>
                  <a:ext cx="178480" cy="31220"/>
                </a:xfrm>
                <a:custGeom>
                  <a:avLst/>
                  <a:gdLst/>
                  <a:ahLst/>
                  <a:cxnLst/>
                  <a:rect l="l" t="t" r="r" b="b"/>
                  <a:pathLst>
                    <a:path w="2441" h="427" extrusionOk="0">
                      <a:moveTo>
                        <a:pt x="0" y="1"/>
                      </a:moveTo>
                      <a:lnTo>
                        <a:pt x="2440" y="1"/>
                      </a:lnTo>
                      <a:lnTo>
                        <a:pt x="2440" y="426"/>
                      </a:lnTo>
                      <a:lnTo>
                        <a:pt x="0" y="4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7999109" y="1061705"/>
                  <a:ext cx="234853" cy="31220"/>
                </a:xfrm>
                <a:custGeom>
                  <a:avLst/>
                  <a:gdLst/>
                  <a:ahLst/>
                  <a:cxnLst/>
                  <a:rect l="l" t="t" r="r" b="b"/>
                  <a:pathLst>
                    <a:path w="3212" h="427" extrusionOk="0">
                      <a:moveTo>
                        <a:pt x="0" y="1"/>
                      </a:moveTo>
                      <a:lnTo>
                        <a:pt x="3211" y="1"/>
                      </a:lnTo>
                      <a:lnTo>
                        <a:pt x="3211" y="426"/>
                      </a:lnTo>
                      <a:lnTo>
                        <a:pt x="0" y="4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8266715" y="1061705"/>
                  <a:ext cx="234853" cy="31220"/>
                </a:xfrm>
                <a:custGeom>
                  <a:avLst/>
                  <a:gdLst/>
                  <a:ahLst/>
                  <a:cxnLst/>
                  <a:rect l="l" t="t" r="r" b="b"/>
                  <a:pathLst>
                    <a:path w="3212" h="427" extrusionOk="0">
                      <a:moveTo>
                        <a:pt x="0" y="1"/>
                      </a:moveTo>
                      <a:lnTo>
                        <a:pt x="3211" y="1"/>
                      </a:lnTo>
                      <a:lnTo>
                        <a:pt x="3211" y="426"/>
                      </a:lnTo>
                      <a:lnTo>
                        <a:pt x="0" y="4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9" name="Google Shape;429;p33"/>
                <p:cNvSpPr/>
                <p:nvPr/>
              </p:nvSpPr>
              <p:spPr>
                <a:xfrm>
                  <a:off x="8216192" y="908965"/>
                  <a:ext cx="285378" cy="31220"/>
                </a:xfrm>
                <a:custGeom>
                  <a:avLst/>
                  <a:gdLst/>
                  <a:ahLst/>
                  <a:cxnLst/>
                  <a:rect l="l" t="t" r="r" b="b"/>
                  <a:pathLst>
                    <a:path w="3903" h="427" extrusionOk="0">
                      <a:moveTo>
                        <a:pt x="1" y="1"/>
                      </a:moveTo>
                      <a:lnTo>
                        <a:pt x="3902" y="1"/>
                      </a:lnTo>
                      <a:lnTo>
                        <a:pt x="3902" y="426"/>
                      </a:lnTo>
                      <a:lnTo>
                        <a:pt x="1" y="4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7999109" y="985591"/>
                  <a:ext cx="104412" cy="30781"/>
                </a:xfrm>
                <a:custGeom>
                  <a:avLst/>
                  <a:gdLst/>
                  <a:ahLst/>
                  <a:cxnLst/>
                  <a:rect l="l" t="t" r="r" b="b"/>
                  <a:pathLst>
                    <a:path w="1428" h="421" extrusionOk="0">
                      <a:moveTo>
                        <a:pt x="0" y="0"/>
                      </a:moveTo>
                      <a:lnTo>
                        <a:pt x="1427" y="0"/>
                      </a:lnTo>
                      <a:lnTo>
                        <a:pt x="1427" y="420"/>
                      </a:lnTo>
                      <a:lnTo>
                        <a:pt x="0" y="42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8141759" y="985591"/>
                  <a:ext cx="144334" cy="30781"/>
                </a:xfrm>
                <a:custGeom>
                  <a:avLst/>
                  <a:gdLst/>
                  <a:ahLst/>
                  <a:cxnLst/>
                  <a:rect l="l" t="t" r="r" b="b"/>
                  <a:pathLst>
                    <a:path w="1974" h="421" extrusionOk="0">
                      <a:moveTo>
                        <a:pt x="0" y="0"/>
                      </a:moveTo>
                      <a:lnTo>
                        <a:pt x="1974" y="0"/>
                      </a:lnTo>
                      <a:lnTo>
                        <a:pt x="1974" y="420"/>
                      </a:lnTo>
                      <a:lnTo>
                        <a:pt x="0" y="42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8328937" y="985591"/>
                  <a:ext cx="172630" cy="30781"/>
                </a:xfrm>
                <a:custGeom>
                  <a:avLst/>
                  <a:gdLst/>
                  <a:ahLst/>
                  <a:cxnLst/>
                  <a:rect l="l" t="t" r="r" b="b"/>
                  <a:pathLst>
                    <a:path w="2361" h="421" extrusionOk="0">
                      <a:moveTo>
                        <a:pt x="1" y="0"/>
                      </a:moveTo>
                      <a:lnTo>
                        <a:pt x="2360" y="0"/>
                      </a:lnTo>
                      <a:lnTo>
                        <a:pt x="2360" y="420"/>
                      </a:lnTo>
                      <a:lnTo>
                        <a:pt x="1" y="42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7999109" y="1138696"/>
                  <a:ext cx="142287" cy="30781"/>
                </a:xfrm>
                <a:custGeom>
                  <a:avLst/>
                  <a:gdLst/>
                  <a:ahLst/>
                  <a:cxnLst/>
                  <a:rect l="l" t="t" r="r" b="b"/>
                  <a:pathLst>
                    <a:path w="1946" h="421" extrusionOk="0">
                      <a:moveTo>
                        <a:pt x="0" y="1"/>
                      </a:moveTo>
                      <a:lnTo>
                        <a:pt x="1945" y="1"/>
                      </a:lnTo>
                      <a:lnTo>
                        <a:pt x="1945" y="421"/>
                      </a:lnTo>
                      <a:lnTo>
                        <a:pt x="0" y="4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 name="Google Shape;434;p33"/>
            <p:cNvSpPr/>
            <p:nvPr/>
          </p:nvSpPr>
          <p:spPr>
            <a:xfrm>
              <a:off x="1049321" y="900579"/>
              <a:ext cx="136492" cy="136492"/>
            </a:xfrm>
            <a:custGeom>
              <a:avLst/>
              <a:gdLst/>
              <a:ahLst/>
              <a:cxnLst/>
              <a:rect l="l" t="t" r="r" b="b"/>
              <a:pathLst>
                <a:path w="4231" h="4231" extrusionOk="0">
                  <a:moveTo>
                    <a:pt x="4231" y="2118"/>
                  </a:moveTo>
                  <a:cubicBezTo>
                    <a:pt x="4231" y="3287"/>
                    <a:pt x="3287" y="4230"/>
                    <a:pt x="2119" y="4230"/>
                  </a:cubicBezTo>
                  <a:cubicBezTo>
                    <a:pt x="950" y="4230"/>
                    <a:pt x="1" y="3287"/>
                    <a:pt x="1" y="2118"/>
                  </a:cubicBezTo>
                  <a:cubicBezTo>
                    <a:pt x="1" y="950"/>
                    <a:pt x="950" y="1"/>
                    <a:pt x="2119" y="1"/>
                  </a:cubicBezTo>
                  <a:cubicBezTo>
                    <a:pt x="3287" y="1"/>
                    <a:pt x="4231" y="950"/>
                    <a:pt x="4231" y="21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B96BDC85-CFB6-CDCC-7C50-658A58BC907D}"/>
              </a:ext>
            </a:extLst>
          </p:cNvPr>
          <p:cNvPicPr>
            <a:picLocks noChangeAspect="1"/>
          </p:cNvPicPr>
          <p:nvPr/>
        </p:nvPicPr>
        <p:blipFill>
          <a:blip r:embed="rId3"/>
          <a:stretch>
            <a:fillRect/>
          </a:stretch>
        </p:blipFill>
        <p:spPr>
          <a:xfrm>
            <a:off x="7620613" y="164910"/>
            <a:ext cx="648176" cy="648176"/>
          </a:xfrm>
          <a:prstGeom prst="rect">
            <a:avLst/>
          </a:prstGeom>
        </p:spPr>
      </p:pic>
      <p:pic>
        <p:nvPicPr>
          <p:cNvPr id="5" name="Picture 4">
            <a:extLst>
              <a:ext uri="{FF2B5EF4-FFF2-40B4-BE49-F238E27FC236}">
                <a16:creationId xmlns:a16="http://schemas.microsoft.com/office/drawing/2014/main" xmlns="" id="{F669E62E-1035-77A1-460F-55715144ACED}"/>
              </a:ext>
            </a:extLst>
          </p:cNvPr>
          <p:cNvPicPr>
            <a:picLocks noChangeAspect="1"/>
          </p:cNvPicPr>
          <p:nvPr/>
        </p:nvPicPr>
        <p:blipFill>
          <a:blip r:embed="rId4"/>
          <a:stretch>
            <a:fillRect/>
          </a:stretch>
        </p:blipFill>
        <p:spPr>
          <a:xfrm>
            <a:off x="6613314" y="263449"/>
            <a:ext cx="924837" cy="492824"/>
          </a:xfrm>
          <a:prstGeom prst="rect">
            <a:avLst/>
          </a:prstGeom>
        </p:spPr>
      </p:pic>
      <p:pic>
        <p:nvPicPr>
          <p:cNvPr id="6" name="Picture 5">
            <a:extLst>
              <a:ext uri="{FF2B5EF4-FFF2-40B4-BE49-F238E27FC236}">
                <a16:creationId xmlns:a16="http://schemas.microsoft.com/office/drawing/2014/main" xmlns="" id="{51A4D8C9-279A-3169-0416-07743CC5AFD1}"/>
              </a:ext>
            </a:extLst>
          </p:cNvPr>
          <p:cNvPicPr>
            <a:picLocks noChangeAspect="1"/>
          </p:cNvPicPr>
          <p:nvPr/>
        </p:nvPicPr>
        <p:blipFill>
          <a:blip r:embed="rId5"/>
          <a:stretch>
            <a:fillRect/>
          </a:stretch>
        </p:blipFill>
        <p:spPr>
          <a:xfrm>
            <a:off x="4167118" y="160491"/>
            <a:ext cx="2425558" cy="6734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6"/>
          <p:cNvSpPr txBox="1">
            <a:spLocks noGrp="1"/>
          </p:cNvSpPr>
          <p:nvPr>
            <p:ph type="title"/>
          </p:nvPr>
        </p:nvSpPr>
        <p:spPr>
          <a:xfrm>
            <a:off x="795960" y="2010317"/>
            <a:ext cx="4793312" cy="1789829"/>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en-ID" sz="1200" b="0" dirty="0" err="1"/>
              <a:t>Sistem</a:t>
            </a:r>
            <a:r>
              <a:rPr lang="en-ID" sz="1200" b="0" dirty="0"/>
              <a:t> </a:t>
            </a:r>
            <a:r>
              <a:rPr lang="en-ID" sz="1200" b="0" dirty="0" err="1"/>
              <a:t>Informasi</a:t>
            </a:r>
            <a:r>
              <a:rPr lang="en-ID" sz="1200" b="0" dirty="0"/>
              <a:t> </a:t>
            </a:r>
            <a:r>
              <a:rPr lang="en-ID" sz="1200" b="0" dirty="0" err="1"/>
              <a:t>Manajemen</a:t>
            </a:r>
            <a:r>
              <a:rPr lang="en-ID" sz="1200" b="0" dirty="0"/>
              <a:t> </a:t>
            </a:r>
            <a:r>
              <a:rPr lang="en-ID" sz="1200" b="0" dirty="0" err="1"/>
              <a:t>adalah</a:t>
            </a:r>
            <a:r>
              <a:rPr lang="en-ID" sz="1200" b="0" dirty="0"/>
              <a:t> </a:t>
            </a:r>
            <a:r>
              <a:rPr lang="en-ID" sz="1200" b="0" dirty="0" err="1"/>
              <a:t>komponen</a:t>
            </a:r>
            <a:r>
              <a:rPr lang="en-ID" sz="1200" b="0" dirty="0"/>
              <a:t> </a:t>
            </a:r>
            <a:r>
              <a:rPr lang="en-ID" sz="1200" b="0" dirty="0" err="1"/>
              <a:t>penting</a:t>
            </a:r>
            <a:r>
              <a:rPr lang="en-ID" sz="1200" b="0" dirty="0"/>
              <a:t> </a:t>
            </a:r>
            <a:r>
              <a:rPr lang="en-ID" sz="1200" b="0" dirty="0" err="1"/>
              <a:t>dalam</a:t>
            </a:r>
            <a:r>
              <a:rPr lang="en-ID" sz="1200" b="0" dirty="0"/>
              <a:t> proses </a:t>
            </a:r>
            <a:r>
              <a:rPr lang="en-ID" sz="1200" b="0" dirty="0" err="1"/>
              <a:t>pengambilan</a:t>
            </a:r>
            <a:r>
              <a:rPr lang="en-ID" sz="1200" b="0" dirty="0"/>
              <a:t> </a:t>
            </a:r>
            <a:r>
              <a:rPr lang="en-ID" sz="1200" b="0" dirty="0" err="1"/>
              <a:t>keputusan</a:t>
            </a:r>
            <a:r>
              <a:rPr lang="en-ID" sz="1200" b="0" dirty="0"/>
              <a:t> yang </a:t>
            </a:r>
            <a:r>
              <a:rPr lang="en-ID" sz="1200" b="0" dirty="0" err="1"/>
              <a:t>efektif</a:t>
            </a:r>
            <a:r>
              <a:rPr lang="en-ID" sz="1200" b="0" dirty="0"/>
              <a:t> di </a:t>
            </a:r>
            <a:r>
              <a:rPr lang="en-ID" sz="1200" b="0" dirty="0" err="1"/>
              <a:t>organisasi</a:t>
            </a:r>
            <a:r>
              <a:rPr lang="en-ID" sz="1200" b="0" dirty="0"/>
              <a:t>.</a:t>
            </a:r>
            <a:br>
              <a:rPr lang="en-ID" sz="1200" b="0" dirty="0"/>
            </a:br>
            <a:r>
              <a:rPr lang="en-ID" sz="1200" b="0" dirty="0"/>
              <a:t/>
            </a:r>
            <a:br>
              <a:rPr lang="en-ID" sz="1200" b="0" dirty="0"/>
            </a:br>
            <a:r>
              <a:rPr lang="en-ID" sz="1200" b="0" dirty="0" err="1"/>
              <a:t>Implementasi</a:t>
            </a:r>
            <a:r>
              <a:rPr lang="en-ID" sz="1200" b="0" dirty="0"/>
              <a:t> </a:t>
            </a:r>
            <a:r>
              <a:rPr lang="en-ID" sz="1200" b="0" dirty="0" err="1"/>
              <a:t>efektif</a:t>
            </a:r>
            <a:r>
              <a:rPr lang="en-ID" sz="1200" b="0" dirty="0"/>
              <a:t> </a:t>
            </a:r>
            <a:r>
              <a:rPr lang="en-ID" sz="1200" b="0" dirty="0" err="1"/>
              <a:t>dari</a:t>
            </a:r>
            <a:r>
              <a:rPr lang="en-ID" sz="1200" b="0" dirty="0"/>
              <a:t> </a:t>
            </a:r>
            <a:r>
              <a:rPr lang="en-ID" sz="1200" b="0" dirty="0" err="1"/>
              <a:t>berbagai</a:t>
            </a:r>
            <a:r>
              <a:rPr lang="en-ID" sz="1200" b="0" dirty="0"/>
              <a:t> </a:t>
            </a:r>
            <a:r>
              <a:rPr lang="en-ID" sz="1200" b="0" dirty="0" err="1"/>
              <a:t>sistem</a:t>
            </a:r>
            <a:r>
              <a:rPr lang="en-ID" sz="1200" b="0" dirty="0"/>
              <a:t> </a:t>
            </a:r>
            <a:r>
              <a:rPr lang="en-ID" sz="1200" b="0" dirty="0" err="1"/>
              <a:t>ini</a:t>
            </a:r>
            <a:r>
              <a:rPr lang="en-ID" sz="1200" b="0" dirty="0"/>
              <a:t> </a:t>
            </a:r>
            <a:r>
              <a:rPr lang="en-ID" sz="1200" b="0" dirty="0" err="1"/>
              <a:t>dapat</a:t>
            </a:r>
            <a:r>
              <a:rPr lang="en-ID" sz="1200" b="0" dirty="0"/>
              <a:t> </a:t>
            </a:r>
            <a:r>
              <a:rPr lang="en-ID" sz="1200" b="0" dirty="0" err="1"/>
              <a:t>memberikan</a:t>
            </a:r>
            <a:r>
              <a:rPr lang="en-ID" sz="1200" b="0" dirty="0"/>
              <a:t> </a:t>
            </a:r>
            <a:r>
              <a:rPr lang="en-ID" sz="1200" b="0" dirty="0" err="1"/>
              <a:t>keunggulan</a:t>
            </a:r>
            <a:r>
              <a:rPr lang="en-ID" sz="1200" b="0" dirty="0"/>
              <a:t> </a:t>
            </a:r>
            <a:r>
              <a:rPr lang="en-ID" sz="1200" b="0" dirty="0" err="1"/>
              <a:t>kompetitif</a:t>
            </a:r>
            <a:r>
              <a:rPr lang="en-ID" sz="1200" b="0" dirty="0"/>
              <a:t> dan </a:t>
            </a:r>
            <a:r>
              <a:rPr lang="en-ID" sz="1200" b="0" dirty="0" err="1"/>
              <a:t>meningkatkan</a:t>
            </a:r>
            <a:r>
              <a:rPr lang="en-ID" sz="1200" b="0" dirty="0"/>
              <a:t> </a:t>
            </a:r>
            <a:r>
              <a:rPr lang="en-ID" sz="1200" b="0" dirty="0" err="1"/>
              <a:t>efisiensi</a:t>
            </a:r>
            <a:r>
              <a:rPr lang="en-ID" sz="1200" b="0" dirty="0"/>
              <a:t> </a:t>
            </a:r>
            <a:r>
              <a:rPr lang="en-ID" sz="1200" b="0" dirty="0" err="1"/>
              <a:t>operasional</a:t>
            </a:r>
            <a:r>
              <a:rPr lang="en-ID" sz="1200" b="0" dirty="0"/>
              <a:t>, </a:t>
            </a:r>
            <a:r>
              <a:rPr lang="en-ID" sz="1200" b="0" dirty="0" err="1"/>
              <a:t>membuat</a:t>
            </a:r>
            <a:r>
              <a:rPr lang="en-ID" sz="1200" b="0" dirty="0"/>
              <a:t> </a:t>
            </a:r>
            <a:r>
              <a:rPr lang="en-ID" sz="1200" b="0" dirty="0" err="1"/>
              <a:t>organisasi</a:t>
            </a:r>
            <a:r>
              <a:rPr lang="en-ID" sz="1200" b="0" dirty="0"/>
              <a:t> </a:t>
            </a:r>
            <a:r>
              <a:rPr lang="en-ID" sz="1200" b="0" dirty="0" err="1"/>
              <a:t>lebih</a:t>
            </a:r>
            <a:r>
              <a:rPr lang="en-ID" sz="1200" b="0" dirty="0"/>
              <a:t> </a:t>
            </a:r>
            <a:r>
              <a:rPr lang="en-ID" sz="1200" b="0" dirty="0" err="1"/>
              <a:t>responsif</a:t>
            </a:r>
            <a:r>
              <a:rPr lang="en-ID" sz="1200" b="0" dirty="0"/>
              <a:t> </a:t>
            </a:r>
            <a:r>
              <a:rPr lang="en-ID" sz="1200" b="0" dirty="0" err="1"/>
              <a:t>terhadap</a:t>
            </a:r>
            <a:r>
              <a:rPr lang="en-ID" sz="1200" b="0" dirty="0"/>
              <a:t> </a:t>
            </a:r>
            <a:r>
              <a:rPr lang="en-ID" sz="1200" b="0" dirty="0" err="1"/>
              <a:t>perubahan</a:t>
            </a:r>
            <a:r>
              <a:rPr lang="en-ID" sz="1200" b="0" dirty="0"/>
              <a:t> dan </a:t>
            </a:r>
            <a:r>
              <a:rPr lang="en-ID" sz="1200" b="0" dirty="0" err="1"/>
              <a:t>tantangan</a:t>
            </a:r>
            <a:r>
              <a:rPr lang="en-ID" sz="1200" b="0" dirty="0"/>
              <a:t> pasar.</a:t>
            </a:r>
          </a:p>
        </p:txBody>
      </p:sp>
      <p:sp>
        <p:nvSpPr>
          <p:cNvPr id="468" name="Google Shape;468;p36"/>
          <p:cNvSpPr txBox="1">
            <a:spLocks noGrp="1"/>
          </p:cNvSpPr>
          <p:nvPr>
            <p:ph type="title" idx="2"/>
          </p:nvPr>
        </p:nvSpPr>
        <p:spPr>
          <a:xfrm>
            <a:off x="939800" y="1014475"/>
            <a:ext cx="3721975" cy="89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4800" dirty="0"/>
              <a:t>SIMPULAN</a:t>
            </a:r>
            <a:endParaRPr lang="en" sz="4800" dirty="0"/>
          </a:p>
        </p:txBody>
      </p:sp>
      <p:grpSp>
        <p:nvGrpSpPr>
          <p:cNvPr id="469" name="Google Shape;469;p36"/>
          <p:cNvGrpSpPr/>
          <p:nvPr/>
        </p:nvGrpSpPr>
        <p:grpSpPr>
          <a:xfrm>
            <a:off x="5504532" y="1402030"/>
            <a:ext cx="3231844" cy="3156274"/>
            <a:chOff x="5504532" y="1402030"/>
            <a:chExt cx="3231844" cy="3156274"/>
          </a:xfrm>
        </p:grpSpPr>
        <p:sp>
          <p:nvSpPr>
            <p:cNvPr id="470" name="Google Shape;470;p36"/>
            <p:cNvSpPr/>
            <p:nvPr/>
          </p:nvSpPr>
          <p:spPr>
            <a:xfrm>
              <a:off x="8185993" y="2196872"/>
              <a:ext cx="412338" cy="411893"/>
            </a:xfrm>
            <a:custGeom>
              <a:avLst/>
              <a:gdLst/>
              <a:ahLst/>
              <a:cxnLst/>
              <a:rect l="l" t="t" r="r" b="b"/>
              <a:pathLst>
                <a:path w="6493" h="6486" fill="none" extrusionOk="0">
                  <a:moveTo>
                    <a:pt x="6486" y="3027"/>
                  </a:moveTo>
                  <a:cubicBezTo>
                    <a:pt x="6475" y="2929"/>
                    <a:pt x="6417" y="2837"/>
                    <a:pt x="6325" y="2803"/>
                  </a:cubicBezTo>
                  <a:lnTo>
                    <a:pt x="6084" y="2693"/>
                  </a:lnTo>
                  <a:cubicBezTo>
                    <a:pt x="6009" y="2665"/>
                    <a:pt x="5951" y="2601"/>
                    <a:pt x="5928" y="2521"/>
                  </a:cubicBezTo>
                  <a:lnTo>
                    <a:pt x="5928" y="2521"/>
                  </a:lnTo>
                  <a:cubicBezTo>
                    <a:pt x="5911" y="2446"/>
                    <a:pt x="5922" y="2365"/>
                    <a:pt x="5974" y="2302"/>
                  </a:cubicBezTo>
                  <a:lnTo>
                    <a:pt x="6130" y="2083"/>
                  </a:lnTo>
                  <a:cubicBezTo>
                    <a:pt x="6187" y="2009"/>
                    <a:pt x="6204" y="1899"/>
                    <a:pt x="6153" y="1813"/>
                  </a:cubicBezTo>
                  <a:cubicBezTo>
                    <a:pt x="6089" y="1681"/>
                    <a:pt x="6014" y="1560"/>
                    <a:pt x="5945" y="1445"/>
                  </a:cubicBezTo>
                  <a:cubicBezTo>
                    <a:pt x="5888" y="1364"/>
                    <a:pt x="5796" y="1312"/>
                    <a:pt x="5692" y="1330"/>
                  </a:cubicBezTo>
                  <a:lnTo>
                    <a:pt x="5427" y="1358"/>
                  </a:lnTo>
                  <a:cubicBezTo>
                    <a:pt x="5347" y="1364"/>
                    <a:pt x="5266" y="1335"/>
                    <a:pt x="5209" y="1278"/>
                  </a:cubicBezTo>
                  <a:lnTo>
                    <a:pt x="5209" y="1278"/>
                  </a:lnTo>
                  <a:cubicBezTo>
                    <a:pt x="5151" y="1220"/>
                    <a:pt x="5122" y="1145"/>
                    <a:pt x="5134" y="1065"/>
                  </a:cubicBezTo>
                  <a:lnTo>
                    <a:pt x="5163" y="800"/>
                  </a:lnTo>
                  <a:cubicBezTo>
                    <a:pt x="5174" y="696"/>
                    <a:pt x="5122" y="604"/>
                    <a:pt x="5048" y="547"/>
                  </a:cubicBezTo>
                  <a:cubicBezTo>
                    <a:pt x="4927" y="466"/>
                    <a:pt x="4806" y="397"/>
                    <a:pt x="4679" y="340"/>
                  </a:cubicBezTo>
                  <a:cubicBezTo>
                    <a:pt x="4593" y="294"/>
                    <a:pt x="4484" y="299"/>
                    <a:pt x="4403" y="357"/>
                  </a:cubicBezTo>
                  <a:lnTo>
                    <a:pt x="4190" y="518"/>
                  </a:lnTo>
                  <a:cubicBezTo>
                    <a:pt x="4127" y="570"/>
                    <a:pt x="4046" y="581"/>
                    <a:pt x="3966" y="558"/>
                  </a:cubicBezTo>
                  <a:lnTo>
                    <a:pt x="3966" y="558"/>
                  </a:lnTo>
                  <a:cubicBezTo>
                    <a:pt x="3885" y="535"/>
                    <a:pt x="3822" y="489"/>
                    <a:pt x="3793" y="409"/>
                  </a:cubicBezTo>
                  <a:lnTo>
                    <a:pt x="3684" y="167"/>
                  </a:lnTo>
                  <a:cubicBezTo>
                    <a:pt x="3649" y="81"/>
                    <a:pt x="3563" y="12"/>
                    <a:pt x="3459" y="6"/>
                  </a:cubicBezTo>
                  <a:cubicBezTo>
                    <a:pt x="3390" y="0"/>
                    <a:pt x="3315" y="0"/>
                    <a:pt x="3246" y="0"/>
                  </a:cubicBezTo>
                  <a:cubicBezTo>
                    <a:pt x="3172" y="0"/>
                    <a:pt x="3103" y="0"/>
                    <a:pt x="3028" y="6"/>
                  </a:cubicBezTo>
                  <a:cubicBezTo>
                    <a:pt x="2930" y="12"/>
                    <a:pt x="2849" y="69"/>
                    <a:pt x="2809" y="167"/>
                  </a:cubicBezTo>
                  <a:lnTo>
                    <a:pt x="2700" y="409"/>
                  </a:lnTo>
                  <a:cubicBezTo>
                    <a:pt x="2671" y="484"/>
                    <a:pt x="2608" y="541"/>
                    <a:pt x="2527" y="558"/>
                  </a:cubicBezTo>
                  <a:lnTo>
                    <a:pt x="2527" y="558"/>
                  </a:lnTo>
                  <a:cubicBezTo>
                    <a:pt x="2446" y="581"/>
                    <a:pt x="2366" y="570"/>
                    <a:pt x="2303" y="518"/>
                  </a:cubicBezTo>
                  <a:lnTo>
                    <a:pt x="2090" y="357"/>
                  </a:lnTo>
                  <a:cubicBezTo>
                    <a:pt x="2009" y="299"/>
                    <a:pt x="1900" y="288"/>
                    <a:pt x="1813" y="340"/>
                  </a:cubicBezTo>
                  <a:cubicBezTo>
                    <a:pt x="1687" y="403"/>
                    <a:pt x="1560" y="472"/>
                    <a:pt x="1445" y="547"/>
                  </a:cubicBezTo>
                  <a:cubicBezTo>
                    <a:pt x="1370" y="604"/>
                    <a:pt x="1319" y="696"/>
                    <a:pt x="1330" y="800"/>
                  </a:cubicBezTo>
                  <a:lnTo>
                    <a:pt x="1359" y="1065"/>
                  </a:lnTo>
                  <a:cubicBezTo>
                    <a:pt x="1370" y="1145"/>
                    <a:pt x="1342" y="1220"/>
                    <a:pt x="1284" y="1278"/>
                  </a:cubicBezTo>
                  <a:lnTo>
                    <a:pt x="1284" y="1278"/>
                  </a:lnTo>
                  <a:cubicBezTo>
                    <a:pt x="1226" y="1335"/>
                    <a:pt x="1146" y="1364"/>
                    <a:pt x="1065" y="1358"/>
                  </a:cubicBezTo>
                  <a:lnTo>
                    <a:pt x="801" y="1330"/>
                  </a:lnTo>
                  <a:cubicBezTo>
                    <a:pt x="697" y="1318"/>
                    <a:pt x="605" y="1364"/>
                    <a:pt x="547" y="1445"/>
                  </a:cubicBezTo>
                  <a:cubicBezTo>
                    <a:pt x="467" y="1560"/>
                    <a:pt x="398" y="1681"/>
                    <a:pt x="340" y="1813"/>
                  </a:cubicBezTo>
                  <a:cubicBezTo>
                    <a:pt x="294" y="1899"/>
                    <a:pt x="306" y="2003"/>
                    <a:pt x="363" y="2083"/>
                  </a:cubicBezTo>
                  <a:lnTo>
                    <a:pt x="519" y="2302"/>
                  </a:lnTo>
                  <a:cubicBezTo>
                    <a:pt x="570" y="2365"/>
                    <a:pt x="582" y="2446"/>
                    <a:pt x="565" y="2521"/>
                  </a:cubicBezTo>
                  <a:lnTo>
                    <a:pt x="565" y="2521"/>
                  </a:lnTo>
                  <a:cubicBezTo>
                    <a:pt x="542" y="2601"/>
                    <a:pt x="490" y="2665"/>
                    <a:pt x="409" y="2693"/>
                  </a:cubicBezTo>
                  <a:lnTo>
                    <a:pt x="168" y="2803"/>
                  </a:lnTo>
                  <a:cubicBezTo>
                    <a:pt x="81" y="2837"/>
                    <a:pt x="18" y="2924"/>
                    <a:pt x="6" y="3027"/>
                  </a:cubicBezTo>
                  <a:cubicBezTo>
                    <a:pt x="1" y="3102"/>
                    <a:pt x="1" y="3171"/>
                    <a:pt x="1" y="3246"/>
                  </a:cubicBezTo>
                  <a:cubicBezTo>
                    <a:pt x="1" y="3315"/>
                    <a:pt x="1" y="3390"/>
                    <a:pt x="6" y="3459"/>
                  </a:cubicBezTo>
                  <a:cubicBezTo>
                    <a:pt x="18" y="3557"/>
                    <a:pt x="75" y="3637"/>
                    <a:pt x="168" y="3683"/>
                  </a:cubicBezTo>
                  <a:lnTo>
                    <a:pt x="409" y="3793"/>
                  </a:lnTo>
                  <a:cubicBezTo>
                    <a:pt x="484" y="3821"/>
                    <a:pt x="542" y="3885"/>
                    <a:pt x="565" y="3965"/>
                  </a:cubicBezTo>
                  <a:lnTo>
                    <a:pt x="565" y="3965"/>
                  </a:lnTo>
                  <a:cubicBezTo>
                    <a:pt x="582" y="4040"/>
                    <a:pt x="570" y="4121"/>
                    <a:pt x="519" y="4184"/>
                  </a:cubicBezTo>
                  <a:lnTo>
                    <a:pt x="363" y="4403"/>
                  </a:lnTo>
                  <a:cubicBezTo>
                    <a:pt x="306" y="4483"/>
                    <a:pt x="288" y="4587"/>
                    <a:pt x="340" y="4673"/>
                  </a:cubicBezTo>
                  <a:cubicBezTo>
                    <a:pt x="404" y="4805"/>
                    <a:pt x="478" y="4926"/>
                    <a:pt x="547" y="5041"/>
                  </a:cubicBezTo>
                  <a:cubicBezTo>
                    <a:pt x="605" y="5122"/>
                    <a:pt x="697" y="5174"/>
                    <a:pt x="801" y="5156"/>
                  </a:cubicBezTo>
                  <a:lnTo>
                    <a:pt x="1065" y="5128"/>
                  </a:lnTo>
                  <a:cubicBezTo>
                    <a:pt x="1146" y="5122"/>
                    <a:pt x="1226" y="5151"/>
                    <a:pt x="1284" y="5208"/>
                  </a:cubicBezTo>
                  <a:lnTo>
                    <a:pt x="1284" y="5208"/>
                  </a:lnTo>
                  <a:cubicBezTo>
                    <a:pt x="1342" y="5266"/>
                    <a:pt x="1370" y="5346"/>
                    <a:pt x="1359" y="5421"/>
                  </a:cubicBezTo>
                  <a:lnTo>
                    <a:pt x="1330" y="5692"/>
                  </a:lnTo>
                  <a:cubicBezTo>
                    <a:pt x="1319" y="5789"/>
                    <a:pt x="1370" y="5882"/>
                    <a:pt x="1445" y="5939"/>
                  </a:cubicBezTo>
                  <a:cubicBezTo>
                    <a:pt x="1560" y="6020"/>
                    <a:pt x="1687" y="6094"/>
                    <a:pt x="1813" y="6152"/>
                  </a:cubicBezTo>
                  <a:cubicBezTo>
                    <a:pt x="1900" y="6192"/>
                    <a:pt x="2009" y="6187"/>
                    <a:pt x="2090" y="6129"/>
                  </a:cubicBezTo>
                  <a:lnTo>
                    <a:pt x="2303" y="5968"/>
                  </a:lnTo>
                  <a:cubicBezTo>
                    <a:pt x="2366" y="5922"/>
                    <a:pt x="2446" y="5905"/>
                    <a:pt x="2527" y="5928"/>
                  </a:cubicBezTo>
                  <a:lnTo>
                    <a:pt x="2527" y="5928"/>
                  </a:lnTo>
                  <a:cubicBezTo>
                    <a:pt x="2608" y="5951"/>
                    <a:pt x="2671" y="5997"/>
                    <a:pt x="2700" y="6077"/>
                  </a:cubicBezTo>
                  <a:lnTo>
                    <a:pt x="2809" y="6325"/>
                  </a:lnTo>
                  <a:cubicBezTo>
                    <a:pt x="2844" y="6411"/>
                    <a:pt x="2930" y="6474"/>
                    <a:pt x="3028" y="6480"/>
                  </a:cubicBezTo>
                  <a:cubicBezTo>
                    <a:pt x="3103" y="6486"/>
                    <a:pt x="3172" y="6486"/>
                    <a:pt x="3246" y="6486"/>
                  </a:cubicBezTo>
                  <a:cubicBezTo>
                    <a:pt x="3315" y="6486"/>
                    <a:pt x="3390" y="6486"/>
                    <a:pt x="3459" y="6480"/>
                  </a:cubicBezTo>
                  <a:cubicBezTo>
                    <a:pt x="3563" y="6474"/>
                    <a:pt x="3643" y="6417"/>
                    <a:pt x="3684" y="6325"/>
                  </a:cubicBezTo>
                  <a:lnTo>
                    <a:pt x="3793" y="6077"/>
                  </a:lnTo>
                  <a:cubicBezTo>
                    <a:pt x="3822" y="6008"/>
                    <a:pt x="3885" y="5951"/>
                    <a:pt x="3966" y="5928"/>
                  </a:cubicBezTo>
                  <a:lnTo>
                    <a:pt x="3966" y="5928"/>
                  </a:lnTo>
                  <a:cubicBezTo>
                    <a:pt x="4046" y="5905"/>
                    <a:pt x="4121" y="5922"/>
                    <a:pt x="4190" y="5968"/>
                  </a:cubicBezTo>
                  <a:lnTo>
                    <a:pt x="4403" y="6129"/>
                  </a:lnTo>
                  <a:cubicBezTo>
                    <a:pt x="4484" y="6187"/>
                    <a:pt x="4593" y="6198"/>
                    <a:pt x="4679" y="6152"/>
                  </a:cubicBezTo>
                  <a:cubicBezTo>
                    <a:pt x="4806" y="6083"/>
                    <a:pt x="4927" y="6014"/>
                    <a:pt x="5048" y="5939"/>
                  </a:cubicBezTo>
                  <a:cubicBezTo>
                    <a:pt x="5122" y="5882"/>
                    <a:pt x="5174" y="5789"/>
                    <a:pt x="5163" y="5692"/>
                  </a:cubicBezTo>
                  <a:lnTo>
                    <a:pt x="5134" y="5421"/>
                  </a:lnTo>
                  <a:cubicBezTo>
                    <a:pt x="5122" y="5346"/>
                    <a:pt x="5151" y="5266"/>
                    <a:pt x="5209" y="5208"/>
                  </a:cubicBezTo>
                  <a:lnTo>
                    <a:pt x="5209" y="5208"/>
                  </a:lnTo>
                  <a:cubicBezTo>
                    <a:pt x="5266" y="5151"/>
                    <a:pt x="5347" y="5122"/>
                    <a:pt x="5427" y="5128"/>
                  </a:cubicBezTo>
                  <a:lnTo>
                    <a:pt x="5692" y="5156"/>
                  </a:lnTo>
                  <a:cubicBezTo>
                    <a:pt x="5796" y="5174"/>
                    <a:pt x="5888" y="5122"/>
                    <a:pt x="5945" y="5041"/>
                  </a:cubicBezTo>
                  <a:cubicBezTo>
                    <a:pt x="6026" y="4926"/>
                    <a:pt x="6095" y="4805"/>
                    <a:pt x="6153" y="4673"/>
                  </a:cubicBezTo>
                  <a:cubicBezTo>
                    <a:pt x="6199" y="4587"/>
                    <a:pt x="6187" y="4483"/>
                    <a:pt x="6130" y="4403"/>
                  </a:cubicBezTo>
                  <a:lnTo>
                    <a:pt x="5974" y="4184"/>
                  </a:lnTo>
                  <a:cubicBezTo>
                    <a:pt x="5922" y="4121"/>
                    <a:pt x="5911" y="4040"/>
                    <a:pt x="5928" y="3965"/>
                  </a:cubicBezTo>
                  <a:lnTo>
                    <a:pt x="5928" y="3965"/>
                  </a:lnTo>
                  <a:cubicBezTo>
                    <a:pt x="5951" y="3885"/>
                    <a:pt x="6003" y="3821"/>
                    <a:pt x="6084" y="3793"/>
                  </a:cubicBezTo>
                  <a:lnTo>
                    <a:pt x="6325" y="3683"/>
                  </a:lnTo>
                  <a:cubicBezTo>
                    <a:pt x="6412" y="3649"/>
                    <a:pt x="6475" y="3562"/>
                    <a:pt x="6486" y="3459"/>
                  </a:cubicBezTo>
                  <a:cubicBezTo>
                    <a:pt x="6492" y="3390"/>
                    <a:pt x="6492" y="3315"/>
                    <a:pt x="6492" y="3246"/>
                  </a:cubicBezTo>
                  <a:cubicBezTo>
                    <a:pt x="6492" y="3171"/>
                    <a:pt x="6486" y="3102"/>
                    <a:pt x="6486" y="3027"/>
                  </a:cubicBezTo>
                  <a:close/>
                  <a:moveTo>
                    <a:pt x="3246" y="4368"/>
                  </a:moveTo>
                  <a:cubicBezTo>
                    <a:pt x="2625" y="4368"/>
                    <a:pt x="2124" y="3862"/>
                    <a:pt x="2124" y="3246"/>
                  </a:cubicBezTo>
                  <a:cubicBezTo>
                    <a:pt x="2124" y="2624"/>
                    <a:pt x="2625" y="2124"/>
                    <a:pt x="3246" y="2124"/>
                  </a:cubicBezTo>
                  <a:cubicBezTo>
                    <a:pt x="3868" y="2124"/>
                    <a:pt x="4369" y="2624"/>
                    <a:pt x="4369" y="3246"/>
                  </a:cubicBezTo>
                  <a:cubicBezTo>
                    <a:pt x="4369" y="3862"/>
                    <a:pt x="3868" y="4368"/>
                    <a:pt x="3246" y="4368"/>
                  </a:cubicBezTo>
                  <a:close/>
                </a:path>
              </a:pathLst>
            </a:custGeom>
            <a:solidFill>
              <a:srgbClr val="134F5C">
                <a:alpha val="56600"/>
              </a:srgbClr>
            </a:solidFill>
            <a:ln w="19050" cap="flat" cmpd="sng">
              <a:solidFill>
                <a:schemeClr val="lt2"/>
              </a:solidFill>
              <a:prstDash val="solid"/>
              <a:miter lim="57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5504532" y="4432120"/>
              <a:ext cx="3102092" cy="126184"/>
            </a:xfrm>
            <a:custGeom>
              <a:avLst/>
              <a:gdLst/>
              <a:ahLst/>
              <a:cxnLst/>
              <a:rect l="l" t="t" r="r" b="b"/>
              <a:pathLst>
                <a:path w="48848" h="1987" extrusionOk="0">
                  <a:moveTo>
                    <a:pt x="48848" y="996"/>
                  </a:moveTo>
                  <a:cubicBezTo>
                    <a:pt x="48848" y="1543"/>
                    <a:pt x="37914" y="1986"/>
                    <a:pt x="24424" y="1986"/>
                  </a:cubicBezTo>
                  <a:cubicBezTo>
                    <a:pt x="10935" y="1986"/>
                    <a:pt x="1" y="1543"/>
                    <a:pt x="1" y="996"/>
                  </a:cubicBezTo>
                  <a:cubicBezTo>
                    <a:pt x="1" y="450"/>
                    <a:pt x="10935" y="1"/>
                    <a:pt x="24424" y="1"/>
                  </a:cubicBezTo>
                  <a:cubicBezTo>
                    <a:pt x="37914" y="1"/>
                    <a:pt x="48848" y="450"/>
                    <a:pt x="48848" y="996"/>
                  </a:cubicBezTo>
                  <a:close/>
                </a:path>
              </a:pathLst>
            </a:custGeom>
            <a:solidFill>
              <a:srgbClr val="134F5C">
                <a:alpha val="32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36"/>
            <p:cNvGrpSpPr/>
            <p:nvPr/>
          </p:nvGrpSpPr>
          <p:grpSpPr>
            <a:xfrm>
              <a:off x="5836805" y="2286450"/>
              <a:ext cx="2491776" cy="2195831"/>
              <a:chOff x="5450286" y="1617112"/>
              <a:chExt cx="3026938" cy="2667433"/>
            </a:xfrm>
          </p:grpSpPr>
          <p:sp>
            <p:nvSpPr>
              <p:cNvPr id="473" name="Google Shape;473;p36"/>
              <p:cNvSpPr/>
              <p:nvPr/>
            </p:nvSpPr>
            <p:spPr>
              <a:xfrm>
                <a:off x="6264500" y="3865802"/>
                <a:ext cx="1398099" cy="418743"/>
              </a:xfrm>
              <a:custGeom>
                <a:avLst/>
                <a:gdLst/>
                <a:ahLst/>
                <a:cxnLst/>
                <a:rect l="l" t="t" r="r" b="b"/>
                <a:pathLst>
                  <a:path w="18123" h="5428" extrusionOk="0">
                    <a:moveTo>
                      <a:pt x="14836" y="2838"/>
                    </a:moveTo>
                    <a:cubicBezTo>
                      <a:pt x="14652" y="2130"/>
                      <a:pt x="14255" y="0"/>
                      <a:pt x="14255" y="0"/>
                    </a:cubicBezTo>
                    <a:lnTo>
                      <a:pt x="3868" y="0"/>
                    </a:lnTo>
                    <a:cubicBezTo>
                      <a:pt x="3868" y="0"/>
                      <a:pt x="3476" y="2130"/>
                      <a:pt x="3286" y="2838"/>
                    </a:cubicBezTo>
                    <a:cubicBezTo>
                      <a:pt x="3004" y="3896"/>
                      <a:pt x="1819" y="4616"/>
                      <a:pt x="541" y="4616"/>
                    </a:cubicBezTo>
                    <a:lnTo>
                      <a:pt x="541" y="4616"/>
                    </a:lnTo>
                    <a:cubicBezTo>
                      <a:pt x="242" y="4616"/>
                      <a:pt x="0" y="4817"/>
                      <a:pt x="0" y="5065"/>
                    </a:cubicBezTo>
                    <a:lnTo>
                      <a:pt x="0" y="5427"/>
                    </a:lnTo>
                    <a:lnTo>
                      <a:pt x="18122" y="5427"/>
                    </a:lnTo>
                    <a:lnTo>
                      <a:pt x="18122" y="5065"/>
                    </a:lnTo>
                    <a:cubicBezTo>
                      <a:pt x="18122" y="4817"/>
                      <a:pt x="17881" y="4616"/>
                      <a:pt x="17581" y="4616"/>
                    </a:cubicBezTo>
                    <a:lnTo>
                      <a:pt x="17581" y="4616"/>
                    </a:lnTo>
                    <a:cubicBezTo>
                      <a:pt x="16310" y="4616"/>
                      <a:pt x="15118" y="3896"/>
                      <a:pt x="14836" y="28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5450286" y="1617112"/>
                <a:ext cx="3026938" cy="2265594"/>
              </a:xfrm>
              <a:custGeom>
                <a:avLst/>
                <a:gdLst/>
                <a:ahLst/>
                <a:cxnLst/>
                <a:rect l="l" t="t" r="r" b="b"/>
                <a:pathLst>
                  <a:path w="39237" h="29368" extrusionOk="0">
                    <a:moveTo>
                      <a:pt x="38477" y="29367"/>
                    </a:moveTo>
                    <a:lnTo>
                      <a:pt x="754" y="29367"/>
                    </a:lnTo>
                    <a:cubicBezTo>
                      <a:pt x="340" y="29367"/>
                      <a:pt x="0" y="29028"/>
                      <a:pt x="0" y="28613"/>
                    </a:cubicBezTo>
                    <a:lnTo>
                      <a:pt x="0" y="760"/>
                    </a:lnTo>
                    <a:cubicBezTo>
                      <a:pt x="0" y="340"/>
                      <a:pt x="340" y="0"/>
                      <a:pt x="754" y="0"/>
                    </a:cubicBezTo>
                    <a:lnTo>
                      <a:pt x="38477" y="0"/>
                    </a:lnTo>
                    <a:cubicBezTo>
                      <a:pt x="38897" y="0"/>
                      <a:pt x="39236" y="340"/>
                      <a:pt x="39236" y="760"/>
                    </a:cubicBezTo>
                    <a:lnTo>
                      <a:pt x="39236" y="28613"/>
                    </a:lnTo>
                    <a:cubicBezTo>
                      <a:pt x="39236" y="29028"/>
                      <a:pt x="38897" y="29367"/>
                      <a:pt x="38477" y="293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5450286" y="1617112"/>
                <a:ext cx="3026938" cy="2039174"/>
              </a:xfrm>
              <a:custGeom>
                <a:avLst/>
                <a:gdLst/>
                <a:ahLst/>
                <a:cxnLst/>
                <a:rect l="l" t="t" r="r" b="b"/>
                <a:pathLst>
                  <a:path w="39237" h="26433" extrusionOk="0">
                    <a:moveTo>
                      <a:pt x="39236" y="26432"/>
                    </a:moveTo>
                    <a:lnTo>
                      <a:pt x="39236" y="1238"/>
                    </a:lnTo>
                    <a:cubicBezTo>
                      <a:pt x="39236" y="559"/>
                      <a:pt x="38678" y="0"/>
                      <a:pt x="37999" y="0"/>
                    </a:cubicBezTo>
                    <a:lnTo>
                      <a:pt x="1237" y="0"/>
                    </a:lnTo>
                    <a:cubicBezTo>
                      <a:pt x="553" y="0"/>
                      <a:pt x="0" y="559"/>
                      <a:pt x="0" y="1238"/>
                    </a:cubicBezTo>
                    <a:lnTo>
                      <a:pt x="0" y="264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5563461" y="1742322"/>
                <a:ext cx="2799669" cy="1789224"/>
              </a:xfrm>
              <a:custGeom>
                <a:avLst/>
                <a:gdLst/>
                <a:ahLst/>
                <a:cxnLst/>
                <a:rect l="l" t="t" r="r" b="b"/>
                <a:pathLst>
                  <a:path w="36291" h="23193" extrusionOk="0">
                    <a:moveTo>
                      <a:pt x="1" y="0"/>
                    </a:moveTo>
                    <a:lnTo>
                      <a:pt x="36290" y="0"/>
                    </a:lnTo>
                    <a:lnTo>
                      <a:pt x="36290" y="23192"/>
                    </a:lnTo>
                    <a:lnTo>
                      <a:pt x="1" y="23192"/>
                    </a:ln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5572333" y="1751194"/>
                <a:ext cx="2781926" cy="1771403"/>
              </a:xfrm>
              <a:custGeom>
                <a:avLst/>
                <a:gdLst/>
                <a:ahLst/>
                <a:cxnLst/>
                <a:rect l="l" t="t" r="r" b="b"/>
                <a:pathLst>
                  <a:path w="36061" h="22962" extrusionOk="0">
                    <a:moveTo>
                      <a:pt x="1" y="22962"/>
                    </a:moveTo>
                    <a:lnTo>
                      <a:pt x="1" y="0"/>
                    </a:lnTo>
                    <a:lnTo>
                      <a:pt x="36060" y="0"/>
                    </a:lnTo>
                    <a:lnTo>
                      <a:pt x="36060" y="2296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6"/>
            <p:cNvGrpSpPr/>
            <p:nvPr/>
          </p:nvGrpSpPr>
          <p:grpSpPr>
            <a:xfrm>
              <a:off x="6080934" y="2562938"/>
              <a:ext cx="588467" cy="576350"/>
              <a:chOff x="5608702" y="2132055"/>
              <a:chExt cx="956079" cy="936392"/>
            </a:xfrm>
          </p:grpSpPr>
          <p:grpSp>
            <p:nvGrpSpPr>
              <p:cNvPr id="479" name="Google Shape;479;p36"/>
              <p:cNvGrpSpPr/>
              <p:nvPr/>
            </p:nvGrpSpPr>
            <p:grpSpPr>
              <a:xfrm>
                <a:off x="5608702" y="2132055"/>
                <a:ext cx="956079" cy="936392"/>
                <a:chOff x="5194542" y="1480793"/>
                <a:chExt cx="1161418" cy="1137503"/>
              </a:xfrm>
            </p:grpSpPr>
            <p:sp>
              <p:nvSpPr>
                <p:cNvPr id="480" name="Google Shape;480;p36"/>
                <p:cNvSpPr/>
                <p:nvPr/>
              </p:nvSpPr>
              <p:spPr>
                <a:xfrm>
                  <a:off x="5194542" y="1480793"/>
                  <a:ext cx="1161418" cy="1137503"/>
                </a:xfrm>
                <a:custGeom>
                  <a:avLst/>
                  <a:gdLst/>
                  <a:ahLst/>
                  <a:cxnLst/>
                  <a:rect l="l" t="t" r="r" b="b"/>
                  <a:pathLst>
                    <a:path w="15055" h="14745" extrusionOk="0">
                      <a:moveTo>
                        <a:pt x="13806" y="14744"/>
                      </a:moveTo>
                      <a:cubicBezTo>
                        <a:pt x="13697" y="14744"/>
                        <a:pt x="13593" y="14733"/>
                        <a:pt x="13495" y="14704"/>
                      </a:cubicBezTo>
                      <a:lnTo>
                        <a:pt x="10451" y="13870"/>
                      </a:lnTo>
                      <a:cubicBezTo>
                        <a:pt x="9473" y="14342"/>
                        <a:pt x="8379" y="14589"/>
                        <a:pt x="7292" y="14589"/>
                      </a:cubicBezTo>
                      <a:cubicBezTo>
                        <a:pt x="3275" y="14589"/>
                        <a:pt x="0" y="11315"/>
                        <a:pt x="0" y="7292"/>
                      </a:cubicBezTo>
                      <a:cubicBezTo>
                        <a:pt x="0" y="3269"/>
                        <a:pt x="3275" y="1"/>
                        <a:pt x="7292" y="1"/>
                      </a:cubicBezTo>
                      <a:cubicBezTo>
                        <a:pt x="11314" y="1"/>
                        <a:pt x="14589" y="3275"/>
                        <a:pt x="14589" y="7292"/>
                      </a:cubicBezTo>
                      <a:cubicBezTo>
                        <a:pt x="14589" y="8437"/>
                        <a:pt x="14313" y="9577"/>
                        <a:pt x="13806" y="10589"/>
                      </a:cubicBezTo>
                      <a:lnTo>
                        <a:pt x="14882" y="13122"/>
                      </a:lnTo>
                      <a:cubicBezTo>
                        <a:pt x="15055" y="13530"/>
                        <a:pt x="14986" y="14014"/>
                        <a:pt x="14687" y="14353"/>
                      </a:cubicBezTo>
                      <a:cubicBezTo>
                        <a:pt x="14456" y="14601"/>
                        <a:pt x="14140" y="14744"/>
                        <a:pt x="13806" y="14744"/>
                      </a:cubicBezTo>
                      <a:close/>
                      <a:moveTo>
                        <a:pt x="10445" y="13749"/>
                      </a:moveTo>
                      <a:lnTo>
                        <a:pt x="13524" y="14595"/>
                      </a:lnTo>
                      <a:cubicBezTo>
                        <a:pt x="13616" y="14624"/>
                        <a:pt x="13708" y="14629"/>
                        <a:pt x="13806" y="14629"/>
                      </a:cubicBezTo>
                      <a:cubicBezTo>
                        <a:pt x="14105" y="14629"/>
                        <a:pt x="14399" y="14503"/>
                        <a:pt x="14600" y="14273"/>
                      </a:cubicBezTo>
                      <a:cubicBezTo>
                        <a:pt x="14871" y="13968"/>
                        <a:pt x="14940" y="13530"/>
                        <a:pt x="14784" y="13156"/>
                      </a:cubicBezTo>
                      <a:lnTo>
                        <a:pt x="13680" y="10572"/>
                      </a:lnTo>
                      <a:lnTo>
                        <a:pt x="13697" y="10555"/>
                      </a:lnTo>
                      <a:cubicBezTo>
                        <a:pt x="14209" y="9548"/>
                        <a:pt x="14479" y="8414"/>
                        <a:pt x="14479" y="7286"/>
                      </a:cubicBezTo>
                      <a:cubicBezTo>
                        <a:pt x="14479" y="3333"/>
                        <a:pt x="11257" y="110"/>
                        <a:pt x="7297" y="110"/>
                      </a:cubicBezTo>
                      <a:cubicBezTo>
                        <a:pt x="3344" y="110"/>
                        <a:pt x="121" y="3333"/>
                        <a:pt x="121" y="7286"/>
                      </a:cubicBezTo>
                      <a:cubicBezTo>
                        <a:pt x="121" y="11245"/>
                        <a:pt x="3344" y="14468"/>
                        <a:pt x="7297" y="14468"/>
                      </a:cubicBezTo>
                      <a:cubicBezTo>
                        <a:pt x="8379" y="14468"/>
                        <a:pt x="9455" y="14215"/>
                        <a:pt x="10428" y="13749"/>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5285576" y="1571827"/>
                  <a:ext cx="974110" cy="956752"/>
                </a:xfrm>
                <a:custGeom>
                  <a:avLst/>
                  <a:gdLst/>
                  <a:ahLst/>
                  <a:cxnLst/>
                  <a:rect l="l" t="t" r="r" b="b"/>
                  <a:pathLst>
                    <a:path w="12627" h="12402" extrusionOk="0">
                      <a:moveTo>
                        <a:pt x="12626" y="12402"/>
                      </a:moveTo>
                      <a:lnTo>
                        <a:pt x="11320" y="9346"/>
                      </a:lnTo>
                      <a:cubicBezTo>
                        <a:pt x="11907" y="8408"/>
                        <a:pt x="12241" y="7303"/>
                        <a:pt x="12241" y="6123"/>
                      </a:cubicBezTo>
                      <a:cubicBezTo>
                        <a:pt x="12241" y="2740"/>
                        <a:pt x="9501" y="0"/>
                        <a:pt x="6123" y="0"/>
                      </a:cubicBezTo>
                      <a:cubicBezTo>
                        <a:pt x="2739" y="0"/>
                        <a:pt x="0" y="2740"/>
                        <a:pt x="0" y="6123"/>
                      </a:cubicBezTo>
                      <a:cubicBezTo>
                        <a:pt x="0" y="9502"/>
                        <a:pt x="2739" y="12241"/>
                        <a:pt x="6123" y="12241"/>
                      </a:cubicBezTo>
                      <a:cubicBezTo>
                        <a:pt x="7222" y="12241"/>
                        <a:pt x="8258" y="11947"/>
                        <a:pt x="9150" y="114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6"/>
              <p:cNvSpPr/>
              <p:nvPr/>
            </p:nvSpPr>
            <p:spPr>
              <a:xfrm>
                <a:off x="5863051" y="2445274"/>
                <a:ext cx="400272" cy="322732"/>
              </a:xfrm>
              <a:custGeom>
                <a:avLst/>
                <a:gdLst/>
                <a:ahLst/>
                <a:cxnLst/>
                <a:rect l="l" t="t" r="r" b="b"/>
                <a:pathLst>
                  <a:path w="6303" h="5082" extrusionOk="0">
                    <a:moveTo>
                      <a:pt x="4489" y="0"/>
                    </a:moveTo>
                    <a:lnTo>
                      <a:pt x="5232" y="0"/>
                    </a:lnTo>
                    <a:cubicBezTo>
                      <a:pt x="5819" y="0"/>
                      <a:pt x="6302" y="484"/>
                      <a:pt x="6302" y="1077"/>
                    </a:cubicBezTo>
                    <a:lnTo>
                      <a:pt x="6302" y="2889"/>
                    </a:lnTo>
                    <a:lnTo>
                      <a:pt x="6302" y="2901"/>
                    </a:lnTo>
                    <a:cubicBezTo>
                      <a:pt x="6302" y="4104"/>
                      <a:pt x="5330" y="5076"/>
                      <a:pt x="4133" y="5076"/>
                    </a:cubicBezTo>
                    <a:lnTo>
                      <a:pt x="3425" y="5076"/>
                    </a:lnTo>
                    <a:lnTo>
                      <a:pt x="3425" y="4104"/>
                    </a:lnTo>
                    <a:cubicBezTo>
                      <a:pt x="4196" y="4104"/>
                      <a:pt x="4432" y="3425"/>
                      <a:pt x="4495" y="2878"/>
                    </a:cubicBezTo>
                    <a:lnTo>
                      <a:pt x="4495" y="2878"/>
                    </a:lnTo>
                    <a:cubicBezTo>
                      <a:pt x="3908" y="2878"/>
                      <a:pt x="3425" y="2400"/>
                      <a:pt x="3425" y="1807"/>
                    </a:cubicBezTo>
                    <a:lnTo>
                      <a:pt x="3425" y="1077"/>
                    </a:lnTo>
                    <a:cubicBezTo>
                      <a:pt x="3419" y="484"/>
                      <a:pt x="3902" y="0"/>
                      <a:pt x="4489" y="0"/>
                    </a:cubicBezTo>
                    <a:close/>
                    <a:moveTo>
                      <a:pt x="1077" y="2889"/>
                    </a:moveTo>
                    <a:lnTo>
                      <a:pt x="1077" y="2889"/>
                    </a:lnTo>
                    <a:cubicBezTo>
                      <a:pt x="1014" y="3436"/>
                      <a:pt x="778" y="4109"/>
                      <a:pt x="6" y="4109"/>
                    </a:cubicBezTo>
                    <a:lnTo>
                      <a:pt x="6" y="5082"/>
                    </a:lnTo>
                    <a:lnTo>
                      <a:pt x="714" y="5082"/>
                    </a:lnTo>
                    <a:cubicBezTo>
                      <a:pt x="1917" y="5082"/>
                      <a:pt x="2884" y="4109"/>
                      <a:pt x="2884" y="2907"/>
                    </a:cubicBezTo>
                    <a:lnTo>
                      <a:pt x="2884" y="2895"/>
                    </a:lnTo>
                    <a:lnTo>
                      <a:pt x="2884" y="1077"/>
                    </a:lnTo>
                    <a:cubicBezTo>
                      <a:pt x="2884" y="484"/>
                      <a:pt x="2406" y="0"/>
                      <a:pt x="1813" y="0"/>
                    </a:cubicBezTo>
                    <a:lnTo>
                      <a:pt x="1071" y="0"/>
                    </a:lnTo>
                    <a:cubicBezTo>
                      <a:pt x="484" y="0"/>
                      <a:pt x="1" y="484"/>
                      <a:pt x="1" y="1077"/>
                    </a:cubicBezTo>
                    <a:lnTo>
                      <a:pt x="1" y="1813"/>
                    </a:lnTo>
                    <a:cubicBezTo>
                      <a:pt x="6" y="2406"/>
                      <a:pt x="490" y="2889"/>
                      <a:pt x="1077" y="28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6"/>
            <p:cNvGrpSpPr/>
            <p:nvPr/>
          </p:nvGrpSpPr>
          <p:grpSpPr>
            <a:xfrm>
              <a:off x="6420935" y="3158641"/>
              <a:ext cx="655117" cy="641505"/>
              <a:chOff x="6224520" y="2766314"/>
              <a:chExt cx="953591" cy="933778"/>
            </a:xfrm>
          </p:grpSpPr>
          <p:sp>
            <p:nvSpPr>
              <p:cNvPr id="484" name="Google Shape;484;p36"/>
              <p:cNvSpPr/>
              <p:nvPr/>
            </p:nvSpPr>
            <p:spPr>
              <a:xfrm>
                <a:off x="6224520" y="2766314"/>
                <a:ext cx="953591" cy="933778"/>
              </a:xfrm>
              <a:custGeom>
                <a:avLst/>
                <a:gdLst/>
                <a:ahLst/>
                <a:cxnLst/>
                <a:rect l="l" t="t" r="r" b="b"/>
                <a:pathLst>
                  <a:path w="15016" h="14704" extrusionOk="0">
                    <a:moveTo>
                      <a:pt x="369" y="14301"/>
                    </a:moveTo>
                    <a:cubicBezTo>
                      <a:pt x="76" y="13962"/>
                      <a:pt x="1" y="13490"/>
                      <a:pt x="174" y="13075"/>
                    </a:cubicBezTo>
                    <a:lnTo>
                      <a:pt x="1255" y="10549"/>
                    </a:lnTo>
                    <a:cubicBezTo>
                      <a:pt x="743" y="9536"/>
                      <a:pt x="473" y="8408"/>
                      <a:pt x="473" y="7269"/>
                    </a:cubicBezTo>
                    <a:cubicBezTo>
                      <a:pt x="473" y="3263"/>
                      <a:pt x="3730" y="0"/>
                      <a:pt x="7741" y="0"/>
                    </a:cubicBezTo>
                    <a:cubicBezTo>
                      <a:pt x="11758" y="0"/>
                      <a:pt x="15015" y="3258"/>
                      <a:pt x="15015" y="7269"/>
                    </a:cubicBezTo>
                    <a:cubicBezTo>
                      <a:pt x="15015" y="11280"/>
                      <a:pt x="11758" y="14543"/>
                      <a:pt x="7741" y="14543"/>
                    </a:cubicBezTo>
                    <a:cubicBezTo>
                      <a:pt x="6659" y="14543"/>
                      <a:pt x="5572" y="14290"/>
                      <a:pt x="4593" y="13823"/>
                    </a:cubicBezTo>
                    <a:lnTo>
                      <a:pt x="1566" y="14658"/>
                    </a:lnTo>
                    <a:cubicBezTo>
                      <a:pt x="1463" y="14687"/>
                      <a:pt x="1353" y="14704"/>
                      <a:pt x="1255" y="14704"/>
                    </a:cubicBezTo>
                    <a:cubicBezTo>
                      <a:pt x="910" y="14698"/>
                      <a:pt x="588" y="14554"/>
                      <a:pt x="369" y="14301"/>
                    </a:cubicBezTo>
                    <a:close/>
                    <a:moveTo>
                      <a:pt x="4616" y="13708"/>
                    </a:moveTo>
                    <a:cubicBezTo>
                      <a:pt x="5577" y="14180"/>
                      <a:pt x="6659" y="14428"/>
                      <a:pt x="7735" y="14428"/>
                    </a:cubicBezTo>
                    <a:cubicBezTo>
                      <a:pt x="11683" y="14428"/>
                      <a:pt x="14894" y="11222"/>
                      <a:pt x="14894" y="7274"/>
                    </a:cubicBezTo>
                    <a:cubicBezTo>
                      <a:pt x="14894" y="3321"/>
                      <a:pt x="11683" y="115"/>
                      <a:pt x="7735" y="115"/>
                    </a:cubicBezTo>
                    <a:cubicBezTo>
                      <a:pt x="3788" y="115"/>
                      <a:pt x="576" y="3321"/>
                      <a:pt x="576" y="7274"/>
                    </a:cubicBezTo>
                    <a:cubicBezTo>
                      <a:pt x="576" y="8402"/>
                      <a:pt x="853" y="9525"/>
                      <a:pt x="1365" y="10526"/>
                    </a:cubicBezTo>
                    <a:lnTo>
                      <a:pt x="1376" y="10543"/>
                    </a:lnTo>
                    <a:lnTo>
                      <a:pt x="283" y="13116"/>
                    </a:lnTo>
                    <a:cubicBezTo>
                      <a:pt x="128" y="13490"/>
                      <a:pt x="197" y="13921"/>
                      <a:pt x="461" y="14221"/>
                    </a:cubicBezTo>
                    <a:cubicBezTo>
                      <a:pt x="663" y="14451"/>
                      <a:pt x="950" y="14583"/>
                      <a:pt x="1255" y="14583"/>
                    </a:cubicBezTo>
                    <a:cubicBezTo>
                      <a:pt x="1348" y="14583"/>
                      <a:pt x="1440" y="14566"/>
                      <a:pt x="1537" y="14543"/>
                    </a:cubicBezTo>
                    <a:lnTo>
                      <a:pt x="4605" y="13697"/>
                    </a:lnTo>
                    <a:close/>
                  </a:path>
                </a:pathLst>
              </a:custGeom>
              <a:solidFill>
                <a:srgbClr val="134F5C">
                  <a:alpha val="566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6303841" y="2840110"/>
                <a:ext cx="799337" cy="785430"/>
              </a:xfrm>
              <a:custGeom>
                <a:avLst/>
                <a:gdLst/>
                <a:ahLst/>
                <a:cxnLst/>
                <a:rect l="l" t="t" r="r" b="b"/>
                <a:pathLst>
                  <a:path w="12587" h="12368" extrusionOk="0">
                    <a:moveTo>
                      <a:pt x="1" y="12368"/>
                    </a:moveTo>
                    <a:lnTo>
                      <a:pt x="1301" y="9318"/>
                    </a:lnTo>
                    <a:cubicBezTo>
                      <a:pt x="720" y="8386"/>
                      <a:pt x="386" y="7281"/>
                      <a:pt x="386" y="6101"/>
                    </a:cubicBezTo>
                    <a:cubicBezTo>
                      <a:pt x="386" y="2729"/>
                      <a:pt x="3120" y="1"/>
                      <a:pt x="6486" y="1"/>
                    </a:cubicBezTo>
                    <a:cubicBezTo>
                      <a:pt x="9853" y="1"/>
                      <a:pt x="12587" y="2734"/>
                      <a:pt x="12587" y="6101"/>
                    </a:cubicBezTo>
                    <a:cubicBezTo>
                      <a:pt x="12587" y="9468"/>
                      <a:pt x="9853" y="12201"/>
                      <a:pt x="6486" y="12201"/>
                    </a:cubicBezTo>
                    <a:cubicBezTo>
                      <a:pt x="5387" y="12201"/>
                      <a:pt x="4357" y="11913"/>
                      <a:pt x="3471" y="114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6515131" y="3091917"/>
                <a:ext cx="398367" cy="321335"/>
              </a:xfrm>
              <a:custGeom>
                <a:avLst/>
                <a:gdLst/>
                <a:ahLst/>
                <a:cxnLst/>
                <a:rect l="l" t="t" r="r" b="b"/>
                <a:pathLst>
                  <a:path w="6273" h="5060" extrusionOk="0">
                    <a:moveTo>
                      <a:pt x="4472" y="1"/>
                    </a:moveTo>
                    <a:lnTo>
                      <a:pt x="5208" y="1"/>
                    </a:lnTo>
                    <a:cubicBezTo>
                      <a:pt x="5801" y="1"/>
                      <a:pt x="6273" y="479"/>
                      <a:pt x="6273" y="1066"/>
                    </a:cubicBezTo>
                    <a:lnTo>
                      <a:pt x="6273" y="2873"/>
                    </a:lnTo>
                    <a:lnTo>
                      <a:pt x="6273" y="2884"/>
                    </a:lnTo>
                    <a:cubicBezTo>
                      <a:pt x="6273" y="4087"/>
                      <a:pt x="5306" y="5059"/>
                      <a:pt x="4109" y="5059"/>
                    </a:cubicBezTo>
                    <a:lnTo>
                      <a:pt x="3407" y="5059"/>
                    </a:lnTo>
                    <a:lnTo>
                      <a:pt x="3407" y="4093"/>
                    </a:lnTo>
                    <a:cubicBezTo>
                      <a:pt x="4167" y="4093"/>
                      <a:pt x="4402" y="3419"/>
                      <a:pt x="4472" y="2878"/>
                    </a:cubicBezTo>
                    <a:lnTo>
                      <a:pt x="4472" y="2878"/>
                    </a:lnTo>
                    <a:cubicBezTo>
                      <a:pt x="3879" y="2878"/>
                      <a:pt x="3407" y="2406"/>
                      <a:pt x="3407" y="1814"/>
                    </a:cubicBezTo>
                    <a:lnTo>
                      <a:pt x="3407" y="1071"/>
                    </a:lnTo>
                    <a:cubicBezTo>
                      <a:pt x="3407" y="484"/>
                      <a:pt x="3879" y="1"/>
                      <a:pt x="4472" y="1"/>
                    </a:cubicBezTo>
                    <a:close/>
                    <a:moveTo>
                      <a:pt x="1065" y="2878"/>
                    </a:moveTo>
                    <a:lnTo>
                      <a:pt x="1065" y="2878"/>
                    </a:lnTo>
                    <a:cubicBezTo>
                      <a:pt x="1001" y="3425"/>
                      <a:pt x="765" y="4093"/>
                      <a:pt x="0" y="4093"/>
                    </a:cubicBezTo>
                    <a:lnTo>
                      <a:pt x="0" y="5059"/>
                    </a:lnTo>
                    <a:lnTo>
                      <a:pt x="708" y="5059"/>
                    </a:lnTo>
                    <a:cubicBezTo>
                      <a:pt x="1911" y="5059"/>
                      <a:pt x="2877" y="4087"/>
                      <a:pt x="2877" y="2884"/>
                    </a:cubicBezTo>
                    <a:lnTo>
                      <a:pt x="2877" y="2873"/>
                    </a:lnTo>
                    <a:lnTo>
                      <a:pt x="2877" y="1066"/>
                    </a:lnTo>
                    <a:cubicBezTo>
                      <a:pt x="2877" y="473"/>
                      <a:pt x="2406" y="1"/>
                      <a:pt x="1813" y="1"/>
                    </a:cubicBezTo>
                    <a:lnTo>
                      <a:pt x="1076" y="1"/>
                    </a:lnTo>
                    <a:cubicBezTo>
                      <a:pt x="483" y="1"/>
                      <a:pt x="12" y="473"/>
                      <a:pt x="12" y="1066"/>
                    </a:cubicBezTo>
                    <a:lnTo>
                      <a:pt x="12" y="1808"/>
                    </a:lnTo>
                    <a:cubicBezTo>
                      <a:pt x="0" y="2395"/>
                      <a:pt x="483" y="2878"/>
                      <a:pt x="1065" y="28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6"/>
            <p:cNvGrpSpPr/>
            <p:nvPr/>
          </p:nvGrpSpPr>
          <p:grpSpPr>
            <a:xfrm>
              <a:off x="6699330" y="2455550"/>
              <a:ext cx="791157" cy="791109"/>
              <a:chOff x="6746427" y="1893210"/>
              <a:chExt cx="1058120" cy="1058057"/>
            </a:xfrm>
          </p:grpSpPr>
          <p:sp>
            <p:nvSpPr>
              <p:cNvPr id="488" name="Google Shape;488;p36"/>
              <p:cNvSpPr/>
              <p:nvPr/>
            </p:nvSpPr>
            <p:spPr>
              <a:xfrm>
                <a:off x="6836735" y="1983455"/>
                <a:ext cx="877131" cy="877195"/>
              </a:xfrm>
              <a:custGeom>
                <a:avLst/>
                <a:gdLst/>
                <a:ahLst/>
                <a:cxnLst/>
                <a:rect l="l" t="t" r="r" b="b"/>
                <a:pathLst>
                  <a:path w="13812" h="13813" extrusionOk="0">
                    <a:moveTo>
                      <a:pt x="13812" y="6906"/>
                    </a:moveTo>
                    <a:cubicBezTo>
                      <a:pt x="13812" y="10722"/>
                      <a:pt x="10722" y="13812"/>
                      <a:pt x="6906" y="13812"/>
                    </a:cubicBezTo>
                    <a:cubicBezTo>
                      <a:pt x="3096" y="13812"/>
                      <a:pt x="0" y="10722"/>
                      <a:pt x="0" y="6906"/>
                    </a:cubicBezTo>
                    <a:cubicBezTo>
                      <a:pt x="0" y="3097"/>
                      <a:pt x="3096" y="1"/>
                      <a:pt x="6906" y="1"/>
                    </a:cubicBezTo>
                    <a:cubicBezTo>
                      <a:pt x="10722" y="1"/>
                      <a:pt x="13812" y="3097"/>
                      <a:pt x="13812" y="69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6746427" y="1893210"/>
                <a:ext cx="1058120" cy="1058057"/>
              </a:xfrm>
              <a:custGeom>
                <a:avLst/>
                <a:gdLst/>
                <a:ahLst/>
                <a:cxnLst/>
                <a:rect l="l" t="t" r="r" b="b"/>
                <a:pathLst>
                  <a:path w="16662" h="16661" extrusionOk="0">
                    <a:moveTo>
                      <a:pt x="8328" y="16660"/>
                    </a:moveTo>
                    <a:cubicBezTo>
                      <a:pt x="3736" y="16660"/>
                      <a:pt x="1" y="12925"/>
                      <a:pt x="1" y="8333"/>
                    </a:cubicBezTo>
                    <a:cubicBezTo>
                      <a:pt x="1" y="3735"/>
                      <a:pt x="3730" y="0"/>
                      <a:pt x="8328" y="0"/>
                    </a:cubicBezTo>
                    <a:cubicBezTo>
                      <a:pt x="12926" y="0"/>
                      <a:pt x="16661" y="3741"/>
                      <a:pt x="16661" y="8333"/>
                    </a:cubicBezTo>
                    <a:cubicBezTo>
                      <a:pt x="16661" y="12920"/>
                      <a:pt x="12920" y="16660"/>
                      <a:pt x="8328" y="16660"/>
                    </a:cubicBezTo>
                    <a:close/>
                    <a:moveTo>
                      <a:pt x="8328" y="115"/>
                    </a:moveTo>
                    <a:cubicBezTo>
                      <a:pt x="3799" y="115"/>
                      <a:pt x="110" y="3804"/>
                      <a:pt x="110" y="8339"/>
                    </a:cubicBezTo>
                    <a:cubicBezTo>
                      <a:pt x="110" y="12868"/>
                      <a:pt x="3799" y="16562"/>
                      <a:pt x="8328" y="16562"/>
                    </a:cubicBezTo>
                    <a:cubicBezTo>
                      <a:pt x="12863" y="16562"/>
                      <a:pt x="16552" y="12868"/>
                      <a:pt x="16552" y="8339"/>
                    </a:cubicBezTo>
                    <a:cubicBezTo>
                      <a:pt x="16552" y="3804"/>
                      <a:pt x="12863" y="115"/>
                      <a:pt x="8328" y="115"/>
                    </a:cubicBezTo>
                    <a:close/>
                  </a:path>
                </a:pathLst>
              </a:custGeom>
              <a:solidFill>
                <a:srgbClr val="134F5C">
                  <a:alpha val="566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6996775" y="2145717"/>
                <a:ext cx="557383" cy="607489"/>
              </a:xfrm>
              <a:custGeom>
                <a:avLst/>
                <a:gdLst/>
                <a:ahLst/>
                <a:cxnLst/>
                <a:rect l="l" t="t" r="r" b="b"/>
                <a:pathLst>
                  <a:path w="8777" h="9566" extrusionOk="0">
                    <a:moveTo>
                      <a:pt x="8196" y="6302"/>
                    </a:moveTo>
                    <a:lnTo>
                      <a:pt x="8196" y="3149"/>
                    </a:lnTo>
                    <a:cubicBezTo>
                      <a:pt x="8524" y="3068"/>
                      <a:pt x="8777" y="2775"/>
                      <a:pt x="8777" y="2412"/>
                    </a:cubicBezTo>
                    <a:cubicBezTo>
                      <a:pt x="8777" y="1998"/>
                      <a:pt x="8437" y="1658"/>
                      <a:pt x="8023" y="1658"/>
                    </a:cubicBezTo>
                    <a:cubicBezTo>
                      <a:pt x="7793" y="1658"/>
                      <a:pt x="7580" y="1767"/>
                      <a:pt x="7448" y="1929"/>
                    </a:cubicBezTo>
                    <a:lnTo>
                      <a:pt x="5146" y="789"/>
                    </a:lnTo>
                    <a:lnTo>
                      <a:pt x="5146" y="760"/>
                    </a:lnTo>
                    <a:cubicBezTo>
                      <a:pt x="5146" y="340"/>
                      <a:pt x="4806" y="1"/>
                      <a:pt x="4386" y="1"/>
                    </a:cubicBezTo>
                    <a:cubicBezTo>
                      <a:pt x="3972" y="1"/>
                      <a:pt x="3632" y="340"/>
                      <a:pt x="3632" y="760"/>
                    </a:cubicBezTo>
                    <a:lnTo>
                      <a:pt x="3632" y="789"/>
                    </a:lnTo>
                    <a:lnTo>
                      <a:pt x="1330" y="1929"/>
                    </a:lnTo>
                    <a:cubicBezTo>
                      <a:pt x="1192" y="1767"/>
                      <a:pt x="985" y="1658"/>
                      <a:pt x="755" y="1658"/>
                    </a:cubicBezTo>
                    <a:cubicBezTo>
                      <a:pt x="340" y="1658"/>
                      <a:pt x="1" y="1998"/>
                      <a:pt x="1" y="2412"/>
                    </a:cubicBezTo>
                    <a:cubicBezTo>
                      <a:pt x="1" y="2775"/>
                      <a:pt x="243" y="3068"/>
                      <a:pt x="582" y="3149"/>
                    </a:cubicBezTo>
                    <a:lnTo>
                      <a:pt x="582" y="6302"/>
                    </a:lnTo>
                    <a:cubicBezTo>
                      <a:pt x="254" y="6383"/>
                      <a:pt x="1" y="6676"/>
                      <a:pt x="1" y="7039"/>
                    </a:cubicBezTo>
                    <a:cubicBezTo>
                      <a:pt x="1" y="7453"/>
                      <a:pt x="340" y="7793"/>
                      <a:pt x="755" y="7793"/>
                    </a:cubicBezTo>
                    <a:cubicBezTo>
                      <a:pt x="1037" y="7793"/>
                      <a:pt x="1290" y="7637"/>
                      <a:pt x="1411" y="7407"/>
                    </a:cubicBezTo>
                    <a:lnTo>
                      <a:pt x="3684" y="8535"/>
                    </a:lnTo>
                    <a:cubicBezTo>
                      <a:pt x="3649" y="8621"/>
                      <a:pt x="3632" y="8713"/>
                      <a:pt x="3632" y="8806"/>
                    </a:cubicBezTo>
                    <a:cubicBezTo>
                      <a:pt x="3632" y="9226"/>
                      <a:pt x="3972" y="9565"/>
                      <a:pt x="4386" y="9565"/>
                    </a:cubicBezTo>
                    <a:cubicBezTo>
                      <a:pt x="4806" y="9565"/>
                      <a:pt x="5146" y="9226"/>
                      <a:pt x="5146" y="8806"/>
                    </a:cubicBezTo>
                    <a:cubicBezTo>
                      <a:pt x="5146" y="8713"/>
                      <a:pt x="5123" y="8621"/>
                      <a:pt x="5094" y="8535"/>
                    </a:cubicBezTo>
                    <a:lnTo>
                      <a:pt x="7367" y="7407"/>
                    </a:lnTo>
                    <a:cubicBezTo>
                      <a:pt x="7494" y="7637"/>
                      <a:pt x="7741" y="7793"/>
                      <a:pt x="8023" y="7793"/>
                    </a:cubicBezTo>
                    <a:cubicBezTo>
                      <a:pt x="8437" y="7793"/>
                      <a:pt x="8777" y="7453"/>
                      <a:pt x="8777" y="7039"/>
                    </a:cubicBezTo>
                    <a:cubicBezTo>
                      <a:pt x="8771" y="6688"/>
                      <a:pt x="8524" y="6383"/>
                      <a:pt x="8196" y="6302"/>
                    </a:cubicBezTo>
                    <a:close/>
                    <a:moveTo>
                      <a:pt x="1221" y="6446"/>
                    </a:moveTo>
                    <a:cubicBezTo>
                      <a:pt x="1135" y="6383"/>
                      <a:pt x="1037" y="6331"/>
                      <a:pt x="927" y="6302"/>
                    </a:cubicBezTo>
                    <a:lnTo>
                      <a:pt x="927" y="3149"/>
                    </a:lnTo>
                    <a:cubicBezTo>
                      <a:pt x="1089" y="3108"/>
                      <a:pt x="1232" y="3016"/>
                      <a:pt x="1330" y="2895"/>
                    </a:cubicBezTo>
                    <a:lnTo>
                      <a:pt x="3638" y="4041"/>
                    </a:lnTo>
                    <a:cubicBezTo>
                      <a:pt x="3632" y="4081"/>
                      <a:pt x="3626" y="4133"/>
                      <a:pt x="3626" y="4173"/>
                    </a:cubicBezTo>
                    <a:cubicBezTo>
                      <a:pt x="3626" y="4535"/>
                      <a:pt x="3868" y="4829"/>
                      <a:pt x="4208" y="4910"/>
                    </a:cubicBezTo>
                    <a:lnTo>
                      <a:pt x="4208" y="4967"/>
                    </a:lnTo>
                    <a:close/>
                    <a:moveTo>
                      <a:pt x="4559" y="4915"/>
                    </a:moveTo>
                    <a:cubicBezTo>
                      <a:pt x="4892" y="4835"/>
                      <a:pt x="5134" y="4541"/>
                      <a:pt x="5134" y="4184"/>
                    </a:cubicBezTo>
                    <a:cubicBezTo>
                      <a:pt x="5134" y="4133"/>
                      <a:pt x="5128" y="4087"/>
                      <a:pt x="5123" y="4046"/>
                    </a:cubicBezTo>
                    <a:lnTo>
                      <a:pt x="7430" y="2901"/>
                    </a:lnTo>
                    <a:cubicBezTo>
                      <a:pt x="7534" y="3022"/>
                      <a:pt x="7678" y="3108"/>
                      <a:pt x="7833" y="3154"/>
                    </a:cubicBezTo>
                    <a:lnTo>
                      <a:pt x="7833" y="6314"/>
                    </a:lnTo>
                    <a:cubicBezTo>
                      <a:pt x="7724" y="6343"/>
                      <a:pt x="7626" y="6389"/>
                      <a:pt x="7540" y="6458"/>
                    </a:cubicBezTo>
                    <a:lnTo>
                      <a:pt x="4553" y="4973"/>
                    </a:lnTo>
                    <a:lnTo>
                      <a:pt x="4553" y="4915"/>
                    </a:lnTo>
                    <a:close/>
                    <a:moveTo>
                      <a:pt x="7281" y="2239"/>
                    </a:moveTo>
                    <a:cubicBezTo>
                      <a:pt x="7263" y="2297"/>
                      <a:pt x="7258" y="2349"/>
                      <a:pt x="7258" y="2412"/>
                    </a:cubicBezTo>
                    <a:cubicBezTo>
                      <a:pt x="7258" y="2470"/>
                      <a:pt x="7263" y="2527"/>
                      <a:pt x="7281" y="2585"/>
                    </a:cubicBezTo>
                    <a:lnTo>
                      <a:pt x="4985" y="3724"/>
                    </a:lnTo>
                    <a:cubicBezTo>
                      <a:pt x="4887" y="3586"/>
                      <a:pt x="4731" y="3494"/>
                      <a:pt x="4559" y="3448"/>
                    </a:cubicBezTo>
                    <a:lnTo>
                      <a:pt x="4559" y="1491"/>
                    </a:lnTo>
                    <a:cubicBezTo>
                      <a:pt x="4772" y="1439"/>
                      <a:pt x="4933" y="1313"/>
                      <a:pt x="5042" y="1134"/>
                    </a:cubicBezTo>
                    <a:close/>
                    <a:moveTo>
                      <a:pt x="3736" y="1134"/>
                    </a:moveTo>
                    <a:cubicBezTo>
                      <a:pt x="3834" y="1313"/>
                      <a:pt x="4006" y="1439"/>
                      <a:pt x="4213" y="1491"/>
                    </a:cubicBezTo>
                    <a:lnTo>
                      <a:pt x="4213" y="3448"/>
                    </a:lnTo>
                    <a:cubicBezTo>
                      <a:pt x="4041" y="3494"/>
                      <a:pt x="3897" y="3586"/>
                      <a:pt x="3793" y="3724"/>
                    </a:cubicBezTo>
                    <a:lnTo>
                      <a:pt x="1497" y="2579"/>
                    </a:lnTo>
                    <a:cubicBezTo>
                      <a:pt x="1509" y="2521"/>
                      <a:pt x="1520" y="2470"/>
                      <a:pt x="1520" y="2406"/>
                    </a:cubicBezTo>
                    <a:cubicBezTo>
                      <a:pt x="1520" y="2349"/>
                      <a:pt x="1509" y="2291"/>
                      <a:pt x="1497" y="2234"/>
                    </a:cubicBezTo>
                    <a:close/>
                    <a:moveTo>
                      <a:pt x="1445" y="6728"/>
                    </a:moveTo>
                    <a:lnTo>
                      <a:pt x="4213" y="5353"/>
                    </a:lnTo>
                    <a:lnTo>
                      <a:pt x="4213" y="8069"/>
                    </a:lnTo>
                    <a:cubicBezTo>
                      <a:pt x="4093" y="8092"/>
                      <a:pt x="3983" y="8155"/>
                      <a:pt x="3891" y="8230"/>
                    </a:cubicBezTo>
                    <a:lnTo>
                      <a:pt x="1509" y="7050"/>
                    </a:lnTo>
                    <a:lnTo>
                      <a:pt x="1509" y="7033"/>
                    </a:lnTo>
                    <a:cubicBezTo>
                      <a:pt x="1509" y="6930"/>
                      <a:pt x="1491" y="6820"/>
                      <a:pt x="1445" y="6728"/>
                    </a:cubicBezTo>
                    <a:close/>
                    <a:moveTo>
                      <a:pt x="4887" y="8242"/>
                    </a:moveTo>
                    <a:cubicBezTo>
                      <a:pt x="4789" y="8161"/>
                      <a:pt x="4685" y="8103"/>
                      <a:pt x="4559" y="8075"/>
                    </a:cubicBezTo>
                    <a:lnTo>
                      <a:pt x="4559" y="5353"/>
                    </a:lnTo>
                    <a:lnTo>
                      <a:pt x="7333" y="6728"/>
                    </a:lnTo>
                    <a:cubicBezTo>
                      <a:pt x="7286" y="6820"/>
                      <a:pt x="7263" y="6924"/>
                      <a:pt x="7263" y="7039"/>
                    </a:cubicBezTo>
                    <a:lnTo>
                      <a:pt x="7263" y="706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36"/>
            <p:cNvSpPr/>
            <p:nvPr/>
          </p:nvSpPr>
          <p:spPr>
            <a:xfrm>
              <a:off x="8399355" y="3558815"/>
              <a:ext cx="337021" cy="271928"/>
            </a:xfrm>
            <a:custGeom>
              <a:avLst/>
              <a:gdLst/>
              <a:ahLst/>
              <a:cxnLst/>
              <a:rect l="l" t="t" r="r" b="b"/>
              <a:pathLst>
                <a:path w="5307" h="4282" fill="none" extrusionOk="0">
                  <a:moveTo>
                    <a:pt x="3782" y="0"/>
                  </a:moveTo>
                  <a:lnTo>
                    <a:pt x="4403" y="0"/>
                  </a:lnTo>
                  <a:cubicBezTo>
                    <a:pt x="4904" y="0"/>
                    <a:pt x="5307" y="403"/>
                    <a:pt x="5307" y="904"/>
                  </a:cubicBezTo>
                  <a:lnTo>
                    <a:pt x="5307" y="2429"/>
                  </a:lnTo>
                  <a:lnTo>
                    <a:pt x="5307" y="2440"/>
                  </a:lnTo>
                  <a:cubicBezTo>
                    <a:pt x="5307" y="3453"/>
                    <a:pt x="4484" y="4276"/>
                    <a:pt x="3471" y="4276"/>
                  </a:cubicBezTo>
                  <a:lnTo>
                    <a:pt x="2872" y="4276"/>
                  </a:lnTo>
                  <a:lnTo>
                    <a:pt x="2872" y="3453"/>
                  </a:lnTo>
                  <a:cubicBezTo>
                    <a:pt x="3523" y="3453"/>
                    <a:pt x="3724" y="2889"/>
                    <a:pt x="3770" y="2429"/>
                  </a:cubicBezTo>
                  <a:lnTo>
                    <a:pt x="3770" y="2429"/>
                  </a:lnTo>
                  <a:cubicBezTo>
                    <a:pt x="3275" y="2429"/>
                    <a:pt x="2872" y="2026"/>
                    <a:pt x="2872" y="1525"/>
                  </a:cubicBezTo>
                  <a:lnTo>
                    <a:pt x="2872" y="904"/>
                  </a:lnTo>
                  <a:cubicBezTo>
                    <a:pt x="2878" y="403"/>
                    <a:pt x="3281" y="0"/>
                    <a:pt x="3782" y="0"/>
                  </a:cubicBezTo>
                  <a:close/>
                  <a:moveTo>
                    <a:pt x="910" y="2434"/>
                  </a:moveTo>
                  <a:lnTo>
                    <a:pt x="910" y="2434"/>
                  </a:lnTo>
                  <a:cubicBezTo>
                    <a:pt x="852" y="2895"/>
                    <a:pt x="651" y="3459"/>
                    <a:pt x="12" y="3459"/>
                  </a:cubicBezTo>
                  <a:lnTo>
                    <a:pt x="12" y="4282"/>
                  </a:lnTo>
                  <a:lnTo>
                    <a:pt x="605" y="4282"/>
                  </a:lnTo>
                  <a:cubicBezTo>
                    <a:pt x="1624" y="4282"/>
                    <a:pt x="2441" y="3459"/>
                    <a:pt x="2441" y="2446"/>
                  </a:cubicBezTo>
                  <a:lnTo>
                    <a:pt x="2441" y="2434"/>
                  </a:lnTo>
                  <a:lnTo>
                    <a:pt x="2441" y="904"/>
                  </a:lnTo>
                  <a:cubicBezTo>
                    <a:pt x="2441" y="403"/>
                    <a:pt x="2038" y="0"/>
                    <a:pt x="1543" y="0"/>
                  </a:cubicBezTo>
                  <a:lnTo>
                    <a:pt x="916" y="0"/>
                  </a:lnTo>
                  <a:cubicBezTo>
                    <a:pt x="421" y="0"/>
                    <a:pt x="18" y="403"/>
                    <a:pt x="18" y="904"/>
                  </a:cubicBezTo>
                  <a:lnTo>
                    <a:pt x="18" y="1525"/>
                  </a:lnTo>
                  <a:cubicBezTo>
                    <a:pt x="1" y="2026"/>
                    <a:pt x="404" y="2434"/>
                    <a:pt x="910" y="2434"/>
                  </a:cubicBezTo>
                  <a:close/>
                </a:path>
              </a:pathLst>
            </a:custGeom>
            <a:solidFill>
              <a:srgbClr val="134F5C">
                <a:alpha val="56600"/>
              </a:srgbClr>
            </a:solidFill>
            <a:ln w="19050" cap="flat" cmpd="sng">
              <a:solidFill>
                <a:schemeClr val="lt2"/>
              </a:solidFill>
              <a:prstDash val="solid"/>
              <a:miter lim="57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6054669" y="4040401"/>
              <a:ext cx="411957" cy="412274"/>
            </a:xfrm>
            <a:custGeom>
              <a:avLst/>
              <a:gdLst/>
              <a:ahLst/>
              <a:cxnLst/>
              <a:rect l="l" t="t" r="r" b="b"/>
              <a:pathLst>
                <a:path w="6487" h="6492" fill="none" extrusionOk="0">
                  <a:moveTo>
                    <a:pt x="6481" y="3033"/>
                  </a:moveTo>
                  <a:cubicBezTo>
                    <a:pt x="6475" y="2930"/>
                    <a:pt x="6418" y="2843"/>
                    <a:pt x="6326" y="2809"/>
                  </a:cubicBezTo>
                  <a:lnTo>
                    <a:pt x="6078" y="2700"/>
                  </a:lnTo>
                  <a:cubicBezTo>
                    <a:pt x="6009" y="2665"/>
                    <a:pt x="5951" y="2607"/>
                    <a:pt x="5928" y="2527"/>
                  </a:cubicBezTo>
                  <a:lnTo>
                    <a:pt x="5928" y="2527"/>
                  </a:lnTo>
                  <a:cubicBezTo>
                    <a:pt x="5905" y="2446"/>
                    <a:pt x="5923" y="2372"/>
                    <a:pt x="5969" y="2302"/>
                  </a:cubicBezTo>
                  <a:lnTo>
                    <a:pt x="6130" y="2090"/>
                  </a:lnTo>
                  <a:cubicBezTo>
                    <a:pt x="6187" y="2009"/>
                    <a:pt x="6199" y="1900"/>
                    <a:pt x="6153" y="1813"/>
                  </a:cubicBezTo>
                  <a:cubicBezTo>
                    <a:pt x="6084" y="1687"/>
                    <a:pt x="6015" y="1566"/>
                    <a:pt x="5940" y="1451"/>
                  </a:cubicBezTo>
                  <a:cubicBezTo>
                    <a:pt x="5882" y="1370"/>
                    <a:pt x="5790" y="1318"/>
                    <a:pt x="5693" y="1336"/>
                  </a:cubicBezTo>
                  <a:lnTo>
                    <a:pt x="5422" y="1364"/>
                  </a:lnTo>
                  <a:cubicBezTo>
                    <a:pt x="5347" y="1370"/>
                    <a:pt x="5267" y="1341"/>
                    <a:pt x="5209" y="1284"/>
                  </a:cubicBezTo>
                  <a:lnTo>
                    <a:pt x="5209" y="1284"/>
                  </a:lnTo>
                  <a:cubicBezTo>
                    <a:pt x="5152" y="1226"/>
                    <a:pt x="5123" y="1146"/>
                    <a:pt x="5129" y="1065"/>
                  </a:cubicBezTo>
                  <a:lnTo>
                    <a:pt x="5157" y="800"/>
                  </a:lnTo>
                  <a:cubicBezTo>
                    <a:pt x="5175" y="697"/>
                    <a:pt x="5123" y="605"/>
                    <a:pt x="5042" y="547"/>
                  </a:cubicBezTo>
                  <a:cubicBezTo>
                    <a:pt x="4927" y="467"/>
                    <a:pt x="4806" y="398"/>
                    <a:pt x="4674" y="340"/>
                  </a:cubicBezTo>
                  <a:cubicBezTo>
                    <a:pt x="4588" y="294"/>
                    <a:pt x="4484" y="306"/>
                    <a:pt x="4403" y="363"/>
                  </a:cubicBezTo>
                  <a:lnTo>
                    <a:pt x="4185" y="518"/>
                  </a:lnTo>
                  <a:cubicBezTo>
                    <a:pt x="4121" y="570"/>
                    <a:pt x="4041" y="582"/>
                    <a:pt x="3960" y="565"/>
                  </a:cubicBezTo>
                  <a:lnTo>
                    <a:pt x="3960" y="565"/>
                  </a:lnTo>
                  <a:cubicBezTo>
                    <a:pt x="3885" y="542"/>
                    <a:pt x="3816" y="490"/>
                    <a:pt x="3788" y="409"/>
                  </a:cubicBezTo>
                  <a:lnTo>
                    <a:pt x="3684" y="167"/>
                  </a:lnTo>
                  <a:cubicBezTo>
                    <a:pt x="3644" y="81"/>
                    <a:pt x="3563" y="18"/>
                    <a:pt x="3460" y="6"/>
                  </a:cubicBezTo>
                  <a:cubicBezTo>
                    <a:pt x="3385" y="1"/>
                    <a:pt x="3316" y="1"/>
                    <a:pt x="3241" y="1"/>
                  </a:cubicBezTo>
                  <a:cubicBezTo>
                    <a:pt x="3172" y="1"/>
                    <a:pt x="3097" y="1"/>
                    <a:pt x="3028" y="6"/>
                  </a:cubicBezTo>
                  <a:cubicBezTo>
                    <a:pt x="2924" y="18"/>
                    <a:pt x="2850" y="75"/>
                    <a:pt x="2804" y="167"/>
                  </a:cubicBezTo>
                  <a:lnTo>
                    <a:pt x="2694" y="409"/>
                  </a:lnTo>
                  <a:cubicBezTo>
                    <a:pt x="2660" y="484"/>
                    <a:pt x="2602" y="542"/>
                    <a:pt x="2522" y="565"/>
                  </a:cubicBezTo>
                  <a:lnTo>
                    <a:pt x="2522" y="565"/>
                  </a:lnTo>
                  <a:cubicBezTo>
                    <a:pt x="2447" y="582"/>
                    <a:pt x="2366" y="570"/>
                    <a:pt x="2303" y="518"/>
                  </a:cubicBezTo>
                  <a:lnTo>
                    <a:pt x="2084" y="363"/>
                  </a:lnTo>
                  <a:cubicBezTo>
                    <a:pt x="2004" y="306"/>
                    <a:pt x="1900" y="288"/>
                    <a:pt x="1814" y="340"/>
                  </a:cubicBezTo>
                  <a:cubicBezTo>
                    <a:pt x="1681" y="403"/>
                    <a:pt x="1561" y="478"/>
                    <a:pt x="1445" y="547"/>
                  </a:cubicBezTo>
                  <a:cubicBezTo>
                    <a:pt x="1365" y="605"/>
                    <a:pt x="1313" y="697"/>
                    <a:pt x="1330" y="800"/>
                  </a:cubicBezTo>
                  <a:lnTo>
                    <a:pt x="1359" y="1065"/>
                  </a:lnTo>
                  <a:cubicBezTo>
                    <a:pt x="1365" y="1146"/>
                    <a:pt x="1336" y="1226"/>
                    <a:pt x="1279" y="1284"/>
                  </a:cubicBezTo>
                  <a:lnTo>
                    <a:pt x="1279" y="1284"/>
                  </a:lnTo>
                  <a:cubicBezTo>
                    <a:pt x="1221" y="1341"/>
                    <a:pt x="1140" y="1370"/>
                    <a:pt x="1066" y="1364"/>
                  </a:cubicBezTo>
                  <a:lnTo>
                    <a:pt x="795" y="1336"/>
                  </a:lnTo>
                  <a:cubicBezTo>
                    <a:pt x="697" y="1318"/>
                    <a:pt x="605" y="1370"/>
                    <a:pt x="548" y="1451"/>
                  </a:cubicBezTo>
                  <a:cubicBezTo>
                    <a:pt x="467" y="1566"/>
                    <a:pt x="392" y="1687"/>
                    <a:pt x="335" y="1813"/>
                  </a:cubicBezTo>
                  <a:cubicBezTo>
                    <a:pt x="294" y="1900"/>
                    <a:pt x="300" y="2009"/>
                    <a:pt x="358" y="2090"/>
                  </a:cubicBezTo>
                  <a:lnTo>
                    <a:pt x="519" y="2302"/>
                  </a:lnTo>
                  <a:cubicBezTo>
                    <a:pt x="565" y="2372"/>
                    <a:pt x="582" y="2446"/>
                    <a:pt x="559" y="2527"/>
                  </a:cubicBezTo>
                  <a:lnTo>
                    <a:pt x="559" y="2527"/>
                  </a:lnTo>
                  <a:cubicBezTo>
                    <a:pt x="536" y="2607"/>
                    <a:pt x="490" y="2671"/>
                    <a:pt x="410" y="2700"/>
                  </a:cubicBezTo>
                  <a:lnTo>
                    <a:pt x="162" y="2809"/>
                  </a:lnTo>
                  <a:cubicBezTo>
                    <a:pt x="76" y="2843"/>
                    <a:pt x="13" y="2930"/>
                    <a:pt x="7" y="3033"/>
                  </a:cubicBezTo>
                  <a:cubicBezTo>
                    <a:pt x="1" y="3102"/>
                    <a:pt x="1" y="3177"/>
                    <a:pt x="1" y="3246"/>
                  </a:cubicBezTo>
                  <a:cubicBezTo>
                    <a:pt x="1" y="3321"/>
                    <a:pt x="1" y="3390"/>
                    <a:pt x="7" y="3465"/>
                  </a:cubicBezTo>
                  <a:cubicBezTo>
                    <a:pt x="13" y="3563"/>
                    <a:pt x="70" y="3643"/>
                    <a:pt x="162" y="3684"/>
                  </a:cubicBezTo>
                  <a:lnTo>
                    <a:pt x="410" y="3793"/>
                  </a:lnTo>
                  <a:cubicBezTo>
                    <a:pt x="479" y="3822"/>
                    <a:pt x="536" y="3885"/>
                    <a:pt x="559" y="3966"/>
                  </a:cubicBezTo>
                  <a:lnTo>
                    <a:pt x="559" y="3966"/>
                  </a:lnTo>
                  <a:cubicBezTo>
                    <a:pt x="582" y="4046"/>
                    <a:pt x="565" y="4127"/>
                    <a:pt x="519" y="4190"/>
                  </a:cubicBezTo>
                  <a:lnTo>
                    <a:pt x="358" y="4403"/>
                  </a:lnTo>
                  <a:cubicBezTo>
                    <a:pt x="300" y="4484"/>
                    <a:pt x="289" y="4593"/>
                    <a:pt x="335" y="4679"/>
                  </a:cubicBezTo>
                  <a:cubicBezTo>
                    <a:pt x="404" y="4806"/>
                    <a:pt x="473" y="4932"/>
                    <a:pt x="548" y="5048"/>
                  </a:cubicBezTo>
                  <a:cubicBezTo>
                    <a:pt x="605" y="5122"/>
                    <a:pt x="697" y="5174"/>
                    <a:pt x="795" y="5163"/>
                  </a:cubicBezTo>
                  <a:lnTo>
                    <a:pt x="1066" y="5134"/>
                  </a:lnTo>
                  <a:cubicBezTo>
                    <a:pt x="1140" y="5122"/>
                    <a:pt x="1221" y="5151"/>
                    <a:pt x="1279" y="5209"/>
                  </a:cubicBezTo>
                  <a:lnTo>
                    <a:pt x="1279" y="5209"/>
                  </a:lnTo>
                  <a:cubicBezTo>
                    <a:pt x="1336" y="5266"/>
                    <a:pt x="1365" y="5347"/>
                    <a:pt x="1359" y="5427"/>
                  </a:cubicBezTo>
                  <a:lnTo>
                    <a:pt x="1330" y="5692"/>
                  </a:lnTo>
                  <a:cubicBezTo>
                    <a:pt x="1313" y="5796"/>
                    <a:pt x="1365" y="5888"/>
                    <a:pt x="1445" y="5945"/>
                  </a:cubicBezTo>
                  <a:cubicBezTo>
                    <a:pt x="1561" y="6026"/>
                    <a:pt x="1681" y="6095"/>
                    <a:pt x="1814" y="6152"/>
                  </a:cubicBezTo>
                  <a:cubicBezTo>
                    <a:pt x="1900" y="6198"/>
                    <a:pt x="2004" y="6187"/>
                    <a:pt x="2084" y="6129"/>
                  </a:cubicBezTo>
                  <a:lnTo>
                    <a:pt x="2303" y="5974"/>
                  </a:lnTo>
                  <a:cubicBezTo>
                    <a:pt x="2366" y="5922"/>
                    <a:pt x="2447" y="5911"/>
                    <a:pt x="2522" y="5928"/>
                  </a:cubicBezTo>
                  <a:lnTo>
                    <a:pt x="2522" y="5928"/>
                  </a:lnTo>
                  <a:cubicBezTo>
                    <a:pt x="2602" y="5951"/>
                    <a:pt x="2665" y="6003"/>
                    <a:pt x="2694" y="6083"/>
                  </a:cubicBezTo>
                  <a:lnTo>
                    <a:pt x="2804" y="6325"/>
                  </a:lnTo>
                  <a:cubicBezTo>
                    <a:pt x="2838" y="6411"/>
                    <a:pt x="2924" y="6475"/>
                    <a:pt x="3028" y="6486"/>
                  </a:cubicBezTo>
                  <a:cubicBezTo>
                    <a:pt x="3097" y="6492"/>
                    <a:pt x="3172" y="6492"/>
                    <a:pt x="3241" y="6492"/>
                  </a:cubicBezTo>
                  <a:cubicBezTo>
                    <a:pt x="3316" y="6492"/>
                    <a:pt x="3385" y="6492"/>
                    <a:pt x="3460" y="6486"/>
                  </a:cubicBezTo>
                  <a:cubicBezTo>
                    <a:pt x="3557" y="6475"/>
                    <a:pt x="3644" y="6417"/>
                    <a:pt x="3684" y="6325"/>
                  </a:cubicBezTo>
                  <a:lnTo>
                    <a:pt x="3788" y="6083"/>
                  </a:lnTo>
                  <a:cubicBezTo>
                    <a:pt x="3828" y="6009"/>
                    <a:pt x="3885" y="5951"/>
                    <a:pt x="3960" y="5928"/>
                  </a:cubicBezTo>
                  <a:lnTo>
                    <a:pt x="3960" y="5928"/>
                  </a:lnTo>
                  <a:cubicBezTo>
                    <a:pt x="4041" y="5911"/>
                    <a:pt x="4121" y="5922"/>
                    <a:pt x="4185" y="5974"/>
                  </a:cubicBezTo>
                  <a:lnTo>
                    <a:pt x="4403" y="6129"/>
                  </a:lnTo>
                  <a:cubicBezTo>
                    <a:pt x="4484" y="6187"/>
                    <a:pt x="4588" y="6204"/>
                    <a:pt x="4674" y="6152"/>
                  </a:cubicBezTo>
                  <a:cubicBezTo>
                    <a:pt x="4806" y="6089"/>
                    <a:pt x="4927" y="6014"/>
                    <a:pt x="5042" y="5945"/>
                  </a:cubicBezTo>
                  <a:cubicBezTo>
                    <a:pt x="5123" y="5888"/>
                    <a:pt x="5175" y="5796"/>
                    <a:pt x="5157" y="5692"/>
                  </a:cubicBezTo>
                  <a:lnTo>
                    <a:pt x="5129" y="5427"/>
                  </a:lnTo>
                  <a:cubicBezTo>
                    <a:pt x="5123" y="5347"/>
                    <a:pt x="5152" y="5266"/>
                    <a:pt x="5209" y="5209"/>
                  </a:cubicBezTo>
                  <a:lnTo>
                    <a:pt x="5209" y="5209"/>
                  </a:lnTo>
                  <a:cubicBezTo>
                    <a:pt x="5267" y="5151"/>
                    <a:pt x="5347" y="5122"/>
                    <a:pt x="5422" y="5134"/>
                  </a:cubicBezTo>
                  <a:lnTo>
                    <a:pt x="5693" y="5163"/>
                  </a:lnTo>
                  <a:cubicBezTo>
                    <a:pt x="5790" y="5174"/>
                    <a:pt x="5882" y="5122"/>
                    <a:pt x="5940" y="5048"/>
                  </a:cubicBezTo>
                  <a:cubicBezTo>
                    <a:pt x="6021" y="4932"/>
                    <a:pt x="6095" y="4806"/>
                    <a:pt x="6153" y="4679"/>
                  </a:cubicBezTo>
                  <a:cubicBezTo>
                    <a:pt x="6193" y="4593"/>
                    <a:pt x="6187" y="4484"/>
                    <a:pt x="6130" y="4403"/>
                  </a:cubicBezTo>
                  <a:lnTo>
                    <a:pt x="5969" y="4190"/>
                  </a:lnTo>
                  <a:cubicBezTo>
                    <a:pt x="5923" y="4127"/>
                    <a:pt x="5905" y="4046"/>
                    <a:pt x="5928" y="3966"/>
                  </a:cubicBezTo>
                  <a:lnTo>
                    <a:pt x="5928" y="3966"/>
                  </a:lnTo>
                  <a:cubicBezTo>
                    <a:pt x="5951" y="3885"/>
                    <a:pt x="5998" y="3822"/>
                    <a:pt x="6078" y="3793"/>
                  </a:cubicBezTo>
                  <a:lnTo>
                    <a:pt x="6326" y="3684"/>
                  </a:lnTo>
                  <a:cubicBezTo>
                    <a:pt x="6412" y="3649"/>
                    <a:pt x="6475" y="3563"/>
                    <a:pt x="6481" y="3465"/>
                  </a:cubicBezTo>
                  <a:cubicBezTo>
                    <a:pt x="6487" y="3390"/>
                    <a:pt x="6487" y="3321"/>
                    <a:pt x="6487" y="3246"/>
                  </a:cubicBezTo>
                  <a:cubicBezTo>
                    <a:pt x="6487" y="3166"/>
                    <a:pt x="6487" y="3097"/>
                    <a:pt x="6481" y="3033"/>
                  </a:cubicBezTo>
                  <a:close/>
                  <a:moveTo>
                    <a:pt x="3252" y="4368"/>
                  </a:moveTo>
                  <a:cubicBezTo>
                    <a:pt x="2631" y="4368"/>
                    <a:pt x="2130" y="3868"/>
                    <a:pt x="2130" y="3246"/>
                  </a:cubicBezTo>
                  <a:cubicBezTo>
                    <a:pt x="2130" y="2631"/>
                    <a:pt x="2631" y="2124"/>
                    <a:pt x="3252" y="2124"/>
                  </a:cubicBezTo>
                  <a:cubicBezTo>
                    <a:pt x="3868" y="2124"/>
                    <a:pt x="4375" y="2631"/>
                    <a:pt x="4375" y="3246"/>
                  </a:cubicBezTo>
                  <a:cubicBezTo>
                    <a:pt x="4375" y="3868"/>
                    <a:pt x="3868" y="4368"/>
                    <a:pt x="3252" y="4368"/>
                  </a:cubicBezTo>
                  <a:close/>
                </a:path>
              </a:pathLst>
            </a:custGeom>
            <a:solidFill>
              <a:srgbClr val="134F5C">
                <a:alpha val="56600"/>
              </a:srgbClr>
            </a:solidFill>
            <a:ln w="19050" cap="flat" cmpd="sng">
              <a:solidFill>
                <a:schemeClr val="lt2"/>
              </a:solidFill>
              <a:prstDash val="solid"/>
              <a:miter lim="57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6379556" y="1780922"/>
              <a:ext cx="412338" cy="411893"/>
            </a:xfrm>
            <a:custGeom>
              <a:avLst/>
              <a:gdLst/>
              <a:ahLst/>
              <a:cxnLst/>
              <a:rect l="l" t="t" r="r" b="b"/>
              <a:pathLst>
                <a:path w="6493" h="6486" fill="none" extrusionOk="0">
                  <a:moveTo>
                    <a:pt x="6486" y="3027"/>
                  </a:moveTo>
                  <a:cubicBezTo>
                    <a:pt x="6475" y="2929"/>
                    <a:pt x="6417" y="2837"/>
                    <a:pt x="6325" y="2803"/>
                  </a:cubicBezTo>
                  <a:lnTo>
                    <a:pt x="6084" y="2693"/>
                  </a:lnTo>
                  <a:cubicBezTo>
                    <a:pt x="6009" y="2665"/>
                    <a:pt x="5951" y="2601"/>
                    <a:pt x="5928" y="2521"/>
                  </a:cubicBezTo>
                  <a:lnTo>
                    <a:pt x="5928" y="2521"/>
                  </a:lnTo>
                  <a:cubicBezTo>
                    <a:pt x="5911" y="2446"/>
                    <a:pt x="5922" y="2365"/>
                    <a:pt x="5974" y="2302"/>
                  </a:cubicBezTo>
                  <a:lnTo>
                    <a:pt x="6130" y="2083"/>
                  </a:lnTo>
                  <a:cubicBezTo>
                    <a:pt x="6187" y="2009"/>
                    <a:pt x="6204" y="1899"/>
                    <a:pt x="6153" y="1813"/>
                  </a:cubicBezTo>
                  <a:cubicBezTo>
                    <a:pt x="6089" y="1681"/>
                    <a:pt x="6014" y="1560"/>
                    <a:pt x="5945" y="1445"/>
                  </a:cubicBezTo>
                  <a:cubicBezTo>
                    <a:pt x="5888" y="1364"/>
                    <a:pt x="5796" y="1312"/>
                    <a:pt x="5692" y="1330"/>
                  </a:cubicBezTo>
                  <a:lnTo>
                    <a:pt x="5427" y="1358"/>
                  </a:lnTo>
                  <a:cubicBezTo>
                    <a:pt x="5347" y="1364"/>
                    <a:pt x="5266" y="1335"/>
                    <a:pt x="5209" y="1278"/>
                  </a:cubicBezTo>
                  <a:lnTo>
                    <a:pt x="5209" y="1278"/>
                  </a:lnTo>
                  <a:cubicBezTo>
                    <a:pt x="5151" y="1220"/>
                    <a:pt x="5122" y="1145"/>
                    <a:pt x="5134" y="1065"/>
                  </a:cubicBezTo>
                  <a:lnTo>
                    <a:pt x="5163" y="800"/>
                  </a:lnTo>
                  <a:cubicBezTo>
                    <a:pt x="5174" y="696"/>
                    <a:pt x="5122" y="604"/>
                    <a:pt x="5048" y="547"/>
                  </a:cubicBezTo>
                  <a:cubicBezTo>
                    <a:pt x="4927" y="466"/>
                    <a:pt x="4806" y="397"/>
                    <a:pt x="4679" y="340"/>
                  </a:cubicBezTo>
                  <a:cubicBezTo>
                    <a:pt x="4593" y="294"/>
                    <a:pt x="4484" y="299"/>
                    <a:pt x="4403" y="357"/>
                  </a:cubicBezTo>
                  <a:lnTo>
                    <a:pt x="4190" y="518"/>
                  </a:lnTo>
                  <a:cubicBezTo>
                    <a:pt x="4127" y="570"/>
                    <a:pt x="4046" y="581"/>
                    <a:pt x="3966" y="558"/>
                  </a:cubicBezTo>
                  <a:lnTo>
                    <a:pt x="3966" y="558"/>
                  </a:lnTo>
                  <a:cubicBezTo>
                    <a:pt x="3885" y="535"/>
                    <a:pt x="3822" y="489"/>
                    <a:pt x="3793" y="409"/>
                  </a:cubicBezTo>
                  <a:lnTo>
                    <a:pt x="3684" y="167"/>
                  </a:lnTo>
                  <a:cubicBezTo>
                    <a:pt x="3649" y="81"/>
                    <a:pt x="3563" y="12"/>
                    <a:pt x="3459" y="6"/>
                  </a:cubicBezTo>
                  <a:cubicBezTo>
                    <a:pt x="3390" y="0"/>
                    <a:pt x="3315" y="0"/>
                    <a:pt x="3246" y="0"/>
                  </a:cubicBezTo>
                  <a:cubicBezTo>
                    <a:pt x="3172" y="0"/>
                    <a:pt x="3103" y="0"/>
                    <a:pt x="3028" y="6"/>
                  </a:cubicBezTo>
                  <a:cubicBezTo>
                    <a:pt x="2930" y="12"/>
                    <a:pt x="2849" y="69"/>
                    <a:pt x="2809" y="167"/>
                  </a:cubicBezTo>
                  <a:lnTo>
                    <a:pt x="2700" y="409"/>
                  </a:lnTo>
                  <a:cubicBezTo>
                    <a:pt x="2671" y="484"/>
                    <a:pt x="2608" y="541"/>
                    <a:pt x="2527" y="558"/>
                  </a:cubicBezTo>
                  <a:lnTo>
                    <a:pt x="2527" y="558"/>
                  </a:lnTo>
                  <a:cubicBezTo>
                    <a:pt x="2446" y="581"/>
                    <a:pt x="2366" y="570"/>
                    <a:pt x="2303" y="518"/>
                  </a:cubicBezTo>
                  <a:lnTo>
                    <a:pt x="2090" y="357"/>
                  </a:lnTo>
                  <a:cubicBezTo>
                    <a:pt x="2009" y="299"/>
                    <a:pt x="1900" y="288"/>
                    <a:pt x="1813" y="340"/>
                  </a:cubicBezTo>
                  <a:cubicBezTo>
                    <a:pt x="1687" y="403"/>
                    <a:pt x="1560" y="472"/>
                    <a:pt x="1445" y="547"/>
                  </a:cubicBezTo>
                  <a:cubicBezTo>
                    <a:pt x="1370" y="604"/>
                    <a:pt x="1319" y="696"/>
                    <a:pt x="1330" y="800"/>
                  </a:cubicBezTo>
                  <a:lnTo>
                    <a:pt x="1359" y="1065"/>
                  </a:lnTo>
                  <a:cubicBezTo>
                    <a:pt x="1370" y="1145"/>
                    <a:pt x="1342" y="1220"/>
                    <a:pt x="1284" y="1278"/>
                  </a:cubicBezTo>
                  <a:lnTo>
                    <a:pt x="1284" y="1278"/>
                  </a:lnTo>
                  <a:cubicBezTo>
                    <a:pt x="1226" y="1335"/>
                    <a:pt x="1146" y="1364"/>
                    <a:pt x="1065" y="1358"/>
                  </a:cubicBezTo>
                  <a:lnTo>
                    <a:pt x="801" y="1330"/>
                  </a:lnTo>
                  <a:cubicBezTo>
                    <a:pt x="697" y="1318"/>
                    <a:pt x="605" y="1364"/>
                    <a:pt x="547" y="1445"/>
                  </a:cubicBezTo>
                  <a:cubicBezTo>
                    <a:pt x="467" y="1560"/>
                    <a:pt x="398" y="1681"/>
                    <a:pt x="340" y="1813"/>
                  </a:cubicBezTo>
                  <a:cubicBezTo>
                    <a:pt x="294" y="1899"/>
                    <a:pt x="306" y="2003"/>
                    <a:pt x="363" y="2083"/>
                  </a:cubicBezTo>
                  <a:lnTo>
                    <a:pt x="519" y="2302"/>
                  </a:lnTo>
                  <a:cubicBezTo>
                    <a:pt x="570" y="2365"/>
                    <a:pt x="582" y="2446"/>
                    <a:pt x="565" y="2521"/>
                  </a:cubicBezTo>
                  <a:lnTo>
                    <a:pt x="565" y="2521"/>
                  </a:lnTo>
                  <a:cubicBezTo>
                    <a:pt x="542" y="2601"/>
                    <a:pt x="490" y="2665"/>
                    <a:pt x="409" y="2693"/>
                  </a:cubicBezTo>
                  <a:lnTo>
                    <a:pt x="168" y="2803"/>
                  </a:lnTo>
                  <a:cubicBezTo>
                    <a:pt x="81" y="2837"/>
                    <a:pt x="18" y="2924"/>
                    <a:pt x="6" y="3027"/>
                  </a:cubicBezTo>
                  <a:cubicBezTo>
                    <a:pt x="1" y="3102"/>
                    <a:pt x="1" y="3171"/>
                    <a:pt x="1" y="3246"/>
                  </a:cubicBezTo>
                  <a:cubicBezTo>
                    <a:pt x="1" y="3315"/>
                    <a:pt x="1" y="3390"/>
                    <a:pt x="6" y="3459"/>
                  </a:cubicBezTo>
                  <a:cubicBezTo>
                    <a:pt x="18" y="3557"/>
                    <a:pt x="75" y="3637"/>
                    <a:pt x="168" y="3683"/>
                  </a:cubicBezTo>
                  <a:lnTo>
                    <a:pt x="409" y="3793"/>
                  </a:lnTo>
                  <a:cubicBezTo>
                    <a:pt x="484" y="3821"/>
                    <a:pt x="542" y="3885"/>
                    <a:pt x="565" y="3965"/>
                  </a:cubicBezTo>
                  <a:lnTo>
                    <a:pt x="565" y="3965"/>
                  </a:lnTo>
                  <a:cubicBezTo>
                    <a:pt x="582" y="4040"/>
                    <a:pt x="570" y="4121"/>
                    <a:pt x="519" y="4184"/>
                  </a:cubicBezTo>
                  <a:lnTo>
                    <a:pt x="363" y="4403"/>
                  </a:lnTo>
                  <a:cubicBezTo>
                    <a:pt x="306" y="4483"/>
                    <a:pt x="288" y="4587"/>
                    <a:pt x="340" y="4673"/>
                  </a:cubicBezTo>
                  <a:cubicBezTo>
                    <a:pt x="404" y="4805"/>
                    <a:pt x="478" y="4926"/>
                    <a:pt x="547" y="5041"/>
                  </a:cubicBezTo>
                  <a:cubicBezTo>
                    <a:pt x="605" y="5122"/>
                    <a:pt x="697" y="5174"/>
                    <a:pt x="801" y="5156"/>
                  </a:cubicBezTo>
                  <a:lnTo>
                    <a:pt x="1065" y="5128"/>
                  </a:lnTo>
                  <a:cubicBezTo>
                    <a:pt x="1146" y="5122"/>
                    <a:pt x="1226" y="5151"/>
                    <a:pt x="1284" y="5208"/>
                  </a:cubicBezTo>
                  <a:lnTo>
                    <a:pt x="1284" y="5208"/>
                  </a:lnTo>
                  <a:cubicBezTo>
                    <a:pt x="1342" y="5266"/>
                    <a:pt x="1370" y="5346"/>
                    <a:pt x="1359" y="5421"/>
                  </a:cubicBezTo>
                  <a:lnTo>
                    <a:pt x="1330" y="5692"/>
                  </a:lnTo>
                  <a:cubicBezTo>
                    <a:pt x="1319" y="5789"/>
                    <a:pt x="1370" y="5882"/>
                    <a:pt x="1445" y="5939"/>
                  </a:cubicBezTo>
                  <a:cubicBezTo>
                    <a:pt x="1560" y="6020"/>
                    <a:pt x="1687" y="6094"/>
                    <a:pt x="1813" y="6152"/>
                  </a:cubicBezTo>
                  <a:cubicBezTo>
                    <a:pt x="1900" y="6192"/>
                    <a:pt x="2009" y="6187"/>
                    <a:pt x="2090" y="6129"/>
                  </a:cubicBezTo>
                  <a:lnTo>
                    <a:pt x="2303" y="5968"/>
                  </a:lnTo>
                  <a:cubicBezTo>
                    <a:pt x="2366" y="5922"/>
                    <a:pt x="2446" y="5905"/>
                    <a:pt x="2527" y="5928"/>
                  </a:cubicBezTo>
                  <a:lnTo>
                    <a:pt x="2527" y="5928"/>
                  </a:lnTo>
                  <a:cubicBezTo>
                    <a:pt x="2608" y="5951"/>
                    <a:pt x="2671" y="5997"/>
                    <a:pt x="2700" y="6077"/>
                  </a:cubicBezTo>
                  <a:lnTo>
                    <a:pt x="2809" y="6325"/>
                  </a:lnTo>
                  <a:cubicBezTo>
                    <a:pt x="2844" y="6411"/>
                    <a:pt x="2930" y="6474"/>
                    <a:pt x="3028" y="6480"/>
                  </a:cubicBezTo>
                  <a:cubicBezTo>
                    <a:pt x="3103" y="6486"/>
                    <a:pt x="3172" y="6486"/>
                    <a:pt x="3246" y="6486"/>
                  </a:cubicBezTo>
                  <a:cubicBezTo>
                    <a:pt x="3315" y="6486"/>
                    <a:pt x="3390" y="6486"/>
                    <a:pt x="3459" y="6480"/>
                  </a:cubicBezTo>
                  <a:cubicBezTo>
                    <a:pt x="3563" y="6474"/>
                    <a:pt x="3643" y="6417"/>
                    <a:pt x="3684" y="6325"/>
                  </a:cubicBezTo>
                  <a:lnTo>
                    <a:pt x="3793" y="6077"/>
                  </a:lnTo>
                  <a:cubicBezTo>
                    <a:pt x="3822" y="6008"/>
                    <a:pt x="3885" y="5951"/>
                    <a:pt x="3966" y="5928"/>
                  </a:cubicBezTo>
                  <a:lnTo>
                    <a:pt x="3966" y="5928"/>
                  </a:lnTo>
                  <a:cubicBezTo>
                    <a:pt x="4046" y="5905"/>
                    <a:pt x="4121" y="5922"/>
                    <a:pt x="4190" y="5968"/>
                  </a:cubicBezTo>
                  <a:lnTo>
                    <a:pt x="4403" y="6129"/>
                  </a:lnTo>
                  <a:cubicBezTo>
                    <a:pt x="4484" y="6187"/>
                    <a:pt x="4593" y="6198"/>
                    <a:pt x="4679" y="6152"/>
                  </a:cubicBezTo>
                  <a:cubicBezTo>
                    <a:pt x="4806" y="6083"/>
                    <a:pt x="4927" y="6014"/>
                    <a:pt x="5048" y="5939"/>
                  </a:cubicBezTo>
                  <a:cubicBezTo>
                    <a:pt x="5122" y="5882"/>
                    <a:pt x="5174" y="5789"/>
                    <a:pt x="5163" y="5692"/>
                  </a:cubicBezTo>
                  <a:lnTo>
                    <a:pt x="5134" y="5421"/>
                  </a:lnTo>
                  <a:cubicBezTo>
                    <a:pt x="5122" y="5346"/>
                    <a:pt x="5151" y="5266"/>
                    <a:pt x="5209" y="5208"/>
                  </a:cubicBezTo>
                  <a:lnTo>
                    <a:pt x="5209" y="5208"/>
                  </a:lnTo>
                  <a:cubicBezTo>
                    <a:pt x="5266" y="5151"/>
                    <a:pt x="5347" y="5122"/>
                    <a:pt x="5427" y="5128"/>
                  </a:cubicBezTo>
                  <a:lnTo>
                    <a:pt x="5692" y="5156"/>
                  </a:lnTo>
                  <a:cubicBezTo>
                    <a:pt x="5796" y="5174"/>
                    <a:pt x="5888" y="5122"/>
                    <a:pt x="5945" y="5041"/>
                  </a:cubicBezTo>
                  <a:cubicBezTo>
                    <a:pt x="6026" y="4926"/>
                    <a:pt x="6095" y="4805"/>
                    <a:pt x="6153" y="4673"/>
                  </a:cubicBezTo>
                  <a:cubicBezTo>
                    <a:pt x="6199" y="4587"/>
                    <a:pt x="6187" y="4483"/>
                    <a:pt x="6130" y="4403"/>
                  </a:cubicBezTo>
                  <a:lnTo>
                    <a:pt x="5974" y="4184"/>
                  </a:lnTo>
                  <a:cubicBezTo>
                    <a:pt x="5922" y="4121"/>
                    <a:pt x="5911" y="4040"/>
                    <a:pt x="5928" y="3965"/>
                  </a:cubicBezTo>
                  <a:lnTo>
                    <a:pt x="5928" y="3965"/>
                  </a:lnTo>
                  <a:cubicBezTo>
                    <a:pt x="5951" y="3885"/>
                    <a:pt x="6003" y="3821"/>
                    <a:pt x="6084" y="3793"/>
                  </a:cubicBezTo>
                  <a:lnTo>
                    <a:pt x="6325" y="3683"/>
                  </a:lnTo>
                  <a:cubicBezTo>
                    <a:pt x="6412" y="3649"/>
                    <a:pt x="6475" y="3562"/>
                    <a:pt x="6486" y="3459"/>
                  </a:cubicBezTo>
                  <a:cubicBezTo>
                    <a:pt x="6492" y="3390"/>
                    <a:pt x="6492" y="3315"/>
                    <a:pt x="6492" y="3246"/>
                  </a:cubicBezTo>
                  <a:cubicBezTo>
                    <a:pt x="6492" y="3171"/>
                    <a:pt x="6486" y="3102"/>
                    <a:pt x="6486" y="3027"/>
                  </a:cubicBezTo>
                  <a:close/>
                  <a:moveTo>
                    <a:pt x="3246" y="4368"/>
                  </a:moveTo>
                  <a:cubicBezTo>
                    <a:pt x="2625" y="4368"/>
                    <a:pt x="2124" y="3862"/>
                    <a:pt x="2124" y="3246"/>
                  </a:cubicBezTo>
                  <a:cubicBezTo>
                    <a:pt x="2124" y="2624"/>
                    <a:pt x="2625" y="2124"/>
                    <a:pt x="3246" y="2124"/>
                  </a:cubicBezTo>
                  <a:cubicBezTo>
                    <a:pt x="3868" y="2124"/>
                    <a:pt x="4369" y="2624"/>
                    <a:pt x="4369" y="3246"/>
                  </a:cubicBezTo>
                  <a:cubicBezTo>
                    <a:pt x="4369" y="3862"/>
                    <a:pt x="3868" y="4368"/>
                    <a:pt x="3246" y="4368"/>
                  </a:cubicBezTo>
                  <a:close/>
                </a:path>
              </a:pathLst>
            </a:custGeom>
            <a:solidFill>
              <a:srgbClr val="134F5C">
                <a:alpha val="56600"/>
              </a:srgbClr>
            </a:solidFill>
            <a:ln w="19050" cap="flat" cmpd="sng">
              <a:solidFill>
                <a:schemeClr val="lt2"/>
              </a:solidFill>
              <a:prstDash val="solid"/>
              <a:miter lim="57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36"/>
            <p:cNvGrpSpPr/>
            <p:nvPr/>
          </p:nvGrpSpPr>
          <p:grpSpPr>
            <a:xfrm>
              <a:off x="7261919" y="2979030"/>
              <a:ext cx="842315" cy="841757"/>
              <a:chOff x="7273478" y="2705981"/>
              <a:chExt cx="1055136" cy="1054437"/>
            </a:xfrm>
          </p:grpSpPr>
          <p:sp>
            <p:nvSpPr>
              <p:cNvPr id="495" name="Google Shape;495;p36"/>
              <p:cNvSpPr/>
              <p:nvPr/>
            </p:nvSpPr>
            <p:spPr>
              <a:xfrm>
                <a:off x="7363723" y="2795527"/>
                <a:ext cx="874273" cy="874273"/>
              </a:xfrm>
              <a:custGeom>
                <a:avLst/>
                <a:gdLst/>
                <a:ahLst/>
                <a:cxnLst/>
                <a:rect l="l" t="t" r="r" b="b"/>
                <a:pathLst>
                  <a:path w="13767" h="13767" extrusionOk="0">
                    <a:moveTo>
                      <a:pt x="13766" y="6884"/>
                    </a:moveTo>
                    <a:cubicBezTo>
                      <a:pt x="13766" y="10687"/>
                      <a:pt x="10682" y="13766"/>
                      <a:pt x="6883" y="13766"/>
                    </a:cubicBezTo>
                    <a:cubicBezTo>
                      <a:pt x="3080" y="13766"/>
                      <a:pt x="1" y="10687"/>
                      <a:pt x="1" y="6884"/>
                    </a:cubicBezTo>
                    <a:cubicBezTo>
                      <a:pt x="1" y="3080"/>
                      <a:pt x="3080" y="1"/>
                      <a:pt x="6883" y="1"/>
                    </a:cubicBezTo>
                    <a:cubicBezTo>
                      <a:pt x="10682" y="1"/>
                      <a:pt x="13766" y="3080"/>
                      <a:pt x="13766" y="68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7273478" y="2705981"/>
                <a:ext cx="1055136" cy="1054437"/>
              </a:xfrm>
              <a:custGeom>
                <a:avLst/>
                <a:gdLst/>
                <a:ahLst/>
                <a:cxnLst/>
                <a:rect l="l" t="t" r="r" b="b"/>
                <a:pathLst>
                  <a:path w="16615" h="16604" extrusionOk="0">
                    <a:moveTo>
                      <a:pt x="8304" y="16604"/>
                    </a:moveTo>
                    <a:cubicBezTo>
                      <a:pt x="3724" y="16604"/>
                      <a:pt x="0" y="12874"/>
                      <a:pt x="0" y="8299"/>
                    </a:cubicBezTo>
                    <a:cubicBezTo>
                      <a:pt x="0" y="3718"/>
                      <a:pt x="3729" y="1"/>
                      <a:pt x="8304" y="1"/>
                    </a:cubicBezTo>
                    <a:cubicBezTo>
                      <a:pt x="12880" y="1"/>
                      <a:pt x="16603" y="3724"/>
                      <a:pt x="16603" y="8299"/>
                    </a:cubicBezTo>
                    <a:cubicBezTo>
                      <a:pt x="16614" y="12874"/>
                      <a:pt x="12885" y="16604"/>
                      <a:pt x="8304" y="16604"/>
                    </a:cubicBezTo>
                    <a:close/>
                    <a:moveTo>
                      <a:pt x="8304" y="99"/>
                    </a:moveTo>
                    <a:cubicBezTo>
                      <a:pt x="3787" y="99"/>
                      <a:pt x="110" y="3776"/>
                      <a:pt x="110" y="8294"/>
                    </a:cubicBezTo>
                    <a:cubicBezTo>
                      <a:pt x="110" y="12811"/>
                      <a:pt x="3787" y="16488"/>
                      <a:pt x="8304" y="16488"/>
                    </a:cubicBezTo>
                    <a:cubicBezTo>
                      <a:pt x="12822" y="16488"/>
                      <a:pt x="16499" y="12811"/>
                      <a:pt x="16499" y="8294"/>
                    </a:cubicBezTo>
                    <a:cubicBezTo>
                      <a:pt x="16499" y="3776"/>
                      <a:pt x="12822" y="99"/>
                      <a:pt x="8304" y="99"/>
                    </a:cubicBezTo>
                    <a:close/>
                  </a:path>
                </a:pathLst>
              </a:custGeom>
              <a:solidFill>
                <a:srgbClr val="134F5C">
                  <a:alpha val="56600"/>
                </a:srgbClr>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7594909" y="3046603"/>
                <a:ext cx="412274" cy="411957"/>
              </a:xfrm>
              <a:custGeom>
                <a:avLst/>
                <a:gdLst/>
                <a:ahLst/>
                <a:cxnLst/>
                <a:rect l="l" t="t" r="r" b="b"/>
                <a:pathLst>
                  <a:path w="6492" h="6487" fill="none" extrusionOk="0">
                    <a:moveTo>
                      <a:pt x="6486" y="3028"/>
                    </a:moveTo>
                    <a:cubicBezTo>
                      <a:pt x="6475" y="2930"/>
                      <a:pt x="6417" y="2844"/>
                      <a:pt x="6325" y="2804"/>
                    </a:cubicBezTo>
                    <a:lnTo>
                      <a:pt x="6083" y="2700"/>
                    </a:lnTo>
                    <a:cubicBezTo>
                      <a:pt x="6009" y="2671"/>
                      <a:pt x="5951" y="2602"/>
                      <a:pt x="5928" y="2527"/>
                    </a:cubicBezTo>
                    <a:lnTo>
                      <a:pt x="5928" y="2527"/>
                    </a:lnTo>
                    <a:cubicBezTo>
                      <a:pt x="5911" y="2447"/>
                      <a:pt x="5922" y="2366"/>
                      <a:pt x="5974" y="2303"/>
                    </a:cubicBezTo>
                    <a:lnTo>
                      <a:pt x="6129" y="2084"/>
                    </a:lnTo>
                    <a:cubicBezTo>
                      <a:pt x="6187" y="2004"/>
                      <a:pt x="6204" y="1900"/>
                      <a:pt x="6152" y="1814"/>
                    </a:cubicBezTo>
                    <a:cubicBezTo>
                      <a:pt x="6089" y="1681"/>
                      <a:pt x="6014" y="1561"/>
                      <a:pt x="5945" y="1445"/>
                    </a:cubicBezTo>
                    <a:cubicBezTo>
                      <a:pt x="5888" y="1365"/>
                      <a:pt x="5796" y="1313"/>
                      <a:pt x="5692" y="1330"/>
                    </a:cubicBezTo>
                    <a:lnTo>
                      <a:pt x="5427" y="1359"/>
                    </a:lnTo>
                    <a:cubicBezTo>
                      <a:pt x="5347" y="1365"/>
                      <a:pt x="5266" y="1336"/>
                      <a:pt x="5209" y="1279"/>
                    </a:cubicBezTo>
                    <a:lnTo>
                      <a:pt x="5209" y="1279"/>
                    </a:lnTo>
                    <a:cubicBezTo>
                      <a:pt x="5151" y="1221"/>
                      <a:pt x="5122" y="1140"/>
                      <a:pt x="5128" y="1066"/>
                    </a:cubicBezTo>
                    <a:lnTo>
                      <a:pt x="5157" y="795"/>
                    </a:lnTo>
                    <a:cubicBezTo>
                      <a:pt x="5174" y="697"/>
                      <a:pt x="5122" y="605"/>
                      <a:pt x="5042" y="548"/>
                    </a:cubicBezTo>
                    <a:cubicBezTo>
                      <a:pt x="4927" y="467"/>
                      <a:pt x="4806" y="392"/>
                      <a:pt x="4679" y="335"/>
                    </a:cubicBezTo>
                    <a:cubicBezTo>
                      <a:pt x="4593" y="294"/>
                      <a:pt x="4483" y="300"/>
                      <a:pt x="4403" y="358"/>
                    </a:cubicBezTo>
                    <a:lnTo>
                      <a:pt x="4190" y="519"/>
                    </a:lnTo>
                    <a:cubicBezTo>
                      <a:pt x="4121" y="565"/>
                      <a:pt x="4046" y="582"/>
                      <a:pt x="3966" y="559"/>
                    </a:cubicBezTo>
                    <a:lnTo>
                      <a:pt x="3966" y="559"/>
                    </a:lnTo>
                    <a:cubicBezTo>
                      <a:pt x="3885" y="536"/>
                      <a:pt x="3822" y="490"/>
                      <a:pt x="3793" y="410"/>
                    </a:cubicBezTo>
                    <a:lnTo>
                      <a:pt x="3684" y="162"/>
                    </a:lnTo>
                    <a:cubicBezTo>
                      <a:pt x="3649" y="76"/>
                      <a:pt x="3563" y="13"/>
                      <a:pt x="3459" y="7"/>
                    </a:cubicBezTo>
                    <a:cubicBezTo>
                      <a:pt x="3390" y="1"/>
                      <a:pt x="3315" y="1"/>
                      <a:pt x="3246" y="1"/>
                    </a:cubicBezTo>
                    <a:cubicBezTo>
                      <a:pt x="3171" y="1"/>
                      <a:pt x="3102" y="1"/>
                      <a:pt x="3028" y="7"/>
                    </a:cubicBezTo>
                    <a:cubicBezTo>
                      <a:pt x="2930" y="13"/>
                      <a:pt x="2849" y="70"/>
                      <a:pt x="2809" y="162"/>
                    </a:cubicBezTo>
                    <a:lnTo>
                      <a:pt x="2699" y="410"/>
                    </a:lnTo>
                    <a:cubicBezTo>
                      <a:pt x="2665" y="479"/>
                      <a:pt x="2607" y="536"/>
                      <a:pt x="2527" y="559"/>
                    </a:cubicBezTo>
                    <a:lnTo>
                      <a:pt x="2527" y="559"/>
                    </a:lnTo>
                    <a:cubicBezTo>
                      <a:pt x="2446" y="582"/>
                      <a:pt x="2366" y="565"/>
                      <a:pt x="2302" y="519"/>
                    </a:cubicBezTo>
                    <a:lnTo>
                      <a:pt x="2089" y="358"/>
                    </a:lnTo>
                    <a:cubicBezTo>
                      <a:pt x="2009" y="300"/>
                      <a:pt x="1900" y="289"/>
                      <a:pt x="1813" y="335"/>
                    </a:cubicBezTo>
                    <a:cubicBezTo>
                      <a:pt x="1687" y="404"/>
                      <a:pt x="1560" y="473"/>
                      <a:pt x="1445" y="548"/>
                    </a:cubicBezTo>
                    <a:cubicBezTo>
                      <a:pt x="1370" y="605"/>
                      <a:pt x="1318" y="697"/>
                      <a:pt x="1330" y="795"/>
                    </a:cubicBezTo>
                    <a:lnTo>
                      <a:pt x="1359" y="1066"/>
                    </a:lnTo>
                    <a:cubicBezTo>
                      <a:pt x="1370" y="1140"/>
                      <a:pt x="1341" y="1221"/>
                      <a:pt x="1284" y="1279"/>
                    </a:cubicBezTo>
                    <a:lnTo>
                      <a:pt x="1284" y="1279"/>
                    </a:lnTo>
                    <a:cubicBezTo>
                      <a:pt x="1226" y="1336"/>
                      <a:pt x="1146" y="1365"/>
                      <a:pt x="1065" y="1359"/>
                    </a:cubicBezTo>
                    <a:lnTo>
                      <a:pt x="800" y="1330"/>
                    </a:lnTo>
                    <a:cubicBezTo>
                      <a:pt x="697" y="1313"/>
                      <a:pt x="605" y="1365"/>
                      <a:pt x="547" y="1445"/>
                    </a:cubicBezTo>
                    <a:cubicBezTo>
                      <a:pt x="467" y="1561"/>
                      <a:pt x="398" y="1681"/>
                      <a:pt x="340" y="1814"/>
                    </a:cubicBezTo>
                    <a:cubicBezTo>
                      <a:pt x="294" y="1900"/>
                      <a:pt x="305" y="2004"/>
                      <a:pt x="363" y="2084"/>
                    </a:cubicBezTo>
                    <a:lnTo>
                      <a:pt x="518" y="2303"/>
                    </a:lnTo>
                    <a:cubicBezTo>
                      <a:pt x="570" y="2366"/>
                      <a:pt x="582" y="2447"/>
                      <a:pt x="564" y="2527"/>
                    </a:cubicBezTo>
                    <a:lnTo>
                      <a:pt x="564" y="2527"/>
                    </a:lnTo>
                    <a:cubicBezTo>
                      <a:pt x="541" y="2602"/>
                      <a:pt x="490" y="2671"/>
                      <a:pt x="409" y="2700"/>
                    </a:cubicBezTo>
                    <a:lnTo>
                      <a:pt x="167" y="2804"/>
                    </a:lnTo>
                    <a:cubicBezTo>
                      <a:pt x="81" y="2844"/>
                      <a:pt x="18" y="2924"/>
                      <a:pt x="6" y="3028"/>
                    </a:cubicBezTo>
                    <a:cubicBezTo>
                      <a:pt x="0" y="3103"/>
                      <a:pt x="0" y="3172"/>
                      <a:pt x="0" y="3247"/>
                    </a:cubicBezTo>
                    <a:cubicBezTo>
                      <a:pt x="0" y="3316"/>
                      <a:pt x="0" y="3391"/>
                      <a:pt x="6" y="3460"/>
                    </a:cubicBezTo>
                    <a:cubicBezTo>
                      <a:pt x="18" y="3563"/>
                      <a:pt x="75" y="3650"/>
                      <a:pt x="167" y="3684"/>
                    </a:cubicBezTo>
                    <a:lnTo>
                      <a:pt x="409" y="3793"/>
                    </a:lnTo>
                    <a:cubicBezTo>
                      <a:pt x="484" y="3828"/>
                      <a:pt x="541" y="3886"/>
                      <a:pt x="564" y="3966"/>
                    </a:cubicBezTo>
                    <a:lnTo>
                      <a:pt x="564" y="3966"/>
                    </a:lnTo>
                    <a:cubicBezTo>
                      <a:pt x="582" y="4041"/>
                      <a:pt x="570" y="4121"/>
                      <a:pt x="518" y="4185"/>
                    </a:cubicBezTo>
                    <a:lnTo>
                      <a:pt x="363" y="4403"/>
                    </a:lnTo>
                    <a:cubicBezTo>
                      <a:pt x="305" y="4484"/>
                      <a:pt x="288" y="4588"/>
                      <a:pt x="340" y="4674"/>
                    </a:cubicBezTo>
                    <a:cubicBezTo>
                      <a:pt x="403" y="4806"/>
                      <a:pt x="478" y="4927"/>
                      <a:pt x="547" y="5042"/>
                    </a:cubicBezTo>
                    <a:cubicBezTo>
                      <a:pt x="605" y="5123"/>
                      <a:pt x="697" y="5175"/>
                      <a:pt x="800" y="5157"/>
                    </a:cubicBezTo>
                    <a:lnTo>
                      <a:pt x="1065" y="5129"/>
                    </a:lnTo>
                    <a:cubicBezTo>
                      <a:pt x="1146" y="5123"/>
                      <a:pt x="1226" y="5152"/>
                      <a:pt x="1284" y="5209"/>
                    </a:cubicBezTo>
                    <a:lnTo>
                      <a:pt x="1284" y="5209"/>
                    </a:lnTo>
                    <a:cubicBezTo>
                      <a:pt x="1341" y="5267"/>
                      <a:pt x="1370" y="5347"/>
                      <a:pt x="1359" y="5422"/>
                    </a:cubicBezTo>
                    <a:lnTo>
                      <a:pt x="1330" y="5693"/>
                    </a:lnTo>
                    <a:cubicBezTo>
                      <a:pt x="1318" y="5790"/>
                      <a:pt x="1370" y="5882"/>
                      <a:pt x="1445" y="5940"/>
                    </a:cubicBezTo>
                    <a:cubicBezTo>
                      <a:pt x="1560" y="6021"/>
                      <a:pt x="1687" y="6095"/>
                      <a:pt x="1813" y="6153"/>
                    </a:cubicBezTo>
                    <a:cubicBezTo>
                      <a:pt x="1900" y="6193"/>
                      <a:pt x="2009" y="6187"/>
                      <a:pt x="2089" y="6130"/>
                    </a:cubicBezTo>
                    <a:lnTo>
                      <a:pt x="2302" y="5969"/>
                    </a:lnTo>
                    <a:cubicBezTo>
                      <a:pt x="2366" y="5923"/>
                      <a:pt x="2446" y="5905"/>
                      <a:pt x="2527" y="5928"/>
                    </a:cubicBezTo>
                    <a:lnTo>
                      <a:pt x="2527" y="5928"/>
                    </a:lnTo>
                    <a:cubicBezTo>
                      <a:pt x="2607" y="5951"/>
                      <a:pt x="2671" y="5998"/>
                      <a:pt x="2699" y="6078"/>
                    </a:cubicBezTo>
                    <a:lnTo>
                      <a:pt x="2809" y="6326"/>
                    </a:lnTo>
                    <a:cubicBezTo>
                      <a:pt x="2843" y="6412"/>
                      <a:pt x="2930" y="6475"/>
                      <a:pt x="3028" y="6481"/>
                    </a:cubicBezTo>
                    <a:cubicBezTo>
                      <a:pt x="3102" y="6487"/>
                      <a:pt x="3171" y="6487"/>
                      <a:pt x="3246" y="6487"/>
                    </a:cubicBezTo>
                    <a:cubicBezTo>
                      <a:pt x="3315" y="6487"/>
                      <a:pt x="3390" y="6487"/>
                      <a:pt x="3459" y="6481"/>
                    </a:cubicBezTo>
                    <a:cubicBezTo>
                      <a:pt x="3563" y="6475"/>
                      <a:pt x="3649" y="6418"/>
                      <a:pt x="3684" y="6326"/>
                    </a:cubicBezTo>
                    <a:lnTo>
                      <a:pt x="3793" y="6078"/>
                    </a:lnTo>
                    <a:cubicBezTo>
                      <a:pt x="3827" y="6009"/>
                      <a:pt x="3885" y="5951"/>
                      <a:pt x="3966" y="5928"/>
                    </a:cubicBezTo>
                    <a:lnTo>
                      <a:pt x="3966" y="5928"/>
                    </a:lnTo>
                    <a:cubicBezTo>
                      <a:pt x="4046" y="5905"/>
                      <a:pt x="4121" y="5923"/>
                      <a:pt x="4190" y="5969"/>
                    </a:cubicBezTo>
                    <a:lnTo>
                      <a:pt x="4403" y="6130"/>
                    </a:lnTo>
                    <a:cubicBezTo>
                      <a:pt x="4483" y="6187"/>
                      <a:pt x="4593" y="6199"/>
                      <a:pt x="4679" y="6153"/>
                    </a:cubicBezTo>
                    <a:cubicBezTo>
                      <a:pt x="4806" y="6084"/>
                      <a:pt x="4927" y="6015"/>
                      <a:pt x="5042" y="5940"/>
                    </a:cubicBezTo>
                    <a:cubicBezTo>
                      <a:pt x="5122" y="5882"/>
                      <a:pt x="5174" y="5790"/>
                      <a:pt x="5157" y="5693"/>
                    </a:cubicBezTo>
                    <a:lnTo>
                      <a:pt x="5128" y="5422"/>
                    </a:lnTo>
                    <a:cubicBezTo>
                      <a:pt x="5122" y="5347"/>
                      <a:pt x="5151" y="5267"/>
                      <a:pt x="5209" y="5209"/>
                    </a:cubicBezTo>
                    <a:lnTo>
                      <a:pt x="5209" y="5209"/>
                    </a:lnTo>
                    <a:cubicBezTo>
                      <a:pt x="5266" y="5152"/>
                      <a:pt x="5347" y="5123"/>
                      <a:pt x="5427" y="5129"/>
                    </a:cubicBezTo>
                    <a:lnTo>
                      <a:pt x="5692" y="5157"/>
                    </a:lnTo>
                    <a:cubicBezTo>
                      <a:pt x="5796" y="5175"/>
                      <a:pt x="5888" y="5123"/>
                      <a:pt x="5945" y="5042"/>
                    </a:cubicBezTo>
                    <a:cubicBezTo>
                      <a:pt x="6026" y="4927"/>
                      <a:pt x="6095" y="4806"/>
                      <a:pt x="6152" y="4674"/>
                    </a:cubicBezTo>
                    <a:cubicBezTo>
                      <a:pt x="6198" y="4588"/>
                      <a:pt x="6187" y="4484"/>
                      <a:pt x="6129" y="4403"/>
                    </a:cubicBezTo>
                    <a:lnTo>
                      <a:pt x="5974" y="4185"/>
                    </a:lnTo>
                    <a:cubicBezTo>
                      <a:pt x="5922" y="4121"/>
                      <a:pt x="5911" y="4041"/>
                      <a:pt x="5928" y="3966"/>
                    </a:cubicBezTo>
                    <a:lnTo>
                      <a:pt x="5928" y="3966"/>
                    </a:lnTo>
                    <a:cubicBezTo>
                      <a:pt x="5951" y="3886"/>
                      <a:pt x="6003" y="3822"/>
                      <a:pt x="6083" y="3793"/>
                    </a:cubicBezTo>
                    <a:lnTo>
                      <a:pt x="6325" y="3684"/>
                    </a:lnTo>
                    <a:cubicBezTo>
                      <a:pt x="6411" y="3650"/>
                      <a:pt x="6475" y="3563"/>
                      <a:pt x="6486" y="3460"/>
                    </a:cubicBezTo>
                    <a:cubicBezTo>
                      <a:pt x="6492" y="3391"/>
                      <a:pt x="6492" y="3316"/>
                      <a:pt x="6492" y="3247"/>
                    </a:cubicBezTo>
                    <a:cubicBezTo>
                      <a:pt x="6492" y="3172"/>
                      <a:pt x="6486" y="3103"/>
                      <a:pt x="6486" y="3028"/>
                    </a:cubicBezTo>
                    <a:close/>
                    <a:moveTo>
                      <a:pt x="3246" y="4369"/>
                    </a:moveTo>
                    <a:cubicBezTo>
                      <a:pt x="2630" y="4369"/>
                      <a:pt x="2124" y="3862"/>
                      <a:pt x="2124" y="3247"/>
                    </a:cubicBezTo>
                    <a:cubicBezTo>
                      <a:pt x="2124" y="2625"/>
                      <a:pt x="2630" y="2125"/>
                      <a:pt x="3246" y="2125"/>
                    </a:cubicBezTo>
                    <a:cubicBezTo>
                      <a:pt x="3868" y="2125"/>
                      <a:pt x="4368" y="2625"/>
                      <a:pt x="4368" y="3247"/>
                    </a:cubicBezTo>
                    <a:cubicBezTo>
                      <a:pt x="4368" y="3862"/>
                      <a:pt x="3868" y="4369"/>
                      <a:pt x="3246" y="4369"/>
                    </a:cubicBezTo>
                    <a:close/>
                  </a:path>
                </a:pathLst>
              </a:custGeom>
              <a:solidFill>
                <a:schemeClr val="accent4"/>
              </a:solidFill>
              <a:ln w="28575" cap="flat" cmpd="sng">
                <a:solidFill>
                  <a:schemeClr val="accent4"/>
                </a:solidFill>
                <a:prstDash val="solid"/>
                <a:miter lim="57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36"/>
            <p:cNvGrpSpPr/>
            <p:nvPr/>
          </p:nvGrpSpPr>
          <p:grpSpPr>
            <a:xfrm>
              <a:off x="7287500" y="1402030"/>
              <a:ext cx="791159" cy="608287"/>
              <a:chOff x="7349773" y="264075"/>
              <a:chExt cx="961077" cy="738930"/>
            </a:xfrm>
          </p:grpSpPr>
          <p:sp>
            <p:nvSpPr>
              <p:cNvPr id="499" name="Google Shape;499;p36"/>
              <p:cNvSpPr/>
              <p:nvPr/>
            </p:nvSpPr>
            <p:spPr>
              <a:xfrm>
                <a:off x="7349773" y="516552"/>
                <a:ext cx="280396" cy="280396"/>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7766124" y="796950"/>
                <a:ext cx="206055" cy="20605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8159525" y="264075"/>
                <a:ext cx="151325" cy="151325"/>
              </a:xfrm>
              <a:custGeom>
                <a:avLst/>
                <a:gdLst/>
                <a:ahLst/>
                <a:cxnLst/>
                <a:rect l="l" t="t" r="r" b="b"/>
                <a:pathLst>
                  <a:path w="6648" h="6648" extrusionOk="0">
                    <a:moveTo>
                      <a:pt x="6648" y="3327"/>
                    </a:moveTo>
                    <a:cubicBezTo>
                      <a:pt x="6648" y="5162"/>
                      <a:pt x="5157" y="6647"/>
                      <a:pt x="3327" y="6647"/>
                    </a:cubicBezTo>
                    <a:cubicBezTo>
                      <a:pt x="1491" y="6647"/>
                      <a:pt x="1" y="5162"/>
                      <a:pt x="1" y="3327"/>
                    </a:cubicBezTo>
                    <a:cubicBezTo>
                      <a:pt x="1" y="1491"/>
                      <a:pt x="1491" y="0"/>
                      <a:pt x="3327" y="0"/>
                    </a:cubicBezTo>
                    <a:cubicBezTo>
                      <a:pt x="5157" y="0"/>
                      <a:pt x="6648" y="1491"/>
                      <a:pt x="6648" y="33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0"/>
          <p:cNvSpPr/>
          <p:nvPr/>
        </p:nvSpPr>
        <p:spPr>
          <a:xfrm>
            <a:off x="1688542" y="1886760"/>
            <a:ext cx="716400" cy="71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03" name="Google Shape;603;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Sistem</a:t>
            </a:r>
            <a:r>
              <a:rPr lang="en-ID" dirty="0"/>
              <a:t> </a:t>
            </a:r>
            <a:r>
              <a:rPr lang="en-ID" dirty="0" err="1"/>
              <a:t>Pemrosesan</a:t>
            </a:r>
            <a:r>
              <a:rPr lang="en-ID" dirty="0"/>
              <a:t> </a:t>
            </a:r>
            <a:r>
              <a:rPr lang="en-ID" dirty="0" err="1"/>
              <a:t>Transaksi</a:t>
            </a:r>
            <a:r>
              <a:rPr lang="en-ID" dirty="0"/>
              <a:t> (SPT)</a:t>
            </a:r>
          </a:p>
        </p:txBody>
      </p:sp>
      <p:sp>
        <p:nvSpPr>
          <p:cNvPr id="604" name="Google Shape;604;p40"/>
          <p:cNvSpPr txBox="1">
            <a:spLocks noGrp="1"/>
          </p:cNvSpPr>
          <p:nvPr>
            <p:ph type="subTitle" idx="1"/>
          </p:nvPr>
        </p:nvSpPr>
        <p:spPr>
          <a:xfrm>
            <a:off x="5056386" y="3089693"/>
            <a:ext cx="2560500" cy="12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SPT </a:t>
            </a:r>
            <a:r>
              <a:rPr lang="en-US" dirty="0" err="1"/>
              <a:t>berfungsi</a:t>
            </a:r>
            <a:r>
              <a:rPr lang="en-US" dirty="0"/>
              <a:t> </a:t>
            </a:r>
            <a:r>
              <a:rPr lang="en-US" dirty="0" err="1"/>
              <a:t>untuk</a:t>
            </a:r>
            <a:r>
              <a:rPr lang="en-US" dirty="0"/>
              <a:t> </a:t>
            </a:r>
            <a:r>
              <a:rPr lang="en-US" dirty="0" err="1"/>
              <a:t>mencatat</a:t>
            </a:r>
            <a:r>
              <a:rPr lang="en-US" dirty="0"/>
              <a:t> </a:t>
            </a:r>
            <a:r>
              <a:rPr lang="en-US" dirty="0" err="1"/>
              <a:t>transaksi</a:t>
            </a:r>
            <a:r>
              <a:rPr lang="en-US" dirty="0"/>
              <a:t>, </a:t>
            </a:r>
            <a:r>
              <a:rPr lang="en-US" dirty="0" err="1"/>
              <a:t>mempercepat</a:t>
            </a:r>
            <a:r>
              <a:rPr lang="en-US" dirty="0"/>
              <a:t> </a:t>
            </a:r>
            <a:r>
              <a:rPr lang="en-US" dirty="0" err="1"/>
              <a:t>pemrosesan</a:t>
            </a:r>
            <a:r>
              <a:rPr lang="en-US" dirty="0"/>
              <a:t> data, dan </a:t>
            </a:r>
            <a:r>
              <a:rPr lang="en-US" dirty="0" err="1"/>
              <a:t>menyajikan</a:t>
            </a:r>
            <a:r>
              <a:rPr lang="en-US" dirty="0"/>
              <a:t> </a:t>
            </a:r>
            <a:r>
              <a:rPr lang="en-US" dirty="0" err="1"/>
              <a:t>laporan</a:t>
            </a:r>
            <a:r>
              <a:rPr lang="en-US" dirty="0"/>
              <a:t> </a:t>
            </a:r>
            <a:r>
              <a:rPr lang="en-US" dirty="0" err="1"/>
              <a:t>terstruktur</a:t>
            </a:r>
            <a:r>
              <a:rPr lang="en-US" dirty="0"/>
              <a:t> yang </a:t>
            </a:r>
            <a:r>
              <a:rPr lang="en-US" dirty="0" err="1"/>
              <a:t>digunakan</a:t>
            </a:r>
            <a:r>
              <a:rPr lang="en-US" dirty="0"/>
              <a:t> </a:t>
            </a:r>
            <a:r>
              <a:rPr lang="en-US" dirty="0" err="1"/>
              <a:t>dalam</a:t>
            </a:r>
            <a:r>
              <a:rPr lang="en-US" dirty="0"/>
              <a:t> </a:t>
            </a:r>
            <a:r>
              <a:rPr lang="en-US" dirty="0" err="1"/>
              <a:t>pengambilan</a:t>
            </a:r>
            <a:r>
              <a:rPr lang="en-US" dirty="0"/>
              <a:t> </a:t>
            </a:r>
            <a:r>
              <a:rPr lang="en-US" dirty="0" err="1"/>
              <a:t>keputusan</a:t>
            </a:r>
            <a:r>
              <a:rPr lang="en-US" dirty="0"/>
              <a:t> </a:t>
            </a:r>
            <a:r>
              <a:rPr lang="en-US" dirty="0" err="1"/>
              <a:t>operasional</a:t>
            </a:r>
            <a:r>
              <a:rPr lang="en-US" dirty="0"/>
              <a:t>.</a:t>
            </a:r>
          </a:p>
        </p:txBody>
      </p:sp>
      <p:sp>
        <p:nvSpPr>
          <p:cNvPr id="605" name="Google Shape;605;p40"/>
          <p:cNvSpPr txBox="1">
            <a:spLocks noGrp="1"/>
          </p:cNvSpPr>
          <p:nvPr>
            <p:ph type="subTitle" idx="2"/>
          </p:nvPr>
        </p:nvSpPr>
        <p:spPr>
          <a:xfrm>
            <a:off x="1559778" y="3089693"/>
            <a:ext cx="2560500" cy="121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sv-SE" dirty="0"/>
              <a:t>SPT adalah sistem dasar yang mengumpulkan dan memproses transaksi harian perusahaan. Ini menjadi fondasi bagi sistem informasi lainnya.</a:t>
            </a:r>
            <a:endParaRPr lang="en-US" dirty="0"/>
          </a:p>
        </p:txBody>
      </p:sp>
      <p:sp>
        <p:nvSpPr>
          <p:cNvPr id="606" name="Google Shape;606;p40"/>
          <p:cNvSpPr txBox="1">
            <a:spLocks noGrp="1"/>
          </p:cNvSpPr>
          <p:nvPr>
            <p:ph type="subTitle" idx="3"/>
          </p:nvPr>
        </p:nvSpPr>
        <p:spPr>
          <a:xfrm>
            <a:off x="5056386" y="2743878"/>
            <a:ext cx="25605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err="1">
                <a:effectLst/>
                <a:latin typeface="Times New Roman" panose="02020603050405020304" pitchFamily="18" charset="0"/>
                <a:ea typeface="Calibri" panose="020F0502020204030204" pitchFamily="34" charset="0"/>
              </a:rPr>
              <a:t>Fungsi</a:t>
            </a:r>
            <a:r>
              <a:rPr lang="en-US" sz="1800" dirty="0">
                <a:effectLst/>
                <a:latin typeface="Times New Roman" panose="02020603050405020304" pitchFamily="18" charset="0"/>
                <a:ea typeface="Calibri" panose="020F0502020204030204" pitchFamily="34" charset="0"/>
              </a:rPr>
              <a:t> Utama</a:t>
            </a:r>
            <a:endParaRPr dirty="0"/>
          </a:p>
        </p:txBody>
      </p:sp>
      <p:sp>
        <p:nvSpPr>
          <p:cNvPr id="607" name="Google Shape;607;p40"/>
          <p:cNvSpPr txBox="1">
            <a:spLocks noGrp="1"/>
          </p:cNvSpPr>
          <p:nvPr>
            <p:ph type="subTitle" idx="4"/>
          </p:nvPr>
        </p:nvSpPr>
        <p:spPr>
          <a:xfrm>
            <a:off x="1559778" y="2743878"/>
            <a:ext cx="25605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err="1">
                <a:effectLst/>
                <a:latin typeface="Times New Roman" panose="02020603050405020304" pitchFamily="18" charset="0"/>
                <a:ea typeface="Calibri" panose="020F0502020204030204" pitchFamily="34" charset="0"/>
              </a:rPr>
              <a:t>Definisi</a:t>
            </a:r>
            <a:r>
              <a:rPr lang="en-US" sz="1800" dirty="0">
                <a:effectLst/>
                <a:latin typeface="Times New Roman" panose="02020603050405020304" pitchFamily="18" charset="0"/>
                <a:ea typeface="Calibri" panose="020F0502020204030204" pitchFamily="34" charset="0"/>
              </a:rPr>
              <a:t> SPT</a:t>
            </a:r>
            <a:endParaRPr dirty="0"/>
          </a:p>
        </p:txBody>
      </p:sp>
      <p:grpSp>
        <p:nvGrpSpPr>
          <p:cNvPr id="608" name="Google Shape;608;p40"/>
          <p:cNvGrpSpPr/>
          <p:nvPr/>
        </p:nvGrpSpPr>
        <p:grpSpPr>
          <a:xfrm>
            <a:off x="1796529" y="2020385"/>
            <a:ext cx="500435" cy="465474"/>
            <a:chOff x="5434200" y="1498338"/>
            <a:chExt cx="500435" cy="465474"/>
          </a:xfrm>
        </p:grpSpPr>
        <p:sp>
          <p:nvSpPr>
            <p:cNvPr id="609" name="Google Shape;609;p40"/>
            <p:cNvSpPr/>
            <p:nvPr/>
          </p:nvSpPr>
          <p:spPr>
            <a:xfrm>
              <a:off x="5552458" y="1498338"/>
              <a:ext cx="117330" cy="256959"/>
            </a:xfrm>
            <a:custGeom>
              <a:avLst/>
              <a:gdLst/>
              <a:ahLst/>
              <a:cxnLst/>
              <a:rect l="l" t="t" r="r" b="b"/>
              <a:pathLst>
                <a:path w="4299" h="9415" extrusionOk="0">
                  <a:moveTo>
                    <a:pt x="3600" y="0"/>
                  </a:moveTo>
                  <a:lnTo>
                    <a:pt x="2153" y="336"/>
                  </a:lnTo>
                  <a:lnTo>
                    <a:pt x="2153" y="932"/>
                  </a:lnTo>
                  <a:lnTo>
                    <a:pt x="3229" y="932"/>
                  </a:lnTo>
                  <a:lnTo>
                    <a:pt x="3229" y="3081"/>
                  </a:lnTo>
                  <a:lnTo>
                    <a:pt x="2153" y="3081"/>
                  </a:lnTo>
                  <a:lnTo>
                    <a:pt x="2153" y="2008"/>
                  </a:lnTo>
                  <a:lnTo>
                    <a:pt x="1077" y="2008"/>
                  </a:lnTo>
                  <a:lnTo>
                    <a:pt x="1077" y="3416"/>
                  </a:lnTo>
                  <a:lnTo>
                    <a:pt x="0" y="3952"/>
                  </a:lnTo>
                  <a:lnTo>
                    <a:pt x="0" y="4157"/>
                  </a:lnTo>
                  <a:lnTo>
                    <a:pt x="2146" y="4157"/>
                  </a:lnTo>
                  <a:lnTo>
                    <a:pt x="2146" y="5233"/>
                  </a:lnTo>
                  <a:lnTo>
                    <a:pt x="0" y="5233"/>
                  </a:lnTo>
                  <a:lnTo>
                    <a:pt x="0" y="5435"/>
                  </a:lnTo>
                  <a:lnTo>
                    <a:pt x="1077" y="5974"/>
                  </a:lnTo>
                  <a:lnTo>
                    <a:pt x="1077" y="7382"/>
                  </a:lnTo>
                  <a:lnTo>
                    <a:pt x="2153" y="7382"/>
                  </a:lnTo>
                  <a:lnTo>
                    <a:pt x="2153" y="6310"/>
                  </a:lnTo>
                  <a:lnTo>
                    <a:pt x="3229" y="6310"/>
                  </a:lnTo>
                  <a:lnTo>
                    <a:pt x="3229" y="8459"/>
                  </a:lnTo>
                  <a:lnTo>
                    <a:pt x="2153" y="8459"/>
                  </a:lnTo>
                  <a:lnTo>
                    <a:pt x="2153" y="8769"/>
                  </a:lnTo>
                  <a:lnTo>
                    <a:pt x="2795" y="9415"/>
                  </a:lnTo>
                  <a:lnTo>
                    <a:pt x="4298" y="8660"/>
                  </a:lnTo>
                  <a:lnTo>
                    <a:pt x="4298" y="5233"/>
                  </a:lnTo>
                  <a:lnTo>
                    <a:pt x="3222" y="5233"/>
                  </a:lnTo>
                  <a:lnTo>
                    <a:pt x="3222" y="4157"/>
                  </a:lnTo>
                  <a:lnTo>
                    <a:pt x="4298" y="4157"/>
                  </a:lnTo>
                  <a:lnTo>
                    <a:pt x="4298" y="678"/>
                  </a:lnTo>
                  <a:lnTo>
                    <a:pt x="3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5699046" y="1498338"/>
              <a:ext cx="117522" cy="256959"/>
            </a:xfrm>
            <a:custGeom>
              <a:avLst/>
              <a:gdLst/>
              <a:ahLst/>
              <a:cxnLst/>
              <a:rect l="l" t="t" r="r" b="b"/>
              <a:pathLst>
                <a:path w="4306" h="9415" extrusionOk="0">
                  <a:moveTo>
                    <a:pt x="706" y="0"/>
                  </a:moveTo>
                  <a:lnTo>
                    <a:pt x="4" y="674"/>
                  </a:lnTo>
                  <a:lnTo>
                    <a:pt x="4" y="4157"/>
                  </a:lnTo>
                  <a:lnTo>
                    <a:pt x="1080" y="4157"/>
                  </a:lnTo>
                  <a:lnTo>
                    <a:pt x="1080" y="5233"/>
                  </a:lnTo>
                  <a:lnTo>
                    <a:pt x="0" y="5233"/>
                  </a:lnTo>
                  <a:lnTo>
                    <a:pt x="0" y="8660"/>
                  </a:lnTo>
                  <a:lnTo>
                    <a:pt x="1503" y="9415"/>
                  </a:lnTo>
                  <a:lnTo>
                    <a:pt x="2149" y="8769"/>
                  </a:lnTo>
                  <a:lnTo>
                    <a:pt x="2149" y="8459"/>
                  </a:lnTo>
                  <a:lnTo>
                    <a:pt x="1076" y="8459"/>
                  </a:lnTo>
                  <a:lnTo>
                    <a:pt x="1076" y="6310"/>
                  </a:lnTo>
                  <a:lnTo>
                    <a:pt x="2153" y="6310"/>
                  </a:lnTo>
                  <a:lnTo>
                    <a:pt x="2153" y="7382"/>
                  </a:lnTo>
                  <a:lnTo>
                    <a:pt x="3229" y="7382"/>
                  </a:lnTo>
                  <a:lnTo>
                    <a:pt x="3229" y="5974"/>
                  </a:lnTo>
                  <a:lnTo>
                    <a:pt x="4305" y="5435"/>
                  </a:lnTo>
                  <a:lnTo>
                    <a:pt x="4305" y="5233"/>
                  </a:lnTo>
                  <a:lnTo>
                    <a:pt x="2156" y="5233"/>
                  </a:lnTo>
                  <a:lnTo>
                    <a:pt x="2156" y="4157"/>
                  </a:lnTo>
                  <a:lnTo>
                    <a:pt x="4305" y="4157"/>
                  </a:lnTo>
                  <a:lnTo>
                    <a:pt x="4305" y="3952"/>
                  </a:lnTo>
                  <a:lnTo>
                    <a:pt x="3229" y="3416"/>
                  </a:lnTo>
                  <a:lnTo>
                    <a:pt x="3229" y="2008"/>
                  </a:lnTo>
                  <a:lnTo>
                    <a:pt x="2153" y="2008"/>
                  </a:lnTo>
                  <a:lnTo>
                    <a:pt x="2153" y="3084"/>
                  </a:lnTo>
                  <a:lnTo>
                    <a:pt x="1076" y="3084"/>
                  </a:lnTo>
                  <a:lnTo>
                    <a:pt x="1076" y="932"/>
                  </a:lnTo>
                  <a:lnTo>
                    <a:pt x="2153" y="932"/>
                  </a:lnTo>
                  <a:lnTo>
                    <a:pt x="2153" y="336"/>
                  </a:lnTo>
                  <a:lnTo>
                    <a:pt x="7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5434282" y="1846399"/>
              <a:ext cx="500353" cy="117412"/>
            </a:xfrm>
            <a:custGeom>
              <a:avLst/>
              <a:gdLst/>
              <a:ahLst/>
              <a:cxnLst/>
              <a:rect l="l" t="t" r="r" b="b"/>
              <a:pathLst>
                <a:path w="18333" h="4302" extrusionOk="0">
                  <a:moveTo>
                    <a:pt x="1" y="0"/>
                  </a:moveTo>
                  <a:lnTo>
                    <a:pt x="1" y="2149"/>
                  </a:lnTo>
                  <a:lnTo>
                    <a:pt x="7552" y="2149"/>
                  </a:lnTo>
                  <a:lnTo>
                    <a:pt x="7552" y="3225"/>
                  </a:lnTo>
                  <a:lnTo>
                    <a:pt x="5407" y="3225"/>
                  </a:lnTo>
                  <a:lnTo>
                    <a:pt x="5407" y="4302"/>
                  </a:lnTo>
                  <a:lnTo>
                    <a:pt x="12926" y="4302"/>
                  </a:lnTo>
                  <a:lnTo>
                    <a:pt x="12926" y="3225"/>
                  </a:lnTo>
                  <a:lnTo>
                    <a:pt x="10777" y="3225"/>
                  </a:lnTo>
                  <a:lnTo>
                    <a:pt x="10777" y="2149"/>
                  </a:lnTo>
                  <a:lnTo>
                    <a:pt x="18332" y="2149"/>
                  </a:lnTo>
                  <a:lnTo>
                    <a:pt x="18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5434200" y="1523747"/>
              <a:ext cx="500326" cy="293285"/>
            </a:xfrm>
            <a:custGeom>
              <a:avLst/>
              <a:gdLst/>
              <a:ahLst/>
              <a:cxnLst/>
              <a:rect l="l" t="t" r="r" b="b"/>
              <a:pathLst>
                <a:path w="18332" h="10746" extrusionOk="0">
                  <a:moveTo>
                    <a:pt x="0" y="1"/>
                  </a:moveTo>
                  <a:lnTo>
                    <a:pt x="0" y="10746"/>
                  </a:lnTo>
                  <a:lnTo>
                    <a:pt x="18332" y="10746"/>
                  </a:lnTo>
                  <a:lnTo>
                    <a:pt x="18332" y="1"/>
                  </a:lnTo>
                  <a:lnTo>
                    <a:pt x="14002" y="1"/>
                  </a:lnTo>
                  <a:lnTo>
                    <a:pt x="14002" y="1818"/>
                  </a:lnTo>
                  <a:lnTo>
                    <a:pt x="15075" y="2358"/>
                  </a:lnTo>
                  <a:lnTo>
                    <a:pt x="15075" y="5170"/>
                  </a:lnTo>
                  <a:lnTo>
                    <a:pt x="14002" y="5710"/>
                  </a:lnTo>
                  <a:lnTo>
                    <a:pt x="14002" y="7528"/>
                  </a:lnTo>
                  <a:lnTo>
                    <a:pt x="12926" y="7528"/>
                  </a:lnTo>
                  <a:lnTo>
                    <a:pt x="12926" y="8286"/>
                  </a:lnTo>
                  <a:lnTo>
                    <a:pt x="11419" y="9790"/>
                  </a:lnTo>
                  <a:lnTo>
                    <a:pt x="9164" y="8660"/>
                  </a:lnTo>
                  <a:lnTo>
                    <a:pt x="6913" y="9790"/>
                  </a:lnTo>
                  <a:lnTo>
                    <a:pt x="5406" y="8286"/>
                  </a:lnTo>
                  <a:lnTo>
                    <a:pt x="5406" y="7528"/>
                  </a:lnTo>
                  <a:lnTo>
                    <a:pt x="4330" y="7528"/>
                  </a:lnTo>
                  <a:lnTo>
                    <a:pt x="4330" y="5710"/>
                  </a:lnTo>
                  <a:lnTo>
                    <a:pt x="3254" y="5170"/>
                  </a:lnTo>
                  <a:lnTo>
                    <a:pt x="3254" y="2358"/>
                  </a:lnTo>
                  <a:lnTo>
                    <a:pt x="4330" y="1818"/>
                  </a:lnTo>
                  <a:lnTo>
                    <a:pt x="4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40"/>
          <p:cNvSpPr/>
          <p:nvPr/>
        </p:nvSpPr>
        <p:spPr>
          <a:xfrm>
            <a:off x="5133825" y="1862266"/>
            <a:ext cx="716400" cy="71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614" name="Google Shape;614;p40"/>
          <p:cNvGrpSpPr/>
          <p:nvPr/>
        </p:nvGrpSpPr>
        <p:grpSpPr>
          <a:xfrm>
            <a:off x="5249932" y="1986429"/>
            <a:ext cx="500517" cy="500735"/>
            <a:chOff x="6322543" y="4027370"/>
            <a:chExt cx="500517" cy="500735"/>
          </a:xfrm>
        </p:grpSpPr>
        <p:sp>
          <p:nvSpPr>
            <p:cNvPr id="615" name="Google Shape;615;p40"/>
            <p:cNvSpPr/>
            <p:nvPr/>
          </p:nvSpPr>
          <p:spPr>
            <a:xfrm>
              <a:off x="6469895" y="4027370"/>
              <a:ext cx="205622" cy="206604"/>
            </a:xfrm>
            <a:custGeom>
              <a:avLst/>
              <a:gdLst/>
              <a:ahLst/>
              <a:cxnLst/>
              <a:rect l="l" t="t" r="r" b="b"/>
              <a:pathLst>
                <a:path w="7534" h="7570" extrusionOk="0">
                  <a:moveTo>
                    <a:pt x="4305" y="3268"/>
                  </a:moveTo>
                  <a:lnTo>
                    <a:pt x="4305" y="4348"/>
                  </a:lnTo>
                  <a:lnTo>
                    <a:pt x="3229" y="4348"/>
                  </a:lnTo>
                  <a:lnTo>
                    <a:pt x="3229" y="3268"/>
                  </a:lnTo>
                  <a:close/>
                  <a:moveTo>
                    <a:pt x="2153" y="0"/>
                  </a:moveTo>
                  <a:lnTo>
                    <a:pt x="2153" y="1077"/>
                  </a:lnTo>
                  <a:lnTo>
                    <a:pt x="1076" y="1077"/>
                  </a:lnTo>
                  <a:lnTo>
                    <a:pt x="1076" y="2188"/>
                  </a:lnTo>
                  <a:lnTo>
                    <a:pt x="0" y="2188"/>
                  </a:lnTo>
                  <a:lnTo>
                    <a:pt x="0" y="3264"/>
                  </a:lnTo>
                  <a:lnTo>
                    <a:pt x="1076" y="3264"/>
                  </a:lnTo>
                  <a:lnTo>
                    <a:pt x="1076" y="4341"/>
                  </a:lnTo>
                  <a:lnTo>
                    <a:pt x="0" y="4341"/>
                  </a:lnTo>
                  <a:lnTo>
                    <a:pt x="0" y="5417"/>
                  </a:lnTo>
                  <a:lnTo>
                    <a:pt x="1076" y="5417"/>
                  </a:lnTo>
                  <a:lnTo>
                    <a:pt x="1076" y="6493"/>
                  </a:lnTo>
                  <a:lnTo>
                    <a:pt x="2153" y="6493"/>
                  </a:lnTo>
                  <a:lnTo>
                    <a:pt x="2153" y="7570"/>
                  </a:lnTo>
                  <a:lnTo>
                    <a:pt x="3229" y="7570"/>
                  </a:lnTo>
                  <a:lnTo>
                    <a:pt x="3229" y="6493"/>
                  </a:lnTo>
                  <a:lnTo>
                    <a:pt x="4305" y="6493"/>
                  </a:lnTo>
                  <a:lnTo>
                    <a:pt x="4305" y="7570"/>
                  </a:lnTo>
                  <a:lnTo>
                    <a:pt x="5381" y="7570"/>
                  </a:lnTo>
                  <a:lnTo>
                    <a:pt x="5381" y="6493"/>
                  </a:lnTo>
                  <a:lnTo>
                    <a:pt x="6458" y="6493"/>
                  </a:lnTo>
                  <a:lnTo>
                    <a:pt x="6458" y="5417"/>
                  </a:lnTo>
                  <a:lnTo>
                    <a:pt x="7534" y="5417"/>
                  </a:lnTo>
                  <a:lnTo>
                    <a:pt x="7534" y="4341"/>
                  </a:lnTo>
                  <a:lnTo>
                    <a:pt x="6458" y="4341"/>
                  </a:lnTo>
                  <a:lnTo>
                    <a:pt x="6458" y="3264"/>
                  </a:lnTo>
                  <a:lnTo>
                    <a:pt x="7534" y="3264"/>
                  </a:lnTo>
                  <a:lnTo>
                    <a:pt x="7534" y="2188"/>
                  </a:lnTo>
                  <a:lnTo>
                    <a:pt x="6458" y="2188"/>
                  </a:lnTo>
                  <a:lnTo>
                    <a:pt x="6458" y="1077"/>
                  </a:lnTo>
                  <a:lnTo>
                    <a:pt x="5381" y="1077"/>
                  </a:lnTo>
                  <a:lnTo>
                    <a:pt x="5381" y="0"/>
                  </a:lnTo>
                  <a:lnTo>
                    <a:pt x="4305" y="0"/>
                  </a:lnTo>
                  <a:lnTo>
                    <a:pt x="4305" y="1077"/>
                  </a:lnTo>
                  <a:lnTo>
                    <a:pt x="3229" y="1077"/>
                  </a:lnTo>
                  <a:lnTo>
                    <a:pt x="3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6322543" y="4189924"/>
              <a:ext cx="59634" cy="73335"/>
            </a:xfrm>
            <a:custGeom>
              <a:avLst/>
              <a:gdLst/>
              <a:ahLst/>
              <a:cxnLst/>
              <a:rect l="l" t="t" r="r" b="b"/>
              <a:pathLst>
                <a:path w="2185" h="2687" extrusionOk="0">
                  <a:moveTo>
                    <a:pt x="0" y="1"/>
                  </a:moveTo>
                  <a:lnTo>
                    <a:pt x="0" y="2686"/>
                  </a:lnTo>
                  <a:lnTo>
                    <a:pt x="2184" y="2686"/>
                  </a:lnTo>
                  <a:lnTo>
                    <a:pt x="2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6322543" y="4087359"/>
              <a:ext cx="59634" cy="73335"/>
            </a:xfrm>
            <a:custGeom>
              <a:avLst/>
              <a:gdLst/>
              <a:ahLst/>
              <a:cxnLst/>
              <a:rect l="l" t="t" r="r" b="b"/>
              <a:pathLst>
                <a:path w="2185" h="2687" extrusionOk="0">
                  <a:moveTo>
                    <a:pt x="0" y="1"/>
                  </a:moveTo>
                  <a:lnTo>
                    <a:pt x="0" y="2686"/>
                  </a:lnTo>
                  <a:lnTo>
                    <a:pt x="2184" y="2686"/>
                  </a:lnTo>
                  <a:lnTo>
                    <a:pt x="2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6322625" y="4281900"/>
              <a:ext cx="235589" cy="157396"/>
            </a:xfrm>
            <a:custGeom>
              <a:avLst/>
              <a:gdLst/>
              <a:ahLst/>
              <a:cxnLst/>
              <a:rect l="l" t="t" r="r" b="b"/>
              <a:pathLst>
                <a:path w="8632" h="5767" extrusionOk="0">
                  <a:moveTo>
                    <a:pt x="7231" y="1"/>
                  </a:moveTo>
                  <a:lnTo>
                    <a:pt x="5703" y="1515"/>
                  </a:lnTo>
                  <a:lnTo>
                    <a:pt x="7397" y="3208"/>
                  </a:lnTo>
                  <a:lnTo>
                    <a:pt x="6638" y="3967"/>
                  </a:lnTo>
                  <a:lnTo>
                    <a:pt x="3067" y="392"/>
                  </a:lnTo>
                  <a:lnTo>
                    <a:pt x="1" y="392"/>
                  </a:lnTo>
                  <a:lnTo>
                    <a:pt x="1" y="1342"/>
                  </a:lnTo>
                  <a:lnTo>
                    <a:pt x="3783" y="5767"/>
                  </a:lnTo>
                  <a:lnTo>
                    <a:pt x="8632" y="5767"/>
                  </a:lnTo>
                  <a:lnTo>
                    <a:pt x="8632" y="1402"/>
                  </a:lnTo>
                  <a:lnTo>
                    <a:pt x="72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6646505" y="4214679"/>
              <a:ext cx="87472" cy="87855"/>
            </a:xfrm>
            <a:custGeom>
              <a:avLst/>
              <a:gdLst/>
              <a:ahLst/>
              <a:cxnLst/>
              <a:rect l="l" t="t" r="r" b="b"/>
              <a:pathLst>
                <a:path w="3205" h="3219" extrusionOk="0">
                  <a:moveTo>
                    <a:pt x="1695" y="1"/>
                  </a:moveTo>
                  <a:lnTo>
                    <a:pt x="1" y="1695"/>
                  </a:lnTo>
                  <a:lnTo>
                    <a:pt x="1518" y="3219"/>
                  </a:lnTo>
                  <a:lnTo>
                    <a:pt x="3205" y="1529"/>
                  </a:lnTo>
                  <a:lnTo>
                    <a:pt x="1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6411326" y="4214679"/>
              <a:ext cx="87582" cy="87855"/>
            </a:xfrm>
            <a:custGeom>
              <a:avLst/>
              <a:gdLst/>
              <a:ahLst/>
              <a:cxnLst/>
              <a:rect l="l" t="t" r="r" b="b"/>
              <a:pathLst>
                <a:path w="3209" h="3219" extrusionOk="0">
                  <a:moveTo>
                    <a:pt x="1514" y="1"/>
                  </a:moveTo>
                  <a:lnTo>
                    <a:pt x="1" y="1529"/>
                  </a:lnTo>
                  <a:lnTo>
                    <a:pt x="1691" y="3219"/>
                  </a:lnTo>
                  <a:lnTo>
                    <a:pt x="3208" y="1698"/>
                  </a:lnTo>
                  <a:lnTo>
                    <a:pt x="1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6587472" y="4281818"/>
              <a:ext cx="235589" cy="157287"/>
            </a:xfrm>
            <a:custGeom>
              <a:avLst/>
              <a:gdLst/>
              <a:ahLst/>
              <a:cxnLst/>
              <a:rect l="l" t="t" r="r" b="b"/>
              <a:pathLst>
                <a:path w="8632" h="5763" extrusionOk="0">
                  <a:moveTo>
                    <a:pt x="1405" y="0"/>
                  </a:moveTo>
                  <a:lnTo>
                    <a:pt x="1" y="1401"/>
                  </a:lnTo>
                  <a:lnTo>
                    <a:pt x="1" y="5763"/>
                  </a:lnTo>
                  <a:lnTo>
                    <a:pt x="4849" y="5763"/>
                  </a:lnTo>
                  <a:lnTo>
                    <a:pt x="8632" y="1341"/>
                  </a:lnTo>
                  <a:lnTo>
                    <a:pt x="8632" y="392"/>
                  </a:lnTo>
                  <a:lnTo>
                    <a:pt x="5569" y="392"/>
                  </a:lnTo>
                  <a:lnTo>
                    <a:pt x="1987" y="3970"/>
                  </a:lnTo>
                  <a:lnTo>
                    <a:pt x="1229" y="3211"/>
                  </a:lnTo>
                  <a:lnTo>
                    <a:pt x="2922" y="1518"/>
                  </a:lnTo>
                  <a:lnTo>
                    <a:pt x="14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6587390" y="4468444"/>
              <a:ext cx="117221" cy="59661"/>
            </a:xfrm>
            <a:custGeom>
              <a:avLst/>
              <a:gdLst/>
              <a:ahLst/>
              <a:cxnLst/>
              <a:rect l="l" t="t" r="r" b="b"/>
              <a:pathLst>
                <a:path w="4295" h="2186" extrusionOk="0">
                  <a:moveTo>
                    <a:pt x="0" y="1"/>
                  </a:moveTo>
                  <a:lnTo>
                    <a:pt x="0" y="2185"/>
                  </a:lnTo>
                  <a:lnTo>
                    <a:pt x="4295" y="2185"/>
                  </a:lnTo>
                  <a:lnTo>
                    <a:pt x="4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6440692" y="4468444"/>
              <a:ext cx="117330" cy="59661"/>
            </a:xfrm>
            <a:custGeom>
              <a:avLst/>
              <a:gdLst/>
              <a:ahLst/>
              <a:cxnLst/>
              <a:rect l="l" t="t" r="r" b="b"/>
              <a:pathLst>
                <a:path w="4299" h="2186" extrusionOk="0">
                  <a:moveTo>
                    <a:pt x="1" y="1"/>
                  </a:moveTo>
                  <a:lnTo>
                    <a:pt x="1" y="2185"/>
                  </a:lnTo>
                  <a:lnTo>
                    <a:pt x="4299" y="2185"/>
                  </a:lnTo>
                  <a:lnTo>
                    <a:pt x="42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6763235" y="4087359"/>
              <a:ext cx="59634" cy="73335"/>
            </a:xfrm>
            <a:custGeom>
              <a:avLst/>
              <a:gdLst/>
              <a:ahLst/>
              <a:cxnLst/>
              <a:rect l="l" t="t" r="r" b="b"/>
              <a:pathLst>
                <a:path w="2185" h="2687" extrusionOk="0">
                  <a:moveTo>
                    <a:pt x="1" y="1"/>
                  </a:moveTo>
                  <a:lnTo>
                    <a:pt x="1" y="2686"/>
                  </a:lnTo>
                  <a:lnTo>
                    <a:pt x="2185" y="2686"/>
                  </a:lnTo>
                  <a:lnTo>
                    <a:pt x="2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6763235" y="4189924"/>
              <a:ext cx="59634" cy="73335"/>
            </a:xfrm>
            <a:custGeom>
              <a:avLst/>
              <a:gdLst/>
              <a:ahLst/>
              <a:cxnLst/>
              <a:rect l="l" t="t" r="r" b="b"/>
              <a:pathLst>
                <a:path w="2185" h="2687" extrusionOk="0">
                  <a:moveTo>
                    <a:pt x="1" y="1"/>
                  </a:moveTo>
                  <a:lnTo>
                    <a:pt x="1" y="2686"/>
                  </a:lnTo>
                  <a:lnTo>
                    <a:pt x="2185" y="2686"/>
                  </a:lnTo>
                  <a:lnTo>
                    <a:pt x="2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05;p40">
            <a:extLst>
              <a:ext uri="{FF2B5EF4-FFF2-40B4-BE49-F238E27FC236}">
                <a16:creationId xmlns:a16="http://schemas.microsoft.com/office/drawing/2014/main" xmlns="" id="{C75BE162-5DD8-2453-9554-E265CFCD938A}"/>
              </a:ext>
            </a:extLst>
          </p:cNvPr>
          <p:cNvSpPr txBox="1">
            <a:spLocks/>
          </p:cNvSpPr>
          <p:nvPr/>
        </p:nvSpPr>
        <p:spPr>
          <a:xfrm>
            <a:off x="741949" y="933968"/>
            <a:ext cx="7063107" cy="121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8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2pPr>
            <a:lvl3pPr marL="1371600" marR="0" lvl="2"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3pPr>
            <a:lvl4pPr marL="1828800" marR="0" lvl="3"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4pPr>
            <a:lvl5pPr marL="2286000" marR="0" lvl="4"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5pPr>
            <a:lvl6pPr marL="2743200" marR="0" lvl="5"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6pPr>
            <a:lvl7pPr marL="3200400" marR="0" lvl="6"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7pPr>
            <a:lvl8pPr marL="3657600" marR="0" lvl="7"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8pPr>
            <a:lvl9pPr marL="4114800" marR="0" lvl="8" indent="-317500" algn="ctr" rtl="0">
              <a:lnSpc>
                <a:spcPct val="115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9pPr>
          </a:lstStyle>
          <a:p>
            <a:pPr marL="0" indent="0" algn="ctr"/>
            <a:r>
              <a:rPr lang="en-US" dirty="0" err="1"/>
              <a:t>Sistem</a:t>
            </a:r>
            <a:r>
              <a:rPr lang="en-US" dirty="0"/>
              <a:t> </a:t>
            </a:r>
            <a:r>
              <a:rPr lang="en-US" dirty="0" err="1"/>
              <a:t>informasi</a:t>
            </a:r>
            <a:r>
              <a:rPr lang="en-US" dirty="0"/>
              <a:t> PENTING </a:t>
            </a:r>
            <a:r>
              <a:rPr lang="en-US" dirty="0" err="1"/>
              <a:t>dalam</a:t>
            </a:r>
            <a:r>
              <a:rPr lang="en-US" dirty="0"/>
              <a:t> </a:t>
            </a:r>
            <a:r>
              <a:rPr lang="en-US" dirty="0" err="1"/>
              <a:t>memfasilitasi</a:t>
            </a:r>
            <a:r>
              <a:rPr lang="en-US" dirty="0"/>
              <a:t> </a:t>
            </a:r>
            <a:r>
              <a:rPr lang="en-US" dirty="0" err="1"/>
              <a:t>pengambilan</a:t>
            </a:r>
            <a:r>
              <a:rPr lang="en-US" dirty="0"/>
              <a:t> </a:t>
            </a:r>
            <a:r>
              <a:rPr lang="en-US" dirty="0" err="1"/>
              <a:t>keputusan</a:t>
            </a:r>
            <a:r>
              <a:rPr lang="en-US" dirty="0"/>
              <a:t> yang </a:t>
            </a:r>
            <a:r>
              <a:rPr lang="en-US" dirty="0" err="1"/>
              <a:t>lebih</a:t>
            </a:r>
            <a:r>
              <a:rPr lang="en-US" dirty="0"/>
              <a:t> </a:t>
            </a:r>
            <a:r>
              <a:rPr lang="en-US" dirty="0" err="1"/>
              <a:t>baik</a:t>
            </a:r>
            <a:r>
              <a:rPr lang="en-US" dirty="0"/>
              <a:t>, </a:t>
            </a:r>
            <a:r>
              <a:rPr lang="en-US" dirty="0" err="1"/>
              <a:t>lebih</a:t>
            </a:r>
            <a:r>
              <a:rPr lang="en-US" dirty="0"/>
              <a:t> </a:t>
            </a:r>
            <a:r>
              <a:rPr lang="en-US" dirty="0" err="1"/>
              <a:t>cepat</a:t>
            </a:r>
            <a:r>
              <a:rPr lang="en-US" dirty="0"/>
              <a:t>, dan </a:t>
            </a:r>
            <a:r>
              <a:rPr lang="en-US" dirty="0" err="1"/>
              <a:t>lebih</a:t>
            </a:r>
            <a:r>
              <a:rPr lang="en-US" dirty="0"/>
              <a:t> </a:t>
            </a:r>
            <a:r>
              <a:rPr lang="en-US" dirty="0" err="1"/>
              <a:t>akurat</a:t>
            </a:r>
            <a:r>
              <a:rPr lang="en-US" dirty="0"/>
              <a:t> di </a:t>
            </a:r>
            <a:r>
              <a:rPr lang="en-US" dirty="0" err="1"/>
              <a:t>berbagai</a:t>
            </a:r>
            <a:r>
              <a:rPr lang="en-US" dirty="0"/>
              <a:t> </a:t>
            </a:r>
            <a:r>
              <a:rPr lang="en-US" dirty="0" err="1"/>
              <a:t>tingkatan</a:t>
            </a:r>
            <a:r>
              <a:rPr lang="en-US" dirty="0"/>
              <a:t> </a:t>
            </a:r>
            <a:r>
              <a:rPr lang="en-US" dirty="0" err="1"/>
              <a:t>dalam</a:t>
            </a:r>
            <a:r>
              <a:rPr lang="en-US" dirty="0"/>
              <a:t> </a:t>
            </a:r>
            <a:r>
              <a:rPr lang="en-US" dirty="0" err="1"/>
              <a:t>organisasi</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45"/>
          <p:cNvSpPr txBox="1">
            <a:spLocks noGrp="1"/>
          </p:cNvSpPr>
          <p:nvPr>
            <p:ph type="title"/>
          </p:nvPr>
        </p:nvSpPr>
        <p:spPr>
          <a:xfrm>
            <a:off x="4906675" y="504325"/>
            <a:ext cx="3524100" cy="140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t>Sistem</a:t>
            </a:r>
            <a:r>
              <a:rPr lang="en-US" dirty="0"/>
              <a:t> </a:t>
            </a:r>
            <a:r>
              <a:rPr lang="en-US" dirty="0" err="1"/>
              <a:t>Informasi</a:t>
            </a:r>
            <a:r>
              <a:rPr lang="en-US" dirty="0"/>
              <a:t> </a:t>
            </a:r>
            <a:r>
              <a:rPr lang="en-US" dirty="0" err="1"/>
              <a:t>Manajemen</a:t>
            </a:r>
            <a:r>
              <a:rPr lang="en-US" dirty="0"/>
              <a:t> (SIM)</a:t>
            </a:r>
          </a:p>
        </p:txBody>
      </p:sp>
      <p:sp>
        <p:nvSpPr>
          <p:cNvPr id="809" name="Google Shape;809;p45"/>
          <p:cNvSpPr txBox="1">
            <a:spLocks noGrp="1"/>
          </p:cNvSpPr>
          <p:nvPr>
            <p:ph type="subTitle" idx="1"/>
          </p:nvPr>
        </p:nvSpPr>
        <p:spPr>
          <a:xfrm>
            <a:off x="4906674" y="1907725"/>
            <a:ext cx="3848121" cy="140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err="1"/>
              <a:t>Definisi</a:t>
            </a:r>
            <a:r>
              <a:rPr lang="en-US" b="1" dirty="0"/>
              <a:t> SIM: </a:t>
            </a:r>
            <a:r>
              <a:rPr lang="en-US" dirty="0"/>
              <a:t>SIM </a:t>
            </a:r>
            <a:r>
              <a:rPr lang="en-US" dirty="0" err="1"/>
              <a:t>adalah</a:t>
            </a:r>
            <a:r>
              <a:rPr lang="en-US" dirty="0"/>
              <a:t> </a:t>
            </a:r>
            <a:r>
              <a:rPr lang="en-US" dirty="0" err="1"/>
              <a:t>sistem</a:t>
            </a:r>
            <a:r>
              <a:rPr lang="en-US" dirty="0"/>
              <a:t> yang </a:t>
            </a:r>
            <a:r>
              <a:rPr lang="en-US" dirty="0" err="1"/>
              <a:t>menyediakan</a:t>
            </a:r>
            <a:r>
              <a:rPr lang="en-US" dirty="0"/>
              <a:t> </a:t>
            </a:r>
            <a:r>
              <a:rPr lang="en-US" dirty="0" err="1"/>
              <a:t>informasi</a:t>
            </a:r>
            <a:r>
              <a:rPr lang="en-US" dirty="0"/>
              <a:t> </a:t>
            </a:r>
            <a:r>
              <a:rPr lang="en-US" dirty="0" err="1"/>
              <a:t>tentang</a:t>
            </a:r>
            <a:r>
              <a:rPr lang="en-US" dirty="0"/>
              <a:t> </a:t>
            </a:r>
            <a:r>
              <a:rPr lang="en-US" dirty="0" err="1"/>
              <a:t>kinerja</a:t>
            </a:r>
            <a:r>
              <a:rPr lang="en-US" dirty="0"/>
              <a:t> </a:t>
            </a:r>
            <a:r>
              <a:rPr lang="en-US" dirty="0" err="1"/>
              <a:t>perusahaan</a:t>
            </a:r>
            <a:r>
              <a:rPr lang="en-US" dirty="0"/>
              <a:t>, </a:t>
            </a:r>
            <a:r>
              <a:rPr lang="en-US" dirty="0" err="1"/>
              <a:t>membantu</a:t>
            </a:r>
            <a:r>
              <a:rPr lang="en-US" dirty="0"/>
              <a:t> </a:t>
            </a:r>
            <a:r>
              <a:rPr lang="en-US" dirty="0" err="1"/>
              <a:t>manajer</a:t>
            </a:r>
            <a:r>
              <a:rPr lang="en-US" dirty="0"/>
              <a:t> </a:t>
            </a:r>
            <a:r>
              <a:rPr lang="en-US" dirty="0" err="1"/>
              <a:t>dalam</a:t>
            </a:r>
            <a:r>
              <a:rPr lang="en-US" dirty="0"/>
              <a:t> </a:t>
            </a:r>
            <a:r>
              <a:rPr lang="en-US" dirty="0" err="1"/>
              <a:t>pengelolaan</a:t>
            </a:r>
            <a:r>
              <a:rPr lang="en-US" dirty="0"/>
              <a:t> dan </a:t>
            </a:r>
            <a:r>
              <a:rPr lang="en-US" dirty="0" err="1"/>
              <a:t>pengawasan</a:t>
            </a:r>
            <a:r>
              <a:rPr lang="en-US" dirty="0"/>
              <a:t> </a:t>
            </a:r>
            <a:r>
              <a:rPr lang="en-US" dirty="0" err="1"/>
              <a:t>operasi</a:t>
            </a:r>
            <a:r>
              <a:rPr lang="en-US" dirty="0"/>
              <a:t> </a:t>
            </a:r>
            <a:r>
              <a:rPr lang="en-US" dirty="0" err="1"/>
              <a:t>bisnis</a:t>
            </a:r>
            <a:r>
              <a:rPr lang="en-US" dirty="0"/>
              <a:t>.</a:t>
            </a:r>
          </a:p>
          <a:p>
            <a:pPr marL="0" lvl="0" indent="0" rtl="0">
              <a:spcBef>
                <a:spcPts val="0"/>
              </a:spcBef>
              <a:spcAft>
                <a:spcPts val="0"/>
              </a:spcAft>
              <a:buNone/>
            </a:pPr>
            <a:endParaRPr lang="en-US" dirty="0"/>
          </a:p>
          <a:p>
            <a:pPr marL="0" lvl="0" indent="0" rtl="0">
              <a:spcBef>
                <a:spcPts val="0"/>
              </a:spcBef>
              <a:spcAft>
                <a:spcPts val="0"/>
              </a:spcAft>
              <a:buNone/>
            </a:pPr>
            <a:r>
              <a:rPr lang="en-US" b="1" dirty="0" err="1"/>
              <a:t>Keluaran</a:t>
            </a:r>
            <a:r>
              <a:rPr lang="en-US" b="1" dirty="0"/>
              <a:t>: </a:t>
            </a:r>
            <a:r>
              <a:rPr lang="en-US" dirty="0"/>
              <a:t>SIM </a:t>
            </a:r>
            <a:r>
              <a:rPr lang="en-US" dirty="0" err="1"/>
              <a:t>menghasilkan</a:t>
            </a:r>
            <a:r>
              <a:rPr lang="en-US" dirty="0"/>
              <a:t> </a:t>
            </a:r>
            <a:r>
              <a:rPr lang="en-US" dirty="0" err="1"/>
              <a:t>laporan</a:t>
            </a:r>
            <a:r>
              <a:rPr lang="en-US" dirty="0"/>
              <a:t> rutin yang </a:t>
            </a:r>
            <a:r>
              <a:rPr lang="en-US" dirty="0" err="1"/>
              <a:t>memberikan</a:t>
            </a:r>
            <a:r>
              <a:rPr lang="en-US" dirty="0"/>
              <a:t> </a:t>
            </a:r>
            <a:r>
              <a:rPr lang="en-US" dirty="0" err="1"/>
              <a:t>gambaran</a:t>
            </a:r>
            <a:r>
              <a:rPr lang="en-US" dirty="0"/>
              <a:t> </a:t>
            </a:r>
            <a:r>
              <a:rPr lang="en-US" dirty="0" err="1"/>
              <a:t>menyeluruh</a:t>
            </a:r>
            <a:r>
              <a:rPr lang="en-US" dirty="0"/>
              <a:t> </a:t>
            </a:r>
            <a:r>
              <a:rPr lang="en-US" dirty="0" err="1"/>
              <a:t>tentang</a:t>
            </a:r>
            <a:r>
              <a:rPr lang="en-US" dirty="0"/>
              <a:t> </a:t>
            </a:r>
            <a:r>
              <a:rPr lang="en-US" dirty="0" err="1"/>
              <a:t>aktivitas</a:t>
            </a:r>
            <a:r>
              <a:rPr lang="en-US" dirty="0"/>
              <a:t> </a:t>
            </a:r>
            <a:r>
              <a:rPr lang="en-US" dirty="0" err="1"/>
              <a:t>perusahaan</a:t>
            </a:r>
            <a:r>
              <a:rPr lang="en-US" dirty="0"/>
              <a:t> </a:t>
            </a:r>
            <a:r>
              <a:rPr lang="en-US" dirty="0" err="1"/>
              <a:t>berdasarkan</a:t>
            </a:r>
            <a:r>
              <a:rPr lang="en-US" dirty="0"/>
              <a:t> data yang </a:t>
            </a:r>
            <a:r>
              <a:rPr lang="en-US" dirty="0" err="1"/>
              <a:t>dikumpulkan</a:t>
            </a:r>
            <a:r>
              <a:rPr lang="en-US" dirty="0"/>
              <a:t> </a:t>
            </a:r>
            <a:r>
              <a:rPr lang="en-US" dirty="0" err="1"/>
              <a:t>dari</a:t>
            </a:r>
            <a:r>
              <a:rPr lang="en-US" dirty="0"/>
              <a:t> SPT.</a:t>
            </a:r>
          </a:p>
        </p:txBody>
      </p:sp>
      <p:pic>
        <p:nvPicPr>
          <p:cNvPr id="810" name="Google Shape;810;p45"/>
          <p:cNvPicPr preferRelativeResize="0">
            <a:picLocks noGrp="1"/>
          </p:cNvPicPr>
          <p:nvPr>
            <p:ph type="pic" idx="2"/>
          </p:nvPr>
        </p:nvPicPr>
        <p:blipFill rotWithShape="1">
          <a:blip r:embed="rId3">
            <a:alphaModFix/>
          </a:blip>
          <a:srcRect l="11494" t="12115" r="8067" b="12115"/>
          <a:stretch/>
        </p:blipFill>
        <p:spPr>
          <a:xfrm>
            <a:off x="202954" y="388500"/>
            <a:ext cx="4379700" cy="4379700"/>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Sistem</a:t>
            </a:r>
            <a:r>
              <a:rPr lang="en-ID" dirty="0"/>
              <a:t> </a:t>
            </a:r>
            <a:r>
              <a:rPr lang="en-ID" dirty="0" err="1"/>
              <a:t>Pendukung</a:t>
            </a:r>
            <a:r>
              <a:rPr lang="en-ID" dirty="0"/>
              <a:t> Keputusan (DSS)</a:t>
            </a:r>
          </a:p>
        </p:txBody>
      </p:sp>
      <p:sp>
        <p:nvSpPr>
          <p:cNvPr id="525" name="Google Shape;525;p38"/>
          <p:cNvSpPr txBox="1">
            <a:spLocks noGrp="1"/>
          </p:cNvSpPr>
          <p:nvPr>
            <p:ph type="subTitle" idx="1"/>
          </p:nvPr>
        </p:nvSpPr>
        <p:spPr>
          <a:xfrm>
            <a:off x="4827974" y="1602925"/>
            <a:ext cx="3318600" cy="19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a:t>Fungsi</a:t>
            </a:r>
            <a:r>
              <a:rPr lang="en-US" b="1" dirty="0"/>
              <a:t> Utama: </a:t>
            </a:r>
            <a:r>
              <a:rPr lang="en-US" dirty="0"/>
              <a:t>DSS </a:t>
            </a:r>
            <a:r>
              <a:rPr lang="en-US" dirty="0" err="1"/>
              <a:t>memungkinkan</a:t>
            </a:r>
            <a:r>
              <a:rPr lang="en-US" dirty="0"/>
              <a:t> </a:t>
            </a:r>
            <a:r>
              <a:rPr lang="en-US" dirty="0" err="1"/>
              <a:t>manajer</a:t>
            </a:r>
            <a:r>
              <a:rPr lang="en-US" dirty="0"/>
              <a:t> </a:t>
            </a:r>
            <a:r>
              <a:rPr lang="en-US" dirty="0" err="1"/>
              <a:t>untuk</a:t>
            </a:r>
            <a:r>
              <a:rPr lang="en-US" dirty="0"/>
              <a:t> </a:t>
            </a:r>
            <a:r>
              <a:rPr lang="en-US" dirty="0" err="1"/>
              <a:t>melakukan</a:t>
            </a:r>
            <a:r>
              <a:rPr lang="en-US" dirty="0"/>
              <a:t> </a:t>
            </a:r>
            <a:r>
              <a:rPr lang="en-US" dirty="0" err="1"/>
              <a:t>analisis</a:t>
            </a:r>
            <a:r>
              <a:rPr lang="en-US" dirty="0"/>
              <a:t> </a:t>
            </a:r>
            <a:r>
              <a:rPr lang="en-US" dirty="0" err="1"/>
              <a:t>skenario</a:t>
            </a:r>
            <a:r>
              <a:rPr lang="en-US" dirty="0"/>
              <a:t> "</a:t>
            </a:r>
            <a:r>
              <a:rPr lang="en-US" dirty="0" err="1"/>
              <a:t>bagaimana</a:t>
            </a:r>
            <a:r>
              <a:rPr lang="en-US" dirty="0"/>
              <a:t> </a:t>
            </a:r>
            <a:r>
              <a:rPr lang="en-US" dirty="0" err="1"/>
              <a:t>jika</a:t>
            </a:r>
            <a:r>
              <a:rPr lang="en-US" dirty="0"/>
              <a:t>" dan </a:t>
            </a:r>
            <a:r>
              <a:rPr lang="en-US" dirty="0" err="1"/>
              <a:t>menggali</a:t>
            </a:r>
            <a:r>
              <a:rPr lang="en-US" dirty="0"/>
              <a:t> data </a:t>
            </a:r>
            <a:r>
              <a:rPr lang="en-US" dirty="0" err="1"/>
              <a:t>besar</a:t>
            </a:r>
            <a:r>
              <a:rPr lang="en-US" dirty="0"/>
              <a:t> </a:t>
            </a:r>
            <a:r>
              <a:rPr lang="en-US" dirty="0" err="1"/>
              <a:t>untuk</a:t>
            </a:r>
            <a:r>
              <a:rPr lang="en-US" dirty="0"/>
              <a:t> </a:t>
            </a:r>
            <a:r>
              <a:rPr lang="en-US" dirty="0" err="1"/>
              <a:t>membuat</a:t>
            </a:r>
            <a:r>
              <a:rPr lang="en-US" dirty="0"/>
              <a:t> </a:t>
            </a:r>
            <a:r>
              <a:rPr lang="en-US" dirty="0" err="1"/>
              <a:t>keputusan</a:t>
            </a:r>
            <a:r>
              <a:rPr lang="en-US" dirty="0"/>
              <a:t> yang </a:t>
            </a:r>
            <a:r>
              <a:rPr lang="en-US" dirty="0" err="1"/>
              <a:t>lebih</a:t>
            </a:r>
            <a:r>
              <a:rPr lang="en-US" dirty="0"/>
              <a:t> </a:t>
            </a:r>
            <a:r>
              <a:rPr lang="en-US" dirty="0" err="1"/>
              <a:t>baik</a:t>
            </a:r>
            <a:r>
              <a:rPr lang="en-US" dirty="0"/>
              <a:t>.</a:t>
            </a:r>
          </a:p>
        </p:txBody>
      </p:sp>
      <p:sp>
        <p:nvSpPr>
          <p:cNvPr id="526" name="Google Shape;526;p38"/>
          <p:cNvSpPr txBox="1">
            <a:spLocks noGrp="1"/>
          </p:cNvSpPr>
          <p:nvPr>
            <p:ph type="subTitle" idx="2"/>
          </p:nvPr>
        </p:nvSpPr>
        <p:spPr>
          <a:xfrm>
            <a:off x="997425" y="1602925"/>
            <a:ext cx="3318600" cy="19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a:t>Definisi</a:t>
            </a:r>
            <a:r>
              <a:rPr lang="en-US" b="1" dirty="0"/>
              <a:t> DSS: </a:t>
            </a:r>
            <a:r>
              <a:rPr lang="en-US" dirty="0"/>
              <a:t>DSS </a:t>
            </a:r>
            <a:r>
              <a:rPr lang="en-US" dirty="0" err="1"/>
              <a:t>adalah</a:t>
            </a:r>
            <a:r>
              <a:rPr lang="en-US" dirty="0"/>
              <a:t> </a:t>
            </a:r>
            <a:r>
              <a:rPr lang="en-US" dirty="0" err="1"/>
              <a:t>sistem</a:t>
            </a:r>
            <a:r>
              <a:rPr lang="en-US" dirty="0"/>
              <a:t> yang </a:t>
            </a:r>
            <a:r>
              <a:rPr lang="en-US" dirty="0" err="1"/>
              <a:t>mendukung</a:t>
            </a:r>
            <a:r>
              <a:rPr lang="en-US" dirty="0"/>
              <a:t> </a:t>
            </a:r>
            <a:r>
              <a:rPr lang="en-US" dirty="0" err="1"/>
              <a:t>pengambilan</a:t>
            </a:r>
            <a:r>
              <a:rPr lang="en-US" dirty="0"/>
              <a:t> </a:t>
            </a:r>
            <a:r>
              <a:rPr lang="en-US" dirty="0" err="1"/>
              <a:t>keputusan</a:t>
            </a:r>
            <a:r>
              <a:rPr lang="en-US" dirty="0"/>
              <a:t> </a:t>
            </a:r>
            <a:r>
              <a:rPr lang="en-US" dirty="0" err="1"/>
              <a:t>dalam</a:t>
            </a:r>
            <a:r>
              <a:rPr lang="en-US" dirty="0"/>
              <a:t> </a:t>
            </a:r>
            <a:r>
              <a:rPr lang="en-US" dirty="0" err="1"/>
              <a:t>situasi</a:t>
            </a:r>
            <a:r>
              <a:rPr lang="en-US" dirty="0"/>
              <a:t> yang </a:t>
            </a:r>
            <a:r>
              <a:rPr lang="en-US" dirty="0" err="1"/>
              <a:t>tidak</a:t>
            </a:r>
            <a:r>
              <a:rPr lang="en-US" dirty="0"/>
              <a:t> </a:t>
            </a:r>
            <a:r>
              <a:rPr lang="en-US" dirty="0" err="1"/>
              <a:t>terstruktur</a:t>
            </a:r>
            <a:r>
              <a:rPr lang="en-US" dirty="0"/>
              <a:t> </a:t>
            </a:r>
            <a:r>
              <a:rPr lang="en-US" dirty="0" err="1"/>
              <a:t>atau</a:t>
            </a:r>
            <a:r>
              <a:rPr lang="en-US" dirty="0"/>
              <a:t> semi-</a:t>
            </a:r>
            <a:r>
              <a:rPr lang="en-US" dirty="0" err="1"/>
              <a:t>terstruktur</a:t>
            </a:r>
            <a:r>
              <a:rPr lang="en-US" dirty="0"/>
              <a:t> </a:t>
            </a:r>
            <a:r>
              <a:rPr lang="en-US" dirty="0" err="1"/>
              <a:t>dengan</a:t>
            </a:r>
            <a:r>
              <a:rPr lang="en-US" dirty="0"/>
              <a:t> </a:t>
            </a:r>
            <a:r>
              <a:rPr lang="en-US" dirty="0" err="1"/>
              <a:t>menyediakan</a:t>
            </a:r>
            <a:r>
              <a:rPr lang="en-US" dirty="0"/>
              <a:t> </a:t>
            </a:r>
            <a:r>
              <a:rPr lang="en-US" dirty="0" err="1"/>
              <a:t>analisis</a:t>
            </a:r>
            <a:r>
              <a:rPr lang="en-US" dirty="0"/>
              <a:t> dan model </a:t>
            </a:r>
            <a:r>
              <a:rPr lang="en-US" dirty="0" err="1"/>
              <a:t>simulasi</a:t>
            </a:r>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5"/>
          <p:cNvSpPr txBox="1">
            <a:spLocks noGrp="1"/>
          </p:cNvSpPr>
          <p:nvPr>
            <p:ph type="title"/>
          </p:nvPr>
        </p:nvSpPr>
        <p:spPr>
          <a:xfrm>
            <a:off x="720000" y="445025"/>
            <a:ext cx="804027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2400" dirty="0" err="1"/>
              <a:t>Sistem</a:t>
            </a:r>
            <a:r>
              <a:rPr lang="en-ID" sz="2400" dirty="0"/>
              <a:t> </a:t>
            </a:r>
            <a:r>
              <a:rPr lang="en-ID" sz="2400" dirty="0" err="1"/>
              <a:t>Pendukung</a:t>
            </a:r>
            <a:r>
              <a:rPr lang="en-ID" sz="2400" dirty="0"/>
              <a:t> Keputusan </a:t>
            </a:r>
            <a:r>
              <a:rPr lang="en-ID" sz="2400" dirty="0" err="1"/>
              <a:t>Kelompok</a:t>
            </a:r>
            <a:r>
              <a:rPr lang="en-ID" sz="2400" dirty="0"/>
              <a:t> (GDSS)</a:t>
            </a:r>
          </a:p>
        </p:txBody>
      </p:sp>
      <p:sp>
        <p:nvSpPr>
          <p:cNvPr id="451" name="Google Shape;451;p35"/>
          <p:cNvSpPr txBox="1">
            <a:spLocks noGrp="1"/>
          </p:cNvSpPr>
          <p:nvPr>
            <p:ph type="subTitle" idx="1"/>
          </p:nvPr>
        </p:nvSpPr>
        <p:spPr>
          <a:xfrm>
            <a:off x="2917223" y="1661100"/>
            <a:ext cx="5581798" cy="3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GDSS </a:t>
            </a:r>
            <a:r>
              <a:rPr lang="en-US" dirty="0" err="1"/>
              <a:t>adalah</a:t>
            </a:r>
            <a:r>
              <a:rPr lang="en-US" dirty="0"/>
              <a:t> </a:t>
            </a:r>
            <a:r>
              <a:rPr lang="en-US" dirty="0" err="1"/>
              <a:t>sistem</a:t>
            </a:r>
            <a:r>
              <a:rPr lang="en-US" dirty="0"/>
              <a:t> yang </a:t>
            </a:r>
            <a:r>
              <a:rPr lang="en-US" dirty="0" err="1"/>
              <a:t>dirancang</a:t>
            </a:r>
            <a:r>
              <a:rPr lang="en-US" dirty="0"/>
              <a:t> </a:t>
            </a:r>
            <a:r>
              <a:rPr lang="en-US" dirty="0" err="1"/>
              <a:t>untuk</a:t>
            </a:r>
            <a:r>
              <a:rPr lang="en-US" dirty="0"/>
              <a:t> </a:t>
            </a:r>
            <a:r>
              <a:rPr lang="en-US" dirty="0" err="1"/>
              <a:t>membantu</a:t>
            </a:r>
            <a:r>
              <a:rPr lang="en-US" dirty="0"/>
              <a:t> </a:t>
            </a:r>
            <a:r>
              <a:rPr lang="en-US" dirty="0" err="1"/>
              <a:t>kelompok</a:t>
            </a:r>
            <a:r>
              <a:rPr lang="en-US" dirty="0"/>
              <a:t> </a:t>
            </a:r>
            <a:r>
              <a:rPr lang="en-US" dirty="0" err="1"/>
              <a:t>dalam</a:t>
            </a:r>
            <a:r>
              <a:rPr lang="en-US" dirty="0"/>
              <a:t> </a:t>
            </a:r>
            <a:r>
              <a:rPr lang="en-US" dirty="0" err="1"/>
              <a:t>membuat</a:t>
            </a:r>
            <a:r>
              <a:rPr lang="en-US" dirty="0"/>
              <a:t> </a:t>
            </a:r>
            <a:r>
              <a:rPr lang="en-US" dirty="0" err="1"/>
              <a:t>keputusan</a:t>
            </a:r>
            <a:r>
              <a:rPr lang="en-US" dirty="0"/>
              <a:t> </a:t>
            </a:r>
            <a:r>
              <a:rPr lang="en-US" dirty="0" err="1"/>
              <a:t>bersama</a:t>
            </a:r>
            <a:r>
              <a:rPr lang="en-US" dirty="0"/>
              <a:t>, </a:t>
            </a:r>
            <a:r>
              <a:rPr lang="en-US" dirty="0" err="1"/>
              <a:t>terutama</a:t>
            </a:r>
            <a:r>
              <a:rPr lang="en-US" dirty="0"/>
              <a:t> </a:t>
            </a:r>
            <a:r>
              <a:rPr lang="en-US" dirty="0" err="1"/>
              <a:t>dalam</a:t>
            </a:r>
            <a:r>
              <a:rPr lang="en-US" dirty="0"/>
              <a:t> </a:t>
            </a:r>
            <a:r>
              <a:rPr lang="en-US" dirty="0" err="1"/>
              <a:t>situasi</a:t>
            </a:r>
            <a:r>
              <a:rPr lang="en-US" dirty="0"/>
              <a:t> yang </a:t>
            </a:r>
            <a:r>
              <a:rPr lang="en-US" dirty="0" err="1"/>
              <a:t>kompleks</a:t>
            </a:r>
            <a:r>
              <a:rPr lang="en-US" dirty="0"/>
              <a:t> </a:t>
            </a:r>
            <a:r>
              <a:rPr lang="en-US" dirty="0" err="1"/>
              <a:t>atau</a:t>
            </a:r>
            <a:r>
              <a:rPr lang="en-US" dirty="0"/>
              <a:t> </a:t>
            </a:r>
            <a:r>
              <a:rPr lang="en-US" dirty="0" err="1"/>
              <a:t>tidak</a:t>
            </a:r>
            <a:r>
              <a:rPr lang="en-US" dirty="0"/>
              <a:t> </a:t>
            </a:r>
            <a:r>
              <a:rPr lang="en-US" dirty="0" err="1"/>
              <a:t>terstruktur</a:t>
            </a:r>
            <a:r>
              <a:rPr lang="en-US" dirty="0"/>
              <a:t>.</a:t>
            </a:r>
          </a:p>
        </p:txBody>
      </p:sp>
      <p:sp>
        <p:nvSpPr>
          <p:cNvPr id="452" name="Google Shape;452;p35"/>
          <p:cNvSpPr txBox="1">
            <a:spLocks noGrp="1"/>
          </p:cNvSpPr>
          <p:nvPr>
            <p:ph type="subTitle" idx="2"/>
          </p:nvPr>
        </p:nvSpPr>
        <p:spPr>
          <a:xfrm>
            <a:off x="2917223" y="3087675"/>
            <a:ext cx="5320541" cy="3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dirty="0"/>
              <a:t>Dengan GDSS, kelompok dapat bekerja lebih efisien dan mengambil keputusan dengan lebih baik tanpa tekanan sosial, berkat metode terstruktur dan anonimitas.</a:t>
            </a:r>
            <a:endParaRPr lang="en-US" dirty="0"/>
          </a:p>
        </p:txBody>
      </p:sp>
      <p:sp>
        <p:nvSpPr>
          <p:cNvPr id="454" name="Google Shape;454;p35"/>
          <p:cNvSpPr txBox="1">
            <a:spLocks noGrp="1"/>
          </p:cNvSpPr>
          <p:nvPr>
            <p:ph type="title" idx="5"/>
          </p:nvPr>
        </p:nvSpPr>
        <p:spPr>
          <a:xfrm>
            <a:off x="1986273" y="1401350"/>
            <a:ext cx="590400" cy="3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55" name="Google Shape;455;p35"/>
          <p:cNvSpPr txBox="1">
            <a:spLocks noGrp="1"/>
          </p:cNvSpPr>
          <p:nvPr>
            <p:ph type="title" idx="7"/>
          </p:nvPr>
        </p:nvSpPr>
        <p:spPr>
          <a:xfrm>
            <a:off x="1986273" y="2686048"/>
            <a:ext cx="590400" cy="3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58" name="Google Shape;458;p35"/>
          <p:cNvSpPr txBox="1">
            <a:spLocks noGrp="1"/>
          </p:cNvSpPr>
          <p:nvPr>
            <p:ph type="subTitle" idx="9"/>
          </p:nvPr>
        </p:nvSpPr>
        <p:spPr>
          <a:xfrm>
            <a:off x="2917223" y="1401350"/>
            <a:ext cx="4240500" cy="3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dirty="0" err="1"/>
              <a:t>Definisi</a:t>
            </a:r>
            <a:r>
              <a:rPr lang="en-ID" dirty="0"/>
              <a:t> GDSS</a:t>
            </a:r>
          </a:p>
        </p:txBody>
      </p:sp>
      <p:sp>
        <p:nvSpPr>
          <p:cNvPr id="16" name="Google Shape;458;p35">
            <a:extLst>
              <a:ext uri="{FF2B5EF4-FFF2-40B4-BE49-F238E27FC236}">
                <a16:creationId xmlns:a16="http://schemas.microsoft.com/office/drawing/2014/main" xmlns="" id="{E21EAD02-56E3-19FB-A61B-0BE4AA55D388}"/>
              </a:ext>
            </a:extLst>
          </p:cNvPr>
          <p:cNvSpPr txBox="1">
            <a:spLocks/>
          </p:cNvSpPr>
          <p:nvPr/>
        </p:nvSpPr>
        <p:spPr>
          <a:xfrm>
            <a:off x="2917223" y="2752217"/>
            <a:ext cx="4240500" cy="36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Sora"/>
              <a:buNone/>
              <a:defRPr sz="2000" b="1" i="0" u="none" strike="noStrike" cap="none">
                <a:solidFill>
                  <a:schemeClr val="dk1"/>
                </a:solidFill>
                <a:latin typeface="Sora"/>
                <a:ea typeface="Sora"/>
                <a:cs typeface="Sora"/>
                <a:sym typeface="Sora"/>
              </a:defRPr>
            </a:lvl1pPr>
            <a:lvl2pPr marL="914400" marR="0" lvl="1"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2pPr>
            <a:lvl3pPr marL="1371600" marR="0" lvl="2"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3pPr>
            <a:lvl4pPr marL="1828800" marR="0" lvl="3"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4pPr>
            <a:lvl5pPr marL="2286000" marR="0" lvl="4"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5pPr>
            <a:lvl6pPr marL="2743200" marR="0" lvl="5"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6pPr>
            <a:lvl7pPr marL="3200400" marR="0" lvl="6"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7pPr>
            <a:lvl8pPr marL="3657600" marR="0" lvl="7"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8pPr>
            <a:lvl9pPr marL="4114800" marR="0" lvl="8"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9pPr>
          </a:lstStyle>
          <a:p>
            <a:pPr marL="0" indent="0"/>
            <a:r>
              <a:rPr lang="en-ID" dirty="0" err="1"/>
              <a:t>Keuntungan</a:t>
            </a:r>
            <a:endParaRPr lang="en-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5"/>
          <p:cNvSpPr txBox="1">
            <a:spLocks noGrp="1"/>
          </p:cNvSpPr>
          <p:nvPr>
            <p:ph type="title"/>
          </p:nvPr>
        </p:nvSpPr>
        <p:spPr>
          <a:xfrm>
            <a:off x="720000" y="445025"/>
            <a:ext cx="804027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2400" dirty="0" err="1"/>
              <a:t>Komponen</a:t>
            </a:r>
            <a:r>
              <a:rPr lang="en-ID" sz="2400" dirty="0"/>
              <a:t> dan Nilai GDSS</a:t>
            </a:r>
          </a:p>
        </p:txBody>
      </p:sp>
      <p:sp>
        <p:nvSpPr>
          <p:cNvPr id="451" name="Google Shape;451;p35"/>
          <p:cNvSpPr txBox="1">
            <a:spLocks noGrp="1"/>
          </p:cNvSpPr>
          <p:nvPr>
            <p:ph type="subTitle" idx="1"/>
          </p:nvPr>
        </p:nvSpPr>
        <p:spPr>
          <a:xfrm>
            <a:off x="2917223" y="1661100"/>
            <a:ext cx="5581798" cy="3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GDSS </a:t>
            </a:r>
            <a:r>
              <a:rPr lang="en-US" dirty="0" err="1"/>
              <a:t>terdiri</a:t>
            </a:r>
            <a:r>
              <a:rPr lang="en-US" dirty="0"/>
              <a:t> </a:t>
            </a:r>
            <a:r>
              <a:rPr lang="en-US" dirty="0" err="1"/>
              <a:t>dari</a:t>
            </a:r>
            <a:r>
              <a:rPr lang="en-US" dirty="0"/>
              <a:t> </a:t>
            </a:r>
            <a:r>
              <a:rPr lang="en-US" dirty="0" err="1"/>
              <a:t>perangkat</a:t>
            </a:r>
            <a:r>
              <a:rPr lang="en-US" dirty="0"/>
              <a:t> </a:t>
            </a:r>
            <a:r>
              <a:rPr lang="en-US" dirty="0" err="1"/>
              <a:t>keras</a:t>
            </a:r>
            <a:r>
              <a:rPr lang="en-US" dirty="0"/>
              <a:t> (</a:t>
            </a:r>
            <a:r>
              <a:rPr lang="en-US" dirty="0" err="1"/>
              <a:t>seperti</a:t>
            </a:r>
            <a:r>
              <a:rPr lang="en-US" dirty="0"/>
              <a:t> </a:t>
            </a:r>
            <a:r>
              <a:rPr lang="en-US" dirty="0" err="1"/>
              <a:t>komputer</a:t>
            </a:r>
            <a:r>
              <a:rPr lang="en-US" dirty="0"/>
              <a:t> dan </a:t>
            </a:r>
            <a:r>
              <a:rPr lang="en-US" dirty="0" err="1"/>
              <a:t>jaringan</a:t>
            </a:r>
            <a:r>
              <a:rPr lang="en-US" dirty="0"/>
              <a:t>), </a:t>
            </a:r>
            <a:r>
              <a:rPr lang="en-US" dirty="0" err="1"/>
              <a:t>perangkat</a:t>
            </a:r>
            <a:r>
              <a:rPr lang="en-US" dirty="0"/>
              <a:t> </a:t>
            </a:r>
            <a:r>
              <a:rPr lang="en-US" dirty="0" err="1"/>
              <a:t>lunak</a:t>
            </a:r>
            <a:r>
              <a:rPr lang="en-US" dirty="0"/>
              <a:t> (</a:t>
            </a:r>
            <a:r>
              <a:rPr lang="en-US" dirty="0" err="1"/>
              <a:t>untuk</a:t>
            </a:r>
            <a:r>
              <a:rPr lang="en-US" dirty="0"/>
              <a:t> </a:t>
            </a:r>
            <a:r>
              <a:rPr lang="en-US" dirty="0" err="1"/>
              <a:t>mengelola</a:t>
            </a:r>
            <a:r>
              <a:rPr lang="en-US" dirty="0"/>
              <a:t> </a:t>
            </a:r>
            <a:r>
              <a:rPr lang="en-US" dirty="0" err="1"/>
              <a:t>pertemuan</a:t>
            </a:r>
            <a:r>
              <a:rPr lang="en-US" dirty="0"/>
              <a:t> dan brainstorming), dan orang-orang yang </a:t>
            </a:r>
            <a:r>
              <a:rPr lang="en-US" dirty="0" err="1"/>
              <a:t>terlibat</a:t>
            </a:r>
            <a:r>
              <a:rPr lang="en-US" dirty="0"/>
              <a:t> </a:t>
            </a:r>
            <a:r>
              <a:rPr lang="en-US" dirty="0" err="1"/>
              <a:t>dalam</a:t>
            </a:r>
            <a:r>
              <a:rPr lang="en-US" dirty="0"/>
              <a:t> proses </a:t>
            </a:r>
            <a:r>
              <a:rPr lang="en-US" dirty="0" err="1"/>
              <a:t>pengambilan</a:t>
            </a:r>
            <a:r>
              <a:rPr lang="en-US" dirty="0"/>
              <a:t> </a:t>
            </a:r>
            <a:r>
              <a:rPr lang="en-US" dirty="0" err="1"/>
              <a:t>keputusan</a:t>
            </a:r>
            <a:endParaRPr lang="en-US" dirty="0"/>
          </a:p>
        </p:txBody>
      </p:sp>
      <p:sp>
        <p:nvSpPr>
          <p:cNvPr id="452" name="Google Shape;452;p35"/>
          <p:cNvSpPr txBox="1">
            <a:spLocks noGrp="1"/>
          </p:cNvSpPr>
          <p:nvPr>
            <p:ph type="subTitle" idx="2"/>
          </p:nvPr>
        </p:nvSpPr>
        <p:spPr>
          <a:xfrm>
            <a:off x="2917223" y="3087675"/>
            <a:ext cx="5320541" cy="3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dirty="0"/>
              <a:t>GDSS meningkatkan efisiensi rapat dengan memungkinkan kontribusi simultan dan menjaga anonimitas peserta, yang meningkatkan kerja sama dan produktivitas.</a:t>
            </a:r>
            <a:endParaRPr lang="en-US" dirty="0"/>
          </a:p>
        </p:txBody>
      </p:sp>
      <p:sp>
        <p:nvSpPr>
          <p:cNvPr id="454" name="Google Shape;454;p35"/>
          <p:cNvSpPr txBox="1">
            <a:spLocks noGrp="1"/>
          </p:cNvSpPr>
          <p:nvPr>
            <p:ph type="title" idx="5"/>
          </p:nvPr>
        </p:nvSpPr>
        <p:spPr>
          <a:xfrm>
            <a:off x="1986273" y="1401350"/>
            <a:ext cx="590400" cy="3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55" name="Google Shape;455;p35"/>
          <p:cNvSpPr txBox="1">
            <a:spLocks noGrp="1"/>
          </p:cNvSpPr>
          <p:nvPr>
            <p:ph type="title" idx="7"/>
          </p:nvPr>
        </p:nvSpPr>
        <p:spPr>
          <a:xfrm>
            <a:off x="1986273" y="2571750"/>
            <a:ext cx="590400" cy="3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58" name="Google Shape;458;p35"/>
          <p:cNvSpPr txBox="1">
            <a:spLocks noGrp="1"/>
          </p:cNvSpPr>
          <p:nvPr>
            <p:ph type="subTitle" idx="9"/>
          </p:nvPr>
        </p:nvSpPr>
        <p:spPr>
          <a:xfrm>
            <a:off x="2917223" y="1401350"/>
            <a:ext cx="4240500" cy="3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dirty="0" err="1"/>
              <a:t>Komponen</a:t>
            </a:r>
            <a:r>
              <a:rPr lang="en-ID" dirty="0"/>
              <a:t> GDSS</a:t>
            </a:r>
          </a:p>
        </p:txBody>
      </p:sp>
      <p:sp>
        <p:nvSpPr>
          <p:cNvPr id="16" name="Google Shape;458;p35">
            <a:extLst>
              <a:ext uri="{FF2B5EF4-FFF2-40B4-BE49-F238E27FC236}">
                <a16:creationId xmlns:a16="http://schemas.microsoft.com/office/drawing/2014/main" xmlns="" id="{E21EAD02-56E3-19FB-A61B-0BE4AA55D388}"/>
              </a:ext>
            </a:extLst>
          </p:cNvPr>
          <p:cNvSpPr txBox="1">
            <a:spLocks/>
          </p:cNvSpPr>
          <p:nvPr/>
        </p:nvSpPr>
        <p:spPr>
          <a:xfrm>
            <a:off x="2917223" y="2752217"/>
            <a:ext cx="4240500" cy="36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Sora"/>
              <a:buNone/>
              <a:defRPr sz="2000" b="1" i="0" u="none" strike="noStrike" cap="none">
                <a:solidFill>
                  <a:schemeClr val="dk1"/>
                </a:solidFill>
                <a:latin typeface="Sora"/>
                <a:ea typeface="Sora"/>
                <a:cs typeface="Sora"/>
                <a:sym typeface="Sora"/>
              </a:defRPr>
            </a:lvl1pPr>
            <a:lvl2pPr marL="914400" marR="0" lvl="1"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2pPr>
            <a:lvl3pPr marL="1371600" marR="0" lvl="2"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3pPr>
            <a:lvl4pPr marL="1828800" marR="0" lvl="3"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4pPr>
            <a:lvl5pPr marL="2286000" marR="0" lvl="4"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5pPr>
            <a:lvl6pPr marL="2743200" marR="0" lvl="5"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6pPr>
            <a:lvl7pPr marL="3200400" marR="0" lvl="6"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7pPr>
            <a:lvl8pPr marL="3657600" marR="0" lvl="7"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8pPr>
            <a:lvl9pPr marL="4114800" marR="0" lvl="8" indent="-317500" algn="ctr" rtl="0">
              <a:lnSpc>
                <a:spcPct val="115000"/>
              </a:lnSpc>
              <a:spcBef>
                <a:spcPts val="0"/>
              </a:spcBef>
              <a:spcAft>
                <a:spcPts val="0"/>
              </a:spcAft>
              <a:buClr>
                <a:schemeClr val="dk1"/>
              </a:buClr>
              <a:buSzPts val="2400"/>
              <a:buFont typeface="Sora"/>
              <a:buNone/>
              <a:defRPr sz="2400" b="1" i="0" u="none" strike="noStrike" cap="none">
                <a:solidFill>
                  <a:schemeClr val="dk1"/>
                </a:solidFill>
                <a:latin typeface="Sora"/>
                <a:ea typeface="Sora"/>
                <a:cs typeface="Sora"/>
                <a:sym typeface="Sora"/>
              </a:defRPr>
            </a:lvl9pPr>
          </a:lstStyle>
          <a:p>
            <a:pPr marL="0" indent="0"/>
            <a:r>
              <a:rPr lang="en-ID" dirty="0"/>
              <a:t>Nilai </a:t>
            </a:r>
            <a:r>
              <a:rPr lang="en-ID" dirty="0" err="1"/>
              <a:t>Bisnis</a:t>
            </a:r>
            <a:endParaRPr lang="en-ID" dirty="0"/>
          </a:p>
        </p:txBody>
      </p:sp>
    </p:spTree>
    <p:extLst>
      <p:ext uri="{BB962C8B-B14F-4D97-AF65-F5344CB8AC3E}">
        <p14:creationId xmlns:p14="http://schemas.microsoft.com/office/powerpoint/2010/main" val="168318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1"/>
          <p:cNvSpPr/>
          <p:nvPr/>
        </p:nvSpPr>
        <p:spPr>
          <a:xfrm>
            <a:off x="4880313" y="1684513"/>
            <a:ext cx="716400" cy="71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2" name="Google Shape;632;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Sistem</a:t>
            </a:r>
            <a:r>
              <a:rPr lang="en-ID" dirty="0"/>
              <a:t> </a:t>
            </a:r>
            <a:r>
              <a:rPr lang="en-ID" dirty="0" err="1"/>
              <a:t>Pendukung</a:t>
            </a:r>
            <a:r>
              <a:rPr lang="en-ID" dirty="0"/>
              <a:t> </a:t>
            </a:r>
            <a:r>
              <a:rPr lang="en-ID" dirty="0" err="1"/>
              <a:t>Eksekutif</a:t>
            </a:r>
            <a:r>
              <a:rPr lang="en-ID" dirty="0"/>
              <a:t> (ESS)</a:t>
            </a:r>
          </a:p>
        </p:txBody>
      </p:sp>
      <p:sp>
        <p:nvSpPr>
          <p:cNvPr id="633" name="Google Shape;633;p41"/>
          <p:cNvSpPr txBox="1">
            <a:spLocks noGrp="1"/>
          </p:cNvSpPr>
          <p:nvPr>
            <p:ph type="subTitle" idx="1"/>
          </p:nvPr>
        </p:nvSpPr>
        <p:spPr>
          <a:xfrm>
            <a:off x="937700" y="3138773"/>
            <a:ext cx="3413864" cy="86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ESS </a:t>
            </a:r>
            <a:r>
              <a:rPr lang="en-US" dirty="0" err="1"/>
              <a:t>adalah</a:t>
            </a:r>
            <a:r>
              <a:rPr lang="en-US" dirty="0"/>
              <a:t> </a:t>
            </a:r>
            <a:r>
              <a:rPr lang="en-US" dirty="0" err="1"/>
              <a:t>sistem</a:t>
            </a:r>
            <a:r>
              <a:rPr lang="en-US" dirty="0"/>
              <a:t> yang </a:t>
            </a:r>
            <a:r>
              <a:rPr lang="en-US" dirty="0" err="1"/>
              <a:t>memberikan</a:t>
            </a:r>
            <a:r>
              <a:rPr lang="en-US" dirty="0"/>
              <a:t> </a:t>
            </a:r>
            <a:r>
              <a:rPr lang="en-US" dirty="0" err="1"/>
              <a:t>manajer</a:t>
            </a:r>
            <a:r>
              <a:rPr lang="en-US" dirty="0"/>
              <a:t> senior </a:t>
            </a:r>
            <a:r>
              <a:rPr lang="en-US" dirty="0" err="1"/>
              <a:t>akses</a:t>
            </a:r>
            <a:r>
              <a:rPr lang="en-US" dirty="0"/>
              <a:t> </a:t>
            </a:r>
            <a:r>
              <a:rPr lang="en-US" dirty="0" err="1"/>
              <a:t>ke</a:t>
            </a:r>
            <a:r>
              <a:rPr lang="en-US" dirty="0"/>
              <a:t> </a:t>
            </a:r>
            <a:r>
              <a:rPr lang="en-US" dirty="0" err="1"/>
              <a:t>informasi</a:t>
            </a:r>
            <a:r>
              <a:rPr lang="en-US" dirty="0"/>
              <a:t> </a:t>
            </a:r>
            <a:r>
              <a:rPr lang="en-US" dirty="0" err="1"/>
              <a:t>strategis</a:t>
            </a:r>
            <a:r>
              <a:rPr lang="en-US" dirty="0"/>
              <a:t> yang </a:t>
            </a:r>
            <a:r>
              <a:rPr lang="en-US" dirty="0" err="1"/>
              <a:t>mereka</a:t>
            </a:r>
            <a:r>
              <a:rPr lang="en-US" dirty="0"/>
              <a:t> </a:t>
            </a:r>
            <a:r>
              <a:rPr lang="en-US" dirty="0" err="1"/>
              <a:t>butuhkan</a:t>
            </a:r>
            <a:r>
              <a:rPr lang="en-US" dirty="0"/>
              <a:t> </a:t>
            </a:r>
            <a:r>
              <a:rPr lang="en-US" dirty="0" err="1"/>
              <a:t>untuk</a:t>
            </a:r>
            <a:r>
              <a:rPr lang="en-US" dirty="0"/>
              <a:t> </a:t>
            </a:r>
            <a:r>
              <a:rPr lang="en-US" dirty="0" err="1"/>
              <a:t>memantau</a:t>
            </a:r>
            <a:r>
              <a:rPr lang="en-US" dirty="0"/>
              <a:t> </a:t>
            </a:r>
            <a:r>
              <a:rPr lang="en-US" dirty="0" err="1"/>
              <a:t>kinerja</a:t>
            </a:r>
            <a:r>
              <a:rPr lang="en-US" dirty="0"/>
              <a:t> </a:t>
            </a:r>
            <a:r>
              <a:rPr lang="en-US" dirty="0" err="1"/>
              <a:t>organisasi</a:t>
            </a:r>
            <a:r>
              <a:rPr lang="en-US" dirty="0"/>
              <a:t> dan </a:t>
            </a:r>
            <a:r>
              <a:rPr lang="en-US" dirty="0" err="1"/>
              <a:t>membuat</a:t>
            </a:r>
            <a:r>
              <a:rPr lang="en-US" dirty="0"/>
              <a:t> </a:t>
            </a:r>
            <a:r>
              <a:rPr lang="en-US" dirty="0" err="1"/>
              <a:t>keputusan</a:t>
            </a:r>
            <a:r>
              <a:rPr lang="en-US" dirty="0"/>
              <a:t> yang </a:t>
            </a:r>
            <a:r>
              <a:rPr lang="en-US" dirty="0" err="1"/>
              <a:t>informasional</a:t>
            </a:r>
            <a:r>
              <a:rPr lang="en-US" dirty="0"/>
              <a:t>.</a:t>
            </a:r>
          </a:p>
        </p:txBody>
      </p:sp>
      <p:sp>
        <p:nvSpPr>
          <p:cNvPr id="635" name="Google Shape;635;p41"/>
          <p:cNvSpPr txBox="1">
            <a:spLocks noGrp="1"/>
          </p:cNvSpPr>
          <p:nvPr>
            <p:ph type="subTitle" idx="3"/>
          </p:nvPr>
        </p:nvSpPr>
        <p:spPr>
          <a:xfrm>
            <a:off x="4765687" y="3097953"/>
            <a:ext cx="3440763" cy="86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ESS </a:t>
            </a:r>
            <a:r>
              <a:rPr lang="en-US" dirty="0" err="1"/>
              <a:t>mengintegrasikan</a:t>
            </a:r>
            <a:r>
              <a:rPr lang="en-US" dirty="0"/>
              <a:t> data </a:t>
            </a:r>
            <a:r>
              <a:rPr lang="en-US" dirty="0" err="1"/>
              <a:t>dari</a:t>
            </a:r>
            <a:r>
              <a:rPr lang="en-US" dirty="0"/>
              <a:t> </a:t>
            </a:r>
            <a:r>
              <a:rPr lang="en-US" dirty="0" err="1"/>
              <a:t>berbagai</a:t>
            </a:r>
            <a:r>
              <a:rPr lang="en-US" dirty="0"/>
              <a:t> </a:t>
            </a:r>
            <a:r>
              <a:rPr lang="en-US" dirty="0" err="1"/>
              <a:t>sumber</a:t>
            </a:r>
            <a:r>
              <a:rPr lang="en-US" dirty="0"/>
              <a:t>, </a:t>
            </a:r>
            <a:r>
              <a:rPr lang="en-US" dirty="0" err="1"/>
              <a:t>baik</a:t>
            </a:r>
            <a:r>
              <a:rPr lang="en-US" dirty="0"/>
              <a:t> internal </a:t>
            </a:r>
            <a:r>
              <a:rPr lang="en-US" dirty="0" err="1"/>
              <a:t>maupun</a:t>
            </a:r>
            <a:r>
              <a:rPr lang="en-US" dirty="0"/>
              <a:t> </a:t>
            </a:r>
            <a:r>
              <a:rPr lang="en-US" dirty="0" err="1"/>
              <a:t>eksternal</a:t>
            </a:r>
            <a:r>
              <a:rPr lang="en-US" dirty="0"/>
              <a:t>, dan </a:t>
            </a:r>
            <a:r>
              <a:rPr lang="en-US" dirty="0" err="1"/>
              <a:t>menyajikan</a:t>
            </a:r>
            <a:r>
              <a:rPr lang="en-US" dirty="0"/>
              <a:t> </a:t>
            </a:r>
            <a:r>
              <a:rPr lang="en-US" dirty="0" err="1"/>
              <a:t>informasi</a:t>
            </a:r>
            <a:r>
              <a:rPr lang="en-US" dirty="0"/>
              <a:t> </a:t>
            </a:r>
            <a:r>
              <a:rPr lang="en-US" dirty="0" err="1"/>
              <a:t>dalam</a:t>
            </a:r>
            <a:r>
              <a:rPr lang="en-US" dirty="0"/>
              <a:t> format </a:t>
            </a:r>
            <a:r>
              <a:rPr lang="en-US" dirty="0" err="1"/>
              <a:t>grafis</a:t>
            </a:r>
            <a:r>
              <a:rPr lang="en-US" dirty="0"/>
              <a:t> yang </a:t>
            </a:r>
            <a:r>
              <a:rPr lang="en-US" dirty="0" err="1"/>
              <a:t>mudah</a:t>
            </a:r>
            <a:r>
              <a:rPr lang="en-US" dirty="0"/>
              <a:t> </a:t>
            </a:r>
            <a:r>
              <a:rPr lang="en-US" dirty="0" err="1"/>
              <a:t>dipahami</a:t>
            </a:r>
            <a:r>
              <a:rPr lang="en-US" dirty="0"/>
              <a:t>, </a:t>
            </a:r>
            <a:r>
              <a:rPr lang="en-US" dirty="0" err="1"/>
              <a:t>dengan</a:t>
            </a:r>
            <a:r>
              <a:rPr lang="en-US" dirty="0"/>
              <a:t> </a:t>
            </a:r>
            <a:r>
              <a:rPr lang="en-US" dirty="0" err="1"/>
              <a:t>kemampuan</a:t>
            </a:r>
            <a:r>
              <a:rPr lang="en-US" dirty="0"/>
              <a:t> </a:t>
            </a:r>
            <a:r>
              <a:rPr lang="en-US" dirty="0" err="1"/>
              <a:t>untuk</a:t>
            </a:r>
            <a:r>
              <a:rPr lang="en-US" dirty="0"/>
              <a:t> </a:t>
            </a:r>
            <a:r>
              <a:rPr lang="en-US" dirty="0" err="1"/>
              <a:t>menelusuri</a:t>
            </a:r>
            <a:r>
              <a:rPr lang="en-US" dirty="0"/>
              <a:t> data </a:t>
            </a:r>
            <a:r>
              <a:rPr lang="en-US" dirty="0" err="1"/>
              <a:t>secara</a:t>
            </a:r>
            <a:r>
              <a:rPr lang="en-US" dirty="0"/>
              <a:t> detail</a:t>
            </a:r>
          </a:p>
        </p:txBody>
      </p:sp>
      <p:sp>
        <p:nvSpPr>
          <p:cNvPr id="636" name="Google Shape;636;p41"/>
          <p:cNvSpPr txBox="1">
            <a:spLocks noGrp="1"/>
          </p:cNvSpPr>
          <p:nvPr>
            <p:ph type="subTitle" idx="4"/>
          </p:nvPr>
        </p:nvSpPr>
        <p:spPr>
          <a:xfrm>
            <a:off x="937700" y="2828225"/>
            <a:ext cx="2175300" cy="39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dirty="0" err="1"/>
              <a:t>Definisi</a:t>
            </a:r>
            <a:r>
              <a:rPr lang="en-ID" dirty="0"/>
              <a:t> ESS</a:t>
            </a:r>
            <a:endParaRPr dirty="0"/>
          </a:p>
        </p:txBody>
      </p:sp>
      <p:sp>
        <p:nvSpPr>
          <p:cNvPr id="638" name="Google Shape;638;p41"/>
          <p:cNvSpPr txBox="1">
            <a:spLocks noGrp="1"/>
          </p:cNvSpPr>
          <p:nvPr>
            <p:ph type="subTitle" idx="6"/>
          </p:nvPr>
        </p:nvSpPr>
        <p:spPr>
          <a:xfrm>
            <a:off x="4765687" y="2787405"/>
            <a:ext cx="2175300" cy="39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dirty="0"/>
              <a:t>Fitur Utama</a:t>
            </a:r>
          </a:p>
        </p:txBody>
      </p:sp>
      <p:grpSp>
        <p:nvGrpSpPr>
          <p:cNvPr id="639" name="Google Shape;639;p41"/>
          <p:cNvGrpSpPr/>
          <p:nvPr/>
        </p:nvGrpSpPr>
        <p:grpSpPr>
          <a:xfrm>
            <a:off x="4988337" y="1792504"/>
            <a:ext cx="500353" cy="500435"/>
            <a:chOff x="2291550" y="1480816"/>
            <a:chExt cx="500353" cy="500435"/>
          </a:xfrm>
        </p:grpSpPr>
        <p:sp>
          <p:nvSpPr>
            <p:cNvPr id="640" name="Google Shape;640;p41"/>
            <p:cNvSpPr/>
            <p:nvPr/>
          </p:nvSpPr>
          <p:spPr>
            <a:xfrm>
              <a:off x="2291550" y="1480816"/>
              <a:ext cx="352810" cy="59525"/>
            </a:xfrm>
            <a:custGeom>
              <a:avLst/>
              <a:gdLst/>
              <a:ahLst/>
              <a:cxnLst/>
              <a:rect l="l" t="t" r="r" b="b"/>
              <a:pathLst>
                <a:path w="12927" h="2181" extrusionOk="0">
                  <a:moveTo>
                    <a:pt x="1" y="0"/>
                  </a:moveTo>
                  <a:lnTo>
                    <a:pt x="1" y="2181"/>
                  </a:lnTo>
                  <a:lnTo>
                    <a:pt x="12927" y="2181"/>
                  </a:lnTo>
                  <a:lnTo>
                    <a:pt x="129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2673618" y="1480816"/>
              <a:ext cx="118286" cy="59525"/>
            </a:xfrm>
            <a:custGeom>
              <a:avLst/>
              <a:gdLst/>
              <a:ahLst/>
              <a:cxnLst/>
              <a:rect l="l" t="t" r="r" b="b"/>
              <a:pathLst>
                <a:path w="4334" h="2181" extrusionOk="0">
                  <a:moveTo>
                    <a:pt x="0" y="0"/>
                  </a:moveTo>
                  <a:lnTo>
                    <a:pt x="0" y="2181"/>
                  </a:lnTo>
                  <a:lnTo>
                    <a:pt x="4334" y="2181"/>
                  </a:lnTo>
                  <a:lnTo>
                    <a:pt x="4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2291550" y="1569790"/>
              <a:ext cx="500353" cy="411462"/>
            </a:xfrm>
            <a:custGeom>
              <a:avLst/>
              <a:gdLst/>
              <a:ahLst/>
              <a:cxnLst/>
              <a:rect l="l" t="t" r="r" b="b"/>
              <a:pathLst>
                <a:path w="18333" h="15076" extrusionOk="0">
                  <a:moveTo>
                    <a:pt x="3261" y="2686"/>
                  </a:moveTo>
                  <a:lnTo>
                    <a:pt x="3261" y="3762"/>
                  </a:lnTo>
                  <a:lnTo>
                    <a:pt x="2185" y="3762"/>
                  </a:lnTo>
                  <a:lnTo>
                    <a:pt x="2185" y="2686"/>
                  </a:lnTo>
                  <a:close/>
                  <a:moveTo>
                    <a:pt x="11854" y="2686"/>
                  </a:moveTo>
                  <a:lnTo>
                    <a:pt x="11854" y="3762"/>
                  </a:lnTo>
                  <a:lnTo>
                    <a:pt x="4331" y="3762"/>
                  </a:lnTo>
                  <a:lnTo>
                    <a:pt x="4331" y="2686"/>
                  </a:lnTo>
                  <a:close/>
                  <a:moveTo>
                    <a:pt x="16152" y="2686"/>
                  </a:moveTo>
                  <a:lnTo>
                    <a:pt x="16152" y="3762"/>
                  </a:lnTo>
                  <a:lnTo>
                    <a:pt x="12930" y="3762"/>
                  </a:lnTo>
                  <a:lnTo>
                    <a:pt x="12930" y="2686"/>
                  </a:lnTo>
                  <a:close/>
                  <a:moveTo>
                    <a:pt x="3261" y="4835"/>
                  </a:moveTo>
                  <a:lnTo>
                    <a:pt x="3261" y="5911"/>
                  </a:lnTo>
                  <a:lnTo>
                    <a:pt x="2185" y="5911"/>
                  </a:lnTo>
                  <a:lnTo>
                    <a:pt x="2185" y="4835"/>
                  </a:lnTo>
                  <a:close/>
                  <a:moveTo>
                    <a:pt x="7556" y="4835"/>
                  </a:moveTo>
                  <a:lnTo>
                    <a:pt x="7556" y="5911"/>
                  </a:lnTo>
                  <a:lnTo>
                    <a:pt x="4331" y="5911"/>
                  </a:lnTo>
                  <a:lnTo>
                    <a:pt x="4331" y="4835"/>
                  </a:lnTo>
                  <a:close/>
                  <a:moveTo>
                    <a:pt x="9705" y="4835"/>
                  </a:moveTo>
                  <a:lnTo>
                    <a:pt x="9705" y="5911"/>
                  </a:lnTo>
                  <a:lnTo>
                    <a:pt x="8629" y="5911"/>
                  </a:lnTo>
                  <a:lnTo>
                    <a:pt x="8629" y="4835"/>
                  </a:lnTo>
                  <a:close/>
                  <a:moveTo>
                    <a:pt x="16148" y="4835"/>
                  </a:moveTo>
                  <a:lnTo>
                    <a:pt x="16148" y="5911"/>
                  </a:lnTo>
                  <a:lnTo>
                    <a:pt x="10778" y="5911"/>
                  </a:lnTo>
                  <a:lnTo>
                    <a:pt x="10778" y="4835"/>
                  </a:lnTo>
                  <a:close/>
                  <a:moveTo>
                    <a:pt x="3261" y="6980"/>
                  </a:moveTo>
                  <a:lnTo>
                    <a:pt x="3261" y="8057"/>
                  </a:lnTo>
                  <a:lnTo>
                    <a:pt x="2185" y="8057"/>
                  </a:lnTo>
                  <a:lnTo>
                    <a:pt x="2185" y="6980"/>
                  </a:lnTo>
                  <a:close/>
                  <a:moveTo>
                    <a:pt x="11854" y="6980"/>
                  </a:moveTo>
                  <a:lnTo>
                    <a:pt x="11854" y="8057"/>
                  </a:lnTo>
                  <a:lnTo>
                    <a:pt x="4331" y="8057"/>
                  </a:lnTo>
                  <a:lnTo>
                    <a:pt x="4331" y="6980"/>
                  </a:lnTo>
                  <a:close/>
                  <a:moveTo>
                    <a:pt x="13999" y="6980"/>
                  </a:moveTo>
                  <a:lnTo>
                    <a:pt x="13999" y="8057"/>
                  </a:lnTo>
                  <a:lnTo>
                    <a:pt x="12923" y="8057"/>
                  </a:lnTo>
                  <a:lnTo>
                    <a:pt x="12923" y="6980"/>
                  </a:lnTo>
                  <a:close/>
                  <a:moveTo>
                    <a:pt x="16148" y="6980"/>
                  </a:moveTo>
                  <a:lnTo>
                    <a:pt x="16148" y="8057"/>
                  </a:lnTo>
                  <a:lnTo>
                    <a:pt x="15072" y="8057"/>
                  </a:lnTo>
                  <a:lnTo>
                    <a:pt x="15072" y="6980"/>
                  </a:lnTo>
                  <a:close/>
                  <a:moveTo>
                    <a:pt x="3261" y="9129"/>
                  </a:moveTo>
                  <a:lnTo>
                    <a:pt x="3261" y="10206"/>
                  </a:lnTo>
                  <a:lnTo>
                    <a:pt x="2185" y="10206"/>
                  </a:lnTo>
                  <a:lnTo>
                    <a:pt x="2185" y="9129"/>
                  </a:lnTo>
                  <a:close/>
                  <a:moveTo>
                    <a:pt x="16148" y="9129"/>
                  </a:moveTo>
                  <a:lnTo>
                    <a:pt x="16148" y="10206"/>
                  </a:lnTo>
                  <a:lnTo>
                    <a:pt x="4331" y="10206"/>
                  </a:lnTo>
                  <a:lnTo>
                    <a:pt x="4331" y="9129"/>
                  </a:lnTo>
                  <a:close/>
                  <a:moveTo>
                    <a:pt x="8629" y="11278"/>
                  </a:moveTo>
                  <a:lnTo>
                    <a:pt x="8629" y="12355"/>
                  </a:lnTo>
                  <a:lnTo>
                    <a:pt x="7552" y="12355"/>
                  </a:lnTo>
                  <a:lnTo>
                    <a:pt x="7552" y="11278"/>
                  </a:lnTo>
                  <a:close/>
                  <a:moveTo>
                    <a:pt x="10781" y="11278"/>
                  </a:moveTo>
                  <a:lnTo>
                    <a:pt x="10781" y="12355"/>
                  </a:lnTo>
                  <a:lnTo>
                    <a:pt x="9705" y="12355"/>
                  </a:lnTo>
                  <a:lnTo>
                    <a:pt x="9705" y="11278"/>
                  </a:lnTo>
                  <a:close/>
                  <a:moveTo>
                    <a:pt x="12930" y="11278"/>
                  </a:moveTo>
                  <a:lnTo>
                    <a:pt x="12930" y="12355"/>
                  </a:lnTo>
                  <a:lnTo>
                    <a:pt x="11854" y="12355"/>
                  </a:lnTo>
                  <a:lnTo>
                    <a:pt x="11854" y="11278"/>
                  </a:lnTo>
                  <a:close/>
                  <a:moveTo>
                    <a:pt x="16148" y="11278"/>
                  </a:moveTo>
                  <a:lnTo>
                    <a:pt x="16148" y="12355"/>
                  </a:lnTo>
                  <a:lnTo>
                    <a:pt x="13999" y="12355"/>
                  </a:lnTo>
                  <a:lnTo>
                    <a:pt x="13999" y="11278"/>
                  </a:lnTo>
                  <a:close/>
                  <a:moveTo>
                    <a:pt x="1" y="1"/>
                  </a:moveTo>
                  <a:lnTo>
                    <a:pt x="1" y="15075"/>
                  </a:lnTo>
                  <a:lnTo>
                    <a:pt x="18333" y="15075"/>
                  </a:lnTo>
                  <a:lnTo>
                    <a:pt x="183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41"/>
          <p:cNvSpPr/>
          <p:nvPr/>
        </p:nvSpPr>
        <p:spPr>
          <a:xfrm>
            <a:off x="1090100" y="1684513"/>
            <a:ext cx="716400" cy="71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651" name="Google Shape;651;p41"/>
          <p:cNvGrpSpPr/>
          <p:nvPr/>
        </p:nvGrpSpPr>
        <p:grpSpPr>
          <a:xfrm>
            <a:off x="1198081" y="1822748"/>
            <a:ext cx="500435" cy="439955"/>
            <a:chOff x="2304569" y="2129723"/>
            <a:chExt cx="500435" cy="439955"/>
          </a:xfrm>
        </p:grpSpPr>
        <p:sp>
          <p:nvSpPr>
            <p:cNvPr id="652" name="Google Shape;652;p41"/>
            <p:cNvSpPr/>
            <p:nvPr/>
          </p:nvSpPr>
          <p:spPr>
            <a:xfrm>
              <a:off x="2304569" y="2129723"/>
              <a:ext cx="500353" cy="176091"/>
            </a:xfrm>
            <a:custGeom>
              <a:avLst/>
              <a:gdLst/>
              <a:ahLst/>
              <a:cxnLst/>
              <a:rect l="l" t="t" r="r" b="b"/>
              <a:pathLst>
                <a:path w="18333" h="6452" extrusionOk="0">
                  <a:moveTo>
                    <a:pt x="9164" y="1"/>
                  </a:moveTo>
                  <a:lnTo>
                    <a:pt x="0" y="3226"/>
                  </a:lnTo>
                  <a:lnTo>
                    <a:pt x="9164" y="6451"/>
                  </a:lnTo>
                  <a:lnTo>
                    <a:pt x="18332" y="3226"/>
                  </a:lnTo>
                  <a:lnTo>
                    <a:pt x="91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2304651" y="2277375"/>
              <a:ext cx="500353" cy="116457"/>
            </a:xfrm>
            <a:custGeom>
              <a:avLst/>
              <a:gdLst/>
              <a:ahLst/>
              <a:cxnLst/>
              <a:rect l="l" t="t" r="r" b="b"/>
              <a:pathLst>
                <a:path w="18333" h="4267" extrusionOk="0">
                  <a:moveTo>
                    <a:pt x="2951" y="0"/>
                  </a:moveTo>
                  <a:lnTo>
                    <a:pt x="1" y="1041"/>
                  </a:lnTo>
                  <a:lnTo>
                    <a:pt x="9165" y="4266"/>
                  </a:lnTo>
                  <a:lnTo>
                    <a:pt x="18333" y="1041"/>
                  </a:lnTo>
                  <a:lnTo>
                    <a:pt x="15383" y="0"/>
                  </a:lnTo>
                  <a:lnTo>
                    <a:pt x="9168" y="2181"/>
                  </a:lnTo>
                  <a:lnTo>
                    <a:pt x="29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2304651" y="2365393"/>
              <a:ext cx="500353" cy="116457"/>
            </a:xfrm>
            <a:custGeom>
              <a:avLst/>
              <a:gdLst/>
              <a:ahLst/>
              <a:cxnLst/>
              <a:rect l="l" t="t" r="r" b="b"/>
              <a:pathLst>
                <a:path w="18333" h="4267" extrusionOk="0">
                  <a:moveTo>
                    <a:pt x="2951" y="0"/>
                  </a:moveTo>
                  <a:lnTo>
                    <a:pt x="1" y="1041"/>
                  </a:lnTo>
                  <a:lnTo>
                    <a:pt x="9165" y="4267"/>
                  </a:lnTo>
                  <a:lnTo>
                    <a:pt x="18333" y="1041"/>
                  </a:lnTo>
                  <a:lnTo>
                    <a:pt x="15383" y="0"/>
                  </a:lnTo>
                  <a:lnTo>
                    <a:pt x="9168" y="2178"/>
                  </a:lnTo>
                  <a:lnTo>
                    <a:pt x="29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2304651" y="2453221"/>
              <a:ext cx="500353" cy="116457"/>
            </a:xfrm>
            <a:custGeom>
              <a:avLst/>
              <a:gdLst/>
              <a:ahLst/>
              <a:cxnLst/>
              <a:rect l="l" t="t" r="r" b="b"/>
              <a:pathLst>
                <a:path w="18333" h="4267" extrusionOk="0">
                  <a:moveTo>
                    <a:pt x="2951" y="1"/>
                  </a:moveTo>
                  <a:lnTo>
                    <a:pt x="1" y="1041"/>
                  </a:lnTo>
                  <a:lnTo>
                    <a:pt x="9165" y="4267"/>
                  </a:lnTo>
                  <a:lnTo>
                    <a:pt x="18333" y="1041"/>
                  </a:lnTo>
                  <a:lnTo>
                    <a:pt x="15383" y="1"/>
                  </a:lnTo>
                  <a:lnTo>
                    <a:pt x="9168" y="2181"/>
                  </a:lnTo>
                  <a:lnTo>
                    <a:pt x="29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Sistem</a:t>
            </a:r>
            <a:r>
              <a:rPr lang="en-ID" dirty="0"/>
              <a:t> </a:t>
            </a:r>
            <a:r>
              <a:rPr lang="en-ID" dirty="0" err="1"/>
              <a:t>Pakar</a:t>
            </a:r>
            <a:r>
              <a:rPr lang="en-ID" dirty="0"/>
              <a:t> (ES)</a:t>
            </a:r>
          </a:p>
        </p:txBody>
      </p:sp>
      <p:sp>
        <p:nvSpPr>
          <p:cNvPr id="1024" name="Google Shape;1024;p56"/>
          <p:cNvSpPr txBox="1">
            <a:spLocks noGrp="1"/>
          </p:cNvSpPr>
          <p:nvPr>
            <p:ph type="subTitle" idx="1"/>
          </p:nvPr>
        </p:nvSpPr>
        <p:spPr>
          <a:xfrm>
            <a:off x="2185575" y="2009825"/>
            <a:ext cx="5249100" cy="6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ES </a:t>
            </a:r>
            <a:r>
              <a:rPr lang="en-US" dirty="0" err="1"/>
              <a:t>adalah</a:t>
            </a:r>
            <a:r>
              <a:rPr lang="en-US" dirty="0"/>
              <a:t> </a:t>
            </a:r>
            <a:r>
              <a:rPr lang="en-US" dirty="0" err="1"/>
              <a:t>sistem</a:t>
            </a:r>
            <a:r>
              <a:rPr lang="en-US" dirty="0"/>
              <a:t> yang </a:t>
            </a:r>
            <a:r>
              <a:rPr lang="en-US" dirty="0" err="1"/>
              <a:t>menyimpan</a:t>
            </a:r>
            <a:r>
              <a:rPr lang="en-US" dirty="0"/>
              <a:t> </a:t>
            </a:r>
            <a:r>
              <a:rPr lang="en-US" dirty="0" err="1"/>
              <a:t>pengetahuan</a:t>
            </a:r>
            <a:r>
              <a:rPr lang="en-US" dirty="0"/>
              <a:t> </a:t>
            </a:r>
            <a:r>
              <a:rPr lang="en-US" dirty="0" err="1"/>
              <a:t>pakar</a:t>
            </a:r>
            <a:r>
              <a:rPr lang="en-US" dirty="0"/>
              <a:t> </a:t>
            </a:r>
            <a:r>
              <a:rPr lang="en-US" dirty="0" err="1"/>
              <a:t>untuk</a:t>
            </a:r>
            <a:r>
              <a:rPr lang="en-US" dirty="0"/>
              <a:t> </a:t>
            </a:r>
            <a:r>
              <a:rPr lang="en-US" dirty="0" err="1"/>
              <a:t>memberikan</a:t>
            </a:r>
            <a:r>
              <a:rPr lang="en-US" dirty="0"/>
              <a:t> saran dan </a:t>
            </a:r>
            <a:r>
              <a:rPr lang="en-US" dirty="0" err="1"/>
              <a:t>konsultasi</a:t>
            </a:r>
            <a:r>
              <a:rPr lang="en-US" dirty="0"/>
              <a:t> </a:t>
            </a:r>
            <a:r>
              <a:rPr lang="en-US" dirty="0" err="1"/>
              <a:t>dalam</a:t>
            </a:r>
            <a:r>
              <a:rPr lang="en-US" dirty="0"/>
              <a:t> </a:t>
            </a:r>
            <a:r>
              <a:rPr lang="en-US" dirty="0" err="1"/>
              <a:t>menyelesaikan</a:t>
            </a:r>
            <a:r>
              <a:rPr lang="en-US" dirty="0"/>
              <a:t> </a:t>
            </a:r>
            <a:r>
              <a:rPr lang="en-US" dirty="0" err="1"/>
              <a:t>masalah</a:t>
            </a:r>
            <a:r>
              <a:rPr lang="en-US" dirty="0"/>
              <a:t> yang </a:t>
            </a:r>
            <a:r>
              <a:rPr lang="en-US" dirty="0" err="1"/>
              <a:t>kompleks</a:t>
            </a:r>
            <a:r>
              <a:rPr lang="en-US" dirty="0"/>
              <a:t>.</a:t>
            </a:r>
          </a:p>
        </p:txBody>
      </p:sp>
      <p:sp>
        <p:nvSpPr>
          <p:cNvPr id="1025" name="Google Shape;1025;p56"/>
          <p:cNvSpPr txBox="1">
            <a:spLocks noGrp="1"/>
          </p:cNvSpPr>
          <p:nvPr>
            <p:ph type="subTitle" idx="2"/>
          </p:nvPr>
        </p:nvSpPr>
        <p:spPr>
          <a:xfrm>
            <a:off x="2185575" y="3459225"/>
            <a:ext cx="5249100" cy="64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ES </a:t>
            </a:r>
            <a:r>
              <a:rPr lang="en-US" dirty="0" err="1"/>
              <a:t>memungkinkan</a:t>
            </a:r>
            <a:r>
              <a:rPr lang="en-US" dirty="0"/>
              <a:t> </a:t>
            </a:r>
            <a:r>
              <a:rPr lang="en-US" dirty="0" err="1"/>
              <a:t>organisasi</a:t>
            </a:r>
            <a:r>
              <a:rPr lang="en-US" dirty="0"/>
              <a:t> </a:t>
            </a:r>
            <a:r>
              <a:rPr lang="en-US" dirty="0" err="1"/>
              <a:t>untuk</a:t>
            </a:r>
            <a:r>
              <a:rPr lang="en-US" dirty="0"/>
              <a:t> </a:t>
            </a:r>
            <a:r>
              <a:rPr lang="en-US" dirty="0" err="1"/>
              <a:t>memanfaatkan</a:t>
            </a:r>
            <a:r>
              <a:rPr lang="en-US" dirty="0"/>
              <a:t> </a:t>
            </a:r>
            <a:r>
              <a:rPr lang="en-US" dirty="0" err="1"/>
              <a:t>keahlian</a:t>
            </a:r>
            <a:r>
              <a:rPr lang="en-US" dirty="0"/>
              <a:t> </a:t>
            </a:r>
            <a:r>
              <a:rPr lang="en-US" dirty="0" err="1"/>
              <a:t>pakar</a:t>
            </a:r>
            <a:r>
              <a:rPr lang="en-US" dirty="0"/>
              <a:t> yang </a:t>
            </a:r>
            <a:r>
              <a:rPr lang="en-US" dirty="0" err="1"/>
              <a:t>terprogram</a:t>
            </a:r>
            <a:r>
              <a:rPr lang="en-US" dirty="0"/>
              <a:t> </a:t>
            </a:r>
            <a:r>
              <a:rPr lang="en-US" dirty="0" err="1"/>
              <a:t>dalam</a:t>
            </a:r>
            <a:r>
              <a:rPr lang="en-US" dirty="0"/>
              <a:t> </a:t>
            </a:r>
            <a:r>
              <a:rPr lang="en-US" dirty="0" err="1"/>
              <a:t>sistem</a:t>
            </a:r>
            <a:r>
              <a:rPr lang="en-US" dirty="0"/>
              <a:t> </a:t>
            </a:r>
            <a:r>
              <a:rPr lang="en-US" dirty="0" err="1"/>
              <a:t>untuk</a:t>
            </a:r>
            <a:r>
              <a:rPr lang="en-US" dirty="0"/>
              <a:t> </a:t>
            </a:r>
            <a:r>
              <a:rPr lang="en-US" dirty="0" err="1"/>
              <a:t>mengambil</a:t>
            </a:r>
            <a:r>
              <a:rPr lang="en-US" dirty="0"/>
              <a:t> </a:t>
            </a:r>
            <a:r>
              <a:rPr lang="en-US" dirty="0" err="1"/>
              <a:t>keputusan</a:t>
            </a:r>
            <a:r>
              <a:rPr lang="en-US" dirty="0"/>
              <a:t> yang </a:t>
            </a:r>
            <a:r>
              <a:rPr lang="en-US" dirty="0" err="1"/>
              <a:t>lebih</a:t>
            </a:r>
            <a:r>
              <a:rPr lang="en-US" dirty="0"/>
              <a:t> </a:t>
            </a:r>
            <a:r>
              <a:rPr lang="en-US" dirty="0" err="1"/>
              <a:t>baik</a:t>
            </a:r>
            <a:r>
              <a:rPr lang="en-US" dirty="0"/>
              <a:t> dan </a:t>
            </a:r>
            <a:r>
              <a:rPr lang="en-US" dirty="0" err="1"/>
              <a:t>cepat</a:t>
            </a:r>
            <a:r>
              <a:rPr lang="en-US" dirty="0"/>
              <a:t>.</a:t>
            </a:r>
          </a:p>
        </p:txBody>
      </p:sp>
      <p:sp>
        <p:nvSpPr>
          <p:cNvPr id="1026" name="Google Shape;1026;p56"/>
          <p:cNvSpPr txBox="1">
            <a:spLocks noGrp="1"/>
          </p:cNvSpPr>
          <p:nvPr>
            <p:ph type="subTitle" idx="3"/>
          </p:nvPr>
        </p:nvSpPr>
        <p:spPr>
          <a:xfrm>
            <a:off x="2185575" y="1636925"/>
            <a:ext cx="5249100" cy="36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t>Definisi</a:t>
            </a:r>
            <a:r>
              <a:rPr lang="en-US" dirty="0"/>
              <a:t> ES</a:t>
            </a:r>
          </a:p>
        </p:txBody>
      </p:sp>
      <p:sp>
        <p:nvSpPr>
          <p:cNvPr id="1027" name="Google Shape;1027;p56"/>
          <p:cNvSpPr/>
          <p:nvPr/>
        </p:nvSpPr>
        <p:spPr>
          <a:xfrm>
            <a:off x="1099413" y="1484525"/>
            <a:ext cx="716400" cy="71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28" name="Google Shape;1028;p56"/>
          <p:cNvSpPr txBox="1">
            <a:spLocks noGrp="1"/>
          </p:cNvSpPr>
          <p:nvPr>
            <p:ph type="subTitle" idx="4"/>
          </p:nvPr>
        </p:nvSpPr>
        <p:spPr>
          <a:xfrm>
            <a:off x="2185575" y="3089325"/>
            <a:ext cx="5249100" cy="36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t>Fungsi</a:t>
            </a:r>
            <a:r>
              <a:rPr lang="en-US" dirty="0"/>
              <a:t> Utama</a:t>
            </a:r>
            <a:endParaRPr dirty="0"/>
          </a:p>
        </p:txBody>
      </p:sp>
      <p:sp>
        <p:nvSpPr>
          <p:cNvPr id="1029" name="Google Shape;1029;p56"/>
          <p:cNvSpPr/>
          <p:nvPr/>
        </p:nvSpPr>
        <p:spPr>
          <a:xfrm>
            <a:off x="1099713" y="2936925"/>
            <a:ext cx="716400" cy="71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030" name="Google Shape;1030;p56"/>
          <p:cNvGrpSpPr/>
          <p:nvPr/>
        </p:nvGrpSpPr>
        <p:grpSpPr>
          <a:xfrm>
            <a:off x="1289325" y="1592852"/>
            <a:ext cx="337199" cy="500353"/>
            <a:chOff x="4003063" y="4027752"/>
            <a:chExt cx="337199" cy="500353"/>
          </a:xfrm>
        </p:grpSpPr>
        <p:sp>
          <p:nvSpPr>
            <p:cNvPr id="1031" name="Google Shape;1031;p56"/>
            <p:cNvSpPr/>
            <p:nvPr/>
          </p:nvSpPr>
          <p:spPr>
            <a:xfrm>
              <a:off x="4091081" y="4351250"/>
              <a:ext cx="88046" cy="176855"/>
            </a:xfrm>
            <a:custGeom>
              <a:avLst/>
              <a:gdLst/>
              <a:ahLst/>
              <a:cxnLst/>
              <a:rect l="l" t="t" r="r" b="b"/>
              <a:pathLst>
                <a:path w="3226" h="6480" extrusionOk="0">
                  <a:moveTo>
                    <a:pt x="2149" y="1610"/>
                  </a:moveTo>
                  <a:lnTo>
                    <a:pt x="2149" y="2686"/>
                  </a:lnTo>
                  <a:lnTo>
                    <a:pt x="1073" y="2686"/>
                  </a:lnTo>
                  <a:lnTo>
                    <a:pt x="1073" y="1610"/>
                  </a:lnTo>
                  <a:close/>
                  <a:moveTo>
                    <a:pt x="2149" y="3759"/>
                  </a:moveTo>
                  <a:lnTo>
                    <a:pt x="2149" y="4835"/>
                  </a:lnTo>
                  <a:lnTo>
                    <a:pt x="1073" y="4835"/>
                  </a:lnTo>
                  <a:lnTo>
                    <a:pt x="1073" y="3759"/>
                  </a:lnTo>
                  <a:close/>
                  <a:moveTo>
                    <a:pt x="0" y="0"/>
                  </a:moveTo>
                  <a:lnTo>
                    <a:pt x="0" y="6479"/>
                  </a:lnTo>
                  <a:lnTo>
                    <a:pt x="3226" y="6479"/>
                  </a:lnTo>
                  <a:lnTo>
                    <a:pt x="3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6"/>
            <p:cNvSpPr/>
            <p:nvPr/>
          </p:nvSpPr>
          <p:spPr>
            <a:xfrm>
              <a:off x="4003145" y="4086404"/>
              <a:ext cx="43941" cy="58679"/>
            </a:xfrm>
            <a:custGeom>
              <a:avLst/>
              <a:gdLst/>
              <a:ahLst/>
              <a:cxnLst/>
              <a:rect l="l" t="t" r="r" b="b"/>
              <a:pathLst>
                <a:path w="1610" h="2150" extrusionOk="0">
                  <a:moveTo>
                    <a:pt x="1" y="1"/>
                  </a:moveTo>
                  <a:lnTo>
                    <a:pt x="1" y="2149"/>
                  </a:lnTo>
                  <a:lnTo>
                    <a:pt x="1610" y="2149"/>
                  </a:lnTo>
                  <a:lnTo>
                    <a:pt x="16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6"/>
            <p:cNvSpPr/>
            <p:nvPr/>
          </p:nvSpPr>
          <p:spPr>
            <a:xfrm>
              <a:off x="4076343" y="4057037"/>
              <a:ext cx="43941" cy="58570"/>
            </a:xfrm>
            <a:custGeom>
              <a:avLst/>
              <a:gdLst/>
              <a:ahLst/>
              <a:cxnLst/>
              <a:rect l="l" t="t" r="r" b="b"/>
              <a:pathLst>
                <a:path w="1610" h="2146" extrusionOk="0">
                  <a:moveTo>
                    <a:pt x="0" y="0"/>
                  </a:moveTo>
                  <a:lnTo>
                    <a:pt x="0" y="2146"/>
                  </a:lnTo>
                  <a:lnTo>
                    <a:pt x="1610" y="2146"/>
                  </a:lnTo>
                  <a:lnTo>
                    <a:pt x="1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6"/>
            <p:cNvSpPr/>
            <p:nvPr/>
          </p:nvSpPr>
          <p:spPr>
            <a:xfrm>
              <a:off x="4149733" y="4027752"/>
              <a:ext cx="43941" cy="58679"/>
            </a:xfrm>
            <a:custGeom>
              <a:avLst/>
              <a:gdLst/>
              <a:ahLst/>
              <a:cxnLst/>
              <a:rect l="l" t="t" r="r" b="b"/>
              <a:pathLst>
                <a:path w="1610" h="2150" extrusionOk="0">
                  <a:moveTo>
                    <a:pt x="0" y="1"/>
                  </a:moveTo>
                  <a:lnTo>
                    <a:pt x="0" y="2150"/>
                  </a:lnTo>
                  <a:lnTo>
                    <a:pt x="1609" y="2150"/>
                  </a:lnTo>
                  <a:lnTo>
                    <a:pt x="1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6"/>
            <p:cNvSpPr/>
            <p:nvPr/>
          </p:nvSpPr>
          <p:spPr>
            <a:xfrm>
              <a:off x="4223013" y="4057037"/>
              <a:ext cx="43941" cy="58570"/>
            </a:xfrm>
            <a:custGeom>
              <a:avLst/>
              <a:gdLst/>
              <a:ahLst/>
              <a:cxnLst/>
              <a:rect l="l" t="t" r="r" b="b"/>
              <a:pathLst>
                <a:path w="1610" h="2146" extrusionOk="0">
                  <a:moveTo>
                    <a:pt x="1" y="0"/>
                  </a:moveTo>
                  <a:lnTo>
                    <a:pt x="1" y="2146"/>
                  </a:lnTo>
                  <a:lnTo>
                    <a:pt x="1610" y="2146"/>
                  </a:lnTo>
                  <a:lnTo>
                    <a:pt x="1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6"/>
            <p:cNvSpPr/>
            <p:nvPr/>
          </p:nvSpPr>
          <p:spPr>
            <a:xfrm>
              <a:off x="4003145" y="4174340"/>
              <a:ext cx="44050" cy="61381"/>
            </a:xfrm>
            <a:custGeom>
              <a:avLst/>
              <a:gdLst/>
              <a:ahLst/>
              <a:cxnLst/>
              <a:rect l="l" t="t" r="r" b="b"/>
              <a:pathLst>
                <a:path w="1614" h="2249" extrusionOk="0">
                  <a:moveTo>
                    <a:pt x="1" y="0"/>
                  </a:moveTo>
                  <a:lnTo>
                    <a:pt x="1" y="2248"/>
                  </a:lnTo>
                  <a:cubicBezTo>
                    <a:pt x="442" y="1796"/>
                    <a:pt x="996" y="1472"/>
                    <a:pt x="1613" y="1285"/>
                  </a:cubicBezTo>
                  <a:lnTo>
                    <a:pt x="16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6"/>
            <p:cNvSpPr/>
            <p:nvPr/>
          </p:nvSpPr>
          <p:spPr>
            <a:xfrm>
              <a:off x="4076343" y="4145055"/>
              <a:ext cx="43941" cy="59552"/>
            </a:xfrm>
            <a:custGeom>
              <a:avLst/>
              <a:gdLst/>
              <a:ahLst/>
              <a:cxnLst/>
              <a:rect l="l" t="t" r="r" b="b"/>
              <a:pathLst>
                <a:path w="1610" h="2182" extrusionOk="0">
                  <a:moveTo>
                    <a:pt x="0" y="0"/>
                  </a:moveTo>
                  <a:lnTo>
                    <a:pt x="0" y="2181"/>
                  </a:lnTo>
                  <a:lnTo>
                    <a:pt x="1610" y="2181"/>
                  </a:lnTo>
                  <a:lnTo>
                    <a:pt x="1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6"/>
            <p:cNvSpPr/>
            <p:nvPr/>
          </p:nvSpPr>
          <p:spPr>
            <a:xfrm>
              <a:off x="4149733" y="4115579"/>
              <a:ext cx="43941" cy="89028"/>
            </a:xfrm>
            <a:custGeom>
              <a:avLst/>
              <a:gdLst/>
              <a:ahLst/>
              <a:cxnLst/>
              <a:rect l="l" t="t" r="r" b="b"/>
              <a:pathLst>
                <a:path w="1610" h="3262" extrusionOk="0">
                  <a:moveTo>
                    <a:pt x="0" y="1"/>
                  </a:moveTo>
                  <a:lnTo>
                    <a:pt x="0" y="3261"/>
                  </a:lnTo>
                  <a:lnTo>
                    <a:pt x="1609" y="3261"/>
                  </a:lnTo>
                  <a:lnTo>
                    <a:pt x="1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6"/>
            <p:cNvSpPr/>
            <p:nvPr/>
          </p:nvSpPr>
          <p:spPr>
            <a:xfrm>
              <a:off x="4223013" y="4144946"/>
              <a:ext cx="43941" cy="91048"/>
            </a:xfrm>
            <a:custGeom>
              <a:avLst/>
              <a:gdLst/>
              <a:ahLst/>
              <a:cxnLst/>
              <a:rect l="l" t="t" r="r" b="b"/>
              <a:pathLst>
                <a:path w="1610" h="3336" extrusionOk="0">
                  <a:moveTo>
                    <a:pt x="1" y="1"/>
                  </a:moveTo>
                  <a:lnTo>
                    <a:pt x="1" y="2358"/>
                  </a:lnTo>
                  <a:cubicBezTo>
                    <a:pt x="622" y="2542"/>
                    <a:pt x="1169" y="2884"/>
                    <a:pt x="1610" y="3336"/>
                  </a:cubicBezTo>
                  <a:lnTo>
                    <a:pt x="16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6"/>
            <p:cNvSpPr/>
            <p:nvPr/>
          </p:nvSpPr>
          <p:spPr>
            <a:xfrm>
              <a:off x="4296321" y="4204580"/>
              <a:ext cx="43941" cy="88046"/>
            </a:xfrm>
            <a:custGeom>
              <a:avLst/>
              <a:gdLst/>
              <a:ahLst/>
              <a:cxnLst/>
              <a:rect l="l" t="t" r="r" b="b"/>
              <a:pathLst>
                <a:path w="1610" h="3226" extrusionOk="0">
                  <a:moveTo>
                    <a:pt x="0" y="0"/>
                  </a:moveTo>
                  <a:lnTo>
                    <a:pt x="0" y="3225"/>
                  </a:lnTo>
                  <a:lnTo>
                    <a:pt x="1609" y="3225"/>
                  </a:lnTo>
                  <a:lnTo>
                    <a:pt x="16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6"/>
            <p:cNvSpPr/>
            <p:nvPr/>
          </p:nvSpPr>
          <p:spPr>
            <a:xfrm>
              <a:off x="4003063" y="4233838"/>
              <a:ext cx="337199" cy="258433"/>
            </a:xfrm>
            <a:custGeom>
              <a:avLst/>
              <a:gdLst/>
              <a:ahLst/>
              <a:cxnLst/>
              <a:rect l="l" t="t" r="r" b="b"/>
              <a:pathLst>
                <a:path w="12355" h="9469" extrusionOk="0">
                  <a:moveTo>
                    <a:pt x="2685" y="1"/>
                  </a:moveTo>
                  <a:cubicBezTo>
                    <a:pt x="1203" y="1"/>
                    <a:pt x="0" y="1204"/>
                    <a:pt x="0" y="2686"/>
                  </a:cubicBezTo>
                  <a:lnTo>
                    <a:pt x="0" y="8392"/>
                  </a:lnTo>
                  <a:lnTo>
                    <a:pt x="2149" y="9469"/>
                  </a:lnTo>
                  <a:lnTo>
                    <a:pt x="2149" y="3226"/>
                  </a:lnTo>
                  <a:lnTo>
                    <a:pt x="7520" y="3226"/>
                  </a:lnTo>
                  <a:lnTo>
                    <a:pt x="7520" y="9469"/>
                  </a:lnTo>
                  <a:lnTo>
                    <a:pt x="9669" y="8392"/>
                  </a:lnTo>
                  <a:lnTo>
                    <a:pt x="9669" y="6444"/>
                  </a:lnTo>
                  <a:lnTo>
                    <a:pt x="10745" y="6444"/>
                  </a:lnTo>
                  <a:cubicBezTo>
                    <a:pt x="11631" y="6444"/>
                    <a:pt x="12354" y="5721"/>
                    <a:pt x="12354" y="4835"/>
                  </a:cubicBezTo>
                  <a:lnTo>
                    <a:pt x="12354" y="3226"/>
                  </a:lnTo>
                  <a:lnTo>
                    <a:pt x="9669" y="3226"/>
                  </a:lnTo>
                  <a:lnTo>
                    <a:pt x="9669" y="2686"/>
                  </a:lnTo>
                  <a:cubicBezTo>
                    <a:pt x="9669" y="1204"/>
                    <a:pt x="8465" y="1"/>
                    <a:pt x="6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56"/>
          <p:cNvGrpSpPr/>
          <p:nvPr/>
        </p:nvGrpSpPr>
        <p:grpSpPr>
          <a:xfrm>
            <a:off x="1231994" y="3045434"/>
            <a:ext cx="452592" cy="499398"/>
            <a:chOff x="744557" y="4028134"/>
            <a:chExt cx="452592" cy="499398"/>
          </a:xfrm>
        </p:grpSpPr>
        <p:sp>
          <p:nvSpPr>
            <p:cNvPr id="1043" name="Google Shape;1043;p56"/>
            <p:cNvSpPr/>
            <p:nvPr/>
          </p:nvSpPr>
          <p:spPr>
            <a:xfrm>
              <a:off x="744557" y="4028134"/>
              <a:ext cx="452592" cy="323826"/>
            </a:xfrm>
            <a:custGeom>
              <a:avLst/>
              <a:gdLst/>
              <a:ahLst/>
              <a:cxnLst/>
              <a:rect l="l" t="t" r="r" b="b"/>
              <a:pathLst>
                <a:path w="16583" h="11865" extrusionOk="0">
                  <a:moveTo>
                    <a:pt x="13368" y="1"/>
                  </a:moveTo>
                  <a:lnTo>
                    <a:pt x="13368" y="3215"/>
                  </a:lnTo>
                  <a:lnTo>
                    <a:pt x="14440" y="3215"/>
                  </a:lnTo>
                  <a:lnTo>
                    <a:pt x="14440" y="4288"/>
                  </a:lnTo>
                  <a:lnTo>
                    <a:pt x="12295" y="4288"/>
                  </a:lnTo>
                  <a:lnTo>
                    <a:pt x="12295" y="2143"/>
                  </a:lnTo>
                  <a:lnTo>
                    <a:pt x="11222" y="2143"/>
                  </a:lnTo>
                  <a:lnTo>
                    <a:pt x="11222" y="6430"/>
                  </a:lnTo>
                  <a:lnTo>
                    <a:pt x="9080" y="6430"/>
                  </a:lnTo>
                  <a:lnTo>
                    <a:pt x="9080" y="4292"/>
                  </a:lnTo>
                  <a:lnTo>
                    <a:pt x="10153" y="4292"/>
                  </a:lnTo>
                  <a:lnTo>
                    <a:pt x="10153" y="1077"/>
                  </a:lnTo>
                  <a:lnTo>
                    <a:pt x="6935" y="1077"/>
                  </a:lnTo>
                  <a:lnTo>
                    <a:pt x="6935" y="4292"/>
                  </a:lnTo>
                  <a:lnTo>
                    <a:pt x="8007" y="4292"/>
                  </a:lnTo>
                  <a:lnTo>
                    <a:pt x="8007" y="6437"/>
                  </a:lnTo>
                  <a:lnTo>
                    <a:pt x="5866" y="6437"/>
                  </a:lnTo>
                  <a:lnTo>
                    <a:pt x="5866" y="2150"/>
                  </a:lnTo>
                  <a:lnTo>
                    <a:pt x="4793" y="2150"/>
                  </a:lnTo>
                  <a:lnTo>
                    <a:pt x="4793" y="4292"/>
                  </a:lnTo>
                  <a:lnTo>
                    <a:pt x="2644" y="4292"/>
                  </a:lnTo>
                  <a:lnTo>
                    <a:pt x="2644" y="3219"/>
                  </a:lnTo>
                  <a:lnTo>
                    <a:pt x="3717" y="3219"/>
                  </a:lnTo>
                  <a:lnTo>
                    <a:pt x="3717" y="4"/>
                  </a:lnTo>
                  <a:lnTo>
                    <a:pt x="502" y="4"/>
                  </a:lnTo>
                  <a:lnTo>
                    <a:pt x="502" y="3219"/>
                  </a:lnTo>
                  <a:lnTo>
                    <a:pt x="1571" y="3219"/>
                  </a:lnTo>
                  <a:lnTo>
                    <a:pt x="1571" y="5364"/>
                  </a:lnTo>
                  <a:lnTo>
                    <a:pt x="4789" y="5364"/>
                  </a:lnTo>
                  <a:lnTo>
                    <a:pt x="4789" y="6437"/>
                  </a:lnTo>
                  <a:lnTo>
                    <a:pt x="2894" y="6437"/>
                  </a:lnTo>
                  <a:lnTo>
                    <a:pt x="1" y="10795"/>
                  </a:lnTo>
                  <a:lnTo>
                    <a:pt x="7598" y="10795"/>
                  </a:lnTo>
                  <a:lnTo>
                    <a:pt x="9740" y="11864"/>
                  </a:lnTo>
                  <a:lnTo>
                    <a:pt x="14624" y="11864"/>
                  </a:lnTo>
                  <a:cubicBezTo>
                    <a:pt x="15859" y="10583"/>
                    <a:pt x="16582" y="8787"/>
                    <a:pt x="16582" y="6970"/>
                  </a:cubicBezTo>
                  <a:lnTo>
                    <a:pt x="16582" y="6430"/>
                  </a:lnTo>
                  <a:lnTo>
                    <a:pt x="12295" y="6430"/>
                  </a:lnTo>
                  <a:lnTo>
                    <a:pt x="12295" y="5361"/>
                  </a:lnTo>
                  <a:lnTo>
                    <a:pt x="15510" y="5361"/>
                  </a:lnTo>
                  <a:lnTo>
                    <a:pt x="15510" y="3215"/>
                  </a:lnTo>
                  <a:lnTo>
                    <a:pt x="16582" y="3215"/>
                  </a:lnTo>
                  <a:lnTo>
                    <a:pt x="165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6"/>
            <p:cNvSpPr/>
            <p:nvPr/>
          </p:nvSpPr>
          <p:spPr>
            <a:xfrm>
              <a:off x="875260" y="4028243"/>
              <a:ext cx="29203" cy="29285"/>
            </a:xfrm>
            <a:custGeom>
              <a:avLst/>
              <a:gdLst/>
              <a:ahLst/>
              <a:cxnLst/>
              <a:rect l="l" t="t" r="r" b="b"/>
              <a:pathLst>
                <a:path w="1070" h="1073" extrusionOk="0">
                  <a:moveTo>
                    <a:pt x="0" y="0"/>
                  </a:moveTo>
                  <a:lnTo>
                    <a:pt x="0" y="1073"/>
                  </a:lnTo>
                  <a:lnTo>
                    <a:pt x="1069" y="1073"/>
                  </a:lnTo>
                  <a:lnTo>
                    <a:pt x="10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6"/>
            <p:cNvSpPr/>
            <p:nvPr/>
          </p:nvSpPr>
          <p:spPr>
            <a:xfrm>
              <a:off x="1050833" y="4028243"/>
              <a:ext cx="29285" cy="29285"/>
            </a:xfrm>
            <a:custGeom>
              <a:avLst/>
              <a:gdLst/>
              <a:ahLst/>
              <a:cxnLst/>
              <a:rect l="l" t="t" r="r" b="b"/>
              <a:pathLst>
                <a:path w="1073" h="1073" extrusionOk="0">
                  <a:moveTo>
                    <a:pt x="0" y="0"/>
                  </a:moveTo>
                  <a:lnTo>
                    <a:pt x="0" y="1073"/>
                  </a:lnTo>
                  <a:lnTo>
                    <a:pt x="1073" y="1073"/>
                  </a:lnTo>
                  <a:lnTo>
                    <a:pt x="10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6"/>
            <p:cNvSpPr/>
            <p:nvPr/>
          </p:nvSpPr>
          <p:spPr>
            <a:xfrm>
              <a:off x="933803" y="4381190"/>
              <a:ext cx="175600" cy="146342"/>
            </a:xfrm>
            <a:custGeom>
              <a:avLst/>
              <a:gdLst/>
              <a:ahLst/>
              <a:cxnLst/>
              <a:rect l="l" t="t" r="r" b="b"/>
              <a:pathLst>
                <a:path w="6434" h="5362" extrusionOk="0">
                  <a:moveTo>
                    <a:pt x="2905" y="1"/>
                  </a:moveTo>
                  <a:lnTo>
                    <a:pt x="1" y="2905"/>
                  </a:lnTo>
                  <a:lnTo>
                    <a:pt x="1" y="5361"/>
                  </a:lnTo>
                  <a:lnTo>
                    <a:pt x="1073" y="5361"/>
                  </a:lnTo>
                  <a:lnTo>
                    <a:pt x="1073" y="4288"/>
                  </a:lnTo>
                  <a:lnTo>
                    <a:pt x="2679" y="4288"/>
                  </a:lnTo>
                  <a:lnTo>
                    <a:pt x="2679" y="5361"/>
                  </a:lnTo>
                  <a:lnTo>
                    <a:pt x="3752" y="5361"/>
                  </a:lnTo>
                  <a:lnTo>
                    <a:pt x="3752" y="4288"/>
                  </a:lnTo>
                  <a:lnTo>
                    <a:pt x="5361" y="4288"/>
                  </a:lnTo>
                  <a:lnTo>
                    <a:pt x="5361" y="5361"/>
                  </a:lnTo>
                  <a:lnTo>
                    <a:pt x="6434" y="5361"/>
                  </a:lnTo>
                  <a:lnTo>
                    <a:pt x="6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6"/>
            <p:cNvSpPr/>
            <p:nvPr/>
          </p:nvSpPr>
          <p:spPr>
            <a:xfrm>
              <a:off x="816691" y="4351932"/>
              <a:ext cx="165502" cy="87855"/>
            </a:xfrm>
            <a:custGeom>
              <a:avLst/>
              <a:gdLst/>
              <a:ahLst/>
              <a:cxnLst/>
              <a:rect l="l" t="t" r="r" b="b"/>
              <a:pathLst>
                <a:path w="6064" h="3219" extrusionOk="0">
                  <a:moveTo>
                    <a:pt x="1" y="0"/>
                  </a:moveTo>
                  <a:lnTo>
                    <a:pt x="1" y="3218"/>
                  </a:lnTo>
                  <a:lnTo>
                    <a:pt x="3530" y="3218"/>
                  </a:lnTo>
                  <a:lnTo>
                    <a:pt x="6063" y="685"/>
                  </a:lnTo>
                  <a:lnTo>
                    <a:pt x="4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800" dirty="0"/>
              <a:t>Integrasi dan </a:t>
            </a:r>
            <a:r>
              <a:rPr lang="en-ID" sz="2800" dirty="0" err="1"/>
              <a:t>Manfaat</a:t>
            </a:r>
            <a:r>
              <a:rPr lang="en-ID" sz="2800" dirty="0"/>
              <a:t> </a:t>
            </a:r>
            <a:r>
              <a:rPr lang="en-ID" sz="2800" dirty="0" err="1"/>
              <a:t>Sistem</a:t>
            </a:r>
            <a:r>
              <a:rPr lang="en-ID" sz="2800" dirty="0"/>
              <a:t> </a:t>
            </a:r>
            <a:r>
              <a:rPr lang="en-ID" sz="2800" dirty="0" err="1"/>
              <a:t>Informasi</a:t>
            </a:r>
            <a:endParaRPr lang="en-ID" sz="2800" dirty="0"/>
          </a:p>
        </p:txBody>
      </p:sp>
      <p:sp>
        <p:nvSpPr>
          <p:cNvPr id="930" name="Google Shape;930;p51"/>
          <p:cNvSpPr/>
          <p:nvPr/>
        </p:nvSpPr>
        <p:spPr>
          <a:xfrm>
            <a:off x="720000" y="2557675"/>
            <a:ext cx="1489200" cy="873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ID" dirty="0">
                <a:solidFill>
                  <a:schemeClr val="accent5"/>
                </a:solidFill>
                <a:latin typeface="Sora"/>
                <a:ea typeface="Sora"/>
                <a:cs typeface="Sora"/>
                <a:sym typeface="Sora"/>
              </a:rPr>
              <a:t>Integrasi dan </a:t>
            </a:r>
            <a:r>
              <a:rPr lang="en-ID" dirty="0" err="1">
                <a:solidFill>
                  <a:schemeClr val="accent5"/>
                </a:solidFill>
                <a:latin typeface="Sora"/>
                <a:ea typeface="Sora"/>
                <a:cs typeface="Sora"/>
                <a:sym typeface="Sora"/>
              </a:rPr>
              <a:t>Manfaat</a:t>
            </a:r>
            <a:r>
              <a:rPr lang="en-ID" dirty="0">
                <a:solidFill>
                  <a:schemeClr val="accent5"/>
                </a:solidFill>
                <a:latin typeface="Sora"/>
                <a:ea typeface="Sora"/>
                <a:cs typeface="Sora"/>
                <a:sym typeface="Sora"/>
              </a:rPr>
              <a:t> </a:t>
            </a:r>
            <a:r>
              <a:rPr lang="en-ID" dirty="0" err="1">
                <a:solidFill>
                  <a:schemeClr val="accent5"/>
                </a:solidFill>
                <a:latin typeface="Sora"/>
                <a:ea typeface="Sora"/>
                <a:cs typeface="Sora"/>
                <a:sym typeface="Sora"/>
              </a:rPr>
              <a:t>Sistem</a:t>
            </a:r>
            <a:r>
              <a:rPr lang="en-ID" dirty="0">
                <a:solidFill>
                  <a:schemeClr val="accent5"/>
                </a:solidFill>
                <a:latin typeface="Sora"/>
                <a:ea typeface="Sora"/>
                <a:cs typeface="Sora"/>
                <a:sym typeface="Sora"/>
              </a:rPr>
              <a:t> </a:t>
            </a:r>
            <a:r>
              <a:rPr lang="en-ID" dirty="0" err="1">
                <a:solidFill>
                  <a:schemeClr val="accent5"/>
                </a:solidFill>
                <a:latin typeface="Sora"/>
                <a:ea typeface="Sora"/>
                <a:cs typeface="Sora"/>
                <a:sym typeface="Sora"/>
              </a:rPr>
              <a:t>Informasi</a:t>
            </a:r>
            <a:endParaRPr lang="en-ID" dirty="0">
              <a:solidFill>
                <a:schemeClr val="accent5"/>
              </a:solidFill>
              <a:latin typeface="Sora"/>
              <a:ea typeface="Sora"/>
              <a:cs typeface="Sora"/>
              <a:sym typeface="Sora"/>
            </a:endParaRPr>
          </a:p>
        </p:txBody>
      </p:sp>
      <p:sp>
        <p:nvSpPr>
          <p:cNvPr id="932" name="Google Shape;932;p51"/>
          <p:cNvSpPr/>
          <p:nvPr/>
        </p:nvSpPr>
        <p:spPr>
          <a:xfrm>
            <a:off x="4837499" y="1719675"/>
            <a:ext cx="3890121" cy="57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dirty="0" err="1">
                <a:solidFill>
                  <a:schemeClr val="dk1"/>
                </a:solidFill>
                <a:latin typeface="Lato"/>
                <a:ea typeface="Lato"/>
                <a:cs typeface="Lato"/>
                <a:sym typeface="Lato"/>
              </a:rPr>
              <a:t>Menekankan</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bagaimana</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mengintegrasikan</a:t>
            </a:r>
            <a:r>
              <a:rPr lang="en-US" dirty="0">
                <a:solidFill>
                  <a:schemeClr val="dk1"/>
                </a:solidFill>
                <a:latin typeface="Lato"/>
                <a:ea typeface="Lato"/>
                <a:cs typeface="Lato"/>
                <a:sym typeface="Lato"/>
              </a:rPr>
              <a:t> SPT, SIM, DSS, GDSS, ESS, dan ES </a:t>
            </a:r>
            <a:r>
              <a:rPr lang="en-US" dirty="0" err="1">
                <a:solidFill>
                  <a:schemeClr val="dk1"/>
                </a:solidFill>
                <a:latin typeface="Lato"/>
                <a:ea typeface="Lato"/>
                <a:cs typeface="Lato"/>
                <a:sym typeface="Lato"/>
              </a:rPr>
              <a:t>membantu</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organisasi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mendapatkan</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manfaat</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penuh</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dari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sistem</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informasi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dalam</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pengambilan</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keputusan</a:t>
            </a:r>
            <a:r>
              <a:rPr lang="en-US" dirty="0">
                <a:solidFill>
                  <a:schemeClr val="dk1"/>
                </a:solidFill>
                <a:latin typeface="Lato"/>
                <a:ea typeface="Lato"/>
                <a:cs typeface="Lato"/>
                <a:sym typeface="Lato"/>
              </a:rPr>
              <a:t>.</a:t>
            </a:r>
          </a:p>
        </p:txBody>
      </p:sp>
      <p:sp>
        <p:nvSpPr>
          <p:cNvPr id="933" name="Google Shape;933;p51"/>
          <p:cNvSpPr/>
          <p:nvPr/>
        </p:nvSpPr>
        <p:spPr>
          <a:xfrm>
            <a:off x="4837600" y="3829700"/>
            <a:ext cx="3586500" cy="57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dirty="0" err="1">
                <a:solidFill>
                  <a:schemeClr val="dk1"/>
                </a:solidFill>
                <a:latin typeface="Lato"/>
                <a:ea typeface="Lato"/>
                <a:cs typeface="Lato"/>
                <a:sym typeface="Lato"/>
              </a:rPr>
              <a:t>Dengan</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sistem</a:t>
            </a:r>
            <a:r>
              <a:rPr lang="en-US" dirty="0">
                <a:solidFill>
                  <a:schemeClr val="dk1"/>
                </a:solidFill>
                <a:latin typeface="Lato"/>
                <a:ea typeface="Lato"/>
                <a:cs typeface="Lato"/>
                <a:sym typeface="Lato"/>
              </a:rPr>
              <a:t> yang </a:t>
            </a:r>
            <a:r>
              <a:rPr lang="en-US" dirty="0" err="1">
                <a:solidFill>
                  <a:schemeClr val="dk1"/>
                </a:solidFill>
                <a:latin typeface="Lato"/>
                <a:ea typeface="Lato"/>
                <a:cs typeface="Lato"/>
                <a:sym typeface="Lato"/>
              </a:rPr>
              <a:t>terintegrasi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organisasi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dapat</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meningkatkan</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akurasi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kecepatan</a:t>
            </a:r>
            <a:r>
              <a:rPr lang="en-US" dirty="0">
                <a:solidFill>
                  <a:schemeClr val="dk1"/>
                </a:solidFill>
                <a:latin typeface="Lato"/>
                <a:ea typeface="Lato"/>
                <a:cs typeface="Lato"/>
                <a:sym typeface="Lato"/>
              </a:rPr>
              <a:t>, dan </a:t>
            </a:r>
            <a:r>
              <a:rPr lang="en-US" dirty="0" err="1">
                <a:solidFill>
                  <a:schemeClr val="dk1"/>
                </a:solidFill>
                <a:latin typeface="Lato"/>
                <a:ea typeface="Lato"/>
                <a:cs typeface="Lato"/>
                <a:sym typeface="Lato"/>
              </a:rPr>
              <a:t>kualitas</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keputusan</a:t>
            </a:r>
            <a:r>
              <a:rPr lang="en-US" dirty="0">
                <a:solidFill>
                  <a:schemeClr val="dk1"/>
                </a:solidFill>
                <a:latin typeface="Lato"/>
                <a:ea typeface="Lato"/>
                <a:cs typeface="Lato"/>
                <a:sym typeface="Lato"/>
              </a:rPr>
              <a:t> di </a:t>
            </a:r>
            <a:r>
              <a:rPr lang="en-US" dirty="0" err="1">
                <a:solidFill>
                  <a:schemeClr val="dk1"/>
                </a:solidFill>
                <a:latin typeface="Lato"/>
                <a:ea typeface="Lato"/>
                <a:cs typeface="Lato"/>
                <a:sym typeface="Lato"/>
              </a:rPr>
              <a:t>berbagai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tingkatan</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manajerial</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dari</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operasional</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hingga</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strategis</a:t>
            </a:r>
            <a:endParaRPr lang="en-US" dirty="0">
              <a:solidFill>
                <a:schemeClr val="dk1"/>
              </a:solidFill>
              <a:latin typeface="Lato"/>
              <a:ea typeface="Lato"/>
              <a:cs typeface="Lato"/>
              <a:sym typeface="Lato"/>
            </a:endParaRPr>
          </a:p>
        </p:txBody>
      </p:sp>
      <p:cxnSp>
        <p:nvCxnSpPr>
          <p:cNvPr id="934" name="Google Shape;934;p51"/>
          <p:cNvCxnSpPr>
            <a:stCxn id="930" idx="3"/>
            <a:endCxn id="935" idx="1"/>
          </p:cNvCxnSpPr>
          <p:nvPr/>
        </p:nvCxnSpPr>
        <p:spPr>
          <a:xfrm rot="10800000" flipH="1">
            <a:off x="2209200" y="1867825"/>
            <a:ext cx="686400" cy="1126500"/>
          </a:xfrm>
          <a:prstGeom prst="bentConnector3">
            <a:avLst>
              <a:gd name="adj1" fmla="val 50009"/>
            </a:avLst>
          </a:prstGeom>
          <a:noFill/>
          <a:ln w="19050" cap="flat" cmpd="sng">
            <a:solidFill>
              <a:schemeClr val="lt2"/>
            </a:solidFill>
            <a:prstDash val="solid"/>
            <a:round/>
            <a:headEnd type="none" w="med" len="med"/>
            <a:tailEnd type="oval" w="med" len="med"/>
          </a:ln>
        </p:spPr>
      </p:cxnSp>
      <p:cxnSp>
        <p:nvCxnSpPr>
          <p:cNvPr id="938" name="Google Shape;938;p51"/>
          <p:cNvCxnSpPr>
            <a:stCxn id="930" idx="3"/>
            <a:endCxn id="939" idx="1"/>
          </p:cNvCxnSpPr>
          <p:nvPr/>
        </p:nvCxnSpPr>
        <p:spPr>
          <a:xfrm>
            <a:off x="2209200" y="2994325"/>
            <a:ext cx="686400" cy="1126500"/>
          </a:xfrm>
          <a:prstGeom prst="bentConnector3">
            <a:avLst>
              <a:gd name="adj1" fmla="val 50009"/>
            </a:avLst>
          </a:prstGeom>
          <a:noFill/>
          <a:ln w="19050" cap="flat" cmpd="sng">
            <a:solidFill>
              <a:schemeClr val="lt2"/>
            </a:solidFill>
            <a:prstDash val="solid"/>
            <a:round/>
            <a:headEnd type="none" w="med" len="med"/>
            <a:tailEnd type="oval" w="med" len="med"/>
          </a:ln>
        </p:spPr>
      </p:cxnSp>
      <p:sp>
        <p:nvSpPr>
          <p:cNvPr id="935" name="Google Shape;935;p51"/>
          <p:cNvSpPr txBox="1"/>
          <p:nvPr/>
        </p:nvSpPr>
        <p:spPr>
          <a:xfrm>
            <a:off x="2895725" y="1581450"/>
            <a:ext cx="1767900" cy="572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ID" sz="2000" dirty="0">
                <a:solidFill>
                  <a:schemeClr val="accent5"/>
                </a:solidFill>
                <a:latin typeface="Sora"/>
                <a:ea typeface="Sora"/>
                <a:cs typeface="Sora"/>
                <a:sym typeface="Sora"/>
              </a:rPr>
              <a:t>Integrasi </a:t>
            </a:r>
            <a:r>
              <a:rPr lang="en-ID" sz="2000" dirty="0" err="1">
                <a:solidFill>
                  <a:schemeClr val="accent5"/>
                </a:solidFill>
                <a:latin typeface="Sora"/>
                <a:ea typeface="Sora"/>
                <a:cs typeface="Sora"/>
                <a:sym typeface="Sora"/>
              </a:rPr>
              <a:t>Sistem</a:t>
            </a:r>
            <a:endParaRPr lang="en-ID" sz="2000" dirty="0">
              <a:solidFill>
                <a:schemeClr val="accent5"/>
              </a:solidFill>
              <a:latin typeface="Sora"/>
              <a:ea typeface="Sora"/>
              <a:cs typeface="Sora"/>
              <a:sym typeface="Sora"/>
            </a:endParaRPr>
          </a:p>
        </p:txBody>
      </p:sp>
      <p:sp>
        <p:nvSpPr>
          <p:cNvPr id="939" name="Google Shape;939;p51"/>
          <p:cNvSpPr txBox="1"/>
          <p:nvPr/>
        </p:nvSpPr>
        <p:spPr>
          <a:xfrm>
            <a:off x="2895725" y="3834475"/>
            <a:ext cx="1767900" cy="572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ID" sz="2000" dirty="0" err="1">
                <a:solidFill>
                  <a:schemeClr val="accent5"/>
                </a:solidFill>
                <a:latin typeface="Sora"/>
                <a:ea typeface="Sora"/>
                <a:cs typeface="Sora"/>
                <a:sym typeface="Sora"/>
              </a:rPr>
              <a:t>Manfaat</a:t>
            </a:r>
            <a:endParaRPr lang="en-ID" sz="2000" dirty="0">
              <a:solidFill>
                <a:schemeClr val="accent5"/>
              </a:solidFill>
              <a:latin typeface="Sora"/>
              <a:ea typeface="Sora"/>
              <a:cs typeface="Sora"/>
              <a:sym typeface="Sora"/>
            </a:endParaRPr>
          </a:p>
        </p:txBody>
      </p:sp>
    </p:spTree>
  </p:cSld>
  <p:clrMapOvr>
    <a:masterClrMapping/>
  </p:clrMapOvr>
</p:sld>
</file>

<file path=ppt/theme/theme1.xml><?xml version="1.0" encoding="utf-8"?>
<a:theme xmlns:a="http://schemas.openxmlformats.org/drawingml/2006/main" name="AI Essentials Workshop by Slidesgo">
  <a:themeElements>
    <a:clrScheme name="Simple Light">
      <a:dk1>
        <a:srgbClr val="0C343D"/>
      </a:dk1>
      <a:lt1>
        <a:srgbClr val="F3F7F8"/>
      </a:lt1>
      <a:dk2>
        <a:srgbClr val="134F5C"/>
      </a:dk2>
      <a:lt2>
        <a:srgbClr val="45818E"/>
      </a:lt2>
      <a:accent1>
        <a:srgbClr val="76A5AF"/>
      </a:accent1>
      <a:accent2>
        <a:srgbClr val="D9EAD3"/>
      </a:accent2>
      <a:accent3>
        <a:srgbClr val="88ADA5"/>
      </a:accent3>
      <a:accent4>
        <a:srgbClr val="F3F3F3"/>
      </a:accent4>
      <a:accent5>
        <a:srgbClr val="FFFFFF"/>
      </a:accent5>
      <a:accent6>
        <a:srgbClr val="FFFFFF"/>
      </a:accent6>
      <a:hlink>
        <a:srgbClr val="0C34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502</Words>
  <Application>Microsoft Office PowerPoint</Application>
  <PresentationFormat>On-screen Show (16:9)</PresentationFormat>
  <Paragraphs>49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Sora</vt:lpstr>
      <vt:lpstr>Open Sans</vt:lpstr>
      <vt:lpstr>Lato</vt:lpstr>
      <vt:lpstr>Times New Roman</vt:lpstr>
      <vt:lpstr>Calibri</vt:lpstr>
      <vt:lpstr>AI Essentials Workshop by Slidesgo</vt:lpstr>
      <vt:lpstr>KONSEP SIM</vt:lpstr>
      <vt:lpstr>Sistem Pemrosesan Transaksi (SPT)</vt:lpstr>
      <vt:lpstr>Sistem Informasi Manajemen (SIM)</vt:lpstr>
      <vt:lpstr>Sistem Pendukung Keputusan (DSS)</vt:lpstr>
      <vt:lpstr>Sistem Pendukung Keputusan Kelompok (GDSS)</vt:lpstr>
      <vt:lpstr>Komponen dan Nilai GDSS</vt:lpstr>
      <vt:lpstr>Sistem Pendukung Eksekutif (ESS)</vt:lpstr>
      <vt:lpstr>Sistem Pakar (ES)</vt:lpstr>
      <vt:lpstr>Integrasi dan Manfaat Sistem Informasi</vt:lpstr>
      <vt:lpstr>Sistem Informasi Manajemen adalah komponen penting dalam proses pengambilan keputusan yang efektif di organisasi.  Implementasi efektif dari berbagai sistem ini dapat memberikan keunggulan kompetitif dan meningkatkan efisiensi operasional, membuat organisasi lebih responsif terhadap perubahan dan tantangan pasar.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SIM</dc:title>
  <dc:creator>Rica Rahayu</dc:creator>
  <cp:lastModifiedBy>ACER</cp:lastModifiedBy>
  <cp:revision>9</cp:revision>
  <dcterms:modified xsi:type="dcterms:W3CDTF">2024-08-16T03:54:21Z</dcterms:modified>
</cp:coreProperties>
</file>