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4" r:id="rId1"/>
  </p:sldMasterIdLst>
  <p:notesMasterIdLst>
    <p:notesMasterId r:id="rId25"/>
  </p:notesMasterIdLst>
  <p:sldIdLst>
    <p:sldId id="256" r:id="rId2"/>
    <p:sldId id="259" r:id="rId3"/>
    <p:sldId id="261" r:id="rId4"/>
    <p:sldId id="260" r:id="rId5"/>
    <p:sldId id="301" r:id="rId6"/>
    <p:sldId id="302" r:id="rId7"/>
    <p:sldId id="268" r:id="rId8"/>
    <p:sldId id="303" r:id="rId9"/>
    <p:sldId id="262" r:id="rId10"/>
    <p:sldId id="304" r:id="rId11"/>
    <p:sldId id="270" r:id="rId12"/>
    <p:sldId id="271" r:id="rId13"/>
    <p:sldId id="305" r:id="rId14"/>
    <p:sldId id="307" r:id="rId15"/>
    <p:sldId id="306" r:id="rId16"/>
    <p:sldId id="308" r:id="rId17"/>
    <p:sldId id="309" r:id="rId18"/>
    <p:sldId id="263" r:id="rId19"/>
    <p:sldId id="310" r:id="rId20"/>
    <p:sldId id="257" r:id="rId21"/>
    <p:sldId id="312" r:id="rId22"/>
    <p:sldId id="311" r:id="rId23"/>
    <p:sldId id="279" r:id="rId2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E1DD"/>
    <a:srgbClr val="CB84F6"/>
    <a:srgbClr val="548F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4292D3F-5C03-4966-BCA1-E28C20F643E5}">
  <a:tblStyle styleId="{C4292D3F-5C03-4966-BCA1-E28C20F643E5}"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79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41474847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530988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g853034354b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 name="Google Shape;208;g853034354b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286666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Google Shape;405;g853034354b_0_246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6" name="Google Shape;406;g853034354b_0_246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302106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5"/>
        <p:cNvGrpSpPr/>
        <p:nvPr/>
      </p:nvGrpSpPr>
      <p:grpSpPr>
        <a:xfrm>
          <a:off x="0" y="0"/>
          <a:ext cx="0" cy="0"/>
          <a:chOff x="0" y="0"/>
          <a:chExt cx="0" cy="0"/>
        </a:xfrm>
      </p:grpSpPr>
      <p:sp>
        <p:nvSpPr>
          <p:cNvPr id="426" name="Google Shape;426;g853034354b_0_246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7" name="Google Shape;427;g853034354b_0_246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738509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5"/>
        <p:cNvGrpSpPr/>
        <p:nvPr/>
      </p:nvGrpSpPr>
      <p:grpSpPr>
        <a:xfrm>
          <a:off x="0" y="0"/>
          <a:ext cx="0" cy="0"/>
          <a:chOff x="0" y="0"/>
          <a:chExt cx="0" cy="0"/>
        </a:xfrm>
      </p:grpSpPr>
      <p:sp>
        <p:nvSpPr>
          <p:cNvPr id="426" name="Google Shape;426;g853034354b_0_246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7" name="Google Shape;427;g853034354b_0_246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467282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5"/>
        <p:cNvGrpSpPr/>
        <p:nvPr/>
      </p:nvGrpSpPr>
      <p:grpSpPr>
        <a:xfrm>
          <a:off x="0" y="0"/>
          <a:ext cx="0" cy="0"/>
          <a:chOff x="0" y="0"/>
          <a:chExt cx="0" cy="0"/>
        </a:xfrm>
      </p:grpSpPr>
      <p:sp>
        <p:nvSpPr>
          <p:cNvPr id="426" name="Google Shape;426;g853034354b_0_246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7" name="Google Shape;427;g853034354b_0_246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488259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5"/>
        <p:cNvGrpSpPr/>
        <p:nvPr/>
      </p:nvGrpSpPr>
      <p:grpSpPr>
        <a:xfrm>
          <a:off x="0" y="0"/>
          <a:ext cx="0" cy="0"/>
          <a:chOff x="0" y="0"/>
          <a:chExt cx="0" cy="0"/>
        </a:xfrm>
      </p:grpSpPr>
      <p:sp>
        <p:nvSpPr>
          <p:cNvPr id="426" name="Google Shape;426;g853034354b_0_246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7" name="Google Shape;427;g853034354b_0_246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940421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5"/>
        <p:cNvGrpSpPr/>
        <p:nvPr/>
      </p:nvGrpSpPr>
      <p:grpSpPr>
        <a:xfrm>
          <a:off x="0" y="0"/>
          <a:ext cx="0" cy="0"/>
          <a:chOff x="0" y="0"/>
          <a:chExt cx="0" cy="0"/>
        </a:xfrm>
      </p:grpSpPr>
      <p:sp>
        <p:nvSpPr>
          <p:cNvPr id="426" name="Google Shape;426;g853034354b_0_246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7" name="Google Shape;427;g853034354b_0_246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367602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g853034354b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 name="Google Shape;208;g853034354b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665854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g853034354b_0_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0" name="Google Shape;260;g853034354b_0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977151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g853034354b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 name="Google Shape;208;g853034354b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320458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g853034354b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 name="Google Shape;208;g853034354b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884488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g853034354b_0_247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5" name="Google Shape;185;g853034354b_0_247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743273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g853034354b_0_247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5" name="Google Shape;185;g853034354b_0_247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030250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g853034354b_0_247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5" name="Google Shape;185;g853034354b_0_247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100461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9"/>
        <p:cNvGrpSpPr/>
        <p:nvPr/>
      </p:nvGrpSpPr>
      <p:grpSpPr>
        <a:xfrm>
          <a:off x="0" y="0"/>
          <a:ext cx="0" cy="0"/>
          <a:chOff x="0" y="0"/>
          <a:chExt cx="0" cy="0"/>
        </a:xfrm>
      </p:grpSpPr>
      <p:sp>
        <p:nvSpPr>
          <p:cNvPr id="540" name="Google Shape;540;g853034354b_0_247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1" name="Google Shape;541;g853034354b_0_247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678032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g853034354b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1" name="Google Shape;231;g853034354b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039362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777e314435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777e314435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673407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777e314435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777e314435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888597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g853034354b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 name="Google Shape;208;g853034354b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359249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4"/>
        <p:cNvGrpSpPr/>
        <p:nvPr/>
      </p:nvGrpSpPr>
      <p:grpSpPr>
        <a:xfrm>
          <a:off x="0" y="0"/>
          <a:ext cx="0" cy="0"/>
          <a:chOff x="0" y="0"/>
          <a:chExt cx="0" cy="0"/>
        </a:xfrm>
      </p:grpSpPr>
      <p:sp>
        <p:nvSpPr>
          <p:cNvPr id="385" name="Google Shape;385;g853034354b_0_247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6" name="Google Shape;386;g853034354b_0_247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408220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g853034354b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 name="Google Shape;208;g853034354b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381216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853034354b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9" name="Google Shape;249;g853034354b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789062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hyperlink" Target="http://bit.ly/2TtBDfr" TargetMode="External"/><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hyperlink" Target="http://bit.ly/2TyoMsr" TargetMode="External"/><Relationship Id="rId5" Type="http://schemas.openxmlformats.org/officeDocument/2006/relationships/hyperlink" Target="http://bit.ly/2Tynxth" TargetMode="External"/><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pic>
        <p:nvPicPr>
          <p:cNvPr id="9" name="Google Shape;9;p2"/>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0" name="Google Shape;10;p2"/>
          <p:cNvPicPr preferRelativeResize="0"/>
          <p:nvPr/>
        </p:nvPicPr>
        <p:blipFill rotWithShape="1">
          <a:blip r:embed="rId3">
            <a:alphaModFix/>
          </a:blip>
          <a:srcRect b="61089"/>
          <a:stretch/>
        </p:blipFill>
        <p:spPr>
          <a:xfrm rot="-620881">
            <a:off x="1853551" y="40483"/>
            <a:ext cx="2068426" cy="1772790"/>
          </a:xfrm>
          <a:prstGeom prst="rect">
            <a:avLst/>
          </a:prstGeom>
          <a:noFill/>
          <a:ln>
            <a:noFill/>
          </a:ln>
        </p:spPr>
      </p:pic>
      <p:pic>
        <p:nvPicPr>
          <p:cNvPr id="11" name="Google Shape;11;p2"/>
          <p:cNvPicPr preferRelativeResize="0"/>
          <p:nvPr/>
        </p:nvPicPr>
        <p:blipFill rotWithShape="1">
          <a:blip r:embed="rId4">
            <a:alphaModFix/>
          </a:blip>
          <a:srcRect r="1545" b="6838"/>
          <a:stretch/>
        </p:blipFill>
        <p:spPr>
          <a:xfrm>
            <a:off x="1047887" y="524012"/>
            <a:ext cx="7048226" cy="4102024"/>
          </a:xfrm>
          <a:prstGeom prst="rect">
            <a:avLst/>
          </a:prstGeom>
          <a:noFill/>
          <a:ln>
            <a:noFill/>
          </a:ln>
        </p:spPr>
      </p:pic>
      <p:pic>
        <p:nvPicPr>
          <p:cNvPr id="12" name="Google Shape;12;p2"/>
          <p:cNvPicPr preferRelativeResize="0"/>
          <p:nvPr/>
        </p:nvPicPr>
        <p:blipFill>
          <a:blip r:embed="rId5">
            <a:alphaModFix/>
          </a:blip>
          <a:stretch>
            <a:fillRect/>
          </a:stretch>
        </p:blipFill>
        <p:spPr>
          <a:xfrm>
            <a:off x="1593925" y="2989525"/>
            <a:ext cx="1584774" cy="1852801"/>
          </a:xfrm>
          <a:prstGeom prst="rect">
            <a:avLst/>
          </a:prstGeom>
          <a:noFill/>
          <a:ln>
            <a:noFill/>
          </a:ln>
          <a:effectLst>
            <a:outerShdw blurRad="57150" dist="19050" dir="3300000" algn="bl" rotWithShape="0">
              <a:srgbClr val="000000">
                <a:alpha val="34000"/>
              </a:srgbClr>
            </a:outerShdw>
          </a:effectLst>
        </p:spPr>
      </p:pic>
      <p:sp>
        <p:nvSpPr>
          <p:cNvPr id="13" name="Google Shape;13;p2"/>
          <p:cNvSpPr txBox="1">
            <a:spLocks noGrp="1"/>
          </p:cNvSpPr>
          <p:nvPr>
            <p:ph type="ctrTitle"/>
          </p:nvPr>
        </p:nvSpPr>
        <p:spPr>
          <a:xfrm>
            <a:off x="1532100" y="1728423"/>
            <a:ext cx="6079800" cy="1655100"/>
          </a:xfrm>
          <a:prstGeom prst="rect">
            <a:avLst/>
          </a:prstGeom>
        </p:spPr>
        <p:txBody>
          <a:bodyPr spcFirstLastPara="1" wrap="square" lIns="91425" tIns="91425" rIns="91425" bIns="91425" anchor="b" anchorCtr="0">
            <a:noAutofit/>
          </a:bodyPr>
          <a:lstStyle>
            <a:lvl1pPr lvl="0" algn="ctr">
              <a:lnSpc>
                <a:spcPct val="80000"/>
              </a:lnSpc>
              <a:spcBef>
                <a:spcPts val="0"/>
              </a:spcBef>
              <a:spcAft>
                <a:spcPts val="0"/>
              </a:spcAft>
              <a:buSzPts val="6000"/>
              <a:buNone/>
              <a:defRPr sz="6000"/>
            </a:lvl1pPr>
            <a:lvl2pPr lvl="1" algn="ctr">
              <a:lnSpc>
                <a:spcPct val="80000"/>
              </a:lnSpc>
              <a:spcBef>
                <a:spcPts val="0"/>
              </a:spcBef>
              <a:spcAft>
                <a:spcPts val="0"/>
              </a:spcAft>
              <a:buClr>
                <a:srgbClr val="0B5394"/>
              </a:buClr>
              <a:buSzPts val="6000"/>
              <a:buNone/>
              <a:defRPr sz="6000">
                <a:solidFill>
                  <a:srgbClr val="0B5394"/>
                </a:solidFill>
              </a:defRPr>
            </a:lvl2pPr>
            <a:lvl3pPr lvl="2" algn="ctr">
              <a:lnSpc>
                <a:spcPct val="80000"/>
              </a:lnSpc>
              <a:spcBef>
                <a:spcPts val="0"/>
              </a:spcBef>
              <a:spcAft>
                <a:spcPts val="0"/>
              </a:spcAft>
              <a:buClr>
                <a:srgbClr val="0B5394"/>
              </a:buClr>
              <a:buSzPts val="6000"/>
              <a:buNone/>
              <a:defRPr sz="6000">
                <a:solidFill>
                  <a:srgbClr val="0B5394"/>
                </a:solidFill>
              </a:defRPr>
            </a:lvl3pPr>
            <a:lvl4pPr lvl="3" algn="ctr">
              <a:lnSpc>
                <a:spcPct val="80000"/>
              </a:lnSpc>
              <a:spcBef>
                <a:spcPts val="0"/>
              </a:spcBef>
              <a:spcAft>
                <a:spcPts val="0"/>
              </a:spcAft>
              <a:buClr>
                <a:srgbClr val="0B5394"/>
              </a:buClr>
              <a:buSzPts val="6000"/>
              <a:buNone/>
              <a:defRPr sz="6000">
                <a:solidFill>
                  <a:srgbClr val="0B5394"/>
                </a:solidFill>
              </a:defRPr>
            </a:lvl4pPr>
            <a:lvl5pPr lvl="4" algn="ctr">
              <a:lnSpc>
                <a:spcPct val="80000"/>
              </a:lnSpc>
              <a:spcBef>
                <a:spcPts val="0"/>
              </a:spcBef>
              <a:spcAft>
                <a:spcPts val="0"/>
              </a:spcAft>
              <a:buClr>
                <a:srgbClr val="0B5394"/>
              </a:buClr>
              <a:buSzPts val="6000"/>
              <a:buNone/>
              <a:defRPr sz="6000">
                <a:solidFill>
                  <a:srgbClr val="0B5394"/>
                </a:solidFill>
              </a:defRPr>
            </a:lvl5pPr>
            <a:lvl6pPr lvl="5" algn="ctr">
              <a:lnSpc>
                <a:spcPct val="80000"/>
              </a:lnSpc>
              <a:spcBef>
                <a:spcPts val="0"/>
              </a:spcBef>
              <a:spcAft>
                <a:spcPts val="0"/>
              </a:spcAft>
              <a:buClr>
                <a:srgbClr val="0B5394"/>
              </a:buClr>
              <a:buSzPts val="6000"/>
              <a:buNone/>
              <a:defRPr sz="6000">
                <a:solidFill>
                  <a:srgbClr val="0B5394"/>
                </a:solidFill>
              </a:defRPr>
            </a:lvl6pPr>
            <a:lvl7pPr lvl="6" algn="ctr">
              <a:lnSpc>
                <a:spcPct val="80000"/>
              </a:lnSpc>
              <a:spcBef>
                <a:spcPts val="0"/>
              </a:spcBef>
              <a:spcAft>
                <a:spcPts val="0"/>
              </a:spcAft>
              <a:buClr>
                <a:srgbClr val="0B5394"/>
              </a:buClr>
              <a:buSzPts val="6000"/>
              <a:buNone/>
              <a:defRPr sz="6000">
                <a:solidFill>
                  <a:srgbClr val="0B5394"/>
                </a:solidFill>
              </a:defRPr>
            </a:lvl7pPr>
            <a:lvl8pPr lvl="7" algn="ctr">
              <a:lnSpc>
                <a:spcPct val="80000"/>
              </a:lnSpc>
              <a:spcBef>
                <a:spcPts val="0"/>
              </a:spcBef>
              <a:spcAft>
                <a:spcPts val="0"/>
              </a:spcAft>
              <a:buClr>
                <a:srgbClr val="0B5394"/>
              </a:buClr>
              <a:buSzPts val="6000"/>
              <a:buNone/>
              <a:defRPr sz="6000">
                <a:solidFill>
                  <a:srgbClr val="0B5394"/>
                </a:solidFill>
              </a:defRPr>
            </a:lvl8pPr>
            <a:lvl9pPr lvl="8" algn="ctr">
              <a:lnSpc>
                <a:spcPct val="80000"/>
              </a:lnSpc>
              <a:spcBef>
                <a:spcPts val="0"/>
              </a:spcBef>
              <a:spcAft>
                <a:spcPts val="0"/>
              </a:spcAft>
              <a:buClr>
                <a:srgbClr val="0B5394"/>
              </a:buClr>
              <a:buSzPts val="6000"/>
              <a:buNone/>
              <a:defRPr sz="6000">
                <a:solidFill>
                  <a:srgbClr val="0B5394"/>
                </a:solidFill>
              </a:defRPr>
            </a:lvl9pPr>
          </a:lstStyle>
          <a:p>
            <a:endParaRPr/>
          </a:p>
        </p:txBody>
      </p:sp>
      <p:sp>
        <p:nvSpPr>
          <p:cNvPr id="14" name="Google Shape;14;p2"/>
          <p:cNvSpPr txBox="1">
            <a:spLocks noGrp="1"/>
          </p:cNvSpPr>
          <p:nvPr>
            <p:ph type="subTitle" idx="1"/>
          </p:nvPr>
        </p:nvSpPr>
        <p:spPr>
          <a:xfrm>
            <a:off x="1672763" y="3769325"/>
            <a:ext cx="1427100" cy="792600"/>
          </a:xfrm>
          <a:prstGeom prst="rect">
            <a:avLst/>
          </a:prstGeom>
        </p:spPr>
        <p:txBody>
          <a:bodyPr spcFirstLastPara="1" wrap="square" lIns="91425" tIns="91425" rIns="91425" bIns="91425" anchor="t" anchorCtr="0">
            <a:noAutofit/>
          </a:bodyPr>
          <a:lstStyle>
            <a:lvl1pPr lvl="0" algn="ctr">
              <a:lnSpc>
                <a:spcPct val="90000"/>
              </a:lnSpc>
              <a:spcBef>
                <a:spcPts val="0"/>
              </a:spcBef>
              <a:spcAft>
                <a:spcPts val="0"/>
              </a:spcAft>
              <a:buClr>
                <a:schemeClr val="dk2"/>
              </a:buClr>
              <a:buSzPts val="1400"/>
              <a:buNone/>
              <a:defRPr sz="1400">
                <a:solidFill>
                  <a:schemeClr val="dk2"/>
                </a:solidFill>
              </a:defRPr>
            </a:lvl1pPr>
            <a:lvl2pPr lvl="1"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2pPr>
            <a:lvl3pPr lvl="2"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3pPr>
            <a:lvl4pPr lvl="3"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4pPr>
            <a:lvl5pPr lvl="4"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5pPr>
            <a:lvl6pPr lvl="5"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6pPr>
            <a:lvl7pPr lvl="6"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7pPr>
            <a:lvl8pPr lvl="7"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8pPr>
            <a:lvl9pPr lvl="8"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 Four Columns">
  <p:cSld name="SECTION_TITLE_AND_DESCRIPTION_1_2">
    <p:spTree>
      <p:nvGrpSpPr>
        <p:cNvPr id="1" name="Shape 91"/>
        <p:cNvGrpSpPr/>
        <p:nvPr/>
      </p:nvGrpSpPr>
      <p:grpSpPr>
        <a:xfrm>
          <a:off x="0" y="0"/>
          <a:ext cx="0" cy="0"/>
          <a:chOff x="0" y="0"/>
          <a:chExt cx="0" cy="0"/>
        </a:xfrm>
      </p:grpSpPr>
      <p:pic>
        <p:nvPicPr>
          <p:cNvPr id="92" name="Google Shape;92;p16"/>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93" name="Google Shape;93;p16"/>
          <p:cNvPicPr preferRelativeResize="0"/>
          <p:nvPr/>
        </p:nvPicPr>
        <p:blipFill>
          <a:blip r:embed="rId3">
            <a:alphaModFix/>
          </a:blip>
          <a:stretch>
            <a:fillRect/>
          </a:stretch>
        </p:blipFill>
        <p:spPr>
          <a:xfrm>
            <a:off x="255775" y="186275"/>
            <a:ext cx="8632448" cy="4770949"/>
          </a:xfrm>
          <a:prstGeom prst="rect">
            <a:avLst/>
          </a:prstGeom>
          <a:noFill/>
          <a:ln>
            <a:noFill/>
          </a:ln>
        </p:spPr>
      </p:pic>
      <p:sp>
        <p:nvSpPr>
          <p:cNvPr id="94" name="Google Shape;94;p16"/>
          <p:cNvSpPr txBox="1">
            <a:spLocks noGrp="1"/>
          </p:cNvSpPr>
          <p:nvPr>
            <p:ph type="title"/>
          </p:nvPr>
        </p:nvSpPr>
        <p:spPr>
          <a:xfrm>
            <a:off x="602672" y="2010025"/>
            <a:ext cx="2695800" cy="488400"/>
          </a:xfrm>
          <a:prstGeom prst="rect">
            <a:avLst/>
          </a:prstGeom>
        </p:spPr>
        <p:txBody>
          <a:bodyPr spcFirstLastPara="1" wrap="square" lIns="91425" tIns="91425" rIns="91425" bIns="91425" anchor="b" anchorCtr="0">
            <a:noAutofit/>
          </a:bodyPr>
          <a:lstStyle>
            <a:lvl1pPr lvl="0" algn="r" rtl="0">
              <a:spcBef>
                <a:spcPts val="0"/>
              </a:spcBef>
              <a:spcAft>
                <a:spcPts val="0"/>
              </a:spcAft>
              <a:buSzPts val="2100"/>
              <a:buNone/>
              <a:defRPr sz="2100"/>
            </a:lvl1pPr>
            <a:lvl2pPr lvl="1" algn="r" rtl="0">
              <a:spcBef>
                <a:spcPts val="0"/>
              </a:spcBef>
              <a:spcAft>
                <a:spcPts val="0"/>
              </a:spcAft>
              <a:buSzPts val="3900"/>
              <a:buNone/>
              <a:defRPr sz="3900"/>
            </a:lvl2pPr>
            <a:lvl3pPr lvl="2" algn="r" rtl="0">
              <a:spcBef>
                <a:spcPts val="0"/>
              </a:spcBef>
              <a:spcAft>
                <a:spcPts val="0"/>
              </a:spcAft>
              <a:buSzPts val="3900"/>
              <a:buNone/>
              <a:defRPr sz="3900"/>
            </a:lvl3pPr>
            <a:lvl4pPr lvl="3" algn="r" rtl="0">
              <a:spcBef>
                <a:spcPts val="0"/>
              </a:spcBef>
              <a:spcAft>
                <a:spcPts val="0"/>
              </a:spcAft>
              <a:buSzPts val="3900"/>
              <a:buNone/>
              <a:defRPr sz="3900"/>
            </a:lvl4pPr>
            <a:lvl5pPr lvl="4" algn="r" rtl="0">
              <a:spcBef>
                <a:spcPts val="0"/>
              </a:spcBef>
              <a:spcAft>
                <a:spcPts val="0"/>
              </a:spcAft>
              <a:buSzPts val="3900"/>
              <a:buNone/>
              <a:defRPr sz="3900"/>
            </a:lvl5pPr>
            <a:lvl6pPr lvl="5" algn="r" rtl="0">
              <a:spcBef>
                <a:spcPts val="0"/>
              </a:spcBef>
              <a:spcAft>
                <a:spcPts val="0"/>
              </a:spcAft>
              <a:buSzPts val="3900"/>
              <a:buNone/>
              <a:defRPr sz="3900"/>
            </a:lvl6pPr>
            <a:lvl7pPr lvl="6" algn="r" rtl="0">
              <a:spcBef>
                <a:spcPts val="0"/>
              </a:spcBef>
              <a:spcAft>
                <a:spcPts val="0"/>
              </a:spcAft>
              <a:buSzPts val="3900"/>
              <a:buNone/>
              <a:defRPr sz="3900"/>
            </a:lvl7pPr>
            <a:lvl8pPr lvl="7" algn="r" rtl="0">
              <a:spcBef>
                <a:spcPts val="0"/>
              </a:spcBef>
              <a:spcAft>
                <a:spcPts val="0"/>
              </a:spcAft>
              <a:buSzPts val="3900"/>
              <a:buNone/>
              <a:defRPr sz="3900"/>
            </a:lvl8pPr>
            <a:lvl9pPr lvl="8" algn="r" rtl="0">
              <a:spcBef>
                <a:spcPts val="0"/>
              </a:spcBef>
              <a:spcAft>
                <a:spcPts val="0"/>
              </a:spcAft>
              <a:buSzPts val="3900"/>
              <a:buNone/>
              <a:defRPr sz="3900"/>
            </a:lvl9pPr>
          </a:lstStyle>
          <a:p>
            <a:endParaRPr/>
          </a:p>
        </p:txBody>
      </p:sp>
      <p:sp>
        <p:nvSpPr>
          <p:cNvPr id="95" name="Google Shape;95;p16"/>
          <p:cNvSpPr txBox="1">
            <a:spLocks noGrp="1"/>
          </p:cNvSpPr>
          <p:nvPr>
            <p:ph type="subTitle" idx="1"/>
          </p:nvPr>
        </p:nvSpPr>
        <p:spPr>
          <a:xfrm>
            <a:off x="839201" y="2389868"/>
            <a:ext cx="2459400" cy="7167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Clr>
                <a:schemeClr val="dk2"/>
              </a:buClr>
              <a:buSzPts val="1400"/>
              <a:buNone/>
              <a:defRPr sz="1400">
                <a:solidFill>
                  <a:schemeClr val="dk2"/>
                </a:solidFill>
              </a:defRPr>
            </a:lvl1pPr>
            <a:lvl2pPr lvl="1" algn="r" rtl="0">
              <a:lnSpc>
                <a:spcPct val="100000"/>
              </a:lnSpc>
              <a:spcBef>
                <a:spcPts val="0"/>
              </a:spcBef>
              <a:spcAft>
                <a:spcPts val="0"/>
              </a:spcAft>
              <a:buClr>
                <a:schemeClr val="dk2"/>
              </a:buClr>
              <a:buSzPts val="1400"/>
              <a:buNone/>
              <a:defRPr>
                <a:solidFill>
                  <a:schemeClr val="dk2"/>
                </a:solidFill>
              </a:defRPr>
            </a:lvl2pPr>
            <a:lvl3pPr lvl="2" algn="r" rtl="0">
              <a:lnSpc>
                <a:spcPct val="100000"/>
              </a:lnSpc>
              <a:spcBef>
                <a:spcPts val="0"/>
              </a:spcBef>
              <a:spcAft>
                <a:spcPts val="0"/>
              </a:spcAft>
              <a:buClr>
                <a:schemeClr val="dk2"/>
              </a:buClr>
              <a:buSzPts val="1400"/>
              <a:buNone/>
              <a:defRPr>
                <a:solidFill>
                  <a:schemeClr val="dk2"/>
                </a:solidFill>
              </a:defRPr>
            </a:lvl3pPr>
            <a:lvl4pPr lvl="3" algn="r" rtl="0">
              <a:lnSpc>
                <a:spcPct val="100000"/>
              </a:lnSpc>
              <a:spcBef>
                <a:spcPts val="0"/>
              </a:spcBef>
              <a:spcAft>
                <a:spcPts val="0"/>
              </a:spcAft>
              <a:buClr>
                <a:schemeClr val="dk2"/>
              </a:buClr>
              <a:buSzPts val="1400"/>
              <a:buNone/>
              <a:defRPr>
                <a:solidFill>
                  <a:schemeClr val="dk2"/>
                </a:solidFill>
              </a:defRPr>
            </a:lvl4pPr>
            <a:lvl5pPr lvl="4" algn="r" rtl="0">
              <a:lnSpc>
                <a:spcPct val="100000"/>
              </a:lnSpc>
              <a:spcBef>
                <a:spcPts val="0"/>
              </a:spcBef>
              <a:spcAft>
                <a:spcPts val="0"/>
              </a:spcAft>
              <a:buClr>
                <a:schemeClr val="dk2"/>
              </a:buClr>
              <a:buSzPts val="1400"/>
              <a:buNone/>
              <a:defRPr>
                <a:solidFill>
                  <a:schemeClr val="dk2"/>
                </a:solidFill>
              </a:defRPr>
            </a:lvl5pPr>
            <a:lvl6pPr lvl="5" algn="r" rtl="0">
              <a:lnSpc>
                <a:spcPct val="100000"/>
              </a:lnSpc>
              <a:spcBef>
                <a:spcPts val="0"/>
              </a:spcBef>
              <a:spcAft>
                <a:spcPts val="0"/>
              </a:spcAft>
              <a:buClr>
                <a:schemeClr val="dk2"/>
              </a:buClr>
              <a:buSzPts val="1400"/>
              <a:buNone/>
              <a:defRPr>
                <a:solidFill>
                  <a:schemeClr val="dk2"/>
                </a:solidFill>
              </a:defRPr>
            </a:lvl6pPr>
            <a:lvl7pPr lvl="6" algn="r" rtl="0">
              <a:lnSpc>
                <a:spcPct val="100000"/>
              </a:lnSpc>
              <a:spcBef>
                <a:spcPts val="0"/>
              </a:spcBef>
              <a:spcAft>
                <a:spcPts val="0"/>
              </a:spcAft>
              <a:buClr>
                <a:schemeClr val="dk2"/>
              </a:buClr>
              <a:buSzPts val="1400"/>
              <a:buNone/>
              <a:defRPr>
                <a:solidFill>
                  <a:schemeClr val="dk2"/>
                </a:solidFill>
              </a:defRPr>
            </a:lvl7pPr>
            <a:lvl8pPr lvl="7" algn="r" rtl="0">
              <a:lnSpc>
                <a:spcPct val="100000"/>
              </a:lnSpc>
              <a:spcBef>
                <a:spcPts val="0"/>
              </a:spcBef>
              <a:spcAft>
                <a:spcPts val="0"/>
              </a:spcAft>
              <a:buClr>
                <a:schemeClr val="dk2"/>
              </a:buClr>
              <a:buSzPts val="1400"/>
              <a:buNone/>
              <a:defRPr>
                <a:solidFill>
                  <a:schemeClr val="dk2"/>
                </a:solidFill>
              </a:defRPr>
            </a:lvl8pPr>
            <a:lvl9pPr lvl="8" algn="r" rtl="0">
              <a:lnSpc>
                <a:spcPct val="100000"/>
              </a:lnSpc>
              <a:spcBef>
                <a:spcPts val="0"/>
              </a:spcBef>
              <a:spcAft>
                <a:spcPts val="0"/>
              </a:spcAft>
              <a:buClr>
                <a:schemeClr val="dk2"/>
              </a:buClr>
              <a:buSzPts val="1400"/>
              <a:buNone/>
              <a:defRPr>
                <a:solidFill>
                  <a:schemeClr val="dk2"/>
                </a:solidFill>
              </a:defRPr>
            </a:lvl9pPr>
          </a:lstStyle>
          <a:p>
            <a:endParaRPr/>
          </a:p>
        </p:txBody>
      </p:sp>
      <p:sp>
        <p:nvSpPr>
          <p:cNvPr id="96" name="Google Shape;96;p16"/>
          <p:cNvSpPr txBox="1">
            <a:spLocks noGrp="1"/>
          </p:cNvSpPr>
          <p:nvPr>
            <p:ph type="title" idx="2"/>
          </p:nvPr>
        </p:nvSpPr>
        <p:spPr>
          <a:xfrm>
            <a:off x="5845528" y="2010025"/>
            <a:ext cx="2695800" cy="488400"/>
          </a:xfrm>
          <a:prstGeom prst="rect">
            <a:avLst/>
          </a:prstGeom>
        </p:spPr>
        <p:txBody>
          <a:bodyPr spcFirstLastPara="1" wrap="square" lIns="91425" tIns="91425" rIns="91425" bIns="91425" anchor="b" anchorCtr="0">
            <a:noAutofit/>
          </a:bodyPr>
          <a:lstStyle>
            <a:lvl1pPr lvl="0" rtl="0">
              <a:spcBef>
                <a:spcPts val="0"/>
              </a:spcBef>
              <a:spcAft>
                <a:spcPts val="0"/>
              </a:spcAft>
              <a:buSzPts val="2100"/>
              <a:buNone/>
              <a:defRPr sz="2100"/>
            </a:lvl1pPr>
            <a:lvl2pPr lvl="1" rtl="0">
              <a:spcBef>
                <a:spcPts val="0"/>
              </a:spcBef>
              <a:spcAft>
                <a:spcPts val="0"/>
              </a:spcAft>
              <a:buSzPts val="3900"/>
              <a:buNone/>
              <a:defRPr sz="3900"/>
            </a:lvl2pPr>
            <a:lvl3pPr lvl="2" rtl="0">
              <a:spcBef>
                <a:spcPts val="0"/>
              </a:spcBef>
              <a:spcAft>
                <a:spcPts val="0"/>
              </a:spcAft>
              <a:buSzPts val="3900"/>
              <a:buNone/>
              <a:defRPr sz="3900"/>
            </a:lvl3pPr>
            <a:lvl4pPr lvl="3" rtl="0">
              <a:spcBef>
                <a:spcPts val="0"/>
              </a:spcBef>
              <a:spcAft>
                <a:spcPts val="0"/>
              </a:spcAft>
              <a:buSzPts val="3900"/>
              <a:buNone/>
              <a:defRPr sz="3900"/>
            </a:lvl4pPr>
            <a:lvl5pPr lvl="4" rtl="0">
              <a:spcBef>
                <a:spcPts val="0"/>
              </a:spcBef>
              <a:spcAft>
                <a:spcPts val="0"/>
              </a:spcAft>
              <a:buSzPts val="3900"/>
              <a:buNone/>
              <a:defRPr sz="3900"/>
            </a:lvl5pPr>
            <a:lvl6pPr lvl="5" rtl="0">
              <a:spcBef>
                <a:spcPts val="0"/>
              </a:spcBef>
              <a:spcAft>
                <a:spcPts val="0"/>
              </a:spcAft>
              <a:buSzPts val="3900"/>
              <a:buNone/>
              <a:defRPr sz="3900"/>
            </a:lvl6pPr>
            <a:lvl7pPr lvl="6" rtl="0">
              <a:spcBef>
                <a:spcPts val="0"/>
              </a:spcBef>
              <a:spcAft>
                <a:spcPts val="0"/>
              </a:spcAft>
              <a:buSzPts val="3900"/>
              <a:buNone/>
              <a:defRPr sz="3900"/>
            </a:lvl7pPr>
            <a:lvl8pPr lvl="7" rtl="0">
              <a:spcBef>
                <a:spcPts val="0"/>
              </a:spcBef>
              <a:spcAft>
                <a:spcPts val="0"/>
              </a:spcAft>
              <a:buSzPts val="3900"/>
              <a:buNone/>
              <a:defRPr sz="3900"/>
            </a:lvl8pPr>
            <a:lvl9pPr lvl="8" rtl="0">
              <a:spcBef>
                <a:spcPts val="0"/>
              </a:spcBef>
              <a:spcAft>
                <a:spcPts val="0"/>
              </a:spcAft>
              <a:buSzPts val="3900"/>
              <a:buNone/>
              <a:defRPr sz="3900"/>
            </a:lvl9pPr>
          </a:lstStyle>
          <a:p>
            <a:endParaRPr/>
          </a:p>
        </p:txBody>
      </p:sp>
      <p:sp>
        <p:nvSpPr>
          <p:cNvPr id="97" name="Google Shape;97;p16"/>
          <p:cNvSpPr txBox="1">
            <a:spLocks noGrp="1"/>
          </p:cNvSpPr>
          <p:nvPr>
            <p:ph type="subTitle" idx="3"/>
          </p:nvPr>
        </p:nvSpPr>
        <p:spPr>
          <a:xfrm>
            <a:off x="5845522" y="2389875"/>
            <a:ext cx="2459400" cy="716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2"/>
              </a:buClr>
              <a:buSzPts val="1400"/>
              <a:buNone/>
              <a:defRPr sz="1400">
                <a:solidFill>
                  <a:schemeClr val="dk2"/>
                </a:solidFill>
              </a:defRPr>
            </a:lvl1pPr>
            <a:lvl2pPr lvl="1" rtl="0">
              <a:lnSpc>
                <a:spcPct val="100000"/>
              </a:lnSpc>
              <a:spcBef>
                <a:spcPts val="0"/>
              </a:spcBef>
              <a:spcAft>
                <a:spcPts val="0"/>
              </a:spcAft>
              <a:buClr>
                <a:schemeClr val="dk2"/>
              </a:buClr>
              <a:buSzPts val="1400"/>
              <a:buNone/>
              <a:defRPr>
                <a:solidFill>
                  <a:schemeClr val="dk2"/>
                </a:solidFill>
              </a:defRPr>
            </a:lvl2pPr>
            <a:lvl3pPr lvl="2" rtl="0">
              <a:lnSpc>
                <a:spcPct val="100000"/>
              </a:lnSpc>
              <a:spcBef>
                <a:spcPts val="0"/>
              </a:spcBef>
              <a:spcAft>
                <a:spcPts val="0"/>
              </a:spcAft>
              <a:buClr>
                <a:schemeClr val="dk2"/>
              </a:buClr>
              <a:buSzPts val="1400"/>
              <a:buNone/>
              <a:defRPr>
                <a:solidFill>
                  <a:schemeClr val="dk2"/>
                </a:solidFill>
              </a:defRPr>
            </a:lvl3pPr>
            <a:lvl4pPr lvl="3" rtl="0">
              <a:lnSpc>
                <a:spcPct val="100000"/>
              </a:lnSpc>
              <a:spcBef>
                <a:spcPts val="0"/>
              </a:spcBef>
              <a:spcAft>
                <a:spcPts val="0"/>
              </a:spcAft>
              <a:buClr>
                <a:schemeClr val="dk2"/>
              </a:buClr>
              <a:buSzPts val="1400"/>
              <a:buNone/>
              <a:defRPr>
                <a:solidFill>
                  <a:schemeClr val="dk2"/>
                </a:solidFill>
              </a:defRPr>
            </a:lvl4pPr>
            <a:lvl5pPr lvl="4" rtl="0">
              <a:lnSpc>
                <a:spcPct val="100000"/>
              </a:lnSpc>
              <a:spcBef>
                <a:spcPts val="0"/>
              </a:spcBef>
              <a:spcAft>
                <a:spcPts val="0"/>
              </a:spcAft>
              <a:buClr>
                <a:schemeClr val="dk2"/>
              </a:buClr>
              <a:buSzPts val="1400"/>
              <a:buNone/>
              <a:defRPr>
                <a:solidFill>
                  <a:schemeClr val="dk2"/>
                </a:solidFill>
              </a:defRPr>
            </a:lvl5pPr>
            <a:lvl6pPr lvl="5" rtl="0">
              <a:lnSpc>
                <a:spcPct val="100000"/>
              </a:lnSpc>
              <a:spcBef>
                <a:spcPts val="0"/>
              </a:spcBef>
              <a:spcAft>
                <a:spcPts val="0"/>
              </a:spcAft>
              <a:buClr>
                <a:schemeClr val="dk2"/>
              </a:buClr>
              <a:buSzPts val="1400"/>
              <a:buNone/>
              <a:defRPr>
                <a:solidFill>
                  <a:schemeClr val="dk2"/>
                </a:solidFill>
              </a:defRPr>
            </a:lvl6pPr>
            <a:lvl7pPr lvl="6" rtl="0">
              <a:lnSpc>
                <a:spcPct val="100000"/>
              </a:lnSpc>
              <a:spcBef>
                <a:spcPts val="0"/>
              </a:spcBef>
              <a:spcAft>
                <a:spcPts val="0"/>
              </a:spcAft>
              <a:buClr>
                <a:schemeClr val="dk2"/>
              </a:buClr>
              <a:buSzPts val="1400"/>
              <a:buNone/>
              <a:defRPr>
                <a:solidFill>
                  <a:schemeClr val="dk2"/>
                </a:solidFill>
              </a:defRPr>
            </a:lvl7pPr>
            <a:lvl8pPr lvl="7" rtl="0">
              <a:lnSpc>
                <a:spcPct val="100000"/>
              </a:lnSpc>
              <a:spcBef>
                <a:spcPts val="0"/>
              </a:spcBef>
              <a:spcAft>
                <a:spcPts val="0"/>
              </a:spcAft>
              <a:buClr>
                <a:schemeClr val="dk2"/>
              </a:buClr>
              <a:buSzPts val="1400"/>
              <a:buNone/>
              <a:defRPr>
                <a:solidFill>
                  <a:schemeClr val="dk2"/>
                </a:solidFill>
              </a:defRPr>
            </a:lvl8pPr>
            <a:lvl9pPr lvl="8" rtl="0">
              <a:lnSpc>
                <a:spcPct val="100000"/>
              </a:lnSpc>
              <a:spcBef>
                <a:spcPts val="0"/>
              </a:spcBef>
              <a:spcAft>
                <a:spcPts val="0"/>
              </a:spcAft>
              <a:buClr>
                <a:schemeClr val="dk2"/>
              </a:buClr>
              <a:buSzPts val="1400"/>
              <a:buNone/>
              <a:defRPr>
                <a:solidFill>
                  <a:schemeClr val="dk2"/>
                </a:solidFill>
              </a:defRPr>
            </a:lvl9pPr>
          </a:lstStyle>
          <a:p>
            <a:endParaRPr/>
          </a:p>
        </p:txBody>
      </p:sp>
      <p:sp>
        <p:nvSpPr>
          <p:cNvPr id="98" name="Google Shape;98;p16"/>
          <p:cNvSpPr txBox="1">
            <a:spLocks noGrp="1"/>
          </p:cNvSpPr>
          <p:nvPr>
            <p:ph type="title" idx="4"/>
          </p:nvPr>
        </p:nvSpPr>
        <p:spPr>
          <a:xfrm>
            <a:off x="602672" y="3449699"/>
            <a:ext cx="2695800" cy="488400"/>
          </a:xfrm>
          <a:prstGeom prst="rect">
            <a:avLst/>
          </a:prstGeom>
        </p:spPr>
        <p:txBody>
          <a:bodyPr spcFirstLastPara="1" wrap="square" lIns="91425" tIns="91425" rIns="91425" bIns="91425" anchor="b" anchorCtr="0">
            <a:noAutofit/>
          </a:bodyPr>
          <a:lstStyle>
            <a:lvl1pPr lvl="0" algn="r" rtl="0">
              <a:spcBef>
                <a:spcPts val="0"/>
              </a:spcBef>
              <a:spcAft>
                <a:spcPts val="0"/>
              </a:spcAft>
              <a:buSzPts val="2100"/>
              <a:buNone/>
              <a:defRPr sz="2100"/>
            </a:lvl1pPr>
            <a:lvl2pPr lvl="1" algn="r" rtl="0">
              <a:spcBef>
                <a:spcPts val="0"/>
              </a:spcBef>
              <a:spcAft>
                <a:spcPts val="0"/>
              </a:spcAft>
              <a:buSzPts val="3900"/>
              <a:buNone/>
              <a:defRPr sz="3900"/>
            </a:lvl2pPr>
            <a:lvl3pPr lvl="2" algn="r" rtl="0">
              <a:spcBef>
                <a:spcPts val="0"/>
              </a:spcBef>
              <a:spcAft>
                <a:spcPts val="0"/>
              </a:spcAft>
              <a:buSzPts val="3900"/>
              <a:buNone/>
              <a:defRPr sz="3900"/>
            </a:lvl3pPr>
            <a:lvl4pPr lvl="3" algn="r" rtl="0">
              <a:spcBef>
                <a:spcPts val="0"/>
              </a:spcBef>
              <a:spcAft>
                <a:spcPts val="0"/>
              </a:spcAft>
              <a:buSzPts val="3900"/>
              <a:buNone/>
              <a:defRPr sz="3900"/>
            </a:lvl4pPr>
            <a:lvl5pPr lvl="4" algn="r" rtl="0">
              <a:spcBef>
                <a:spcPts val="0"/>
              </a:spcBef>
              <a:spcAft>
                <a:spcPts val="0"/>
              </a:spcAft>
              <a:buSzPts val="3900"/>
              <a:buNone/>
              <a:defRPr sz="3900"/>
            </a:lvl5pPr>
            <a:lvl6pPr lvl="5" algn="r" rtl="0">
              <a:spcBef>
                <a:spcPts val="0"/>
              </a:spcBef>
              <a:spcAft>
                <a:spcPts val="0"/>
              </a:spcAft>
              <a:buSzPts val="3900"/>
              <a:buNone/>
              <a:defRPr sz="3900"/>
            </a:lvl6pPr>
            <a:lvl7pPr lvl="6" algn="r" rtl="0">
              <a:spcBef>
                <a:spcPts val="0"/>
              </a:spcBef>
              <a:spcAft>
                <a:spcPts val="0"/>
              </a:spcAft>
              <a:buSzPts val="3900"/>
              <a:buNone/>
              <a:defRPr sz="3900"/>
            </a:lvl7pPr>
            <a:lvl8pPr lvl="7" algn="r" rtl="0">
              <a:spcBef>
                <a:spcPts val="0"/>
              </a:spcBef>
              <a:spcAft>
                <a:spcPts val="0"/>
              </a:spcAft>
              <a:buSzPts val="3900"/>
              <a:buNone/>
              <a:defRPr sz="3900"/>
            </a:lvl8pPr>
            <a:lvl9pPr lvl="8" algn="r" rtl="0">
              <a:spcBef>
                <a:spcPts val="0"/>
              </a:spcBef>
              <a:spcAft>
                <a:spcPts val="0"/>
              </a:spcAft>
              <a:buSzPts val="3900"/>
              <a:buNone/>
              <a:defRPr sz="3900"/>
            </a:lvl9pPr>
          </a:lstStyle>
          <a:p>
            <a:endParaRPr/>
          </a:p>
        </p:txBody>
      </p:sp>
      <p:sp>
        <p:nvSpPr>
          <p:cNvPr id="99" name="Google Shape;99;p16"/>
          <p:cNvSpPr txBox="1">
            <a:spLocks noGrp="1"/>
          </p:cNvSpPr>
          <p:nvPr>
            <p:ph type="subTitle" idx="5"/>
          </p:nvPr>
        </p:nvSpPr>
        <p:spPr>
          <a:xfrm>
            <a:off x="839201" y="3838273"/>
            <a:ext cx="2459400" cy="7167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Clr>
                <a:schemeClr val="dk2"/>
              </a:buClr>
              <a:buSzPts val="1400"/>
              <a:buNone/>
              <a:defRPr sz="1400">
                <a:solidFill>
                  <a:schemeClr val="dk2"/>
                </a:solidFill>
              </a:defRPr>
            </a:lvl1pPr>
            <a:lvl2pPr lvl="1" algn="r" rtl="0">
              <a:lnSpc>
                <a:spcPct val="100000"/>
              </a:lnSpc>
              <a:spcBef>
                <a:spcPts val="0"/>
              </a:spcBef>
              <a:spcAft>
                <a:spcPts val="0"/>
              </a:spcAft>
              <a:buClr>
                <a:schemeClr val="dk2"/>
              </a:buClr>
              <a:buSzPts val="1400"/>
              <a:buNone/>
              <a:defRPr>
                <a:solidFill>
                  <a:schemeClr val="dk2"/>
                </a:solidFill>
              </a:defRPr>
            </a:lvl2pPr>
            <a:lvl3pPr lvl="2" algn="r" rtl="0">
              <a:lnSpc>
                <a:spcPct val="100000"/>
              </a:lnSpc>
              <a:spcBef>
                <a:spcPts val="0"/>
              </a:spcBef>
              <a:spcAft>
                <a:spcPts val="0"/>
              </a:spcAft>
              <a:buClr>
                <a:schemeClr val="dk2"/>
              </a:buClr>
              <a:buSzPts val="1400"/>
              <a:buNone/>
              <a:defRPr>
                <a:solidFill>
                  <a:schemeClr val="dk2"/>
                </a:solidFill>
              </a:defRPr>
            </a:lvl3pPr>
            <a:lvl4pPr lvl="3" algn="r" rtl="0">
              <a:lnSpc>
                <a:spcPct val="100000"/>
              </a:lnSpc>
              <a:spcBef>
                <a:spcPts val="0"/>
              </a:spcBef>
              <a:spcAft>
                <a:spcPts val="0"/>
              </a:spcAft>
              <a:buClr>
                <a:schemeClr val="dk2"/>
              </a:buClr>
              <a:buSzPts val="1400"/>
              <a:buNone/>
              <a:defRPr>
                <a:solidFill>
                  <a:schemeClr val="dk2"/>
                </a:solidFill>
              </a:defRPr>
            </a:lvl4pPr>
            <a:lvl5pPr lvl="4" algn="r" rtl="0">
              <a:lnSpc>
                <a:spcPct val="100000"/>
              </a:lnSpc>
              <a:spcBef>
                <a:spcPts val="0"/>
              </a:spcBef>
              <a:spcAft>
                <a:spcPts val="0"/>
              </a:spcAft>
              <a:buClr>
                <a:schemeClr val="dk2"/>
              </a:buClr>
              <a:buSzPts val="1400"/>
              <a:buNone/>
              <a:defRPr>
                <a:solidFill>
                  <a:schemeClr val="dk2"/>
                </a:solidFill>
              </a:defRPr>
            </a:lvl5pPr>
            <a:lvl6pPr lvl="5" algn="r" rtl="0">
              <a:lnSpc>
                <a:spcPct val="100000"/>
              </a:lnSpc>
              <a:spcBef>
                <a:spcPts val="0"/>
              </a:spcBef>
              <a:spcAft>
                <a:spcPts val="0"/>
              </a:spcAft>
              <a:buClr>
                <a:schemeClr val="dk2"/>
              </a:buClr>
              <a:buSzPts val="1400"/>
              <a:buNone/>
              <a:defRPr>
                <a:solidFill>
                  <a:schemeClr val="dk2"/>
                </a:solidFill>
              </a:defRPr>
            </a:lvl6pPr>
            <a:lvl7pPr lvl="6" algn="r" rtl="0">
              <a:lnSpc>
                <a:spcPct val="100000"/>
              </a:lnSpc>
              <a:spcBef>
                <a:spcPts val="0"/>
              </a:spcBef>
              <a:spcAft>
                <a:spcPts val="0"/>
              </a:spcAft>
              <a:buClr>
                <a:schemeClr val="dk2"/>
              </a:buClr>
              <a:buSzPts val="1400"/>
              <a:buNone/>
              <a:defRPr>
                <a:solidFill>
                  <a:schemeClr val="dk2"/>
                </a:solidFill>
              </a:defRPr>
            </a:lvl7pPr>
            <a:lvl8pPr lvl="7" algn="r" rtl="0">
              <a:lnSpc>
                <a:spcPct val="100000"/>
              </a:lnSpc>
              <a:spcBef>
                <a:spcPts val="0"/>
              </a:spcBef>
              <a:spcAft>
                <a:spcPts val="0"/>
              </a:spcAft>
              <a:buClr>
                <a:schemeClr val="dk2"/>
              </a:buClr>
              <a:buSzPts val="1400"/>
              <a:buNone/>
              <a:defRPr>
                <a:solidFill>
                  <a:schemeClr val="dk2"/>
                </a:solidFill>
              </a:defRPr>
            </a:lvl8pPr>
            <a:lvl9pPr lvl="8" algn="r" rtl="0">
              <a:lnSpc>
                <a:spcPct val="100000"/>
              </a:lnSpc>
              <a:spcBef>
                <a:spcPts val="0"/>
              </a:spcBef>
              <a:spcAft>
                <a:spcPts val="0"/>
              </a:spcAft>
              <a:buClr>
                <a:schemeClr val="dk2"/>
              </a:buClr>
              <a:buSzPts val="1400"/>
              <a:buNone/>
              <a:defRPr>
                <a:solidFill>
                  <a:schemeClr val="dk2"/>
                </a:solidFill>
              </a:defRPr>
            </a:lvl9pPr>
          </a:lstStyle>
          <a:p>
            <a:endParaRPr/>
          </a:p>
        </p:txBody>
      </p:sp>
      <p:sp>
        <p:nvSpPr>
          <p:cNvPr id="100" name="Google Shape;100;p16"/>
          <p:cNvSpPr txBox="1">
            <a:spLocks noGrp="1"/>
          </p:cNvSpPr>
          <p:nvPr>
            <p:ph type="title" idx="6"/>
          </p:nvPr>
        </p:nvSpPr>
        <p:spPr>
          <a:xfrm>
            <a:off x="5845528" y="3449695"/>
            <a:ext cx="2695800" cy="488400"/>
          </a:xfrm>
          <a:prstGeom prst="rect">
            <a:avLst/>
          </a:prstGeom>
        </p:spPr>
        <p:txBody>
          <a:bodyPr spcFirstLastPara="1" wrap="square" lIns="91425" tIns="91425" rIns="91425" bIns="91425" anchor="b" anchorCtr="0">
            <a:noAutofit/>
          </a:bodyPr>
          <a:lstStyle>
            <a:lvl1pPr lvl="0" rtl="0">
              <a:spcBef>
                <a:spcPts val="0"/>
              </a:spcBef>
              <a:spcAft>
                <a:spcPts val="0"/>
              </a:spcAft>
              <a:buSzPts val="2100"/>
              <a:buNone/>
              <a:defRPr sz="2100"/>
            </a:lvl1pPr>
            <a:lvl2pPr lvl="1" rtl="0">
              <a:spcBef>
                <a:spcPts val="0"/>
              </a:spcBef>
              <a:spcAft>
                <a:spcPts val="0"/>
              </a:spcAft>
              <a:buSzPts val="3900"/>
              <a:buNone/>
              <a:defRPr sz="3900"/>
            </a:lvl2pPr>
            <a:lvl3pPr lvl="2" rtl="0">
              <a:spcBef>
                <a:spcPts val="0"/>
              </a:spcBef>
              <a:spcAft>
                <a:spcPts val="0"/>
              </a:spcAft>
              <a:buSzPts val="3900"/>
              <a:buNone/>
              <a:defRPr sz="3900"/>
            </a:lvl3pPr>
            <a:lvl4pPr lvl="3" rtl="0">
              <a:spcBef>
                <a:spcPts val="0"/>
              </a:spcBef>
              <a:spcAft>
                <a:spcPts val="0"/>
              </a:spcAft>
              <a:buSzPts val="3900"/>
              <a:buNone/>
              <a:defRPr sz="3900"/>
            </a:lvl4pPr>
            <a:lvl5pPr lvl="4" rtl="0">
              <a:spcBef>
                <a:spcPts val="0"/>
              </a:spcBef>
              <a:spcAft>
                <a:spcPts val="0"/>
              </a:spcAft>
              <a:buSzPts val="3900"/>
              <a:buNone/>
              <a:defRPr sz="3900"/>
            </a:lvl5pPr>
            <a:lvl6pPr lvl="5" rtl="0">
              <a:spcBef>
                <a:spcPts val="0"/>
              </a:spcBef>
              <a:spcAft>
                <a:spcPts val="0"/>
              </a:spcAft>
              <a:buSzPts val="3900"/>
              <a:buNone/>
              <a:defRPr sz="3900"/>
            </a:lvl6pPr>
            <a:lvl7pPr lvl="6" rtl="0">
              <a:spcBef>
                <a:spcPts val="0"/>
              </a:spcBef>
              <a:spcAft>
                <a:spcPts val="0"/>
              </a:spcAft>
              <a:buSzPts val="3900"/>
              <a:buNone/>
              <a:defRPr sz="3900"/>
            </a:lvl7pPr>
            <a:lvl8pPr lvl="7" rtl="0">
              <a:spcBef>
                <a:spcPts val="0"/>
              </a:spcBef>
              <a:spcAft>
                <a:spcPts val="0"/>
              </a:spcAft>
              <a:buSzPts val="3900"/>
              <a:buNone/>
              <a:defRPr sz="3900"/>
            </a:lvl8pPr>
            <a:lvl9pPr lvl="8" rtl="0">
              <a:spcBef>
                <a:spcPts val="0"/>
              </a:spcBef>
              <a:spcAft>
                <a:spcPts val="0"/>
              </a:spcAft>
              <a:buSzPts val="3900"/>
              <a:buNone/>
              <a:defRPr sz="3900"/>
            </a:lvl9pPr>
          </a:lstStyle>
          <a:p>
            <a:endParaRPr/>
          </a:p>
        </p:txBody>
      </p:sp>
      <p:sp>
        <p:nvSpPr>
          <p:cNvPr id="101" name="Google Shape;101;p16"/>
          <p:cNvSpPr txBox="1">
            <a:spLocks noGrp="1"/>
          </p:cNvSpPr>
          <p:nvPr>
            <p:ph type="subTitle" idx="7"/>
          </p:nvPr>
        </p:nvSpPr>
        <p:spPr>
          <a:xfrm>
            <a:off x="5845522" y="3838276"/>
            <a:ext cx="2459400" cy="716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2"/>
              </a:buClr>
              <a:buSzPts val="1400"/>
              <a:buNone/>
              <a:defRPr sz="1400">
                <a:solidFill>
                  <a:schemeClr val="dk2"/>
                </a:solidFill>
              </a:defRPr>
            </a:lvl1pPr>
            <a:lvl2pPr lvl="1" rtl="0">
              <a:lnSpc>
                <a:spcPct val="100000"/>
              </a:lnSpc>
              <a:spcBef>
                <a:spcPts val="0"/>
              </a:spcBef>
              <a:spcAft>
                <a:spcPts val="0"/>
              </a:spcAft>
              <a:buClr>
                <a:schemeClr val="dk2"/>
              </a:buClr>
              <a:buSzPts val="1400"/>
              <a:buNone/>
              <a:defRPr>
                <a:solidFill>
                  <a:schemeClr val="dk2"/>
                </a:solidFill>
              </a:defRPr>
            </a:lvl2pPr>
            <a:lvl3pPr lvl="2" rtl="0">
              <a:lnSpc>
                <a:spcPct val="100000"/>
              </a:lnSpc>
              <a:spcBef>
                <a:spcPts val="0"/>
              </a:spcBef>
              <a:spcAft>
                <a:spcPts val="0"/>
              </a:spcAft>
              <a:buClr>
                <a:schemeClr val="dk2"/>
              </a:buClr>
              <a:buSzPts val="1400"/>
              <a:buNone/>
              <a:defRPr>
                <a:solidFill>
                  <a:schemeClr val="dk2"/>
                </a:solidFill>
              </a:defRPr>
            </a:lvl3pPr>
            <a:lvl4pPr lvl="3" rtl="0">
              <a:lnSpc>
                <a:spcPct val="100000"/>
              </a:lnSpc>
              <a:spcBef>
                <a:spcPts val="0"/>
              </a:spcBef>
              <a:spcAft>
                <a:spcPts val="0"/>
              </a:spcAft>
              <a:buClr>
                <a:schemeClr val="dk2"/>
              </a:buClr>
              <a:buSzPts val="1400"/>
              <a:buNone/>
              <a:defRPr>
                <a:solidFill>
                  <a:schemeClr val="dk2"/>
                </a:solidFill>
              </a:defRPr>
            </a:lvl4pPr>
            <a:lvl5pPr lvl="4" rtl="0">
              <a:lnSpc>
                <a:spcPct val="100000"/>
              </a:lnSpc>
              <a:spcBef>
                <a:spcPts val="0"/>
              </a:spcBef>
              <a:spcAft>
                <a:spcPts val="0"/>
              </a:spcAft>
              <a:buClr>
                <a:schemeClr val="dk2"/>
              </a:buClr>
              <a:buSzPts val="1400"/>
              <a:buNone/>
              <a:defRPr>
                <a:solidFill>
                  <a:schemeClr val="dk2"/>
                </a:solidFill>
              </a:defRPr>
            </a:lvl5pPr>
            <a:lvl6pPr lvl="5" rtl="0">
              <a:lnSpc>
                <a:spcPct val="100000"/>
              </a:lnSpc>
              <a:spcBef>
                <a:spcPts val="0"/>
              </a:spcBef>
              <a:spcAft>
                <a:spcPts val="0"/>
              </a:spcAft>
              <a:buClr>
                <a:schemeClr val="dk2"/>
              </a:buClr>
              <a:buSzPts val="1400"/>
              <a:buNone/>
              <a:defRPr>
                <a:solidFill>
                  <a:schemeClr val="dk2"/>
                </a:solidFill>
              </a:defRPr>
            </a:lvl6pPr>
            <a:lvl7pPr lvl="6" rtl="0">
              <a:lnSpc>
                <a:spcPct val="100000"/>
              </a:lnSpc>
              <a:spcBef>
                <a:spcPts val="0"/>
              </a:spcBef>
              <a:spcAft>
                <a:spcPts val="0"/>
              </a:spcAft>
              <a:buClr>
                <a:schemeClr val="dk2"/>
              </a:buClr>
              <a:buSzPts val="1400"/>
              <a:buNone/>
              <a:defRPr>
                <a:solidFill>
                  <a:schemeClr val="dk2"/>
                </a:solidFill>
              </a:defRPr>
            </a:lvl7pPr>
            <a:lvl8pPr lvl="7" rtl="0">
              <a:lnSpc>
                <a:spcPct val="100000"/>
              </a:lnSpc>
              <a:spcBef>
                <a:spcPts val="0"/>
              </a:spcBef>
              <a:spcAft>
                <a:spcPts val="0"/>
              </a:spcAft>
              <a:buClr>
                <a:schemeClr val="dk2"/>
              </a:buClr>
              <a:buSzPts val="1400"/>
              <a:buNone/>
              <a:defRPr>
                <a:solidFill>
                  <a:schemeClr val="dk2"/>
                </a:solidFill>
              </a:defRPr>
            </a:lvl8pPr>
            <a:lvl9pPr lvl="8" rtl="0">
              <a:lnSpc>
                <a:spcPct val="100000"/>
              </a:lnSpc>
              <a:spcBef>
                <a:spcPts val="0"/>
              </a:spcBef>
              <a:spcAft>
                <a:spcPts val="0"/>
              </a:spcAft>
              <a:buClr>
                <a:schemeClr val="dk2"/>
              </a:buClr>
              <a:buSzPts val="1400"/>
              <a:buNone/>
              <a:defRPr>
                <a:solidFill>
                  <a:schemeClr val="dk2"/>
                </a:solidFill>
              </a:defRPr>
            </a:lvl9pPr>
          </a:lstStyle>
          <a:p>
            <a:endParaRPr/>
          </a:p>
        </p:txBody>
      </p:sp>
      <p:sp>
        <p:nvSpPr>
          <p:cNvPr id="102" name="Google Shape;102;p16"/>
          <p:cNvSpPr txBox="1">
            <a:spLocks noGrp="1"/>
          </p:cNvSpPr>
          <p:nvPr>
            <p:ph type="title" idx="8"/>
          </p:nvPr>
        </p:nvSpPr>
        <p:spPr>
          <a:xfrm>
            <a:off x="1002325" y="711181"/>
            <a:ext cx="2403900" cy="5727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SzPts val="2800"/>
              <a:buNone/>
              <a:defRPr/>
            </a:lvl1pPr>
            <a:lvl2pPr lvl="1" rtl="0">
              <a:lnSpc>
                <a:spcPct val="80000"/>
              </a:lnSpc>
              <a:spcBef>
                <a:spcPts val="0"/>
              </a:spcBef>
              <a:spcAft>
                <a:spcPts val="0"/>
              </a:spcAft>
              <a:buSzPts val="2800"/>
              <a:buNone/>
              <a:defRPr/>
            </a:lvl2pPr>
            <a:lvl3pPr lvl="2" rtl="0">
              <a:lnSpc>
                <a:spcPct val="80000"/>
              </a:lnSpc>
              <a:spcBef>
                <a:spcPts val="0"/>
              </a:spcBef>
              <a:spcAft>
                <a:spcPts val="0"/>
              </a:spcAft>
              <a:buSzPts val="2800"/>
              <a:buNone/>
              <a:defRPr/>
            </a:lvl3pPr>
            <a:lvl4pPr lvl="3" rtl="0">
              <a:lnSpc>
                <a:spcPct val="80000"/>
              </a:lnSpc>
              <a:spcBef>
                <a:spcPts val="0"/>
              </a:spcBef>
              <a:spcAft>
                <a:spcPts val="0"/>
              </a:spcAft>
              <a:buSzPts val="2800"/>
              <a:buNone/>
              <a:defRPr/>
            </a:lvl4pPr>
            <a:lvl5pPr lvl="4" rtl="0">
              <a:lnSpc>
                <a:spcPct val="80000"/>
              </a:lnSpc>
              <a:spcBef>
                <a:spcPts val="0"/>
              </a:spcBef>
              <a:spcAft>
                <a:spcPts val="0"/>
              </a:spcAft>
              <a:buSzPts val="2800"/>
              <a:buNone/>
              <a:defRPr/>
            </a:lvl5pPr>
            <a:lvl6pPr lvl="5" rtl="0">
              <a:lnSpc>
                <a:spcPct val="80000"/>
              </a:lnSpc>
              <a:spcBef>
                <a:spcPts val="0"/>
              </a:spcBef>
              <a:spcAft>
                <a:spcPts val="0"/>
              </a:spcAft>
              <a:buSzPts val="2800"/>
              <a:buNone/>
              <a:defRPr/>
            </a:lvl6pPr>
            <a:lvl7pPr lvl="6" rtl="0">
              <a:lnSpc>
                <a:spcPct val="80000"/>
              </a:lnSpc>
              <a:spcBef>
                <a:spcPts val="0"/>
              </a:spcBef>
              <a:spcAft>
                <a:spcPts val="0"/>
              </a:spcAft>
              <a:buSzPts val="2800"/>
              <a:buNone/>
              <a:defRPr/>
            </a:lvl7pPr>
            <a:lvl8pPr lvl="7" rtl="0">
              <a:lnSpc>
                <a:spcPct val="80000"/>
              </a:lnSpc>
              <a:spcBef>
                <a:spcPts val="0"/>
              </a:spcBef>
              <a:spcAft>
                <a:spcPts val="0"/>
              </a:spcAft>
              <a:buSzPts val="2800"/>
              <a:buNone/>
              <a:defRPr/>
            </a:lvl8pPr>
            <a:lvl9pPr lvl="8" rtl="0">
              <a:lnSpc>
                <a:spcPct val="80000"/>
              </a:lnSpc>
              <a:spcBef>
                <a:spcPts val="0"/>
              </a:spcBef>
              <a:spcAft>
                <a:spcPts val="0"/>
              </a:spcAft>
              <a:buSzPts val="2800"/>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 Design">
  <p:cSld name="BIG_NUMBER_1_1">
    <p:spTree>
      <p:nvGrpSpPr>
        <p:cNvPr id="1" name="Shape 129"/>
        <p:cNvGrpSpPr/>
        <p:nvPr/>
      </p:nvGrpSpPr>
      <p:grpSpPr>
        <a:xfrm>
          <a:off x="0" y="0"/>
          <a:ext cx="0" cy="0"/>
          <a:chOff x="0" y="0"/>
          <a:chExt cx="0" cy="0"/>
        </a:xfrm>
      </p:grpSpPr>
      <p:pic>
        <p:nvPicPr>
          <p:cNvPr id="130" name="Google Shape;130;p20"/>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31" name="Google Shape;131;p20"/>
          <p:cNvPicPr preferRelativeResize="0"/>
          <p:nvPr/>
        </p:nvPicPr>
        <p:blipFill rotWithShape="1">
          <a:blip r:embed="rId3">
            <a:alphaModFix/>
          </a:blip>
          <a:srcRect r="1545" b="6838"/>
          <a:stretch/>
        </p:blipFill>
        <p:spPr>
          <a:xfrm>
            <a:off x="384887" y="134900"/>
            <a:ext cx="8374226" cy="4873724"/>
          </a:xfrm>
          <a:prstGeom prst="rect">
            <a:avLst/>
          </a:prstGeom>
          <a:noFill/>
          <a:ln>
            <a:noFill/>
          </a:ln>
        </p:spPr>
      </p:pic>
      <p:sp>
        <p:nvSpPr>
          <p:cNvPr id="132" name="Google Shape;132;p20"/>
          <p:cNvSpPr txBox="1">
            <a:spLocks noGrp="1"/>
          </p:cNvSpPr>
          <p:nvPr>
            <p:ph type="title"/>
          </p:nvPr>
        </p:nvSpPr>
        <p:spPr>
          <a:xfrm>
            <a:off x="2308050" y="711175"/>
            <a:ext cx="4527900" cy="572700"/>
          </a:xfrm>
          <a:prstGeom prst="rect">
            <a:avLst/>
          </a:prstGeom>
        </p:spPr>
        <p:txBody>
          <a:bodyPr spcFirstLastPara="1" wrap="square" lIns="91425" tIns="91425" rIns="91425" bIns="91425" anchor="t" anchorCtr="0">
            <a:noAutofit/>
          </a:bodyPr>
          <a:lstStyle>
            <a:lvl1pPr lvl="0" algn="ctr" rtl="0">
              <a:lnSpc>
                <a:spcPct val="80000"/>
              </a:lnSpc>
              <a:spcBef>
                <a:spcPts val="0"/>
              </a:spcBef>
              <a:spcAft>
                <a:spcPts val="0"/>
              </a:spcAft>
              <a:buSzPts val="2800"/>
              <a:buNone/>
              <a:defRPr/>
            </a:lvl1pPr>
            <a:lvl2pPr lvl="1" rtl="0">
              <a:lnSpc>
                <a:spcPct val="80000"/>
              </a:lnSpc>
              <a:spcBef>
                <a:spcPts val="0"/>
              </a:spcBef>
              <a:spcAft>
                <a:spcPts val="0"/>
              </a:spcAft>
              <a:buSzPts val="2800"/>
              <a:buNone/>
              <a:defRPr/>
            </a:lvl2pPr>
            <a:lvl3pPr lvl="2" rtl="0">
              <a:lnSpc>
                <a:spcPct val="80000"/>
              </a:lnSpc>
              <a:spcBef>
                <a:spcPts val="0"/>
              </a:spcBef>
              <a:spcAft>
                <a:spcPts val="0"/>
              </a:spcAft>
              <a:buSzPts val="2800"/>
              <a:buNone/>
              <a:defRPr/>
            </a:lvl3pPr>
            <a:lvl4pPr lvl="3" rtl="0">
              <a:lnSpc>
                <a:spcPct val="80000"/>
              </a:lnSpc>
              <a:spcBef>
                <a:spcPts val="0"/>
              </a:spcBef>
              <a:spcAft>
                <a:spcPts val="0"/>
              </a:spcAft>
              <a:buSzPts val="2800"/>
              <a:buNone/>
              <a:defRPr/>
            </a:lvl4pPr>
            <a:lvl5pPr lvl="4" rtl="0">
              <a:lnSpc>
                <a:spcPct val="80000"/>
              </a:lnSpc>
              <a:spcBef>
                <a:spcPts val="0"/>
              </a:spcBef>
              <a:spcAft>
                <a:spcPts val="0"/>
              </a:spcAft>
              <a:buSzPts val="2800"/>
              <a:buNone/>
              <a:defRPr/>
            </a:lvl5pPr>
            <a:lvl6pPr lvl="5" rtl="0">
              <a:lnSpc>
                <a:spcPct val="80000"/>
              </a:lnSpc>
              <a:spcBef>
                <a:spcPts val="0"/>
              </a:spcBef>
              <a:spcAft>
                <a:spcPts val="0"/>
              </a:spcAft>
              <a:buSzPts val="2800"/>
              <a:buNone/>
              <a:defRPr/>
            </a:lvl6pPr>
            <a:lvl7pPr lvl="6" rtl="0">
              <a:lnSpc>
                <a:spcPct val="80000"/>
              </a:lnSpc>
              <a:spcBef>
                <a:spcPts val="0"/>
              </a:spcBef>
              <a:spcAft>
                <a:spcPts val="0"/>
              </a:spcAft>
              <a:buSzPts val="2800"/>
              <a:buNone/>
              <a:defRPr/>
            </a:lvl7pPr>
            <a:lvl8pPr lvl="7" rtl="0">
              <a:lnSpc>
                <a:spcPct val="80000"/>
              </a:lnSpc>
              <a:spcBef>
                <a:spcPts val="0"/>
              </a:spcBef>
              <a:spcAft>
                <a:spcPts val="0"/>
              </a:spcAft>
              <a:buSzPts val="2800"/>
              <a:buNone/>
              <a:defRPr/>
            </a:lvl8pPr>
            <a:lvl9pPr lvl="8" rtl="0">
              <a:lnSpc>
                <a:spcPct val="80000"/>
              </a:lnSpc>
              <a:spcBef>
                <a:spcPts val="0"/>
              </a:spcBef>
              <a:spcAft>
                <a:spcPts val="0"/>
              </a:spcAft>
              <a:buSzPts val="28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hanks + Credits">
  <p:cSld name="SECTION_TITLE_AND_DESCRIPTION_1_1_3">
    <p:spTree>
      <p:nvGrpSpPr>
        <p:cNvPr id="1" name="Shape 149"/>
        <p:cNvGrpSpPr/>
        <p:nvPr/>
      </p:nvGrpSpPr>
      <p:grpSpPr>
        <a:xfrm>
          <a:off x="0" y="0"/>
          <a:ext cx="0" cy="0"/>
          <a:chOff x="0" y="0"/>
          <a:chExt cx="0" cy="0"/>
        </a:xfrm>
      </p:grpSpPr>
      <p:pic>
        <p:nvPicPr>
          <p:cNvPr id="150" name="Google Shape;150;p22"/>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51" name="Google Shape;151;p22"/>
          <p:cNvPicPr preferRelativeResize="0"/>
          <p:nvPr/>
        </p:nvPicPr>
        <p:blipFill>
          <a:blip r:embed="rId3">
            <a:alphaModFix/>
          </a:blip>
          <a:stretch>
            <a:fillRect/>
          </a:stretch>
        </p:blipFill>
        <p:spPr>
          <a:xfrm>
            <a:off x="254425" y="201113"/>
            <a:ext cx="8635149" cy="4741275"/>
          </a:xfrm>
          <a:prstGeom prst="rect">
            <a:avLst/>
          </a:prstGeom>
          <a:noFill/>
          <a:ln>
            <a:noFill/>
          </a:ln>
        </p:spPr>
      </p:pic>
      <p:sp>
        <p:nvSpPr>
          <p:cNvPr id="152" name="Google Shape;152;p22"/>
          <p:cNvSpPr txBox="1">
            <a:spLocks noGrp="1"/>
          </p:cNvSpPr>
          <p:nvPr>
            <p:ph type="title"/>
          </p:nvPr>
        </p:nvSpPr>
        <p:spPr>
          <a:xfrm>
            <a:off x="1041650" y="1003422"/>
            <a:ext cx="2802600" cy="722400"/>
          </a:xfrm>
          <a:prstGeom prst="rect">
            <a:avLst/>
          </a:prstGeom>
        </p:spPr>
        <p:txBody>
          <a:bodyPr spcFirstLastPara="1" wrap="square" lIns="91425" tIns="91425" rIns="91425" bIns="91425" anchor="b" anchorCtr="0">
            <a:noAutofit/>
          </a:bodyPr>
          <a:lstStyle>
            <a:lvl1pPr lvl="0" rtl="0">
              <a:lnSpc>
                <a:spcPct val="80000"/>
              </a:lnSpc>
              <a:spcBef>
                <a:spcPts val="0"/>
              </a:spcBef>
              <a:spcAft>
                <a:spcPts val="0"/>
              </a:spcAft>
              <a:buSzPts val="4800"/>
              <a:buNone/>
              <a:defRPr sz="4800"/>
            </a:lvl1pPr>
            <a:lvl2pPr lvl="1" rtl="0">
              <a:lnSpc>
                <a:spcPct val="80000"/>
              </a:lnSpc>
              <a:spcBef>
                <a:spcPts val="0"/>
              </a:spcBef>
              <a:spcAft>
                <a:spcPts val="0"/>
              </a:spcAft>
              <a:buSzPts val="4800"/>
              <a:buNone/>
              <a:defRPr sz="4800"/>
            </a:lvl2pPr>
            <a:lvl3pPr lvl="2" rtl="0">
              <a:lnSpc>
                <a:spcPct val="80000"/>
              </a:lnSpc>
              <a:spcBef>
                <a:spcPts val="0"/>
              </a:spcBef>
              <a:spcAft>
                <a:spcPts val="0"/>
              </a:spcAft>
              <a:buSzPts val="4800"/>
              <a:buNone/>
              <a:defRPr sz="4800"/>
            </a:lvl3pPr>
            <a:lvl4pPr lvl="3" rtl="0">
              <a:lnSpc>
                <a:spcPct val="80000"/>
              </a:lnSpc>
              <a:spcBef>
                <a:spcPts val="0"/>
              </a:spcBef>
              <a:spcAft>
                <a:spcPts val="0"/>
              </a:spcAft>
              <a:buSzPts val="4800"/>
              <a:buNone/>
              <a:defRPr sz="4800"/>
            </a:lvl4pPr>
            <a:lvl5pPr lvl="4" rtl="0">
              <a:lnSpc>
                <a:spcPct val="80000"/>
              </a:lnSpc>
              <a:spcBef>
                <a:spcPts val="0"/>
              </a:spcBef>
              <a:spcAft>
                <a:spcPts val="0"/>
              </a:spcAft>
              <a:buSzPts val="4800"/>
              <a:buNone/>
              <a:defRPr sz="4800"/>
            </a:lvl5pPr>
            <a:lvl6pPr lvl="5" rtl="0">
              <a:lnSpc>
                <a:spcPct val="80000"/>
              </a:lnSpc>
              <a:spcBef>
                <a:spcPts val="0"/>
              </a:spcBef>
              <a:spcAft>
                <a:spcPts val="0"/>
              </a:spcAft>
              <a:buSzPts val="4800"/>
              <a:buNone/>
              <a:defRPr sz="4800"/>
            </a:lvl6pPr>
            <a:lvl7pPr lvl="6" rtl="0">
              <a:lnSpc>
                <a:spcPct val="80000"/>
              </a:lnSpc>
              <a:spcBef>
                <a:spcPts val="0"/>
              </a:spcBef>
              <a:spcAft>
                <a:spcPts val="0"/>
              </a:spcAft>
              <a:buSzPts val="4800"/>
              <a:buNone/>
              <a:defRPr sz="4800"/>
            </a:lvl7pPr>
            <a:lvl8pPr lvl="7" rtl="0">
              <a:lnSpc>
                <a:spcPct val="80000"/>
              </a:lnSpc>
              <a:spcBef>
                <a:spcPts val="0"/>
              </a:spcBef>
              <a:spcAft>
                <a:spcPts val="0"/>
              </a:spcAft>
              <a:buSzPts val="4800"/>
              <a:buNone/>
              <a:defRPr sz="4800"/>
            </a:lvl8pPr>
            <a:lvl9pPr lvl="8" rtl="0">
              <a:lnSpc>
                <a:spcPct val="80000"/>
              </a:lnSpc>
              <a:spcBef>
                <a:spcPts val="0"/>
              </a:spcBef>
              <a:spcAft>
                <a:spcPts val="0"/>
              </a:spcAft>
              <a:buSzPts val="4800"/>
              <a:buNone/>
              <a:defRPr sz="4800"/>
            </a:lvl9pPr>
          </a:lstStyle>
          <a:p>
            <a:endParaRPr/>
          </a:p>
        </p:txBody>
      </p:sp>
      <p:sp>
        <p:nvSpPr>
          <p:cNvPr id="153" name="Google Shape;153;p22"/>
          <p:cNvSpPr txBox="1">
            <a:spLocks noGrp="1"/>
          </p:cNvSpPr>
          <p:nvPr>
            <p:ph type="subTitle" idx="1"/>
          </p:nvPr>
        </p:nvSpPr>
        <p:spPr>
          <a:xfrm>
            <a:off x="1058450" y="1757352"/>
            <a:ext cx="2769000" cy="1375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2"/>
              </a:buClr>
              <a:buSzPts val="1400"/>
              <a:buNone/>
              <a:defRPr sz="1400">
                <a:solidFill>
                  <a:schemeClr val="dk2"/>
                </a:solidFill>
              </a:defRPr>
            </a:lvl1pPr>
            <a:lvl2pPr lvl="1" rtl="0">
              <a:lnSpc>
                <a:spcPct val="100000"/>
              </a:lnSpc>
              <a:spcBef>
                <a:spcPts val="0"/>
              </a:spcBef>
              <a:spcAft>
                <a:spcPts val="0"/>
              </a:spcAft>
              <a:buClr>
                <a:schemeClr val="dk2"/>
              </a:buClr>
              <a:buSzPts val="1400"/>
              <a:buNone/>
              <a:defRPr>
                <a:solidFill>
                  <a:schemeClr val="dk2"/>
                </a:solidFill>
              </a:defRPr>
            </a:lvl2pPr>
            <a:lvl3pPr lvl="2" rtl="0">
              <a:lnSpc>
                <a:spcPct val="100000"/>
              </a:lnSpc>
              <a:spcBef>
                <a:spcPts val="0"/>
              </a:spcBef>
              <a:spcAft>
                <a:spcPts val="0"/>
              </a:spcAft>
              <a:buClr>
                <a:schemeClr val="dk2"/>
              </a:buClr>
              <a:buSzPts val="1400"/>
              <a:buNone/>
              <a:defRPr>
                <a:solidFill>
                  <a:schemeClr val="dk2"/>
                </a:solidFill>
              </a:defRPr>
            </a:lvl3pPr>
            <a:lvl4pPr lvl="3" rtl="0">
              <a:lnSpc>
                <a:spcPct val="100000"/>
              </a:lnSpc>
              <a:spcBef>
                <a:spcPts val="0"/>
              </a:spcBef>
              <a:spcAft>
                <a:spcPts val="0"/>
              </a:spcAft>
              <a:buClr>
                <a:schemeClr val="dk2"/>
              </a:buClr>
              <a:buSzPts val="1400"/>
              <a:buNone/>
              <a:defRPr>
                <a:solidFill>
                  <a:schemeClr val="dk2"/>
                </a:solidFill>
              </a:defRPr>
            </a:lvl4pPr>
            <a:lvl5pPr lvl="4" rtl="0">
              <a:lnSpc>
                <a:spcPct val="100000"/>
              </a:lnSpc>
              <a:spcBef>
                <a:spcPts val="0"/>
              </a:spcBef>
              <a:spcAft>
                <a:spcPts val="0"/>
              </a:spcAft>
              <a:buClr>
                <a:schemeClr val="dk2"/>
              </a:buClr>
              <a:buSzPts val="1400"/>
              <a:buNone/>
              <a:defRPr>
                <a:solidFill>
                  <a:schemeClr val="dk2"/>
                </a:solidFill>
              </a:defRPr>
            </a:lvl5pPr>
            <a:lvl6pPr lvl="5" rtl="0">
              <a:lnSpc>
                <a:spcPct val="100000"/>
              </a:lnSpc>
              <a:spcBef>
                <a:spcPts val="0"/>
              </a:spcBef>
              <a:spcAft>
                <a:spcPts val="0"/>
              </a:spcAft>
              <a:buClr>
                <a:schemeClr val="dk2"/>
              </a:buClr>
              <a:buSzPts val="1400"/>
              <a:buNone/>
              <a:defRPr>
                <a:solidFill>
                  <a:schemeClr val="dk2"/>
                </a:solidFill>
              </a:defRPr>
            </a:lvl6pPr>
            <a:lvl7pPr lvl="6" rtl="0">
              <a:lnSpc>
                <a:spcPct val="100000"/>
              </a:lnSpc>
              <a:spcBef>
                <a:spcPts val="0"/>
              </a:spcBef>
              <a:spcAft>
                <a:spcPts val="0"/>
              </a:spcAft>
              <a:buClr>
                <a:schemeClr val="dk2"/>
              </a:buClr>
              <a:buSzPts val="1400"/>
              <a:buNone/>
              <a:defRPr>
                <a:solidFill>
                  <a:schemeClr val="dk2"/>
                </a:solidFill>
              </a:defRPr>
            </a:lvl7pPr>
            <a:lvl8pPr lvl="7" rtl="0">
              <a:lnSpc>
                <a:spcPct val="100000"/>
              </a:lnSpc>
              <a:spcBef>
                <a:spcPts val="0"/>
              </a:spcBef>
              <a:spcAft>
                <a:spcPts val="0"/>
              </a:spcAft>
              <a:buClr>
                <a:schemeClr val="dk2"/>
              </a:buClr>
              <a:buSzPts val="1400"/>
              <a:buNone/>
              <a:defRPr>
                <a:solidFill>
                  <a:schemeClr val="dk2"/>
                </a:solidFill>
              </a:defRPr>
            </a:lvl8pPr>
            <a:lvl9pPr lvl="8" rtl="0">
              <a:lnSpc>
                <a:spcPct val="100000"/>
              </a:lnSpc>
              <a:spcBef>
                <a:spcPts val="0"/>
              </a:spcBef>
              <a:spcAft>
                <a:spcPts val="0"/>
              </a:spcAft>
              <a:buClr>
                <a:schemeClr val="dk2"/>
              </a:buClr>
              <a:buSzPts val="1400"/>
              <a:buNone/>
              <a:defRPr>
                <a:solidFill>
                  <a:schemeClr val="dk2"/>
                </a:solidFill>
              </a:defRPr>
            </a:lvl9pPr>
          </a:lstStyle>
          <a:p>
            <a:endParaRPr/>
          </a:p>
        </p:txBody>
      </p:sp>
      <p:pic>
        <p:nvPicPr>
          <p:cNvPr id="154" name="Google Shape;154;p22"/>
          <p:cNvPicPr preferRelativeResize="0"/>
          <p:nvPr/>
        </p:nvPicPr>
        <p:blipFill>
          <a:blip r:embed="rId4">
            <a:alphaModFix/>
          </a:blip>
          <a:stretch>
            <a:fillRect/>
          </a:stretch>
        </p:blipFill>
        <p:spPr>
          <a:xfrm rot="-405240">
            <a:off x="6284102" y="2385388"/>
            <a:ext cx="1961516" cy="2293291"/>
          </a:xfrm>
          <a:prstGeom prst="rect">
            <a:avLst/>
          </a:prstGeom>
          <a:noFill/>
          <a:ln>
            <a:noFill/>
          </a:ln>
        </p:spPr>
      </p:pic>
      <p:pic>
        <p:nvPicPr>
          <p:cNvPr id="155" name="Google Shape;155;p22"/>
          <p:cNvPicPr preferRelativeResize="0"/>
          <p:nvPr/>
        </p:nvPicPr>
        <p:blipFill>
          <a:blip r:embed="rId4">
            <a:alphaModFix/>
          </a:blip>
          <a:stretch>
            <a:fillRect/>
          </a:stretch>
        </p:blipFill>
        <p:spPr>
          <a:xfrm rot="417625">
            <a:off x="4378962" y="1324630"/>
            <a:ext cx="2803901" cy="2815133"/>
          </a:xfrm>
          <a:prstGeom prst="rect">
            <a:avLst/>
          </a:prstGeom>
          <a:noFill/>
          <a:ln>
            <a:noFill/>
          </a:ln>
        </p:spPr>
      </p:pic>
      <p:sp>
        <p:nvSpPr>
          <p:cNvPr id="156" name="Google Shape;156;p22"/>
          <p:cNvSpPr txBox="1"/>
          <p:nvPr/>
        </p:nvSpPr>
        <p:spPr>
          <a:xfrm rot="420963">
            <a:off x="4549033" y="2333911"/>
            <a:ext cx="2308687" cy="1497649"/>
          </a:xfrm>
          <a:prstGeom prst="rect">
            <a:avLst/>
          </a:prstGeom>
          <a:noFill/>
          <a:ln>
            <a:noFill/>
          </a:ln>
        </p:spPr>
        <p:txBody>
          <a:bodyPr spcFirstLastPara="1" wrap="square" lIns="91425" tIns="91425" rIns="91425" bIns="91425" anchor="t" anchorCtr="0">
            <a:noAutofit/>
          </a:bodyPr>
          <a:lstStyle/>
          <a:p>
            <a:pPr marL="0" lvl="0" indent="0" algn="ctr" rtl="0">
              <a:spcBef>
                <a:spcPts val="300"/>
              </a:spcBef>
              <a:spcAft>
                <a:spcPts val="0"/>
              </a:spcAft>
              <a:buNone/>
            </a:pPr>
            <a:r>
              <a:rPr lang="en" sz="1200">
                <a:solidFill>
                  <a:schemeClr val="dk2"/>
                </a:solidFill>
                <a:latin typeface="Roboto Mono"/>
                <a:ea typeface="Roboto Mono"/>
                <a:cs typeface="Roboto Mono"/>
                <a:sym typeface="Roboto Mono"/>
              </a:rPr>
              <a:t>CREDITS: This presentation template was created by </a:t>
            </a:r>
            <a:r>
              <a:rPr lang="en" sz="1200">
                <a:solidFill>
                  <a:schemeClr val="dk2"/>
                </a:solidFill>
                <a:uFill>
                  <a:noFill/>
                </a:uFill>
                <a:latin typeface="Roboto Mono"/>
                <a:ea typeface="Roboto Mono"/>
                <a:cs typeface="Roboto Mono"/>
                <a:sym typeface="Roboto Mono"/>
                <a:hlinkClick r:id="rId5">
                  <a:extLst>
                    <a:ext uri="{A12FA001-AC4F-418D-AE19-62706E023703}">
                      <ahyp:hlinkClr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val="tx"/>
                    </a:ext>
                  </a:extLst>
                </a:hlinkClick>
              </a:rPr>
              <a:t>Slidesgo</a:t>
            </a:r>
            <a:r>
              <a:rPr lang="en" sz="1200">
                <a:solidFill>
                  <a:schemeClr val="dk2"/>
                </a:solidFill>
                <a:latin typeface="Roboto Mono"/>
                <a:ea typeface="Roboto Mono"/>
                <a:cs typeface="Roboto Mono"/>
                <a:sym typeface="Roboto Mono"/>
              </a:rPr>
              <a:t>, including icons by </a:t>
            </a:r>
            <a:r>
              <a:rPr lang="en" sz="1200">
                <a:solidFill>
                  <a:schemeClr val="dk2"/>
                </a:solidFill>
                <a:uFill>
                  <a:noFill/>
                </a:uFill>
                <a:latin typeface="Roboto Mono"/>
                <a:ea typeface="Roboto Mono"/>
                <a:cs typeface="Roboto Mono"/>
                <a:sym typeface="Roboto Mono"/>
                <a:hlinkClick r:id="rId6">
                  <a:extLst>
                    <a:ext uri="{A12FA001-AC4F-418D-AE19-62706E023703}">
                      <ahyp:hlinkClr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val="tx"/>
                    </a:ext>
                  </a:extLst>
                </a:hlinkClick>
              </a:rPr>
              <a:t>Flaticon</a:t>
            </a:r>
            <a:r>
              <a:rPr lang="en" sz="1200">
                <a:solidFill>
                  <a:schemeClr val="dk2"/>
                </a:solidFill>
                <a:latin typeface="Roboto Mono"/>
                <a:ea typeface="Roboto Mono"/>
                <a:cs typeface="Roboto Mono"/>
                <a:sym typeface="Roboto Mono"/>
              </a:rPr>
              <a:t>, and infographics &amp; images by </a:t>
            </a:r>
            <a:r>
              <a:rPr lang="en" sz="1200">
                <a:solidFill>
                  <a:schemeClr val="dk2"/>
                </a:solidFill>
                <a:uFill>
                  <a:noFill/>
                </a:uFill>
                <a:latin typeface="Roboto Mono"/>
                <a:ea typeface="Roboto Mono"/>
                <a:cs typeface="Roboto Mono"/>
                <a:sym typeface="Roboto Mono"/>
                <a:hlinkClick r:id="rId7">
                  <a:extLst>
                    <a:ext uri="{A12FA001-AC4F-418D-AE19-62706E023703}">
                      <ahyp:hlinkClr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val="tx"/>
                    </a:ext>
                  </a:extLst>
                </a:hlinkClick>
              </a:rPr>
              <a:t>Freepik</a:t>
            </a:r>
            <a:r>
              <a:rPr lang="en" sz="1200">
                <a:solidFill>
                  <a:schemeClr val="dk2"/>
                </a:solidFill>
                <a:latin typeface="Roboto Mono"/>
                <a:ea typeface="Roboto Mono"/>
                <a:cs typeface="Roboto Mono"/>
                <a:sym typeface="Roboto Mono"/>
              </a:rPr>
              <a:t>. </a:t>
            </a:r>
            <a:endParaRPr sz="1200">
              <a:solidFill>
                <a:schemeClr val="dk2"/>
              </a:solidFill>
              <a:latin typeface="Roboto Mono"/>
              <a:ea typeface="Roboto Mono"/>
              <a:cs typeface="Roboto Mono"/>
              <a:sym typeface="Roboto Mono"/>
            </a:endParaRPr>
          </a:p>
          <a:p>
            <a:pPr marL="0" lvl="0" indent="0" algn="ctr" rtl="0">
              <a:spcBef>
                <a:spcPts val="300"/>
              </a:spcBef>
              <a:spcAft>
                <a:spcPts val="0"/>
              </a:spcAft>
              <a:buNone/>
            </a:pPr>
            <a:endParaRPr sz="1200">
              <a:solidFill>
                <a:schemeClr val="dk2"/>
              </a:solidFill>
              <a:latin typeface="Roboto Mono"/>
              <a:ea typeface="Roboto Mono"/>
              <a:cs typeface="Roboto Mono"/>
              <a:sym typeface="Roboto Mono"/>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ackground">
  <p:cSld name="BLANK_1">
    <p:spTree>
      <p:nvGrpSpPr>
        <p:cNvPr id="1" name="Shape 157"/>
        <p:cNvGrpSpPr/>
        <p:nvPr/>
      </p:nvGrpSpPr>
      <p:grpSpPr>
        <a:xfrm>
          <a:off x="0" y="0"/>
          <a:ext cx="0" cy="0"/>
          <a:chOff x="0" y="0"/>
          <a:chExt cx="0" cy="0"/>
        </a:xfrm>
      </p:grpSpPr>
      <p:pic>
        <p:nvPicPr>
          <p:cNvPr id="158" name="Google Shape;158;p23"/>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ackground 1">
  <p:cSld name="CAPTION_ONLY_1_1">
    <p:spTree>
      <p:nvGrpSpPr>
        <p:cNvPr id="1" name="Shape 159"/>
        <p:cNvGrpSpPr/>
        <p:nvPr/>
      </p:nvGrpSpPr>
      <p:grpSpPr>
        <a:xfrm>
          <a:off x="0" y="0"/>
          <a:ext cx="0" cy="0"/>
          <a:chOff x="0" y="0"/>
          <a:chExt cx="0" cy="0"/>
        </a:xfrm>
      </p:grpSpPr>
      <p:pic>
        <p:nvPicPr>
          <p:cNvPr id="160" name="Google Shape;160;p24"/>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61" name="Google Shape;161;p24"/>
          <p:cNvPicPr preferRelativeResize="0"/>
          <p:nvPr/>
        </p:nvPicPr>
        <p:blipFill>
          <a:blip r:embed="rId3">
            <a:alphaModFix/>
          </a:blip>
          <a:stretch>
            <a:fillRect/>
          </a:stretch>
        </p:blipFill>
        <p:spPr>
          <a:xfrm>
            <a:off x="255775" y="186275"/>
            <a:ext cx="8632448" cy="4770949"/>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ackground 2">
  <p:cSld name="SECTION_TITLE_AND_DESCRIPTION_1_1_3_1">
    <p:spTree>
      <p:nvGrpSpPr>
        <p:cNvPr id="1" name="Shape 162"/>
        <p:cNvGrpSpPr/>
        <p:nvPr/>
      </p:nvGrpSpPr>
      <p:grpSpPr>
        <a:xfrm>
          <a:off x="0" y="0"/>
          <a:ext cx="0" cy="0"/>
          <a:chOff x="0" y="0"/>
          <a:chExt cx="0" cy="0"/>
        </a:xfrm>
      </p:grpSpPr>
      <p:pic>
        <p:nvPicPr>
          <p:cNvPr id="163" name="Google Shape;163;p25"/>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64" name="Google Shape;164;p25"/>
          <p:cNvPicPr preferRelativeResize="0"/>
          <p:nvPr/>
        </p:nvPicPr>
        <p:blipFill>
          <a:blip r:embed="rId3">
            <a:alphaModFix/>
          </a:blip>
          <a:stretch>
            <a:fillRect/>
          </a:stretch>
        </p:blipFill>
        <p:spPr>
          <a:xfrm>
            <a:off x="254425" y="201113"/>
            <a:ext cx="8635149" cy="4741275"/>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ackground 3">
  <p:cSld name="BIG_NUMBER_1_1_2">
    <p:spTree>
      <p:nvGrpSpPr>
        <p:cNvPr id="1" name="Shape 165"/>
        <p:cNvGrpSpPr/>
        <p:nvPr/>
      </p:nvGrpSpPr>
      <p:grpSpPr>
        <a:xfrm>
          <a:off x="0" y="0"/>
          <a:ext cx="0" cy="0"/>
          <a:chOff x="0" y="0"/>
          <a:chExt cx="0" cy="0"/>
        </a:xfrm>
      </p:grpSpPr>
      <p:pic>
        <p:nvPicPr>
          <p:cNvPr id="166" name="Google Shape;166;p26"/>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67" name="Google Shape;167;p26"/>
          <p:cNvPicPr preferRelativeResize="0"/>
          <p:nvPr/>
        </p:nvPicPr>
        <p:blipFill rotWithShape="1">
          <a:blip r:embed="rId3">
            <a:alphaModFix/>
          </a:blip>
          <a:srcRect r="1545" b="6838"/>
          <a:stretch/>
        </p:blipFill>
        <p:spPr>
          <a:xfrm>
            <a:off x="384887" y="134900"/>
            <a:ext cx="8374226" cy="487372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7" name="Google Shape;17;p3"/>
          <p:cNvPicPr preferRelativeResize="0"/>
          <p:nvPr/>
        </p:nvPicPr>
        <p:blipFill>
          <a:blip r:embed="rId3">
            <a:alphaModFix/>
          </a:blip>
          <a:stretch>
            <a:fillRect/>
          </a:stretch>
        </p:blipFill>
        <p:spPr>
          <a:xfrm>
            <a:off x="1874151" y="447699"/>
            <a:ext cx="5395700" cy="4248101"/>
          </a:xfrm>
          <a:prstGeom prst="rect">
            <a:avLst/>
          </a:prstGeom>
          <a:noFill/>
          <a:ln>
            <a:noFill/>
          </a:ln>
          <a:effectLst>
            <a:outerShdw blurRad="57150" dist="19050" dir="5400000" algn="bl" rotWithShape="0">
              <a:srgbClr val="000000">
                <a:alpha val="50000"/>
              </a:srgbClr>
            </a:outerShdw>
          </a:effectLst>
        </p:spPr>
      </p:pic>
      <p:sp>
        <p:nvSpPr>
          <p:cNvPr id="18" name="Google Shape;18;p3"/>
          <p:cNvSpPr txBox="1">
            <a:spLocks noGrp="1"/>
          </p:cNvSpPr>
          <p:nvPr>
            <p:ph type="title"/>
          </p:nvPr>
        </p:nvSpPr>
        <p:spPr>
          <a:xfrm>
            <a:off x="2673000" y="2550900"/>
            <a:ext cx="3798000" cy="815700"/>
          </a:xfrm>
          <a:prstGeom prst="rect">
            <a:avLst/>
          </a:prstGeom>
        </p:spPr>
        <p:txBody>
          <a:bodyPr spcFirstLastPara="1" wrap="square" lIns="91425" tIns="91425" rIns="91425" bIns="91425" anchor="t" anchorCtr="0">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a:endParaRPr/>
          </a:p>
        </p:txBody>
      </p:sp>
      <p:sp>
        <p:nvSpPr>
          <p:cNvPr id="19" name="Google Shape;19;p3"/>
          <p:cNvSpPr txBox="1">
            <a:spLocks noGrp="1"/>
          </p:cNvSpPr>
          <p:nvPr>
            <p:ph type="subTitle" idx="1"/>
          </p:nvPr>
        </p:nvSpPr>
        <p:spPr>
          <a:xfrm>
            <a:off x="2937741" y="3307350"/>
            <a:ext cx="3268500" cy="792600"/>
          </a:xfrm>
          <a:prstGeom prst="rect">
            <a:avLst/>
          </a:prstGeom>
        </p:spPr>
        <p:txBody>
          <a:bodyPr spcFirstLastPara="1" wrap="square" lIns="91425" tIns="91425" rIns="91425" bIns="91425" anchor="t" anchorCtr="0">
            <a:noAutofit/>
          </a:bodyPr>
          <a:lstStyle>
            <a:lvl1pPr lvl="0" algn="ctr" rtl="0">
              <a:lnSpc>
                <a:spcPct val="90000"/>
              </a:lnSpc>
              <a:spcBef>
                <a:spcPts val="0"/>
              </a:spcBef>
              <a:spcAft>
                <a:spcPts val="0"/>
              </a:spcAft>
              <a:buClr>
                <a:schemeClr val="dk2"/>
              </a:buClr>
              <a:buSzPts val="1600"/>
              <a:buNone/>
              <a:defRPr sz="1600">
                <a:solidFill>
                  <a:schemeClr val="dk2"/>
                </a:solidFill>
              </a:defRPr>
            </a:lvl1pPr>
            <a:lvl2pPr lvl="1"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2pPr>
            <a:lvl3pPr lvl="2"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3pPr>
            <a:lvl4pPr lvl="3"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4pPr>
            <a:lvl5pPr lvl="4"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5pPr>
            <a:lvl6pPr lvl="5"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6pPr>
            <a:lvl7pPr lvl="6"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7pPr>
            <a:lvl8pPr lvl="7"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8pPr>
            <a:lvl9pPr lvl="8"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9pPr>
          </a:lstStyle>
          <a:p>
            <a:endParaRPr/>
          </a:p>
        </p:txBody>
      </p:sp>
      <p:sp>
        <p:nvSpPr>
          <p:cNvPr id="20" name="Google Shape;20;p3"/>
          <p:cNvSpPr txBox="1">
            <a:spLocks noGrp="1"/>
          </p:cNvSpPr>
          <p:nvPr>
            <p:ph type="title" idx="2" hasCustomPrompt="1"/>
          </p:nvPr>
        </p:nvSpPr>
        <p:spPr>
          <a:xfrm>
            <a:off x="3778200" y="1403800"/>
            <a:ext cx="1587600" cy="10020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rgbClr val="595959"/>
              </a:buClr>
              <a:buSzPts val="4800"/>
              <a:buNone/>
              <a:defRPr sz="4800" b="0">
                <a:solidFill>
                  <a:srgbClr val="595959"/>
                </a:solidFill>
              </a:defRPr>
            </a:lvl1pPr>
            <a:lvl2pPr lvl="1" algn="ctr" rtl="0">
              <a:spcBef>
                <a:spcPts val="0"/>
              </a:spcBef>
              <a:spcAft>
                <a:spcPts val="0"/>
              </a:spcAft>
              <a:buClr>
                <a:schemeClr val="dk2"/>
              </a:buClr>
              <a:buSzPts val="4800"/>
              <a:buNone/>
              <a:defRPr sz="4800">
                <a:solidFill>
                  <a:schemeClr val="dk2"/>
                </a:solidFill>
              </a:defRPr>
            </a:lvl2pPr>
            <a:lvl3pPr lvl="2" algn="ctr" rtl="0">
              <a:spcBef>
                <a:spcPts val="0"/>
              </a:spcBef>
              <a:spcAft>
                <a:spcPts val="0"/>
              </a:spcAft>
              <a:buClr>
                <a:schemeClr val="dk2"/>
              </a:buClr>
              <a:buSzPts val="4800"/>
              <a:buNone/>
              <a:defRPr sz="4800">
                <a:solidFill>
                  <a:schemeClr val="dk2"/>
                </a:solidFill>
              </a:defRPr>
            </a:lvl3pPr>
            <a:lvl4pPr lvl="3" algn="ctr" rtl="0">
              <a:spcBef>
                <a:spcPts val="0"/>
              </a:spcBef>
              <a:spcAft>
                <a:spcPts val="0"/>
              </a:spcAft>
              <a:buClr>
                <a:schemeClr val="dk2"/>
              </a:buClr>
              <a:buSzPts val="4800"/>
              <a:buNone/>
              <a:defRPr sz="4800">
                <a:solidFill>
                  <a:schemeClr val="dk2"/>
                </a:solidFill>
              </a:defRPr>
            </a:lvl4pPr>
            <a:lvl5pPr lvl="4" algn="ctr" rtl="0">
              <a:spcBef>
                <a:spcPts val="0"/>
              </a:spcBef>
              <a:spcAft>
                <a:spcPts val="0"/>
              </a:spcAft>
              <a:buClr>
                <a:schemeClr val="dk2"/>
              </a:buClr>
              <a:buSzPts val="4800"/>
              <a:buNone/>
              <a:defRPr sz="4800">
                <a:solidFill>
                  <a:schemeClr val="dk2"/>
                </a:solidFill>
              </a:defRPr>
            </a:lvl5pPr>
            <a:lvl6pPr lvl="5" algn="ctr" rtl="0">
              <a:spcBef>
                <a:spcPts val="0"/>
              </a:spcBef>
              <a:spcAft>
                <a:spcPts val="0"/>
              </a:spcAft>
              <a:buClr>
                <a:schemeClr val="dk2"/>
              </a:buClr>
              <a:buSzPts val="4800"/>
              <a:buNone/>
              <a:defRPr sz="4800">
                <a:solidFill>
                  <a:schemeClr val="dk2"/>
                </a:solidFill>
              </a:defRPr>
            </a:lvl6pPr>
            <a:lvl7pPr lvl="6" algn="ctr" rtl="0">
              <a:spcBef>
                <a:spcPts val="0"/>
              </a:spcBef>
              <a:spcAft>
                <a:spcPts val="0"/>
              </a:spcAft>
              <a:buClr>
                <a:schemeClr val="dk2"/>
              </a:buClr>
              <a:buSzPts val="4800"/>
              <a:buNone/>
              <a:defRPr sz="4800">
                <a:solidFill>
                  <a:schemeClr val="dk2"/>
                </a:solidFill>
              </a:defRPr>
            </a:lvl7pPr>
            <a:lvl8pPr lvl="7" algn="ctr" rtl="0">
              <a:spcBef>
                <a:spcPts val="0"/>
              </a:spcBef>
              <a:spcAft>
                <a:spcPts val="0"/>
              </a:spcAft>
              <a:buClr>
                <a:schemeClr val="dk2"/>
              </a:buClr>
              <a:buSzPts val="4800"/>
              <a:buNone/>
              <a:defRPr sz="4800">
                <a:solidFill>
                  <a:schemeClr val="dk2"/>
                </a:solidFill>
              </a:defRPr>
            </a:lvl8pPr>
            <a:lvl9pPr lvl="8" algn="ctr" rtl="0">
              <a:spcBef>
                <a:spcPts val="0"/>
              </a:spcBef>
              <a:spcAft>
                <a:spcPts val="0"/>
              </a:spcAft>
              <a:buClr>
                <a:schemeClr val="dk2"/>
              </a:buClr>
              <a:buSzPts val="4800"/>
              <a:buNone/>
              <a:defRPr sz="4800">
                <a:solidFill>
                  <a:schemeClr val="dk2"/>
                </a:solidFill>
              </a:defRPr>
            </a:lvl9pPr>
          </a:lstStyle>
          <a:p>
            <a:r>
              <a:t>xx%</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1"/>
        <p:cNvGrpSpPr/>
        <p:nvPr/>
      </p:nvGrpSpPr>
      <p:grpSpPr>
        <a:xfrm>
          <a:off x="0" y="0"/>
          <a:ext cx="0" cy="0"/>
          <a:chOff x="0" y="0"/>
          <a:chExt cx="0" cy="0"/>
        </a:xfrm>
      </p:grpSpPr>
      <p:pic>
        <p:nvPicPr>
          <p:cNvPr id="22" name="Google Shape;22;p4"/>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23" name="Google Shape;23;p4"/>
          <p:cNvPicPr preferRelativeResize="0"/>
          <p:nvPr/>
        </p:nvPicPr>
        <p:blipFill rotWithShape="1">
          <a:blip r:embed="rId3">
            <a:alphaModFix/>
          </a:blip>
          <a:srcRect r="1545" b="6838"/>
          <a:stretch/>
        </p:blipFill>
        <p:spPr>
          <a:xfrm>
            <a:off x="384887" y="134900"/>
            <a:ext cx="8374226" cy="4873724"/>
          </a:xfrm>
          <a:prstGeom prst="rect">
            <a:avLst/>
          </a:prstGeom>
          <a:noFill/>
          <a:ln>
            <a:noFill/>
          </a:ln>
        </p:spPr>
      </p:pic>
      <p:sp>
        <p:nvSpPr>
          <p:cNvPr id="24" name="Google Shape;24;p4"/>
          <p:cNvSpPr txBox="1">
            <a:spLocks noGrp="1"/>
          </p:cNvSpPr>
          <p:nvPr>
            <p:ph type="title"/>
          </p:nvPr>
        </p:nvSpPr>
        <p:spPr>
          <a:xfrm>
            <a:off x="1836900" y="711175"/>
            <a:ext cx="5470200" cy="572700"/>
          </a:xfrm>
          <a:prstGeom prst="rect">
            <a:avLst/>
          </a:prstGeom>
        </p:spPr>
        <p:txBody>
          <a:bodyPr spcFirstLastPara="1" wrap="square" lIns="91425" tIns="91425" rIns="91425" bIns="91425" anchor="t" anchorCtr="0">
            <a:noAutofit/>
          </a:bodyPr>
          <a:lstStyle>
            <a:lvl1pPr lvl="0" algn="ctr" rtl="0">
              <a:lnSpc>
                <a:spcPct val="80000"/>
              </a:lnSpc>
              <a:spcBef>
                <a:spcPts val="0"/>
              </a:spcBef>
              <a:spcAft>
                <a:spcPts val="0"/>
              </a:spcAft>
              <a:buSzPts val="2800"/>
              <a:buNone/>
              <a:defRPr/>
            </a:lvl1pPr>
            <a:lvl2pPr lvl="1" rtl="0">
              <a:lnSpc>
                <a:spcPct val="80000"/>
              </a:lnSpc>
              <a:spcBef>
                <a:spcPts val="0"/>
              </a:spcBef>
              <a:spcAft>
                <a:spcPts val="0"/>
              </a:spcAft>
              <a:buSzPts val="2800"/>
              <a:buNone/>
              <a:defRPr/>
            </a:lvl2pPr>
            <a:lvl3pPr lvl="2" rtl="0">
              <a:lnSpc>
                <a:spcPct val="80000"/>
              </a:lnSpc>
              <a:spcBef>
                <a:spcPts val="0"/>
              </a:spcBef>
              <a:spcAft>
                <a:spcPts val="0"/>
              </a:spcAft>
              <a:buSzPts val="2800"/>
              <a:buNone/>
              <a:defRPr/>
            </a:lvl3pPr>
            <a:lvl4pPr lvl="3" rtl="0">
              <a:lnSpc>
                <a:spcPct val="80000"/>
              </a:lnSpc>
              <a:spcBef>
                <a:spcPts val="0"/>
              </a:spcBef>
              <a:spcAft>
                <a:spcPts val="0"/>
              </a:spcAft>
              <a:buSzPts val="2800"/>
              <a:buNone/>
              <a:defRPr/>
            </a:lvl4pPr>
            <a:lvl5pPr lvl="4" rtl="0">
              <a:lnSpc>
                <a:spcPct val="80000"/>
              </a:lnSpc>
              <a:spcBef>
                <a:spcPts val="0"/>
              </a:spcBef>
              <a:spcAft>
                <a:spcPts val="0"/>
              </a:spcAft>
              <a:buSzPts val="2800"/>
              <a:buNone/>
              <a:defRPr/>
            </a:lvl5pPr>
            <a:lvl6pPr lvl="5" rtl="0">
              <a:lnSpc>
                <a:spcPct val="80000"/>
              </a:lnSpc>
              <a:spcBef>
                <a:spcPts val="0"/>
              </a:spcBef>
              <a:spcAft>
                <a:spcPts val="0"/>
              </a:spcAft>
              <a:buSzPts val="2800"/>
              <a:buNone/>
              <a:defRPr/>
            </a:lvl6pPr>
            <a:lvl7pPr lvl="6" rtl="0">
              <a:lnSpc>
                <a:spcPct val="80000"/>
              </a:lnSpc>
              <a:spcBef>
                <a:spcPts val="0"/>
              </a:spcBef>
              <a:spcAft>
                <a:spcPts val="0"/>
              </a:spcAft>
              <a:buSzPts val="2800"/>
              <a:buNone/>
              <a:defRPr/>
            </a:lvl7pPr>
            <a:lvl8pPr lvl="7" rtl="0">
              <a:lnSpc>
                <a:spcPct val="80000"/>
              </a:lnSpc>
              <a:spcBef>
                <a:spcPts val="0"/>
              </a:spcBef>
              <a:spcAft>
                <a:spcPts val="0"/>
              </a:spcAft>
              <a:buSzPts val="2800"/>
              <a:buNone/>
              <a:defRPr/>
            </a:lvl8pPr>
            <a:lvl9pPr lvl="8" rtl="0">
              <a:lnSpc>
                <a:spcPct val="80000"/>
              </a:lnSpc>
              <a:spcBef>
                <a:spcPts val="0"/>
              </a:spcBef>
              <a:spcAft>
                <a:spcPts val="0"/>
              </a:spcAft>
              <a:buSzPts val="2800"/>
              <a:buNone/>
              <a:defRPr/>
            </a:lvl9pPr>
          </a:lstStyle>
          <a:p>
            <a:endParaRPr/>
          </a:p>
        </p:txBody>
      </p:sp>
      <p:sp>
        <p:nvSpPr>
          <p:cNvPr id="25" name="Google Shape;25;p4"/>
          <p:cNvSpPr txBox="1">
            <a:spLocks noGrp="1"/>
          </p:cNvSpPr>
          <p:nvPr>
            <p:ph type="body" idx="1"/>
          </p:nvPr>
        </p:nvSpPr>
        <p:spPr>
          <a:xfrm>
            <a:off x="1398275" y="1249425"/>
            <a:ext cx="6963300" cy="2836500"/>
          </a:xfrm>
          <a:prstGeom prst="rect">
            <a:avLst/>
          </a:prstGeom>
        </p:spPr>
        <p:txBody>
          <a:bodyPr spcFirstLastPara="1" wrap="square" lIns="91425" tIns="91425" rIns="91425" bIns="91425" anchor="t" anchorCtr="0">
            <a:noAutofit/>
          </a:bodyPr>
          <a:lstStyle>
            <a:lvl1pPr marL="457200" lvl="0" indent="-288925">
              <a:spcBef>
                <a:spcPts val="0"/>
              </a:spcBef>
              <a:spcAft>
                <a:spcPts val="0"/>
              </a:spcAft>
              <a:buClr>
                <a:schemeClr val="dk2"/>
              </a:buClr>
              <a:buSzPts val="950"/>
              <a:buChar char="●"/>
              <a:defRPr sz="950">
                <a:solidFill>
                  <a:schemeClr val="dk2"/>
                </a:solidFill>
              </a:defRPr>
            </a:lvl1pPr>
            <a:lvl2pPr marL="914400" lvl="1" indent="-288925">
              <a:spcBef>
                <a:spcPts val="1600"/>
              </a:spcBef>
              <a:spcAft>
                <a:spcPts val="0"/>
              </a:spcAft>
              <a:buClr>
                <a:schemeClr val="dk2"/>
              </a:buClr>
              <a:buSzPts val="950"/>
              <a:buChar char="○"/>
              <a:defRPr sz="950">
                <a:solidFill>
                  <a:schemeClr val="dk2"/>
                </a:solidFill>
              </a:defRPr>
            </a:lvl2pPr>
            <a:lvl3pPr marL="1371600" lvl="2" indent="-288925">
              <a:spcBef>
                <a:spcPts val="1600"/>
              </a:spcBef>
              <a:spcAft>
                <a:spcPts val="0"/>
              </a:spcAft>
              <a:buClr>
                <a:schemeClr val="dk2"/>
              </a:buClr>
              <a:buSzPts val="950"/>
              <a:buChar char="■"/>
              <a:defRPr sz="950">
                <a:solidFill>
                  <a:schemeClr val="dk2"/>
                </a:solidFill>
              </a:defRPr>
            </a:lvl3pPr>
            <a:lvl4pPr marL="1828800" lvl="3" indent="-288925">
              <a:spcBef>
                <a:spcPts val="1600"/>
              </a:spcBef>
              <a:spcAft>
                <a:spcPts val="0"/>
              </a:spcAft>
              <a:buClr>
                <a:schemeClr val="dk2"/>
              </a:buClr>
              <a:buSzPts val="950"/>
              <a:buChar char="●"/>
              <a:defRPr sz="950">
                <a:solidFill>
                  <a:schemeClr val="dk2"/>
                </a:solidFill>
              </a:defRPr>
            </a:lvl4pPr>
            <a:lvl5pPr marL="2286000" lvl="4" indent="-288925">
              <a:spcBef>
                <a:spcPts val="1600"/>
              </a:spcBef>
              <a:spcAft>
                <a:spcPts val="0"/>
              </a:spcAft>
              <a:buClr>
                <a:schemeClr val="dk2"/>
              </a:buClr>
              <a:buSzPts val="950"/>
              <a:buChar char="○"/>
              <a:defRPr sz="950">
                <a:solidFill>
                  <a:schemeClr val="dk2"/>
                </a:solidFill>
              </a:defRPr>
            </a:lvl5pPr>
            <a:lvl6pPr marL="2743200" lvl="5" indent="-288925">
              <a:spcBef>
                <a:spcPts val="1600"/>
              </a:spcBef>
              <a:spcAft>
                <a:spcPts val="0"/>
              </a:spcAft>
              <a:buClr>
                <a:schemeClr val="dk2"/>
              </a:buClr>
              <a:buSzPts val="950"/>
              <a:buChar char="■"/>
              <a:defRPr sz="950">
                <a:solidFill>
                  <a:schemeClr val="dk2"/>
                </a:solidFill>
              </a:defRPr>
            </a:lvl6pPr>
            <a:lvl7pPr marL="3200400" lvl="6" indent="-288925">
              <a:spcBef>
                <a:spcPts val="1600"/>
              </a:spcBef>
              <a:spcAft>
                <a:spcPts val="0"/>
              </a:spcAft>
              <a:buClr>
                <a:schemeClr val="dk2"/>
              </a:buClr>
              <a:buSzPts val="950"/>
              <a:buChar char="●"/>
              <a:defRPr sz="950">
                <a:solidFill>
                  <a:schemeClr val="dk2"/>
                </a:solidFill>
              </a:defRPr>
            </a:lvl7pPr>
            <a:lvl8pPr marL="3657600" lvl="7" indent="-288925">
              <a:spcBef>
                <a:spcPts val="1600"/>
              </a:spcBef>
              <a:spcAft>
                <a:spcPts val="0"/>
              </a:spcAft>
              <a:buClr>
                <a:schemeClr val="dk2"/>
              </a:buClr>
              <a:buSzPts val="950"/>
              <a:buChar char="○"/>
              <a:defRPr sz="950">
                <a:solidFill>
                  <a:schemeClr val="dk2"/>
                </a:solidFill>
              </a:defRPr>
            </a:lvl8pPr>
            <a:lvl9pPr marL="4114800" lvl="8" indent="-288925">
              <a:spcBef>
                <a:spcPts val="1600"/>
              </a:spcBef>
              <a:spcAft>
                <a:spcPts val="1600"/>
              </a:spcAft>
              <a:buClr>
                <a:schemeClr val="dk2"/>
              </a:buClr>
              <a:buSzPts val="950"/>
              <a:buChar char="■"/>
              <a:defRPr sz="950">
                <a:solidFill>
                  <a:schemeClr val="dk2"/>
                </a:solidFil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pic>
        <p:nvPicPr>
          <p:cNvPr id="37" name="Google Shape;37;p7"/>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38" name="Google Shape;38;p7"/>
          <p:cNvPicPr preferRelativeResize="0"/>
          <p:nvPr/>
        </p:nvPicPr>
        <p:blipFill>
          <a:blip r:embed="rId3">
            <a:alphaModFix/>
          </a:blip>
          <a:stretch>
            <a:fillRect/>
          </a:stretch>
        </p:blipFill>
        <p:spPr>
          <a:xfrm>
            <a:off x="254425" y="201113"/>
            <a:ext cx="8635149" cy="4741275"/>
          </a:xfrm>
          <a:prstGeom prst="rect">
            <a:avLst/>
          </a:prstGeom>
          <a:noFill/>
          <a:ln>
            <a:noFill/>
          </a:ln>
        </p:spPr>
      </p:pic>
      <p:sp>
        <p:nvSpPr>
          <p:cNvPr id="39" name="Google Shape;39;p7"/>
          <p:cNvSpPr txBox="1">
            <a:spLocks noGrp="1"/>
          </p:cNvSpPr>
          <p:nvPr>
            <p:ph type="body" idx="1"/>
          </p:nvPr>
        </p:nvSpPr>
        <p:spPr>
          <a:xfrm>
            <a:off x="996375" y="1900525"/>
            <a:ext cx="2901600" cy="2270400"/>
          </a:xfrm>
          <a:prstGeom prst="rect">
            <a:avLst/>
          </a:prstGeom>
        </p:spPr>
        <p:txBody>
          <a:bodyPr spcFirstLastPara="1" wrap="square" lIns="91425" tIns="91425" rIns="91425" bIns="91425" anchor="t" anchorCtr="0">
            <a:noAutofit/>
          </a:bodyPr>
          <a:lstStyle>
            <a:lvl1pPr marL="457200" lvl="0" indent="-330200">
              <a:lnSpc>
                <a:spcPct val="100000"/>
              </a:lnSpc>
              <a:spcBef>
                <a:spcPts val="0"/>
              </a:spcBef>
              <a:spcAft>
                <a:spcPts val="0"/>
              </a:spcAft>
              <a:buClr>
                <a:schemeClr val="dk2"/>
              </a:buClr>
              <a:buSzPts val="1600"/>
              <a:buChar char="●"/>
              <a:defRPr sz="1600">
                <a:solidFill>
                  <a:schemeClr val="dk2"/>
                </a:solidFill>
              </a:defRPr>
            </a:lvl1pPr>
            <a:lvl2pPr marL="914400" lvl="1" indent="-330200">
              <a:lnSpc>
                <a:spcPct val="100000"/>
              </a:lnSpc>
              <a:spcBef>
                <a:spcPts val="1600"/>
              </a:spcBef>
              <a:spcAft>
                <a:spcPts val="0"/>
              </a:spcAft>
              <a:buClr>
                <a:schemeClr val="dk2"/>
              </a:buClr>
              <a:buSzPts val="1600"/>
              <a:buChar char="○"/>
              <a:defRPr sz="1600">
                <a:solidFill>
                  <a:schemeClr val="dk2"/>
                </a:solidFill>
              </a:defRPr>
            </a:lvl2pPr>
            <a:lvl3pPr marL="1371600" lvl="2" indent="-330200">
              <a:lnSpc>
                <a:spcPct val="100000"/>
              </a:lnSpc>
              <a:spcBef>
                <a:spcPts val="1600"/>
              </a:spcBef>
              <a:spcAft>
                <a:spcPts val="0"/>
              </a:spcAft>
              <a:buClr>
                <a:schemeClr val="dk2"/>
              </a:buClr>
              <a:buSzPts val="1600"/>
              <a:buChar char="■"/>
              <a:defRPr sz="1600">
                <a:solidFill>
                  <a:schemeClr val="dk2"/>
                </a:solidFill>
              </a:defRPr>
            </a:lvl3pPr>
            <a:lvl4pPr marL="1828800" lvl="3" indent="-330200">
              <a:lnSpc>
                <a:spcPct val="100000"/>
              </a:lnSpc>
              <a:spcBef>
                <a:spcPts val="1600"/>
              </a:spcBef>
              <a:spcAft>
                <a:spcPts val="0"/>
              </a:spcAft>
              <a:buClr>
                <a:schemeClr val="dk2"/>
              </a:buClr>
              <a:buSzPts val="1600"/>
              <a:buChar char="●"/>
              <a:defRPr sz="1600">
                <a:solidFill>
                  <a:schemeClr val="dk2"/>
                </a:solidFill>
              </a:defRPr>
            </a:lvl4pPr>
            <a:lvl5pPr marL="2286000" lvl="4" indent="-330200">
              <a:lnSpc>
                <a:spcPct val="100000"/>
              </a:lnSpc>
              <a:spcBef>
                <a:spcPts val="1600"/>
              </a:spcBef>
              <a:spcAft>
                <a:spcPts val="0"/>
              </a:spcAft>
              <a:buClr>
                <a:schemeClr val="dk2"/>
              </a:buClr>
              <a:buSzPts val="1600"/>
              <a:buChar char="○"/>
              <a:defRPr sz="1600">
                <a:solidFill>
                  <a:schemeClr val="dk2"/>
                </a:solidFill>
              </a:defRPr>
            </a:lvl5pPr>
            <a:lvl6pPr marL="2743200" lvl="5" indent="-330200">
              <a:lnSpc>
                <a:spcPct val="100000"/>
              </a:lnSpc>
              <a:spcBef>
                <a:spcPts val="1600"/>
              </a:spcBef>
              <a:spcAft>
                <a:spcPts val="0"/>
              </a:spcAft>
              <a:buClr>
                <a:schemeClr val="dk2"/>
              </a:buClr>
              <a:buSzPts val="1600"/>
              <a:buChar char="■"/>
              <a:defRPr sz="1600">
                <a:solidFill>
                  <a:schemeClr val="dk2"/>
                </a:solidFill>
              </a:defRPr>
            </a:lvl6pPr>
            <a:lvl7pPr marL="3200400" lvl="6" indent="-330200">
              <a:lnSpc>
                <a:spcPct val="100000"/>
              </a:lnSpc>
              <a:spcBef>
                <a:spcPts val="1600"/>
              </a:spcBef>
              <a:spcAft>
                <a:spcPts val="0"/>
              </a:spcAft>
              <a:buClr>
                <a:schemeClr val="dk2"/>
              </a:buClr>
              <a:buSzPts val="1600"/>
              <a:buChar char="●"/>
              <a:defRPr sz="1600">
                <a:solidFill>
                  <a:schemeClr val="dk2"/>
                </a:solidFill>
              </a:defRPr>
            </a:lvl7pPr>
            <a:lvl8pPr marL="3657600" lvl="7" indent="-330200">
              <a:lnSpc>
                <a:spcPct val="100000"/>
              </a:lnSpc>
              <a:spcBef>
                <a:spcPts val="1600"/>
              </a:spcBef>
              <a:spcAft>
                <a:spcPts val="0"/>
              </a:spcAft>
              <a:buClr>
                <a:schemeClr val="dk2"/>
              </a:buClr>
              <a:buSzPts val="1600"/>
              <a:buChar char="○"/>
              <a:defRPr sz="1600">
                <a:solidFill>
                  <a:schemeClr val="dk2"/>
                </a:solidFill>
              </a:defRPr>
            </a:lvl8pPr>
            <a:lvl9pPr marL="4114800" lvl="8" indent="-330200">
              <a:lnSpc>
                <a:spcPct val="100000"/>
              </a:lnSpc>
              <a:spcBef>
                <a:spcPts val="1600"/>
              </a:spcBef>
              <a:spcAft>
                <a:spcPts val="1600"/>
              </a:spcAft>
              <a:buClr>
                <a:schemeClr val="dk2"/>
              </a:buClr>
              <a:buSzPts val="1600"/>
              <a:buChar char="■"/>
              <a:defRPr sz="1600">
                <a:solidFill>
                  <a:schemeClr val="dk2"/>
                </a:solidFill>
              </a:defRPr>
            </a:lvl9pPr>
          </a:lstStyle>
          <a:p>
            <a:endParaRPr/>
          </a:p>
        </p:txBody>
      </p:sp>
      <p:sp>
        <p:nvSpPr>
          <p:cNvPr id="40" name="Google Shape;40;p7"/>
          <p:cNvSpPr txBox="1">
            <a:spLocks noGrp="1"/>
          </p:cNvSpPr>
          <p:nvPr>
            <p:ph type="title"/>
          </p:nvPr>
        </p:nvSpPr>
        <p:spPr>
          <a:xfrm>
            <a:off x="1002325" y="711181"/>
            <a:ext cx="2403900" cy="5727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SzPts val="2800"/>
              <a:buNone/>
              <a:defRPr/>
            </a:lvl1pPr>
            <a:lvl2pPr lvl="1" rtl="0">
              <a:lnSpc>
                <a:spcPct val="80000"/>
              </a:lnSpc>
              <a:spcBef>
                <a:spcPts val="0"/>
              </a:spcBef>
              <a:spcAft>
                <a:spcPts val="0"/>
              </a:spcAft>
              <a:buSzPts val="2800"/>
              <a:buNone/>
              <a:defRPr/>
            </a:lvl2pPr>
            <a:lvl3pPr lvl="2" rtl="0">
              <a:lnSpc>
                <a:spcPct val="80000"/>
              </a:lnSpc>
              <a:spcBef>
                <a:spcPts val="0"/>
              </a:spcBef>
              <a:spcAft>
                <a:spcPts val="0"/>
              </a:spcAft>
              <a:buSzPts val="2800"/>
              <a:buNone/>
              <a:defRPr/>
            </a:lvl3pPr>
            <a:lvl4pPr lvl="3" rtl="0">
              <a:lnSpc>
                <a:spcPct val="80000"/>
              </a:lnSpc>
              <a:spcBef>
                <a:spcPts val="0"/>
              </a:spcBef>
              <a:spcAft>
                <a:spcPts val="0"/>
              </a:spcAft>
              <a:buSzPts val="2800"/>
              <a:buNone/>
              <a:defRPr/>
            </a:lvl4pPr>
            <a:lvl5pPr lvl="4" rtl="0">
              <a:lnSpc>
                <a:spcPct val="80000"/>
              </a:lnSpc>
              <a:spcBef>
                <a:spcPts val="0"/>
              </a:spcBef>
              <a:spcAft>
                <a:spcPts val="0"/>
              </a:spcAft>
              <a:buSzPts val="2800"/>
              <a:buNone/>
              <a:defRPr/>
            </a:lvl5pPr>
            <a:lvl6pPr lvl="5" rtl="0">
              <a:lnSpc>
                <a:spcPct val="80000"/>
              </a:lnSpc>
              <a:spcBef>
                <a:spcPts val="0"/>
              </a:spcBef>
              <a:spcAft>
                <a:spcPts val="0"/>
              </a:spcAft>
              <a:buSzPts val="2800"/>
              <a:buNone/>
              <a:defRPr/>
            </a:lvl6pPr>
            <a:lvl7pPr lvl="6" rtl="0">
              <a:lnSpc>
                <a:spcPct val="80000"/>
              </a:lnSpc>
              <a:spcBef>
                <a:spcPts val="0"/>
              </a:spcBef>
              <a:spcAft>
                <a:spcPts val="0"/>
              </a:spcAft>
              <a:buSzPts val="2800"/>
              <a:buNone/>
              <a:defRPr/>
            </a:lvl7pPr>
            <a:lvl8pPr lvl="7" rtl="0">
              <a:lnSpc>
                <a:spcPct val="80000"/>
              </a:lnSpc>
              <a:spcBef>
                <a:spcPts val="0"/>
              </a:spcBef>
              <a:spcAft>
                <a:spcPts val="0"/>
              </a:spcAft>
              <a:buSzPts val="2800"/>
              <a:buNone/>
              <a:defRPr/>
            </a:lvl8pPr>
            <a:lvl9pPr lvl="8" rtl="0">
              <a:lnSpc>
                <a:spcPct val="80000"/>
              </a:lnSpc>
              <a:spcBef>
                <a:spcPts val="0"/>
              </a:spcBef>
              <a:spcAft>
                <a:spcPts val="0"/>
              </a:spcAft>
              <a:buSzPts val="28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4"/>
        <p:cNvGrpSpPr/>
        <p:nvPr/>
      </p:nvGrpSpPr>
      <p:grpSpPr>
        <a:xfrm>
          <a:off x="0" y="0"/>
          <a:ext cx="0" cy="0"/>
          <a:chOff x="0" y="0"/>
          <a:chExt cx="0" cy="0"/>
        </a:xfrm>
      </p:grpSpPr>
      <p:pic>
        <p:nvPicPr>
          <p:cNvPr id="45" name="Google Shape;45;p9"/>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46" name="Google Shape;46;p9"/>
          <p:cNvPicPr preferRelativeResize="0"/>
          <p:nvPr/>
        </p:nvPicPr>
        <p:blipFill>
          <a:blip r:embed="rId3">
            <a:alphaModFix/>
          </a:blip>
          <a:stretch>
            <a:fillRect/>
          </a:stretch>
        </p:blipFill>
        <p:spPr>
          <a:xfrm>
            <a:off x="255775" y="186275"/>
            <a:ext cx="8632448" cy="4770949"/>
          </a:xfrm>
          <a:prstGeom prst="rect">
            <a:avLst/>
          </a:prstGeom>
          <a:noFill/>
          <a:ln>
            <a:noFill/>
          </a:ln>
        </p:spPr>
      </p:pic>
      <p:sp>
        <p:nvSpPr>
          <p:cNvPr id="47" name="Google Shape;47;p9"/>
          <p:cNvSpPr txBox="1">
            <a:spLocks noGrp="1"/>
          </p:cNvSpPr>
          <p:nvPr>
            <p:ph type="subTitle" idx="1"/>
          </p:nvPr>
        </p:nvSpPr>
        <p:spPr>
          <a:xfrm>
            <a:off x="1629950" y="3828100"/>
            <a:ext cx="2332500" cy="6978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600"/>
              <a:buFont typeface="Concert One"/>
              <a:buNone/>
              <a:defRPr sz="1600">
                <a:latin typeface="Concert One"/>
                <a:ea typeface="Concert One"/>
                <a:cs typeface="Concert One"/>
                <a:sym typeface="Concert One"/>
              </a:defRPr>
            </a:lvl1pPr>
            <a:lvl2pPr lvl="1">
              <a:lnSpc>
                <a:spcPct val="100000"/>
              </a:lnSpc>
              <a:spcBef>
                <a:spcPts val="0"/>
              </a:spcBef>
              <a:spcAft>
                <a:spcPts val="0"/>
              </a:spcAft>
              <a:buSzPts val="1400"/>
              <a:buNone/>
              <a:defRPr/>
            </a:lvl2pPr>
            <a:lvl3pPr lvl="2">
              <a:lnSpc>
                <a:spcPct val="100000"/>
              </a:lnSpc>
              <a:spcBef>
                <a:spcPts val="0"/>
              </a:spcBef>
              <a:spcAft>
                <a:spcPts val="0"/>
              </a:spcAft>
              <a:buSzPts val="1400"/>
              <a:buNone/>
              <a:defRPr/>
            </a:lvl3pPr>
            <a:lvl4pPr lvl="3">
              <a:lnSpc>
                <a:spcPct val="100000"/>
              </a:lnSpc>
              <a:spcBef>
                <a:spcPts val="0"/>
              </a:spcBef>
              <a:spcAft>
                <a:spcPts val="0"/>
              </a:spcAft>
              <a:buSzPts val="1400"/>
              <a:buNone/>
              <a:defRPr/>
            </a:lvl4pPr>
            <a:lvl5pPr lvl="4">
              <a:lnSpc>
                <a:spcPct val="100000"/>
              </a:lnSpc>
              <a:spcBef>
                <a:spcPts val="0"/>
              </a:spcBef>
              <a:spcAft>
                <a:spcPts val="0"/>
              </a:spcAft>
              <a:buSzPts val="1400"/>
              <a:buNone/>
              <a:defRPr/>
            </a:lvl5pPr>
            <a:lvl6pPr lvl="5">
              <a:lnSpc>
                <a:spcPct val="100000"/>
              </a:lnSpc>
              <a:spcBef>
                <a:spcPts val="0"/>
              </a:spcBef>
              <a:spcAft>
                <a:spcPts val="0"/>
              </a:spcAft>
              <a:buSzPts val="1400"/>
              <a:buNone/>
              <a:defRPr/>
            </a:lvl6pPr>
            <a:lvl7pPr lvl="6">
              <a:lnSpc>
                <a:spcPct val="100000"/>
              </a:lnSpc>
              <a:spcBef>
                <a:spcPts val="0"/>
              </a:spcBef>
              <a:spcAft>
                <a:spcPts val="0"/>
              </a:spcAft>
              <a:buSzPts val="1400"/>
              <a:buNone/>
              <a:defRPr/>
            </a:lvl7pPr>
            <a:lvl8pPr lvl="7">
              <a:lnSpc>
                <a:spcPct val="100000"/>
              </a:lnSpc>
              <a:spcBef>
                <a:spcPts val="0"/>
              </a:spcBef>
              <a:spcAft>
                <a:spcPts val="0"/>
              </a:spcAft>
              <a:buSzPts val="1400"/>
              <a:buNone/>
              <a:defRPr/>
            </a:lvl8pPr>
            <a:lvl9pPr lvl="8">
              <a:lnSpc>
                <a:spcPct val="100000"/>
              </a:lnSpc>
              <a:spcBef>
                <a:spcPts val="0"/>
              </a:spcBef>
              <a:spcAft>
                <a:spcPts val="0"/>
              </a:spcAft>
              <a:buSzPts val="1400"/>
              <a:buNone/>
              <a:defRPr/>
            </a:lvl9pPr>
          </a:lstStyle>
          <a:p>
            <a:endParaRPr/>
          </a:p>
        </p:txBody>
      </p:sp>
      <p:sp>
        <p:nvSpPr>
          <p:cNvPr id="48" name="Google Shape;48;p9"/>
          <p:cNvSpPr txBox="1">
            <a:spLocks noGrp="1"/>
          </p:cNvSpPr>
          <p:nvPr>
            <p:ph type="body" idx="2"/>
          </p:nvPr>
        </p:nvSpPr>
        <p:spPr>
          <a:xfrm>
            <a:off x="5044725" y="539500"/>
            <a:ext cx="3224400" cy="4069200"/>
          </a:xfrm>
          <a:prstGeom prst="rect">
            <a:avLst/>
          </a:prstGeom>
        </p:spPr>
        <p:txBody>
          <a:bodyPr spcFirstLastPara="1" wrap="square" lIns="91425" tIns="91425" rIns="91425" bIns="91425" anchor="ctr" anchorCtr="0">
            <a:noAutofit/>
          </a:bodyPr>
          <a:lstStyle>
            <a:lvl1pPr marL="457200" lvl="0" indent="-317500">
              <a:spcBef>
                <a:spcPts val="0"/>
              </a:spcBef>
              <a:spcAft>
                <a:spcPts val="0"/>
              </a:spcAft>
              <a:buClr>
                <a:schemeClr val="dk2"/>
              </a:buClr>
              <a:buSzPts val="1400"/>
              <a:buChar char="●"/>
              <a:defRPr sz="1400">
                <a:solidFill>
                  <a:schemeClr val="dk2"/>
                </a:solidFill>
              </a:defRPr>
            </a:lvl1pPr>
            <a:lvl2pPr marL="914400" lvl="1" indent="-317500">
              <a:spcBef>
                <a:spcPts val="0"/>
              </a:spcBef>
              <a:spcAft>
                <a:spcPts val="0"/>
              </a:spcAft>
              <a:buClr>
                <a:schemeClr val="dk2"/>
              </a:buClr>
              <a:buSzPts val="1400"/>
              <a:buChar char="○"/>
              <a:defRPr>
                <a:solidFill>
                  <a:schemeClr val="dk2"/>
                </a:solidFill>
              </a:defRPr>
            </a:lvl2pPr>
            <a:lvl3pPr marL="1371600" lvl="2" indent="-317500">
              <a:spcBef>
                <a:spcPts val="1600"/>
              </a:spcBef>
              <a:spcAft>
                <a:spcPts val="0"/>
              </a:spcAft>
              <a:buClr>
                <a:schemeClr val="dk2"/>
              </a:buClr>
              <a:buSzPts val="1400"/>
              <a:buChar char="■"/>
              <a:defRPr>
                <a:solidFill>
                  <a:schemeClr val="dk2"/>
                </a:solidFill>
              </a:defRPr>
            </a:lvl3pPr>
            <a:lvl4pPr marL="1828800" lvl="3" indent="-317500">
              <a:spcBef>
                <a:spcPts val="1600"/>
              </a:spcBef>
              <a:spcAft>
                <a:spcPts val="0"/>
              </a:spcAft>
              <a:buClr>
                <a:schemeClr val="dk2"/>
              </a:buClr>
              <a:buSzPts val="1400"/>
              <a:buChar char="●"/>
              <a:defRPr>
                <a:solidFill>
                  <a:schemeClr val="dk2"/>
                </a:solidFill>
              </a:defRPr>
            </a:lvl4pPr>
            <a:lvl5pPr marL="2286000" lvl="4" indent="-317500">
              <a:spcBef>
                <a:spcPts val="1600"/>
              </a:spcBef>
              <a:spcAft>
                <a:spcPts val="0"/>
              </a:spcAft>
              <a:buClr>
                <a:schemeClr val="dk2"/>
              </a:buClr>
              <a:buSzPts val="1400"/>
              <a:buChar char="○"/>
              <a:defRPr>
                <a:solidFill>
                  <a:schemeClr val="dk2"/>
                </a:solidFill>
              </a:defRPr>
            </a:lvl5pPr>
            <a:lvl6pPr marL="2743200" lvl="5" indent="-317500">
              <a:spcBef>
                <a:spcPts val="1600"/>
              </a:spcBef>
              <a:spcAft>
                <a:spcPts val="0"/>
              </a:spcAft>
              <a:buClr>
                <a:schemeClr val="dk2"/>
              </a:buClr>
              <a:buSzPts val="1400"/>
              <a:buChar char="■"/>
              <a:defRPr>
                <a:solidFill>
                  <a:schemeClr val="dk2"/>
                </a:solidFill>
              </a:defRPr>
            </a:lvl6pPr>
            <a:lvl7pPr marL="3200400" lvl="6" indent="-317500">
              <a:spcBef>
                <a:spcPts val="1600"/>
              </a:spcBef>
              <a:spcAft>
                <a:spcPts val="0"/>
              </a:spcAft>
              <a:buClr>
                <a:schemeClr val="dk2"/>
              </a:buClr>
              <a:buSzPts val="1400"/>
              <a:buChar char="●"/>
              <a:defRPr>
                <a:solidFill>
                  <a:schemeClr val="dk2"/>
                </a:solidFill>
              </a:defRPr>
            </a:lvl7pPr>
            <a:lvl8pPr marL="3657600" lvl="7" indent="-317500">
              <a:spcBef>
                <a:spcPts val="1600"/>
              </a:spcBef>
              <a:spcAft>
                <a:spcPts val="0"/>
              </a:spcAft>
              <a:buClr>
                <a:schemeClr val="dk2"/>
              </a:buClr>
              <a:buSzPts val="1400"/>
              <a:buChar char="○"/>
              <a:defRPr>
                <a:solidFill>
                  <a:schemeClr val="dk2"/>
                </a:solidFill>
              </a:defRPr>
            </a:lvl8pPr>
            <a:lvl9pPr marL="4114800" lvl="8" indent="-317500">
              <a:spcBef>
                <a:spcPts val="1600"/>
              </a:spcBef>
              <a:spcAft>
                <a:spcPts val="1600"/>
              </a:spcAft>
              <a:buClr>
                <a:schemeClr val="dk2"/>
              </a:buClr>
              <a:buSzPts val="1400"/>
              <a:buChar char="■"/>
              <a:defRPr>
                <a:solidFill>
                  <a:schemeClr val="dk2"/>
                </a:solidFill>
              </a:defRPr>
            </a:lvl9pPr>
          </a:lstStyle>
          <a:p>
            <a:endParaRPr/>
          </a:p>
        </p:txBody>
      </p:sp>
      <p:sp>
        <p:nvSpPr>
          <p:cNvPr id="49" name="Google Shape;49;p9"/>
          <p:cNvSpPr txBox="1">
            <a:spLocks noGrp="1"/>
          </p:cNvSpPr>
          <p:nvPr>
            <p:ph type="title"/>
          </p:nvPr>
        </p:nvSpPr>
        <p:spPr>
          <a:xfrm>
            <a:off x="1002325" y="711181"/>
            <a:ext cx="2403900" cy="5727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SzPts val="2800"/>
              <a:buNone/>
              <a:defRPr/>
            </a:lvl1pPr>
            <a:lvl2pPr lvl="1" rtl="0">
              <a:lnSpc>
                <a:spcPct val="80000"/>
              </a:lnSpc>
              <a:spcBef>
                <a:spcPts val="0"/>
              </a:spcBef>
              <a:spcAft>
                <a:spcPts val="0"/>
              </a:spcAft>
              <a:buSzPts val="2800"/>
              <a:buNone/>
              <a:defRPr/>
            </a:lvl2pPr>
            <a:lvl3pPr lvl="2" rtl="0">
              <a:lnSpc>
                <a:spcPct val="80000"/>
              </a:lnSpc>
              <a:spcBef>
                <a:spcPts val="0"/>
              </a:spcBef>
              <a:spcAft>
                <a:spcPts val="0"/>
              </a:spcAft>
              <a:buSzPts val="2800"/>
              <a:buNone/>
              <a:defRPr/>
            </a:lvl3pPr>
            <a:lvl4pPr lvl="3" rtl="0">
              <a:lnSpc>
                <a:spcPct val="80000"/>
              </a:lnSpc>
              <a:spcBef>
                <a:spcPts val="0"/>
              </a:spcBef>
              <a:spcAft>
                <a:spcPts val="0"/>
              </a:spcAft>
              <a:buSzPts val="2800"/>
              <a:buNone/>
              <a:defRPr/>
            </a:lvl4pPr>
            <a:lvl5pPr lvl="4" rtl="0">
              <a:lnSpc>
                <a:spcPct val="80000"/>
              </a:lnSpc>
              <a:spcBef>
                <a:spcPts val="0"/>
              </a:spcBef>
              <a:spcAft>
                <a:spcPts val="0"/>
              </a:spcAft>
              <a:buSzPts val="2800"/>
              <a:buNone/>
              <a:defRPr/>
            </a:lvl5pPr>
            <a:lvl6pPr lvl="5" rtl="0">
              <a:lnSpc>
                <a:spcPct val="80000"/>
              </a:lnSpc>
              <a:spcBef>
                <a:spcPts val="0"/>
              </a:spcBef>
              <a:spcAft>
                <a:spcPts val="0"/>
              </a:spcAft>
              <a:buSzPts val="2800"/>
              <a:buNone/>
              <a:defRPr/>
            </a:lvl6pPr>
            <a:lvl7pPr lvl="6" rtl="0">
              <a:lnSpc>
                <a:spcPct val="80000"/>
              </a:lnSpc>
              <a:spcBef>
                <a:spcPts val="0"/>
              </a:spcBef>
              <a:spcAft>
                <a:spcPts val="0"/>
              </a:spcAft>
              <a:buSzPts val="2800"/>
              <a:buNone/>
              <a:defRPr/>
            </a:lvl7pPr>
            <a:lvl8pPr lvl="7" rtl="0">
              <a:lnSpc>
                <a:spcPct val="80000"/>
              </a:lnSpc>
              <a:spcBef>
                <a:spcPts val="0"/>
              </a:spcBef>
              <a:spcAft>
                <a:spcPts val="0"/>
              </a:spcAft>
              <a:buSzPts val="2800"/>
              <a:buNone/>
              <a:defRPr/>
            </a:lvl8pPr>
            <a:lvl9pPr lvl="8" rtl="0">
              <a:lnSpc>
                <a:spcPct val="80000"/>
              </a:lnSpc>
              <a:spcBef>
                <a:spcPts val="0"/>
              </a:spcBef>
              <a:spcAft>
                <a:spcPts val="0"/>
              </a:spcAft>
              <a:buSzPts val="28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0"/>
        <p:cNvGrpSpPr/>
        <p:nvPr/>
      </p:nvGrpSpPr>
      <p:grpSpPr>
        <a:xfrm>
          <a:off x="0" y="0"/>
          <a:ext cx="0" cy="0"/>
          <a:chOff x="0" y="0"/>
          <a:chExt cx="0" cy="0"/>
        </a:xfrm>
      </p:grpSpPr>
      <p:pic>
        <p:nvPicPr>
          <p:cNvPr id="51" name="Google Shape;51;p10"/>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52" name="Google Shape;52;p10"/>
          <p:cNvPicPr preferRelativeResize="0"/>
          <p:nvPr/>
        </p:nvPicPr>
        <p:blipFill>
          <a:blip r:embed="rId3">
            <a:alphaModFix/>
          </a:blip>
          <a:stretch>
            <a:fillRect/>
          </a:stretch>
        </p:blipFill>
        <p:spPr>
          <a:xfrm>
            <a:off x="255775" y="186275"/>
            <a:ext cx="8632448" cy="4770949"/>
          </a:xfrm>
          <a:prstGeom prst="rect">
            <a:avLst/>
          </a:prstGeom>
          <a:noFill/>
          <a:ln>
            <a:noFill/>
          </a:ln>
        </p:spPr>
      </p:pic>
      <p:sp>
        <p:nvSpPr>
          <p:cNvPr id="53" name="Google Shape;53;p10"/>
          <p:cNvSpPr txBox="1">
            <a:spLocks noGrp="1"/>
          </p:cNvSpPr>
          <p:nvPr>
            <p:ph type="title"/>
          </p:nvPr>
        </p:nvSpPr>
        <p:spPr>
          <a:xfrm>
            <a:off x="1002325" y="711173"/>
            <a:ext cx="2403900" cy="13857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SzPts val="2800"/>
              <a:buNone/>
              <a:defRPr/>
            </a:lvl1pPr>
            <a:lvl2pPr lvl="1" rtl="0">
              <a:lnSpc>
                <a:spcPct val="80000"/>
              </a:lnSpc>
              <a:spcBef>
                <a:spcPts val="0"/>
              </a:spcBef>
              <a:spcAft>
                <a:spcPts val="0"/>
              </a:spcAft>
              <a:buSzPts val="2800"/>
              <a:buNone/>
              <a:defRPr/>
            </a:lvl2pPr>
            <a:lvl3pPr lvl="2" rtl="0">
              <a:lnSpc>
                <a:spcPct val="80000"/>
              </a:lnSpc>
              <a:spcBef>
                <a:spcPts val="0"/>
              </a:spcBef>
              <a:spcAft>
                <a:spcPts val="0"/>
              </a:spcAft>
              <a:buSzPts val="2800"/>
              <a:buNone/>
              <a:defRPr/>
            </a:lvl3pPr>
            <a:lvl4pPr lvl="3" rtl="0">
              <a:lnSpc>
                <a:spcPct val="80000"/>
              </a:lnSpc>
              <a:spcBef>
                <a:spcPts val="0"/>
              </a:spcBef>
              <a:spcAft>
                <a:spcPts val="0"/>
              </a:spcAft>
              <a:buSzPts val="2800"/>
              <a:buNone/>
              <a:defRPr/>
            </a:lvl4pPr>
            <a:lvl5pPr lvl="4" rtl="0">
              <a:lnSpc>
                <a:spcPct val="80000"/>
              </a:lnSpc>
              <a:spcBef>
                <a:spcPts val="0"/>
              </a:spcBef>
              <a:spcAft>
                <a:spcPts val="0"/>
              </a:spcAft>
              <a:buSzPts val="2800"/>
              <a:buNone/>
              <a:defRPr/>
            </a:lvl5pPr>
            <a:lvl6pPr lvl="5" rtl="0">
              <a:lnSpc>
                <a:spcPct val="80000"/>
              </a:lnSpc>
              <a:spcBef>
                <a:spcPts val="0"/>
              </a:spcBef>
              <a:spcAft>
                <a:spcPts val="0"/>
              </a:spcAft>
              <a:buSzPts val="2800"/>
              <a:buNone/>
              <a:defRPr/>
            </a:lvl6pPr>
            <a:lvl7pPr lvl="6" rtl="0">
              <a:lnSpc>
                <a:spcPct val="80000"/>
              </a:lnSpc>
              <a:spcBef>
                <a:spcPts val="0"/>
              </a:spcBef>
              <a:spcAft>
                <a:spcPts val="0"/>
              </a:spcAft>
              <a:buSzPts val="2800"/>
              <a:buNone/>
              <a:defRPr/>
            </a:lvl7pPr>
            <a:lvl8pPr lvl="7" rtl="0">
              <a:lnSpc>
                <a:spcPct val="80000"/>
              </a:lnSpc>
              <a:spcBef>
                <a:spcPts val="0"/>
              </a:spcBef>
              <a:spcAft>
                <a:spcPts val="0"/>
              </a:spcAft>
              <a:buSzPts val="2800"/>
              <a:buNone/>
              <a:defRPr/>
            </a:lvl8pPr>
            <a:lvl9pPr lvl="8" rtl="0">
              <a:lnSpc>
                <a:spcPct val="80000"/>
              </a:lnSpc>
              <a:spcBef>
                <a:spcPts val="0"/>
              </a:spcBef>
              <a:spcAft>
                <a:spcPts val="0"/>
              </a:spcAft>
              <a:buSzPts val="28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4"/>
        <p:cNvGrpSpPr/>
        <p:nvPr/>
      </p:nvGrpSpPr>
      <p:grpSpPr>
        <a:xfrm>
          <a:off x="0" y="0"/>
          <a:ext cx="0" cy="0"/>
          <a:chOff x="0" y="0"/>
          <a:chExt cx="0" cy="0"/>
        </a:xfrm>
      </p:grpSpPr>
      <p:pic>
        <p:nvPicPr>
          <p:cNvPr id="55" name="Google Shape;55;p11"/>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56" name="Google Shape;56;p11"/>
          <p:cNvPicPr preferRelativeResize="0"/>
          <p:nvPr/>
        </p:nvPicPr>
        <p:blipFill rotWithShape="1">
          <a:blip r:embed="rId3">
            <a:alphaModFix/>
          </a:blip>
          <a:srcRect t="16734" r="8892" b="18300"/>
          <a:stretch/>
        </p:blipFill>
        <p:spPr>
          <a:xfrm rot="-5400000">
            <a:off x="4748475" y="480657"/>
            <a:ext cx="2036850" cy="846042"/>
          </a:xfrm>
          <a:prstGeom prst="rect">
            <a:avLst/>
          </a:prstGeom>
          <a:noFill/>
          <a:ln>
            <a:noFill/>
          </a:ln>
        </p:spPr>
      </p:pic>
      <p:pic>
        <p:nvPicPr>
          <p:cNvPr id="57" name="Google Shape;57;p11"/>
          <p:cNvPicPr preferRelativeResize="0"/>
          <p:nvPr/>
        </p:nvPicPr>
        <p:blipFill rotWithShape="1">
          <a:blip r:embed="rId3">
            <a:alphaModFix/>
          </a:blip>
          <a:srcRect t="16734" r="8892" b="18300"/>
          <a:stretch/>
        </p:blipFill>
        <p:spPr>
          <a:xfrm rot="-5400000">
            <a:off x="5339025" y="595407"/>
            <a:ext cx="2036850" cy="846042"/>
          </a:xfrm>
          <a:prstGeom prst="rect">
            <a:avLst/>
          </a:prstGeom>
          <a:noFill/>
          <a:ln>
            <a:noFill/>
          </a:ln>
        </p:spPr>
      </p:pic>
      <p:pic>
        <p:nvPicPr>
          <p:cNvPr id="58" name="Google Shape;58;p11"/>
          <p:cNvPicPr preferRelativeResize="0"/>
          <p:nvPr/>
        </p:nvPicPr>
        <p:blipFill rotWithShape="1">
          <a:blip r:embed="rId4">
            <a:alphaModFix/>
          </a:blip>
          <a:srcRect b="7123"/>
          <a:stretch/>
        </p:blipFill>
        <p:spPr>
          <a:xfrm>
            <a:off x="1974100" y="324738"/>
            <a:ext cx="5195775" cy="4494025"/>
          </a:xfrm>
          <a:prstGeom prst="rect">
            <a:avLst/>
          </a:prstGeom>
          <a:noFill/>
          <a:ln>
            <a:noFill/>
          </a:ln>
        </p:spPr>
      </p:pic>
      <p:sp>
        <p:nvSpPr>
          <p:cNvPr id="59" name="Google Shape;59;p11"/>
          <p:cNvSpPr txBox="1">
            <a:spLocks noGrp="1"/>
          </p:cNvSpPr>
          <p:nvPr>
            <p:ph type="title" hasCustomPrompt="1"/>
          </p:nvPr>
        </p:nvSpPr>
        <p:spPr>
          <a:xfrm>
            <a:off x="2838275" y="1645347"/>
            <a:ext cx="4001700" cy="11370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dk2"/>
              </a:buClr>
              <a:buSzPts val="7200"/>
              <a:buNone/>
              <a:defRPr sz="7200" b="0">
                <a:solidFill>
                  <a:schemeClr val="dk2"/>
                </a:solidFill>
              </a:defRPr>
            </a:lvl1pPr>
            <a:lvl2pPr lvl="1" algn="ctr">
              <a:spcBef>
                <a:spcPts val="0"/>
              </a:spcBef>
              <a:spcAft>
                <a:spcPts val="0"/>
              </a:spcAft>
              <a:buSzPts val="7200"/>
              <a:buNone/>
              <a:defRPr sz="7200"/>
            </a:lvl2pPr>
            <a:lvl3pPr lvl="2" algn="ctr">
              <a:spcBef>
                <a:spcPts val="0"/>
              </a:spcBef>
              <a:spcAft>
                <a:spcPts val="0"/>
              </a:spcAft>
              <a:buSzPts val="7200"/>
              <a:buNone/>
              <a:defRPr sz="7200"/>
            </a:lvl3pPr>
            <a:lvl4pPr lvl="3" algn="ctr">
              <a:spcBef>
                <a:spcPts val="0"/>
              </a:spcBef>
              <a:spcAft>
                <a:spcPts val="0"/>
              </a:spcAft>
              <a:buSzPts val="7200"/>
              <a:buNone/>
              <a:defRPr sz="7200"/>
            </a:lvl4pPr>
            <a:lvl5pPr lvl="4" algn="ctr">
              <a:spcBef>
                <a:spcPts val="0"/>
              </a:spcBef>
              <a:spcAft>
                <a:spcPts val="0"/>
              </a:spcAft>
              <a:buSzPts val="7200"/>
              <a:buNone/>
              <a:defRPr sz="7200"/>
            </a:lvl5pPr>
            <a:lvl6pPr lvl="5" algn="ctr">
              <a:spcBef>
                <a:spcPts val="0"/>
              </a:spcBef>
              <a:spcAft>
                <a:spcPts val="0"/>
              </a:spcAft>
              <a:buSzPts val="7200"/>
              <a:buNone/>
              <a:defRPr sz="7200"/>
            </a:lvl6pPr>
            <a:lvl7pPr lvl="6" algn="ctr">
              <a:spcBef>
                <a:spcPts val="0"/>
              </a:spcBef>
              <a:spcAft>
                <a:spcPts val="0"/>
              </a:spcAft>
              <a:buSzPts val="7200"/>
              <a:buNone/>
              <a:defRPr sz="7200"/>
            </a:lvl7pPr>
            <a:lvl8pPr lvl="7" algn="ctr">
              <a:spcBef>
                <a:spcPts val="0"/>
              </a:spcBef>
              <a:spcAft>
                <a:spcPts val="0"/>
              </a:spcAft>
              <a:buSzPts val="7200"/>
              <a:buNone/>
              <a:defRPr sz="7200"/>
            </a:lvl8pPr>
            <a:lvl9pPr lvl="8" algn="ctr">
              <a:spcBef>
                <a:spcPts val="0"/>
              </a:spcBef>
              <a:spcAft>
                <a:spcPts val="0"/>
              </a:spcAft>
              <a:buSzPts val="7200"/>
              <a:buNone/>
              <a:defRPr sz="7200"/>
            </a:lvl9pPr>
          </a:lstStyle>
          <a:p>
            <a:r>
              <a:t>xx%</a:t>
            </a:r>
          </a:p>
        </p:txBody>
      </p:sp>
      <p:sp>
        <p:nvSpPr>
          <p:cNvPr id="60" name="Google Shape;60;p11"/>
          <p:cNvSpPr txBox="1">
            <a:spLocks noGrp="1"/>
          </p:cNvSpPr>
          <p:nvPr>
            <p:ph type="body" idx="1"/>
          </p:nvPr>
        </p:nvSpPr>
        <p:spPr>
          <a:xfrm>
            <a:off x="3335675" y="3062950"/>
            <a:ext cx="30069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Clr>
                <a:schemeClr val="dk2"/>
              </a:buClr>
              <a:buSzPts val="1800"/>
              <a:buChar char="●"/>
              <a:defRPr>
                <a:solidFill>
                  <a:schemeClr val="dk2"/>
                </a:solidFill>
              </a:defRPr>
            </a:lvl1pPr>
            <a:lvl2pPr marL="914400" lvl="1" indent="-342900" algn="ctr">
              <a:spcBef>
                <a:spcPts val="1600"/>
              </a:spcBef>
              <a:spcAft>
                <a:spcPts val="0"/>
              </a:spcAft>
              <a:buClr>
                <a:schemeClr val="dk2"/>
              </a:buClr>
              <a:buSzPts val="1800"/>
              <a:buChar char="○"/>
              <a:defRPr sz="1800">
                <a:solidFill>
                  <a:schemeClr val="dk2"/>
                </a:solidFill>
              </a:defRPr>
            </a:lvl2pPr>
            <a:lvl3pPr marL="1371600" lvl="2" indent="-342900" algn="ctr">
              <a:spcBef>
                <a:spcPts val="1600"/>
              </a:spcBef>
              <a:spcAft>
                <a:spcPts val="0"/>
              </a:spcAft>
              <a:buClr>
                <a:schemeClr val="dk2"/>
              </a:buClr>
              <a:buSzPts val="1800"/>
              <a:buChar char="■"/>
              <a:defRPr sz="1800">
                <a:solidFill>
                  <a:schemeClr val="dk2"/>
                </a:solidFill>
              </a:defRPr>
            </a:lvl3pPr>
            <a:lvl4pPr marL="1828800" lvl="3" indent="-342900" algn="ctr">
              <a:spcBef>
                <a:spcPts val="1600"/>
              </a:spcBef>
              <a:spcAft>
                <a:spcPts val="0"/>
              </a:spcAft>
              <a:buClr>
                <a:schemeClr val="dk2"/>
              </a:buClr>
              <a:buSzPts val="1800"/>
              <a:buChar char="●"/>
              <a:defRPr sz="1800">
                <a:solidFill>
                  <a:schemeClr val="dk2"/>
                </a:solidFill>
              </a:defRPr>
            </a:lvl4pPr>
            <a:lvl5pPr marL="2286000" lvl="4" indent="-342900" algn="ctr">
              <a:spcBef>
                <a:spcPts val="1600"/>
              </a:spcBef>
              <a:spcAft>
                <a:spcPts val="0"/>
              </a:spcAft>
              <a:buClr>
                <a:schemeClr val="dk2"/>
              </a:buClr>
              <a:buSzPts val="1800"/>
              <a:buChar char="○"/>
              <a:defRPr sz="1800">
                <a:solidFill>
                  <a:schemeClr val="dk2"/>
                </a:solidFill>
              </a:defRPr>
            </a:lvl5pPr>
            <a:lvl6pPr marL="2743200" lvl="5" indent="-342900" algn="ctr">
              <a:spcBef>
                <a:spcPts val="1600"/>
              </a:spcBef>
              <a:spcAft>
                <a:spcPts val="0"/>
              </a:spcAft>
              <a:buClr>
                <a:schemeClr val="dk2"/>
              </a:buClr>
              <a:buSzPts val="1800"/>
              <a:buChar char="■"/>
              <a:defRPr sz="1800">
                <a:solidFill>
                  <a:schemeClr val="dk2"/>
                </a:solidFill>
              </a:defRPr>
            </a:lvl6pPr>
            <a:lvl7pPr marL="3200400" lvl="6" indent="-342900" algn="ctr">
              <a:spcBef>
                <a:spcPts val="1600"/>
              </a:spcBef>
              <a:spcAft>
                <a:spcPts val="0"/>
              </a:spcAft>
              <a:buClr>
                <a:schemeClr val="dk2"/>
              </a:buClr>
              <a:buSzPts val="1800"/>
              <a:buChar char="●"/>
              <a:defRPr sz="1800">
                <a:solidFill>
                  <a:schemeClr val="dk2"/>
                </a:solidFill>
              </a:defRPr>
            </a:lvl7pPr>
            <a:lvl8pPr marL="3657600" lvl="7" indent="-342900" algn="ctr">
              <a:spcBef>
                <a:spcPts val="1600"/>
              </a:spcBef>
              <a:spcAft>
                <a:spcPts val="0"/>
              </a:spcAft>
              <a:buClr>
                <a:schemeClr val="dk2"/>
              </a:buClr>
              <a:buSzPts val="1800"/>
              <a:buChar char="○"/>
              <a:defRPr sz="1800">
                <a:solidFill>
                  <a:schemeClr val="dk2"/>
                </a:solidFill>
              </a:defRPr>
            </a:lvl8pPr>
            <a:lvl9pPr marL="4114800" lvl="8" indent="-342900" algn="ctr">
              <a:spcBef>
                <a:spcPts val="1600"/>
              </a:spcBef>
              <a:spcAft>
                <a:spcPts val="1600"/>
              </a:spcAft>
              <a:buClr>
                <a:schemeClr val="dk2"/>
              </a:buClr>
              <a:buSzPts val="1800"/>
              <a:buChar char="■"/>
              <a:defRPr sz="1800">
                <a:solidFill>
                  <a:schemeClr val="dk2"/>
                </a:solidFil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61"/>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Quote">
  <p:cSld name="SECTION_TITLE_AND_DESCRIPTION_1_1_1">
    <p:spTree>
      <p:nvGrpSpPr>
        <p:cNvPr id="1" name="Shape 84"/>
        <p:cNvGrpSpPr/>
        <p:nvPr/>
      </p:nvGrpSpPr>
      <p:grpSpPr>
        <a:xfrm>
          <a:off x="0" y="0"/>
          <a:ext cx="0" cy="0"/>
          <a:chOff x="0" y="0"/>
          <a:chExt cx="0" cy="0"/>
        </a:xfrm>
      </p:grpSpPr>
      <p:pic>
        <p:nvPicPr>
          <p:cNvPr id="85" name="Google Shape;85;p15"/>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86" name="Google Shape;86;p15"/>
          <p:cNvPicPr preferRelativeResize="0"/>
          <p:nvPr/>
        </p:nvPicPr>
        <p:blipFill rotWithShape="1">
          <a:blip r:embed="rId3">
            <a:alphaModFix/>
          </a:blip>
          <a:srcRect t="16734" r="8892" b="18300"/>
          <a:stretch/>
        </p:blipFill>
        <p:spPr>
          <a:xfrm rot="-5400000">
            <a:off x="650175" y="465007"/>
            <a:ext cx="2036850" cy="846042"/>
          </a:xfrm>
          <a:prstGeom prst="rect">
            <a:avLst/>
          </a:prstGeom>
          <a:noFill/>
          <a:ln>
            <a:noFill/>
          </a:ln>
        </p:spPr>
      </p:pic>
      <p:pic>
        <p:nvPicPr>
          <p:cNvPr id="87" name="Google Shape;87;p15"/>
          <p:cNvPicPr preferRelativeResize="0"/>
          <p:nvPr/>
        </p:nvPicPr>
        <p:blipFill rotWithShape="1">
          <a:blip r:embed="rId3">
            <a:alphaModFix/>
          </a:blip>
          <a:srcRect t="16734" r="8892" b="18300"/>
          <a:stretch/>
        </p:blipFill>
        <p:spPr>
          <a:xfrm rot="-5400000">
            <a:off x="1262550" y="465007"/>
            <a:ext cx="2036850" cy="846042"/>
          </a:xfrm>
          <a:prstGeom prst="rect">
            <a:avLst/>
          </a:prstGeom>
          <a:noFill/>
          <a:ln>
            <a:noFill/>
          </a:ln>
        </p:spPr>
      </p:pic>
      <p:pic>
        <p:nvPicPr>
          <p:cNvPr id="88" name="Google Shape;88;p15"/>
          <p:cNvPicPr preferRelativeResize="0"/>
          <p:nvPr/>
        </p:nvPicPr>
        <p:blipFill rotWithShape="1">
          <a:blip r:embed="rId4">
            <a:alphaModFix/>
          </a:blip>
          <a:srcRect r="1545" b="6838"/>
          <a:stretch/>
        </p:blipFill>
        <p:spPr>
          <a:xfrm>
            <a:off x="384887" y="134900"/>
            <a:ext cx="8374226" cy="4873724"/>
          </a:xfrm>
          <a:prstGeom prst="rect">
            <a:avLst/>
          </a:prstGeom>
          <a:noFill/>
          <a:ln>
            <a:noFill/>
          </a:ln>
        </p:spPr>
      </p:pic>
      <p:sp>
        <p:nvSpPr>
          <p:cNvPr id="89" name="Google Shape;89;p15"/>
          <p:cNvSpPr txBox="1">
            <a:spLocks noGrp="1"/>
          </p:cNvSpPr>
          <p:nvPr>
            <p:ph type="title"/>
          </p:nvPr>
        </p:nvSpPr>
        <p:spPr>
          <a:xfrm>
            <a:off x="1922400" y="3538630"/>
            <a:ext cx="2140200" cy="4884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1600"/>
              <a:buFont typeface="Anonymous Pro"/>
              <a:buNone/>
              <a:defRPr sz="1600" b="0">
                <a:solidFill>
                  <a:schemeClr val="dk2"/>
                </a:solidFill>
                <a:latin typeface="Roboto Mono Regular"/>
                <a:ea typeface="Roboto Mono Regular"/>
                <a:cs typeface="Roboto Mono Regular"/>
                <a:sym typeface="Roboto Mono Regular"/>
              </a:defRPr>
            </a:lvl1pPr>
            <a:lvl2pPr lvl="1" rtl="0">
              <a:spcBef>
                <a:spcPts val="0"/>
              </a:spcBef>
              <a:spcAft>
                <a:spcPts val="0"/>
              </a:spcAft>
              <a:buSzPts val="2000"/>
              <a:buNone/>
              <a:defRPr sz="2000" b="1"/>
            </a:lvl2pPr>
            <a:lvl3pPr lvl="2" rtl="0">
              <a:spcBef>
                <a:spcPts val="0"/>
              </a:spcBef>
              <a:spcAft>
                <a:spcPts val="0"/>
              </a:spcAft>
              <a:buSzPts val="2000"/>
              <a:buNone/>
              <a:defRPr sz="2000" b="1"/>
            </a:lvl3pPr>
            <a:lvl4pPr lvl="3" rtl="0">
              <a:spcBef>
                <a:spcPts val="0"/>
              </a:spcBef>
              <a:spcAft>
                <a:spcPts val="0"/>
              </a:spcAft>
              <a:buSzPts val="2000"/>
              <a:buNone/>
              <a:defRPr sz="2000" b="1"/>
            </a:lvl4pPr>
            <a:lvl5pPr lvl="4" rtl="0">
              <a:spcBef>
                <a:spcPts val="0"/>
              </a:spcBef>
              <a:spcAft>
                <a:spcPts val="0"/>
              </a:spcAft>
              <a:buSzPts val="2000"/>
              <a:buNone/>
              <a:defRPr sz="2000" b="1"/>
            </a:lvl5pPr>
            <a:lvl6pPr lvl="5" rtl="0">
              <a:spcBef>
                <a:spcPts val="0"/>
              </a:spcBef>
              <a:spcAft>
                <a:spcPts val="0"/>
              </a:spcAft>
              <a:buSzPts val="2000"/>
              <a:buNone/>
              <a:defRPr sz="2000" b="1"/>
            </a:lvl6pPr>
            <a:lvl7pPr lvl="6" rtl="0">
              <a:spcBef>
                <a:spcPts val="0"/>
              </a:spcBef>
              <a:spcAft>
                <a:spcPts val="0"/>
              </a:spcAft>
              <a:buSzPts val="2000"/>
              <a:buNone/>
              <a:defRPr sz="2000" b="1"/>
            </a:lvl7pPr>
            <a:lvl8pPr lvl="7" rtl="0">
              <a:spcBef>
                <a:spcPts val="0"/>
              </a:spcBef>
              <a:spcAft>
                <a:spcPts val="0"/>
              </a:spcAft>
              <a:buSzPts val="2000"/>
              <a:buNone/>
              <a:defRPr sz="2000" b="1"/>
            </a:lvl8pPr>
            <a:lvl9pPr lvl="8" rtl="0">
              <a:spcBef>
                <a:spcPts val="0"/>
              </a:spcBef>
              <a:spcAft>
                <a:spcPts val="0"/>
              </a:spcAft>
              <a:buSzPts val="2000"/>
              <a:buNone/>
              <a:defRPr sz="2000" b="1"/>
            </a:lvl9pPr>
          </a:lstStyle>
          <a:p>
            <a:endParaRPr/>
          </a:p>
        </p:txBody>
      </p:sp>
      <p:sp>
        <p:nvSpPr>
          <p:cNvPr id="90" name="Google Shape;90;p15"/>
          <p:cNvSpPr txBox="1">
            <a:spLocks noGrp="1"/>
          </p:cNvSpPr>
          <p:nvPr>
            <p:ph type="subTitle" idx="1"/>
          </p:nvPr>
        </p:nvSpPr>
        <p:spPr>
          <a:xfrm>
            <a:off x="1922400" y="1269487"/>
            <a:ext cx="3439500" cy="2189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2400"/>
              <a:buFont typeface="Concert One"/>
              <a:buNone/>
              <a:defRPr sz="2400" b="1">
                <a:latin typeface="Concert One"/>
                <a:ea typeface="Concert One"/>
                <a:cs typeface="Concert One"/>
                <a:sym typeface="Concert One"/>
              </a:defRPr>
            </a:lvl1pPr>
            <a:lvl2pPr lvl="1" rtl="0">
              <a:lnSpc>
                <a:spcPct val="100000"/>
              </a:lnSpc>
              <a:spcBef>
                <a:spcPts val="0"/>
              </a:spcBef>
              <a:spcAft>
                <a:spcPts val="0"/>
              </a:spcAft>
              <a:buClr>
                <a:schemeClr val="dk2"/>
              </a:buClr>
              <a:buSzPts val="2400"/>
              <a:buNone/>
              <a:defRPr sz="2400">
                <a:solidFill>
                  <a:schemeClr val="dk2"/>
                </a:solidFill>
              </a:defRPr>
            </a:lvl2pPr>
            <a:lvl3pPr lvl="2" rtl="0">
              <a:lnSpc>
                <a:spcPct val="100000"/>
              </a:lnSpc>
              <a:spcBef>
                <a:spcPts val="0"/>
              </a:spcBef>
              <a:spcAft>
                <a:spcPts val="0"/>
              </a:spcAft>
              <a:buClr>
                <a:schemeClr val="dk2"/>
              </a:buClr>
              <a:buSzPts val="2400"/>
              <a:buNone/>
              <a:defRPr sz="2400">
                <a:solidFill>
                  <a:schemeClr val="dk2"/>
                </a:solidFill>
              </a:defRPr>
            </a:lvl3pPr>
            <a:lvl4pPr lvl="3" rtl="0">
              <a:lnSpc>
                <a:spcPct val="100000"/>
              </a:lnSpc>
              <a:spcBef>
                <a:spcPts val="0"/>
              </a:spcBef>
              <a:spcAft>
                <a:spcPts val="0"/>
              </a:spcAft>
              <a:buClr>
                <a:schemeClr val="dk2"/>
              </a:buClr>
              <a:buSzPts val="2400"/>
              <a:buNone/>
              <a:defRPr sz="2400">
                <a:solidFill>
                  <a:schemeClr val="dk2"/>
                </a:solidFill>
              </a:defRPr>
            </a:lvl4pPr>
            <a:lvl5pPr lvl="4" rtl="0">
              <a:lnSpc>
                <a:spcPct val="100000"/>
              </a:lnSpc>
              <a:spcBef>
                <a:spcPts val="0"/>
              </a:spcBef>
              <a:spcAft>
                <a:spcPts val="0"/>
              </a:spcAft>
              <a:buClr>
                <a:schemeClr val="dk2"/>
              </a:buClr>
              <a:buSzPts val="2400"/>
              <a:buNone/>
              <a:defRPr sz="2400">
                <a:solidFill>
                  <a:schemeClr val="dk2"/>
                </a:solidFill>
              </a:defRPr>
            </a:lvl5pPr>
            <a:lvl6pPr lvl="5" rtl="0">
              <a:lnSpc>
                <a:spcPct val="100000"/>
              </a:lnSpc>
              <a:spcBef>
                <a:spcPts val="0"/>
              </a:spcBef>
              <a:spcAft>
                <a:spcPts val="0"/>
              </a:spcAft>
              <a:buClr>
                <a:schemeClr val="dk2"/>
              </a:buClr>
              <a:buSzPts val="2400"/>
              <a:buNone/>
              <a:defRPr sz="2400">
                <a:solidFill>
                  <a:schemeClr val="dk2"/>
                </a:solidFill>
              </a:defRPr>
            </a:lvl6pPr>
            <a:lvl7pPr lvl="6" rtl="0">
              <a:lnSpc>
                <a:spcPct val="100000"/>
              </a:lnSpc>
              <a:spcBef>
                <a:spcPts val="0"/>
              </a:spcBef>
              <a:spcAft>
                <a:spcPts val="0"/>
              </a:spcAft>
              <a:buClr>
                <a:schemeClr val="dk2"/>
              </a:buClr>
              <a:buSzPts val="2400"/>
              <a:buNone/>
              <a:defRPr sz="2400">
                <a:solidFill>
                  <a:schemeClr val="dk2"/>
                </a:solidFill>
              </a:defRPr>
            </a:lvl7pPr>
            <a:lvl8pPr lvl="7" rtl="0">
              <a:lnSpc>
                <a:spcPct val="100000"/>
              </a:lnSpc>
              <a:spcBef>
                <a:spcPts val="0"/>
              </a:spcBef>
              <a:spcAft>
                <a:spcPts val="0"/>
              </a:spcAft>
              <a:buClr>
                <a:schemeClr val="dk2"/>
              </a:buClr>
              <a:buSzPts val="2400"/>
              <a:buNone/>
              <a:defRPr sz="2400">
                <a:solidFill>
                  <a:schemeClr val="dk2"/>
                </a:solidFill>
              </a:defRPr>
            </a:lvl8pPr>
            <a:lvl9pPr lvl="8" rtl="0">
              <a:lnSpc>
                <a:spcPct val="100000"/>
              </a:lnSpc>
              <a:spcBef>
                <a:spcPts val="0"/>
              </a:spcBef>
              <a:spcAft>
                <a:spcPts val="0"/>
              </a:spcAft>
              <a:buClr>
                <a:schemeClr val="dk2"/>
              </a:buClr>
              <a:buSzPts val="2400"/>
              <a:buNone/>
              <a:defRPr sz="2400">
                <a:solidFill>
                  <a:schemeClr val="dk2"/>
                </a:solidFil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2"/>
              </a:buClr>
              <a:buSzPts val="2800"/>
              <a:buFont typeface="Concert One"/>
              <a:buNone/>
              <a:defRPr sz="2800" b="1">
                <a:solidFill>
                  <a:schemeClr val="accent2"/>
                </a:solidFill>
                <a:latin typeface="Concert One"/>
                <a:ea typeface="Concert One"/>
                <a:cs typeface="Concert One"/>
                <a:sym typeface="Concert One"/>
              </a:defRPr>
            </a:lvl1pPr>
            <a:lvl2pPr lvl="1">
              <a:spcBef>
                <a:spcPts val="0"/>
              </a:spcBef>
              <a:spcAft>
                <a:spcPts val="0"/>
              </a:spcAft>
              <a:buClr>
                <a:schemeClr val="accent2"/>
              </a:buClr>
              <a:buSzPts val="2800"/>
              <a:buNone/>
              <a:defRPr sz="2800">
                <a:solidFill>
                  <a:schemeClr val="accent2"/>
                </a:solidFill>
              </a:defRPr>
            </a:lvl2pPr>
            <a:lvl3pPr lvl="2">
              <a:spcBef>
                <a:spcPts val="0"/>
              </a:spcBef>
              <a:spcAft>
                <a:spcPts val="0"/>
              </a:spcAft>
              <a:buClr>
                <a:schemeClr val="accent2"/>
              </a:buClr>
              <a:buSzPts val="2800"/>
              <a:buNone/>
              <a:defRPr sz="2800">
                <a:solidFill>
                  <a:schemeClr val="accent2"/>
                </a:solidFill>
              </a:defRPr>
            </a:lvl3pPr>
            <a:lvl4pPr lvl="3">
              <a:spcBef>
                <a:spcPts val="0"/>
              </a:spcBef>
              <a:spcAft>
                <a:spcPts val="0"/>
              </a:spcAft>
              <a:buClr>
                <a:schemeClr val="accent2"/>
              </a:buClr>
              <a:buSzPts val="2800"/>
              <a:buNone/>
              <a:defRPr sz="2800">
                <a:solidFill>
                  <a:schemeClr val="accent2"/>
                </a:solidFill>
              </a:defRPr>
            </a:lvl4pPr>
            <a:lvl5pPr lvl="4">
              <a:spcBef>
                <a:spcPts val="0"/>
              </a:spcBef>
              <a:spcAft>
                <a:spcPts val="0"/>
              </a:spcAft>
              <a:buClr>
                <a:schemeClr val="accent2"/>
              </a:buClr>
              <a:buSzPts val="2800"/>
              <a:buNone/>
              <a:defRPr sz="2800">
                <a:solidFill>
                  <a:schemeClr val="accent2"/>
                </a:solidFill>
              </a:defRPr>
            </a:lvl5pPr>
            <a:lvl6pPr lvl="5">
              <a:spcBef>
                <a:spcPts val="0"/>
              </a:spcBef>
              <a:spcAft>
                <a:spcPts val="0"/>
              </a:spcAft>
              <a:buClr>
                <a:schemeClr val="accent2"/>
              </a:buClr>
              <a:buSzPts val="2800"/>
              <a:buNone/>
              <a:defRPr sz="2800">
                <a:solidFill>
                  <a:schemeClr val="accent2"/>
                </a:solidFill>
              </a:defRPr>
            </a:lvl6pPr>
            <a:lvl7pPr lvl="6">
              <a:spcBef>
                <a:spcPts val="0"/>
              </a:spcBef>
              <a:spcAft>
                <a:spcPts val="0"/>
              </a:spcAft>
              <a:buClr>
                <a:schemeClr val="accent2"/>
              </a:buClr>
              <a:buSzPts val="2800"/>
              <a:buNone/>
              <a:defRPr sz="2800">
                <a:solidFill>
                  <a:schemeClr val="accent2"/>
                </a:solidFill>
              </a:defRPr>
            </a:lvl7pPr>
            <a:lvl8pPr lvl="7">
              <a:spcBef>
                <a:spcPts val="0"/>
              </a:spcBef>
              <a:spcAft>
                <a:spcPts val="0"/>
              </a:spcAft>
              <a:buClr>
                <a:schemeClr val="accent2"/>
              </a:buClr>
              <a:buSzPts val="2800"/>
              <a:buNone/>
              <a:defRPr sz="2800">
                <a:solidFill>
                  <a:schemeClr val="accent2"/>
                </a:solidFill>
              </a:defRPr>
            </a:lvl8pPr>
            <a:lvl9pPr lvl="8">
              <a:spcBef>
                <a:spcPts val="0"/>
              </a:spcBef>
              <a:spcAft>
                <a:spcPts val="0"/>
              </a:spcAft>
              <a:buClr>
                <a:schemeClr val="accent2"/>
              </a:buClr>
              <a:buSzPts val="2800"/>
              <a:buNone/>
              <a:defRPr sz="2800">
                <a:solidFill>
                  <a:schemeClr val="accent2"/>
                </a:solidFill>
              </a:defRPr>
            </a:lvl9pPr>
          </a:lstStyle>
          <a:p>
            <a:endParaRPr/>
          </a:p>
        </p:txBody>
      </p:sp>
      <p:sp>
        <p:nvSpPr>
          <p:cNvPr id="7" name="Google Shape;7;p1"/>
          <p:cNvSpPr txBox="1">
            <a:spLocks noGrp="1"/>
          </p:cNvSpPr>
          <p:nvPr>
            <p:ph type="body" idx="1"/>
          </p:nvPr>
        </p:nvSpPr>
        <p:spPr>
          <a:xfrm>
            <a:off x="311700" y="1124900"/>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accent2"/>
              </a:buClr>
              <a:buSzPts val="1800"/>
              <a:buFont typeface="Roboto Mono Regular"/>
              <a:buChar char="●"/>
              <a:defRPr sz="1800">
                <a:solidFill>
                  <a:schemeClr val="accent2"/>
                </a:solidFill>
                <a:latin typeface="Roboto Mono Regular"/>
                <a:ea typeface="Roboto Mono Regular"/>
                <a:cs typeface="Roboto Mono Regular"/>
                <a:sym typeface="Roboto Mono Regular"/>
              </a:defRPr>
            </a:lvl1pPr>
            <a:lvl2pPr marL="914400" lvl="1" indent="-317500">
              <a:lnSpc>
                <a:spcPct val="100000"/>
              </a:lnSpc>
              <a:spcBef>
                <a:spcPts val="1600"/>
              </a:spcBef>
              <a:spcAft>
                <a:spcPts val="0"/>
              </a:spcAft>
              <a:buClr>
                <a:schemeClr val="accent2"/>
              </a:buClr>
              <a:buSzPts val="1400"/>
              <a:buFont typeface="Roboto Mono Regular"/>
              <a:buChar char="○"/>
              <a:defRPr>
                <a:solidFill>
                  <a:schemeClr val="accent2"/>
                </a:solidFill>
                <a:latin typeface="Roboto Mono Regular"/>
                <a:ea typeface="Roboto Mono Regular"/>
                <a:cs typeface="Roboto Mono Regular"/>
                <a:sym typeface="Roboto Mono Regular"/>
              </a:defRPr>
            </a:lvl2pPr>
            <a:lvl3pPr marL="1371600" lvl="2" indent="-317500">
              <a:lnSpc>
                <a:spcPct val="100000"/>
              </a:lnSpc>
              <a:spcBef>
                <a:spcPts val="1600"/>
              </a:spcBef>
              <a:spcAft>
                <a:spcPts val="0"/>
              </a:spcAft>
              <a:buClr>
                <a:schemeClr val="accent2"/>
              </a:buClr>
              <a:buSzPts val="1400"/>
              <a:buFont typeface="Roboto Mono Regular"/>
              <a:buChar char="■"/>
              <a:defRPr>
                <a:solidFill>
                  <a:schemeClr val="accent2"/>
                </a:solidFill>
                <a:latin typeface="Roboto Mono Regular"/>
                <a:ea typeface="Roboto Mono Regular"/>
                <a:cs typeface="Roboto Mono Regular"/>
                <a:sym typeface="Roboto Mono Regular"/>
              </a:defRPr>
            </a:lvl3pPr>
            <a:lvl4pPr marL="1828800" lvl="3" indent="-317500">
              <a:lnSpc>
                <a:spcPct val="100000"/>
              </a:lnSpc>
              <a:spcBef>
                <a:spcPts val="1600"/>
              </a:spcBef>
              <a:spcAft>
                <a:spcPts val="0"/>
              </a:spcAft>
              <a:buClr>
                <a:schemeClr val="accent2"/>
              </a:buClr>
              <a:buSzPts val="1400"/>
              <a:buFont typeface="Roboto Mono Regular"/>
              <a:buChar char="●"/>
              <a:defRPr>
                <a:solidFill>
                  <a:schemeClr val="accent2"/>
                </a:solidFill>
                <a:latin typeface="Roboto Mono Regular"/>
                <a:ea typeface="Roboto Mono Regular"/>
                <a:cs typeface="Roboto Mono Regular"/>
                <a:sym typeface="Roboto Mono Regular"/>
              </a:defRPr>
            </a:lvl4pPr>
            <a:lvl5pPr marL="2286000" lvl="4" indent="-317500">
              <a:lnSpc>
                <a:spcPct val="100000"/>
              </a:lnSpc>
              <a:spcBef>
                <a:spcPts val="1600"/>
              </a:spcBef>
              <a:spcAft>
                <a:spcPts val="0"/>
              </a:spcAft>
              <a:buClr>
                <a:schemeClr val="accent2"/>
              </a:buClr>
              <a:buSzPts val="1400"/>
              <a:buFont typeface="Roboto Mono Regular"/>
              <a:buChar char="○"/>
              <a:defRPr>
                <a:solidFill>
                  <a:schemeClr val="accent2"/>
                </a:solidFill>
                <a:latin typeface="Roboto Mono Regular"/>
                <a:ea typeface="Roboto Mono Regular"/>
                <a:cs typeface="Roboto Mono Regular"/>
                <a:sym typeface="Roboto Mono Regular"/>
              </a:defRPr>
            </a:lvl5pPr>
            <a:lvl6pPr marL="2743200" lvl="5" indent="-317500">
              <a:lnSpc>
                <a:spcPct val="100000"/>
              </a:lnSpc>
              <a:spcBef>
                <a:spcPts val="1600"/>
              </a:spcBef>
              <a:spcAft>
                <a:spcPts val="0"/>
              </a:spcAft>
              <a:buClr>
                <a:schemeClr val="accent2"/>
              </a:buClr>
              <a:buSzPts val="1400"/>
              <a:buFont typeface="Roboto Mono Regular"/>
              <a:buChar char="■"/>
              <a:defRPr>
                <a:solidFill>
                  <a:schemeClr val="accent2"/>
                </a:solidFill>
                <a:latin typeface="Roboto Mono Regular"/>
                <a:ea typeface="Roboto Mono Regular"/>
                <a:cs typeface="Roboto Mono Regular"/>
                <a:sym typeface="Roboto Mono Regular"/>
              </a:defRPr>
            </a:lvl6pPr>
            <a:lvl7pPr marL="3200400" lvl="6" indent="-317500">
              <a:lnSpc>
                <a:spcPct val="100000"/>
              </a:lnSpc>
              <a:spcBef>
                <a:spcPts val="1600"/>
              </a:spcBef>
              <a:spcAft>
                <a:spcPts val="0"/>
              </a:spcAft>
              <a:buClr>
                <a:schemeClr val="accent2"/>
              </a:buClr>
              <a:buSzPts val="1400"/>
              <a:buFont typeface="Roboto Mono Regular"/>
              <a:buChar char="●"/>
              <a:defRPr>
                <a:solidFill>
                  <a:schemeClr val="accent2"/>
                </a:solidFill>
                <a:latin typeface="Roboto Mono Regular"/>
                <a:ea typeface="Roboto Mono Regular"/>
                <a:cs typeface="Roboto Mono Regular"/>
                <a:sym typeface="Roboto Mono Regular"/>
              </a:defRPr>
            </a:lvl7pPr>
            <a:lvl8pPr marL="3657600" lvl="7" indent="-317500">
              <a:lnSpc>
                <a:spcPct val="100000"/>
              </a:lnSpc>
              <a:spcBef>
                <a:spcPts val="1600"/>
              </a:spcBef>
              <a:spcAft>
                <a:spcPts val="0"/>
              </a:spcAft>
              <a:buClr>
                <a:schemeClr val="accent2"/>
              </a:buClr>
              <a:buSzPts val="1400"/>
              <a:buFont typeface="Roboto Mono Regular"/>
              <a:buChar char="○"/>
              <a:defRPr>
                <a:solidFill>
                  <a:schemeClr val="accent2"/>
                </a:solidFill>
                <a:latin typeface="Roboto Mono Regular"/>
                <a:ea typeface="Roboto Mono Regular"/>
                <a:cs typeface="Roboto Mono Regular"/>
                <a:sym typeface="Roboto Mono Regular"/>
              </a:defRPr>
            </a:lvl8pPr>
            <a:lvl9pPr marL="4114800" lvl="8" indent="-317500">
              <a:lnSpc>
                <a:spcPct val="100000"/>
              </a:lnSpc>
              <a:spcBef>
                <a:spcPts val="1600"/>
              </a:spcBef>
              <a:spcAft>
                <a:spcPts val="1600"/>
              </a:spcAft>
              <a:buClr>
                <a:schemeClr val="accent2"/>
              </a:buClr>
              <a:buSzPts val="1400"/>
              <a:buFont typeface="Roboto Mono Regular"/>
              <a:buChar char="■"/>
              <a:defRPr>
                <a:solidFill>
                  <a:schemeClr val="accent2"/>
                </a:solidFill>
                <a:latin typeface="Roboto Mono Regular"/>
                <a:ea typeface="Roboto Mono Regular"/>
                <a:cs typeface="Roboto Mono Regular"/>
                <a:sym typeface="Roboto Mono Regular"/>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3" r:id="rId4"/>
    <p:sldLayoutId id="2147483655" r:id="rId5"/>
    <p:sldLayoutId id="2147483656" r:id="rId6"/>
    <p:sldLayoutId id="2147483657" r:id="rId7"/>
    <p:sldLayoutId id="2147483658" r:id="rId8"/>
    <p:sldLayoutId id="2147483661" r:id="rId9"/>
    <p:sldLayoutId id="2147483662" r:id="rId10"/>
    <p:sldLayoutId id="2147483666" r:id="rId11"/>
    <p:sldLayoutId id="2147483668" r:id="rId12"/>
    <p:sldLayoutId id="2147483669" r:id="rId13"/>
    <p:sldLayoutId id="2147483670" r:id="rId14"/>
    <p:sldLayoutId id="2147483671" r:id="rId15"/>
    <p:sldLayoutId id="2147483672"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11.xml"/><Relationship Id="rId5" Type="http://schemas.openxmlformats.org/officeDocument/2006/relationships/image" Target="../media/image17.png"/><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8.xml"/><Relationship Id="rId1" Type="http://schemas.openxmlformats.org/officeDocument/2006/relationships/slideLayout" Target="../slideLayouts/slideLayout10.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10.png"/></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29"/>
          <p:cNvSpPr txBox="1">
            <a:spLocks noGrp="1"/>
          </p:cNvSpPr>
          <p:nvPr>
            <p:ph type="ctrTitle"/>
          </p:nvPr>
        </p:nvSpPr>
        <p:spPr>
          <a:xfrm>
            <a:off x="1532100" y="1728423"/>
            <a:ext cx="6079800" cy="1655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id-ID" dirty="0" smtClean="0"/>
              <a:t>PROBLEM BASED LEARNING</a:t>
            </a:r>
            <a:endParaRPr dirty="0">
              <a:solidFill>
                <a:schemeClr val="accent2"/>
              </a:solidFill>
            </a:endParaRPr>
          </a:p>
        </p:txBody>
      </p:sp>
      <p:sp>
        <p:nvSpPr>
          <p:cNvPr id="177" name="Google Shape;177;p29"/>
          <p:cNvSpPr txBox="1">
            <a:spLocks noGrp="1"/>
          </p:cNvSpPr>
          <p:nvPr>
            <p:ph type="subTitle" idx="1"/>
          </p:nvPr>
        </p:nvSpPr>
        <p:spPr>
          <a:xfrm>
            <a:off x="1672763" y="3769325"/>
            <a:ext cx="14271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0" dirty="0"/>
              <a:t>Here starts the lesson!</a:t>
            </a:r>
            <a:endParaRPr b="0" dirty="0"/>
          </a:p>
        </p:txBody>
      </p:sp>
      <p:sp>
        <p:nvSpPr>
          <p:cNvPr id="178" name="Google Shape;178;p29"/>
          <p:cNvSpPr/>
          <p:nvPr/>
        </p:nvSpPr>
        <p:spPr>
          <a:xfrm>
            <a:off x="2265675" y="2933725"/>
            <a:ext cx="617075" cy="15875"/>
          </a:xfrm>
          <a:custGeom>
            <a:avLst/>
            <a:gdLst/>
            <a:ahLst/>
            <a:cxnLst/>
            <a:rect l="l" t="t" r="r" b="b"/>
            <a:pathLst>
              <a:path w="24683" h="635" extrusionOk="0">
                <a:moveTo>
                  <a:pt x="0" y="635"/>
                </a:moveTo>
                <a:cubicBezTo>
                  <a:pt x="8115" y="-719"/>
                  <a:pt x="16455" y="635"/>
                  <a:pt x="24683" y="635"/>
                </a:cubicBezTo>
              </a:path>
            </a:pathLst>
          </a:custGeom>
          <a:noFill/>
          <a:ln w="76200" cap="flat" cmpd="sng">
            <a:solidFill>
              <a:schemeClr val="accent1"/>
            </a:solidFill>
            <a:prstDash val="solid"/>
            <a:round/>
            <a:headEnd type="none" w="med" len="med"/>
            <a:tailEnd type="none" w="med" len="med"/>
          </a:ln>
        </p:spPr>
      </p:sp>
      <p:sp>
        <p:nvSpPr>
          <p:cNvPr id="179" name="Google Shape;179;p29"/>
          <p:cNvSpPr/>
          <p:nvPr/>
        </p:nvSpPr>
        <p:spPr>
          <a:xfrm>
            <a:off x="6232350" y="2949600"/>
            <a:ext cx="613650" cy="13775"/>
          </a:xfrm>
          <a:custGeom>
            <a:avLst/>
            <a:gdLst/>
            <a:ahLst/>
            <a:cxnLst/>
            <a:rect l="l" t="t" r="r" b="b"/>
            <a:pathLst>
              <a:path w="24546" h="551" extrusionOk="0">
                <a:moveTo>
                  <a:pt x="0" y="551"/>
                </a:moveTo>
                <a:cubicBezTo>
                  <a:pt x="8133" y="-353"/>
                  <a:pt x="16363" y="137"/>
                  <a:pt x="24546" y="137"/>
                </a:cubicBezTo>
              </a:path>
            </a:pathLst>
          </a:custGeom>
          <a:noFill/>
          <a:ln w="76200" cap="flat" cmpd="sng">
            <a:solidFill>
              <a:schemeClr val="accent1"/>
            </a:solidFill>
            <a:prstDash val="solid"/>
            <a:round/>
            <a:headEnd type="none" w="med" len="med"/>
            <a:tailEnd type="none" w="med" len="med"/>
          </a:ln>
        </p:spPr>
      </p:sp>
      <p:sp>
        <p:nvSpPr>
          <p:cNvPr id="180" name="Google Shape;180;p29"/>
          <p:cNvSpPr/>
          <p:nvPr/>
        </p:nvSpPr>
        <p:spPr>
          <a:xfrm>
            <a:off x="1889900" y="4413504"/>
            <a:ext cx="992850" cy="102600"/>
          </a:xfrm>
          <a:custGeom>
            <a:avLst/>
            <a:gdLst/>
            <a:ahLst/>
            <a:cxnLst/>
            <a:rect l="l" t="t" r="r" b="b"/>
            <a:pathLst>
              <a:path w="39714" h="4104" extrusionOk="0">
                <a:moveTo>
                  <a:pt x="0" y="4104"/>
                </a:moveTo>
                <a:cubicBezTo>
                  <a:pt x="11382" y="-2730"/>
                  <a:pt x="26437" y="1070"/>
                  <a:pt x="39714" y="1070"/>
                </a:cubicBezTo>
              </a:path>
            </a:pathLst>
          </a:custGeom>
          <a:noFill/>
          <a:ln w="28575" cap="flat" cmpd="sng">
            <a:solidFill>
              <a:schemeClr val="accent4"/>
            </a:solidFill>
            <a:prstDash val="solid"/>
            <a:round/>
            <a:headEnd type="none" w="med" len="med"/>
            <a:tailEnd type="none" w="med" len="med"/>
          </a:ln>
        </p:spPr>
      </p:sp>
      <p:pic>
        <p:nvPicPr>
          <p:cNvPr id="181" name="Google Shape;181;p29"/>
          <p:cNvPicPr preferRelativeResize="0"/>
          <p:nvPr/>
        </p:nvPicPr>
        <p:blipFill rotWithShape="1">
          <a:blip r:embed="rId3">
            <a:alphaModFix/>
          </a:blip>
          <a:srcRect t="16970" r="8892" b="21025"/>
          <a:stretch/>
        </p:blipFill>
        <p:spPr>
          <a:xfrm>
            <a:off x="6539175" y="3603223"/>
            <a:ext cx="2036850" cy="810276"/>
          </a:xfrm>
          <a:prstGeom prst="rect">
            <a:avLst/>
          </a:prstGeom>
          <a:noFill/>
          <a:ln>
            <a:noFill/>
          </a:ln>
        </p:spPr>
      </p:pic>
      <p:pic>
        <p:nvPicPr>
          <p:cNvPr id="182" name="Google Shape;182;p29"/>
          <p:cNvPicPr preferRelativeResize="0"/>
          <p:nvPr/>
        </p:nvPicPr>
        <p:blipFill rotWithShape="1">
          <a:blip r:embed="rId4">
            <a:alphaModFix/>
          </a:blip>
          <a:srcRect t="16734" r="8892" b="18300"/>
          <a:stretch/>
        </p:blipFill>
        <p:spPr>
          <a:xfrm>
            <a:off x="6539175" y="3055100"/>
            <a:ext cx="2036850" cy="846042"/>
          </a:xfrm>
          <a:prstGeom prst="rect">
            <a:avLst/>
          </a:prstGeom>
          <a:noFill/>
          <a:ln>
            <a:noFill/>
          </a:ln>
        </p:spPr>
      </p:pic>
      <p:sp>
        <p:nvSpPr>
          <p:cNvPr id="2" name="TextBox 1"/>
          <p:cNvSpPr txBox="1"/>
          <p:nvPr/>
        </p:nvSpPr>
        <p:spPr>
          <a:xfrm>
            <a:off x="6801596" y="3337052"/>
            <a:ext cx="1512006" cy="276999"/>
          </a:xfrm>
          <a:prstGeom prst="rect">
            <a:avLst/>
          </a:prstGeom>
          <a:noFill/>
        </p:spPr>
        <p:txBody>
          <a:bodyPr wrap="square" rtlCol="0">
            <a:spAutoFit/>
          </a:bodyPr>
          <a:lstStyle/>
          <a:p>
            <a:r>
              <a:rPr lang="id-ID" sz="1200" dirty="0" smtClean="0">
                <a:latin typeface="Lucida Calligraphy" panose="03010101010101010101" pitchFamily="66" charset="0"/>
              </a:rPr>
              <a:t>Model - Model</a:t>
            </a:r>
            <a:endParaRPr lang="en-US" sz="1200" dirty="0">
              <a:latin typeface="Lucida Calligraphy" panose="03010101010101010101" pitchFamily="66" charset="0"/>
            </a:endParaRPr>
          </a:p>
        </p:txBody>
      </p:sp>
      <p:sp>
        <p:nvSpPr>
          <p:cNvPr id="3" name="TextBox 2"/>
          <p:cNvSpPr txBox="1"/>
          <p:nvPr/>
        </p:nvSpPr>
        <p:spPr>
          <a:xfrm>
            <a:off x="6708274" y="3762139"/>
            <a:ext cx="1698650" cy="492443"/>
          </a:xfrm>
          <a:prstGeom prst="rect">
            <a:avLst/>
          </a:prstGeom>
          <a:noFill/>
        </p:spPr>
        <p:txBody>
          <a:bodyPr wrap="square" rtlCol="0">
            <a:spAutoFit/>
          </a:bodyPr>
          <a:lstStyle/>
          <a:p>
            <a:pPr algn="ctr"/>
            <a:r>
              <a:rPr lang="id-ID" sz="1300" dirty="0" smtClean="0">
                <a:latin typeface="Lucida Calligraphy" panose="03010101010101010101" pitchFamily="66" charset="0"/>
              </a:rPr>
              <a:t>Pembelajaran Matematika</a:t>
            </a:r>
            <a:endParaRPr lang="en-US" sz="1300" dirty="0">
              <a:latin typeface="Lucida Calligraphy" panose="03010101010101010101" pitchFamily="66" charset="0"/>
            </a:endParaRPr>
          </a:p>
        </p:txBody>
      </p:sp>
      <p:sp>
        <p:nvSpPr>
          <p:cNvPr id="4" name="TextBox 3"/>
          <p:cNvSpPr txBox="1"/>
          <p:nvPr/>
        </p:nvSpPr>
        <p:spPr>
          <a:xfrm>
            <a:off x="3363686" y="3603223"/>
            <a:ext cx="3344588" cy="307777"/>
          </a:xfrm>
          <a:prstGeom prst="rect">
            <a:avLst/>
          </a:prstGeom>
          <a:noFill/>
        </p:spPr>
        <p:txBody>
          <a:bodyPr wrap="square" rtlCol="0">
            <a:spAutoFit/>
          </a:bodyPr>
          <a:lstStyle/>
          <a:p>
            <a:r>
              <a:rPr lang="en-US" dirty="0" smtClean="0"/>
              <a:t>Dr. </a:t>
            </a:r>
            <a:r>
              <a:rPr lang="en-US" dirty="0" err="1" smtClean="0"/>
              <a:t>Tatik</a:t>
            </a:r>
            <a:r>
              <a:rPr lang="en-US" dirty="0" smtClean="0"/>
              <a:t> </a:t>
            </a:r>
            <a:r>
              <a:rPr lang="en-US" dirty="0" err="1" smtClean="0"/>
              <a:t>Retno</a:t>
            </a:r>
            <a:r>
              <a:rPr lang="en-US" dirty="0" smtClean="0"/>
              <a:t> </a:t>
            </a:r>
            <a:r>
              <a:rPr lang="en-US" dirty="0" err="1" smtClean="0"/>
              <a:t>Murniasih</a:t>
            </a:r>
            <a:r>
              <a:rPr lang="en-US" dirty="0" smtClean="0"/>
              <a:t>, </a:t>
            </a:r>
            <a:r>
              <a:rPr lang="en-US" dirty="0" err="1" smtClean="0"/>
              <a:t>S.Si</a:t>
            </a:r>
            <a:r>
              <a:rPr lang="en-US" dirty="0" smtClean="0"/>
              <a:t>., </a:t>
            </a:r>
            <a:r>
              <a:rPr lang="en-US" dirty="0" err="1" smtClean="0"/>
              <a:t>M.Pd</a:t>
            </a:r>
            <a:r>
              <a:rPr lang="en-US" dirty="0" smtClean="0"/>
              <a:t>.</a:t>
            </a:r>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32"/>
          <p:cNvSpPr txBox="1">
            <a:spLocks noGrp="1"/>
          </p:cNvSpPr>
          <p:nvPr>
            <p:ph type="title" idx="2"/>
          </p:nvPr>
        </p:nvSpPr>
        <p:spPr>
          <a:xfrm>
            <a:off x="3778200" y="1403800"/>
            <a:ext cx="1587600" cy="1002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0</a:t>
            </a:r>
            <a:r>
              <a:rPr lang="id-ID" dirty="0" smtClean="0"/>
              <a:t>4</a:t>
            </a:r>
            <a:endParaRPr dirty="0"/>
          </a:p>
        </p:txBody>
      </p:sp>
      <p:pic>
        <p:nvPicPr>
          <p:cNvPr id="211" name="Google Shape;211;p32"/>
          <p:cNvPicPr preferRelativeResize="0"/>
          <p:nvPr/>
        </p:nvPicPr>
        <p:blipFill>
          <a:blip r:embed="rId3">
            <a:alphaModFix amt="86000"/>
          </a:blip>
          <a:stretch>
            <a:fillRect/>
          </a:stretch>
        </p:blipFill>
        <p:spPr>
          <a:xfrm rot="1344117">
            <a:off x="3823913" y="1324475"/>
            <a:ext cx="1496149" cy="1160650"/>
          </a:xfrm>
          <a:prstGeom prst="rect">
            <a:avLst/>
          </a:prstGeom>
          <a:noFill/>
          <a:ln>
            <a:noFill/>
          </a:ln>
        </p:spPr>
      </p:pic>
      <p:pic>
        <p:nvPicPr>
          <p:cNvPr id="212" name="Google Shape;212;p32"/>
          <p:cNvPicPr preferRelativeResize="0"/>
          <p:nvPr/>
        </p:nvPicPr>
        <p:blipFill rotWithShape="1">
          <a:blip r:embed="rId4">
            <a:alphaModFix/>
          </a:blip>
          <a:srcRect t="16970" r="8892" b="21025"/>
          <a:stretch/>
        </p:blipFill>
        <p:spPr>
          <a:xfrm rot="10800000">
            <a:off x="833700" y="1225600"/>
            <a:ext cx="2036850" cy="810276"/>
          </a:xfrm>
          <a:prstGeom prst="rect">
            <a:avLst/>
          </a:prstGeom>
          <a:noFill/>
          <a:ln>
            <a:noFill/>
          </a:ln>
        </p:spPr>
      </p:pic>
      <p:pic>
        <p:nvPicPr>
          <p:cNvPr id="213" name="Google Shape;213;p32"/>
          <p:cNvPicPr preferRelativeResize="0"/>
          <p:nvPr/>
        </p:nvPicPr>
        <p:blipFill rotWithShape="1">
          <a:blip r:embed="rId5">
            <a:alphaModFix/>
          </a:blip>
          <a:srcRect t="16734" r="8892" b="18300"/>
          <a:stretch/>
        </p:blipFill>
        <p:spPr>
          <a:xfrm rot="10800000">
            <a:off x="833700" y="1737957"/>
            <a:ext cx="2036850" cy="846042"/>
          </a:xfrm>
          <a:prstGeom prst="rect">
            <a:avLst/>
          </a:prstGeom>
          <a:noFill/>
          <a:ln>
            <a:noFill/>
          </a:ln>
        </p:spPr>
      </p:pic>
      <p:sp>
        <p:nvSpPr>
          <p:cNvPr id="214" name="Google Shape;214;p32"/>
          <p:cNvSpPr txBox="1">
            <a:spLocks noGrp="1"/>
          </p:cNvSpPr>
          <p:nvPr>
            <p:ph type="title"/>
          </p:nvPr>
        </p:nvSpPr>
        <p:spPr>
          <a:xfrm>
            <a:off x="2384704" y="2533172"/>
            <a:ext cx="4374571" cy="815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dirty="0" smtClean="0"/>
              <a:t>TAHAPAN PELAKSANAAN</a:t>
            </a:r>
            <a:endParaRPr dirty="0"/>
          </a:p>
        </p:txBody>
      </p:sp>
      <p:sp>
        <p:nvSpPr>
          <p:cNvPr id="215" name="Google Shape;215;p32"/>
          <p:cNvSpPr txBox="1">
            <a:spLocks noGrp="1"/>
          </p:cNvSpPr>
          <p:nvPr>
            <p:ph type="subTitle" idx="1"/>
          </p:nvPr>
        </p:nvSpPr>
        <p:spPr>
          <a:xfrm>
            <a:off x="2723381" y="3747787"/>
            <a:ext cx="3697215" cy="792600"/>
          </a:xfrm>
          <a:prstGeom prst="rect">
            <a:avLst/>
          </a:prstGeom>
        </p:spPr>
        <p:txBody>
          <a:bodyPr spcFirstLastPara="1" wrap="square" lIns="91425" tIns="91425" rIns="91425" bIns="91425" anchor="t" anchorCtr="0">
            <a:noAutofit/>
          </a:bodyPr>
          <a:lstStyle/>
          <a:p>
            <a:pPr marL="0" lvl="0" indent="0" algn="ctr" rtl="0">
              <a:lnSpc>
                <a:spcPct val="100000"/>
              </a:lnSpc>
              <a:spcBef>
                <a:spcPts val="0"/>
              </a:spcBef>
              <a:spcAft>
                <a:spcPts val="0"/>
              </a:spcAft>
              <a:buClr>
                <a:schemeClr val="dk1"/>
              </a:buClr>
              <a:buSzPts val="1100"/>
              <a:buFont typeface="Arial"/>
              <a:buNone/>
            </a:pPr>
            <a:r>
              <a:rPr lang="id-ID" dirty="0" smtClean="0"/>
              <a:t>Bagaimana si tahapan pelaksanaan Problem Based Learning itu?</a:t>
            </a:r>
            <a:endParaRPr dirty="0"/>
          </a:p>
          <a:p>
            <a:pPr marL="0" lvl="0" indent="0" algn="ctr" rtl="0">
              <a:spcBef>
                <a:spcPts val="0"/>
              </a:spcBef>
              <a:spcAft>
                <a:spcPts val="0"/>
              </a:spcAft>
              <a:buNone/>
            </a:pPr>
            <a:endParaRPr dirty="0"/>
          </a:p>
        </p:txBody>
      </p:sp>
    </p:spTree>
    <p:extLst>
      <p:ext uri="{BB962C8B-B14F-4D97-AF65-F5344CB8AC3E}">
        <p14:creationId xmlns:p14="http://schemas.microsoft.com/office/powerpoint/2010/main" val="803056479"/>
      </p:ext>
    </p:extLst>
  </p:cSld>
  <p:clrMapOvr>
    <a:masterClrMapping/>
  </p:clrMapOvr>
  <p:transition spd="slow">
    <p:comb/>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pic>
        <p:nvPicPr>
          <p:cNvPr id="22" name="Google Shape;391;p41"/>
          <p:cNvPicPr preferRelativeResize="0"/>
          <p:nvPr/>
        </p:nvPicPr>
        <p:blipFill>
          <a:blip r:embed="rId3">
            <a:alphaModFix/>
          </a:blip>
          <a:stretch>
            <a:fillRect/>
          </a:stretch>
        </p:blipFill>
        <p:spPr>
          <a:xfrm>
            <a:off x="2507756" y="878701"/>
            <a:ext cx="4552626" cy="325925"/>
          </a:xfrm>
          <a:prstGeom prst="rect">
            <a:avLst/>
          </a:prstGeom>
          <a:noFill/>
          <a:ln>
            <a:noFill/>
          </a:ln>
        </p:spPr>
      </p:pic>
      <p:sp>
        <p:nvSpPr>
          <p:cNvPr id="408" name="Google Shape;408;p43"/>
          <p:cNvSpPr txBox="1">
            <a:spLocks noGrp="1"/>
          </p:cNvSpPr>
          <p:nvPr>
            <p:ph type="title"/>
          </p:nvPr>
        </p:nvSpPr>
        <p:spPr>
          <a:xfrm>
            <a:off x="2059332" y="570817"/>
            <a:ext cx="5453395"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id-ID" sz="360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Tahapan Pelaksanaan.</a:t>
            </a:r>
            <a:endParaRPr dirty="0"/>
          </a:p>
        </p:txBody>
      </p:sp>
      <p:sp>
        <p:nvSpPr>
          <p:cNvPr id="409" name="Google Shape;409;p43"/>
          <p:cNvSpPr txBox="1">
            <a:spLocks noGrp="1"/>
          </p:cNvSpPr>
          <p:nvPr>
            <p:ph type="title"/>
          </p:nvPr>
        </p:nvSpPr>
        <p:spPr>
          <a:xfrm>
            <a:off x="1515650" y="1479027"/>
            <a:ext cx="12267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1800" dirty="0">
                <a:solidFill>
                  <a:schemeClr val="dk2"/>
                </a:solidFill>
              </a:rPr>
              <a:t>Step 1</a:t>
            </a:r>
            <a:endParaRPr sz="1800" dirty="0">
              <a:solidFill>
                <a:schemeClr val="dk2"/>
              </a:solidFill>
            </a:endParaRPr>
          </a:p>
        </p:txBody>
      </p:sp>
      <p:pic>
        <p:nvPicPr>
          <p:cNvPr id="410" name="Google Shape;410;p43"/>
          <p:cNvPicPr preferRelativeResize="0"/>
          <p:nvPr/>
        </p:nvPicPr>
        <p:blipFill>
          <a:blip r:embed="rId4">
            <a:alphaModFix amt="86000"/>
          </a:blip>
          <a:stretch>
            <a:fillRect/>
          </a:stretch>
        </p:blipFill>
        <p:spPr>
          <a:xfrm rot="729280">
            <a:off x="2816686" y="2151776"/>
            <a:ext cx="1168516" cy="689430"/>
          </a:xfrm>
          <a:prstGeom prst="rect">
            <a:avLst/>
          </a:prstGeom>
          <a:noFill/>
          <a:ln>
            <a:noFill/>
          </a:ln>
        </p:spPr>
      </p:pic>
      <p:pic>
        <p:nvPicPr>
          <p:cNvPr id="411" name="Google Shape;411;p43"/>
          <p:cNvPicPr preferRelativeResize="0"/>
          <p:nvPr/>
        </p:nvPicPr>
        <p:blipFill>
          <a:blip r:embed="rId4">
            <a:alphaModFix amt="86000"/>
          </a:blip>
          <a:stretch>
            <a:fillRect/>
          </a:stretch>
        </p:blipFill>
        <p:spPr>
          <a:xfrm rot="729280">
            <a:off x="4422744" y="2708331"/>
            <a:ext cx="1168516" cy="689430"/>
          </a:xfrm>
          <a:prstGeom prst="rect">
            <a:avLst/>
          </a:prstGeom>
          <a:noFill/>
          <a:ln>
            <a:noFill/>
          </a:ln>
        </p:spPr>
      </p:pic>
      <p:pic>
        <p:nvPicPr>
          <p:cNvPr id="412" name="Google Shape;412;p43"/>
          <p:cNvPicPr preferRelativeResize="0"/>
          <p:nvPr/>
        </p:nvPicPr>
        <p:blipFill>
          <a:blip r:embed="rId4">
            <a:alphaModFix amt="86000"/>
          </a:blip>
          <a:stretch>
            <a:fillRect/>
          </a:stretch>
        </p:blipFill>
        <p:spPr>
          <a:xfrm rot="729280">
            <a:off x="5897876" y="2121657"/>
            <a:ext cx="1168516" cy="689430"/>
          </a:xfrm>
          <a:prstGeom prst="rect">
            <a:avLst/>
          </a:prstGeom>
          <a:noFill/>
          <a:ln>
            <a:noFill/>
          </a:ln>
        </p:spPr>
      </p:pic>
      <p:pic>
        <p:nvPicPr>
          <p:cNvPr id="413" name="Google Shape;413;p43"/>
          <p:cNvPicPr preferRelativeResize="0"/>
          <p:nvPr/>
        </p:nvPicPr>
        <p:blipFill>
          <a:blip r:embed="rId4">
            <a:alphaModFix amt="86000"/>
          </a:blip>
          <a:stretch>
            <a:fillRect/>
          </a:stretch>
        </p:blipFill>
        <p:spPr>
          <a:xfrm rot="729280">
            <a:off x="1543652" y="1420662"/>
            <a:ext cx="1168516" cy="689430"/>
          </a:xfrm>
          <a:prstGeom prst="rect">
            <a:avLst/>
          </a:prstGeom>
          <a:noFill/>
          <a:ln>
            <a:noFill/>
          </a:ln>
        </p:spPr>
      </p:pic>
      <p:sp>
        <p:nvSpPr>
          <p:cNvPr id="414" name="Google Shape;414;p43"/>
          <p:cNvSpPr txBox="1">
            <a:spLocks noGrp="1"/>
          </p:cNvSpPr>
          <p:nvPr>
            <p:ph type="title"/>
          </p:nvPr>
        </p:nvSpPr>
        <p:spPr>
          <a:xfrm>
            <a:off x="2778172" y="2228642"/>
            <a:ext cx="12267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1800" dirty="0">
                <a:solidFill>
                  <a:schemeClr val="dk2"/>
                </a:solidFill>
              </a:rPr>
              <a:t>Step 2</a:t>
            </a:r>
            <a:endParaRPr sz="1800" dirty="0">
              <a:solidFill>
                <a:schemeClr val="dk2"/>
              </a:solidFill>
            </a:endParaRPr>
          </a:p>
        </p:txBody>
      </p:sp>
      <p:sp>
        <p:nvSpPr>
          <p:cNvPr id="415" name="Google Shape;415;p43"/>
          <p:cNvSpPr txBox="1">
            <a:spLocks noGrp="1"/>
          </p:cNvSpPr>
          <p:nvPr>
            <p:ph type="title"/>
          </p:nvPr>
        </p:nvSpPr>
        <p:spPr>
          <a:xfrm>
            <a:off x="4388555" y="2769175"/>
            <a:ext cx="12267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1800" dirty="0">
                <a:solidFill>
                  <a:schemeClr val="dk2"/>
                </a:solidFill>
              </a:rPr>
              <a:t>Step 3</a:t>
            </a:r>
            <a:endParaRPr sz="1800" dirty="0">
              <a:solidFill>
                <a:schemeClr val="dk2"/>
              </a:solidFill>
            </a:endParaRPr>
          </a:p>
        </p:txBody>
      </p:sp>
      <p:sp>
        <p:nvSpPr>
          <p:cNvPr id="416" name="Google Shape;416;p43"/>
          <p:cNvSpPr txBox="1">
            <a:spLocks noGrp="1"/>
          </p:cNvSpPr>
          <p:nvPr>
            <p:ph type="title"/>
          </p:nvPr>
        </p:nvSpPr>
        <p:spPr>
          <a:xfrm>
            <a:off x="5868784" y="2180022"/>
            <a:ext cx="12267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1800" dirty="0">
                <a:solidFill>
                  <a:schemeClr val="dk2"/>
                </a:solidFill>
              </a:rPr>
              <a:t>Step 4</a:t>
            </a:r>
            <a:endParaRPr sz="1800" dirty="0">
              <a:solidFill>
                <a:schemeClr val="dk2"/>
              </a:solidFill>
            </a:endParaRPr>
          </a:p>
        </p:txBody>
      </p:sp>
      <p:pic>
        <p:nvPicPr>
          <p:cNvPr id="421" name="Google Shape;421;p43"/>
          <p:cNvPicPr preferRelativeResize="0"/>
          <p:nvPr/>
        </p:nvPicPr>
        <p:blipFill>
          <a:blip r:embed="rId5">
            <a:alphaModFix amt="80000"/>
          </a:blip>
          <a:stretch>
            <a:fillRect/>
          </a:stretch>
        </p:blipFill>
        <p:spPr>
          <a:xfrm rot="5400000">
            <a:off x="3187981" y="2928658"/>
            <a:ext cx="425926" cy="198050"/>
          </a:xfrm>
          <a:prstGeom prst="rect">
            <a:avLst/>
          </a:prstGeom>
          <a:noFill/>
          <a:ln>
            <a:noFill/>
          </a:ln>
        </p:spPr>
      </p:pic>
      <p:pic>
        <p:nvPicPr>
          <p:cNvPr id="422" name="Google Shape;422;p43"/>
          <p:cNvPicPr preferRelativeResize="0"/>
          <p:nvPr/>
        </p:nvPicPr>
        <p:blipFill>
          <a:blip r:embed="rId5">
            <a:alphaModFix amt="80000"/>
          </a:blip>
          <a:stretch>
            <a:fillRect/>
          </a:stretch>
        </p:blipFill>
        <p:spPr>
          <a:xfrm rot="5400000">
            <a:off x="6269171" y="2883113"/>
            <a:ext cx="425926" cy="198050"/>
          </a:xfrm>
          <a:prstGeom prst="rect">
            <a:avLst/>
          </a:prstGeom>
          <a:noFill/>
          <a:ln>
            <a:noFill/>
          </a:ln>
        </p:spPr>
      </p:pic>
      <p:pic>
        <p:nvPicPr>
          <p:cNvPr id="423" name="Google Shape;423;p43"/>
          <p:cNvPicPr preferRelativeResize="0"/>
          <p:nvPr/>
        </p:nvPicPr>
        <p:blipFill>
          <a:blip r:embed="rId5">
            <a:alphaModFix amt="80000"/>
          </a:blip>
          <a:stretch>
            <a:fillRect/>
          </a:stretch>
        </p:blipFill>
        <p:spPr>
          <a:xfrm rot="5400000">
            <a:off x="7414848" y="2169652"/>
            <a:ext cx="425926" cy="198050"/>
          </a:xfrm>
          <a:prstGeom prst="rect">
            <a:avLst/>
          </a:prstGeom>
          <a:noFill/>
          <a:ln>
            <a:noFill/>
          </a:ln>
        </p:spPr>
      </p:pic>
      <p:pic>
        <p:nvPicPr>
          <p:cNvPr id="424" name="Google Shape;424;p43"/>
          <p:cNvPicPr preferRelativeResize="0"/>
          <p:nvPr/>
        </p:nvPicPr>
        <p:blipFill>
          <a:blip r:embed="rId5">
            <a:alphaModFix amt="80000"/>
          </a:blip>
          <a:stretch>
            <a:fillRect/>
          </a:stretch>
        </p:blipFill>
        <p:spPr>
          <a:xfrm rot="5400000">
            <a:off x="1914947" y="2199553"/>
            <a:ext cx="425926" cy="198050"/>
          </a:xfrm>
          <a:prstGeom prst="rect">
            <a:avLst/>
          </a:prstGeom>
          <a:noFill/>
          <a:ln>
            <a:noFill/>
          </a:ln>
        </p:spPr>
      </p:pic>
      <p:pic>
        <p:nvPicPr>
          <p:cNvPr id="19" name="Google Shape;413;p43"/>
          <p:cNvPicPr preferRelativeResize="0"/>
          <p:nvPr/>
        </p:nvPicPr>
        <p:blipFill>
          <a:blip r:embed="rId4">
            <a:alphaModFix amt="86000"/>
          </a:blip>
          <a:stretch>
            <a:fillRect/>
          </a:stretch>
        </p:blipFill>
        <p:spPr>
          <a:xfrm rot="729280">
            <a:off x="7043553" y="1420662"/>
            <a:ext cx="1168516" cy="689430"/>
          </a:xfrm>
          <a:prstGeom prst="rect">
            <a:avLst/>
          </a:prstGeom>
          <a:noFill/>
          <a:ln>
            <a:noFill/>
          </a:ln>
        </p:spPr>
      </p:pic>
      <p:sp>
        <p:nvSpPr>
          <p:cNvPr id="20" name="Google Shape;409;p43"/>
          <p:cNvSpPr txBox="1">
            <a:spLocks/>
          </p:cNvSpPr>
          <p:nvPr/>
        </p:nvSpPr>
        <p:spPr>
          <a:xfrm>
            <a:off x="7014461" y="1491921"/>
            <a:ext cx="1226700" cy="5727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80000"/>
              </a:lnSpc>
              <a:spcBef>
                <a:spcPts val="0"/>
              </a:spcBef>
              <a:spcAft>
                <a:spcPts val="0"/>
              </a:spcAft>
              <a:buClr>
                <a:schemeClr val="accent2"/>
              </a:buClr>
              <a:buSzPts val="2800"/>
              <a:buFont typeface="Concert One"/>
              <a:buNone/>
              <a:defRPr sz="2800" b="1" i="0" u="none" strike="noStrike" cap="none">
                <a:solidFill>
                  <a:schemeClr val="accent2"/>
                </a:solidFill>
                <a:latin typeface="Concert One"/>
                <a:ea typeface="Concert One"/>
                <a:cs typeface="Concert One"/>
                <a:sym typeface="Concert One"/>
              </a:defRPr>
            </a:lvl1pPr>
            <a:lvl2pPr marR="0" lvl="1"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2pPr>
            <a:lvl3pPr marR="0" lvl="2"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3pPr>
            <a:lvl4pPr marR="0" lvl="3"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4pPr>
            <a:lvl5pPr marR="0" lvl="4"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5pPr>
            <a:lvl6pPr marR="0" lvl="5"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6pPr>
            <a:lvl7pPr marR="0" lvl="6"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7pPr>
            <a:lvl8pPr marR="0" lvl="7"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8pPr>
            <a:lvl9pPr marR="0" lvl="8"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9pPr>
          </a:lstStyle>
          <a:p>
            <a:r>
              <a:rPr lang="en-US" sz="1800" dirty="0" smtClean="0">
                <a:solidFill>
                  <a:schemeClr val="dk2"/>
                </a:solidFill>
              </a:rPr>
              <a:t>Step </a:t>
            </a:r>
            <a:r>
              <a:rPr lang="id-ID" sz="1800" dirty="0" smtClean="0">
                <a:solidFill>
                  <a:schemeClr val="dk2"/>
                </a:solidFill>
              </a:rPr>
              <a:t>5</a:t>
            </a:r>
            <a:endParaRPr lang="en-US" sz="1800" dirty="0">
              <a:solidFill>
                <a:schemeClr val="dk2"/>
              </a:solidFill>
            </a:endParaRPr>
          </a:p>
        </p:txBody>
      </p:sp>
      <p:pic>
        <p:nvPicPr>
          <p:cNvPr id="21" name="Google Shape;421;p43"/>
          <p:cNvPicPr preferRelativeResize="0"/>
          <p:nvPr/>
        </p:nvPicPr>
        <p:blipFill>
          <a:blip r:embed="rId5">
            <a:alphaModFix amt="80000"/>
          </a:blip>
          <a:stretch>
            <a:fillRect/>
          </a:stretch>
        </p:blipFill>
        <p:spPr>
          <a:xfrm rot="5400000">
            <a:off x="4788942" y="3470477"/>
            <a:ext cx="425926" cy="198050"/>
          </a:xfrm>
          <a:prstGeom prst="rect">
            <a:avLst/>
          </a:prstGeom>
          <a:noFill/>
          <a:ln>
            <a:noFill/>
          </a:ln>
        </p:spPr>
      </p:pic>
      <p:sp>
        <p:nvSpPr>
          <p:cNvPr id="2" name="TextBox 1"/>
          <p:cNvSpPr txBox="1"/>
          <p:nvPr/>
        </p:nvSpPr>
        <p:spPr>
          <a:xfrm>
            <a:off x="1523912" y="2510878"/>
            <a:ext cx="1207996" cy="830997"/>
          </a:xfrm>
          <a:prstGeom prst="rect">
            <a:avLst/>
          </a:prstGeom>
          <a:noFill/>
        </p:spPr>
        <p:txBody>
          <a:bodyPr wrap="square" rtlCol="0">
            <a:spAutoFit/>
          </a:bodyPr>
          <a:lstStyle/>
          <a:p>
            <a:pPr algn="ctr"/>
            <a:r>
              <a:rPr lang="id-ID" sz="1600" dirty="0" smtClean="0">
                <a:latin typeface="Berlin Sans FB Demi" panose="020E0802020502020306" pitchFamily="34" charset="0"/>
              </a:rPr>
              <a:t>“Defining </a:t>
            </a:r>
            <a:r>
              <a:rPr lang="id-ID" sz="1600" dirty="0">
                <a:latin typeface="Berlin Sans FB Demi" panose="020E0802020502020306" pitchFamily="34" charset="0"/>
              </a:rPr>
              <a:t>the </a:t>
            </a:r>
            <a:r>
              <a:rPr lang="id-ID" sz="1600" dirty="0" smtClean="0">
                <a:latin typeface="Berlin Sans FB Demi" panose="020E0802020502020306" pitchFamily="34" charset="0"/>
              </a:rPr>
              <a:t>Problem”</a:t>
            </a:r>
            <a:endParaRPr lang="en-US" dirty="0">
              <a:latin typeface="Berlin Sans FB Demi" panose="020E0802020502020306" pitchFamily="34" charset="0"/>
            </a:endParaRPr>
          </a:p>
        </p:txBody>
      </p:sp>
      <p:sp>
        <p:nvSpPr>
          <p:cNvPr id="24" name="TextBox 23"/>
          <p:cNvSpPr txBox="1"/>
          <p:nvPr/>
        </p:nvSpPr>
        <p:spPr>
          <a:xfrm>
            <a:off x="2787524" y="3240646"/>
            <a:ext cx="1207996" cy="584775"/>
          </a:xfrm>
          <a:prstGeom prst="rect">
            <a:avLst/>
          </a:prstGeom>
          <a:noFill/>
        </p:spPr>
        <p:txBody>
          <a:bodyPr wrap="square" rtlCol="0">
            <a:spAutoFit/>
          </a:bodyPr>
          <a:lstStyle/>
          <a:p>
            <a:pPr algn="ctr"/>
            <a:r>
              <a:rPr lang="id-ID" sz="1600" dirty="0" smtClean="0">
                <a:latin typeface="Berlin Sans FB Demi" panose="020E0802020502020306" pitchFamily="34" charset="0"/>
              </a:rPr>
              <a:t>“</a:t>
            </a:r>
            <a:r>
              <a:rPr lang="id-ID" sz="1600" dirty="0">
                <a:latin typeface="Berlin Sans FB Demi" panose="020E0802020502020306" pitchFamily="34" charset="0"/>
              </a:rPr>
              <a:t>Self Learning</a:t>
            </a:r>
            <a:r>
              <a:rPr lang="id-ID" sz="1600" dirty="0" smtClean="0">
                <a:latin typeface="Berlin Sans FB Demi" panose="020E0802020502020306" pitchFamily="34" charset="0"/>
              </a:rPr>
              <a:t>”</a:t>
            </a:r>
            <a:endParaRPr lang="en-US" sz="1600" dirty="0">
              <a:latin typeface="Berlin Sans FB Demi" panose="020E0802020502020306" pitchFamily="34" charset="0"/>
            </a:endParaRPr>
          </a:p>
        </p:txBody>
      </p:sp>
      <p:sp>
        <p:nvSpPr>
          <p:cNvPr id="25" name="TextBox 24"/>
          <p:cNvSpPr txBox="1"/>
          <p:nvPr/>
        </p:nvSpPr>
        <p:spPr>
          <a:xfrm>
            <a:off x="4206205" y="3831135"/>
            <a:ext cx="1591399" cy="338554"/>
          </a:xfrm>
          <a:prstGeom prst="rect">
            <a:avLst/>
          </a:prstGeom>
          <a:noFill/>
        </p:spPr>
        <p:txBody>
          <a:bodyPr wrap="square" rtlCol="0">
            <a:spAutoFit/>
          </a:bodyPr>
          <a:lstStyle/>
          <a:p>
            <a:pPr algn="ctr"/>
            <a:r>
              <a:rPr lang="id-ID" sz="1600" dirty="0" smtClean="0">
                <a:latin typeface="Berlin Sans FB Demi" panose="020E0802020502020306" pitchFamily="34" charset="0"/>
              </a:rPr>
              <a:t>“</a:t>
            </a:r>
            <a:r>
              <a:rPr lang="id-ID" sz="1600" dirty="0">
                <a:latin typeface="Berlin Sans FB Demi" panose="020E0802020502020306" pitchFamily="34" charset="0"/>
              </a:rPr>
              <a:t>Investigation</a:t>
            </a:r>
            <a:r>
              <a:rPr lang="id-ID" sz="1600" dirty="0" smtClean="0">
                <a:latin typeface="Berlin Sans FB Demi" panose="020E0802020502020306" pitchFamily="34" charset="0"/>
              </a:rPr>
              <a:t>”</a:t>
            </a:r>
            <a:endParaRPr lang="en-US" sz="1600" dirty="0">
              <a:latin typeface="Berlin Sans FB Demi" panose="020E0802020502020306" pitchFamily="34" charset="0"/>
            </a:endParaRPr>
          </a:p>
        </p:txBody>
      </p:sp>
      <p:sp>
        <p:nvSpPr>
          <p:cNvPr id="26" name="TextBox 25"/>
          <p:cNvSpPr txBox="1"/>
          <p:nvPr/>
        </p:nvSpPr>
        <p:spPr>
          <a:xfrm>
            <a:off x="5640549" y="3211554"/>
            <a:ext cx="1672563" cy="584775"/>
          </a:xfrm>
          <a:prstGeom prst="rect">
            <a:avLst/>
          </a:prstGeom>
          <a:noFill/>
        </p:spPr>
        <p:txBody>
          <a:bodyPr wrap="square" rtlCol="0">
            <a:spAutoFit/>
          </a:bodyPr>
          <a:lstStyle/>
          <a:p>
            <a:pPr algn="ctr"/>
            <a:r>
              <a:rPr lang="id-ID" sz="1600" dirty="0" smtClean="0">
                <a:latin typeface="Berlin Sans FB Demi" panose="020E0802020502020306" pitchFamily="34" charset="0"/>
              </a:rPr>
              <a:t>“Exchange Knowledge”</a:t>
            </a:r>
            <a:endParaRPr lang="en-US" sz="1600" dirty="0">
              <a:latin typeface="Berlin Sans FB Demi" panose="020E0802020502020306" pitchFamily="34" charset="0"/>
            </a:endParaRPr>
          </a:p>
        </p:txBody>
      </p:sp>
      <p:sp>
        <p:nvSpPr>
          <p:cNvPr id="27" name="TextBox 26"/>
          <p:cNvSpPr txBox="1"/>
          <p:nvPr/>
        </p:nvSpPr>
        <p:spPr>
          <a:xfrm>
            <a:off x="6954434" y="2476166"/>
            <a:ext cx="1346754" cy="338554"/>
          </a:xfrm>
          <a:prstGeom prst="rect">
            <a:avLst/>
          </a:prstGeom>
          <a:noFill/>
        </p:spPr>
        <p:txBody>
          <a:bodyPr wrap="square" rtlCol="0">
            <a:spAutoFit/>
          </a:bodyPr>
          <a:lstStyle/>
          <a:p>
            <a:pPr algn="ctr"/>
            <a:r>
              <a:rPr lang="id-ID" sz="1600" dirty="0" smtClean="0">
                <a:latin typeface="Berlin Sans FB Demi" panose="020E0802020502020306" pitchFamily="34" charset="0"/>
              </a:rPr>
              <a:t>“</a:t>
            </a:r>
            <a:r>
              <a:rPr lang="id-ID" sz="1600" dirty="0">
                <a:latin typeface="Berlin Sans FB Demi" panose="020E0802020502020306" pitchFamily="34" charset="0"/>
              </a:rPr>
              <a:t>Assesment</a:t>
            </a:r>
            <a:r>
              <a:rPr lang="id-ID" sz="1600" dirty="0" smtClean="0">
                <a:latin typeface="Berlin Sans FB Demi" panose="020E0802020502020306" pitchFamily="34" charset="0"/>
              </a:rPr>
              <a:t>”</a:t>
            </a:r>
            <a:endParaRPr lang="en-US" sz="1600" dirty="0">
              <a:latin typeface="Berlin Sans FB Demi" panose="020E0802020502020306"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28"/>
        <p:cNvGrpSpPr/>
        <p:nvPr/>
      </p:nvGrpSpPr>
      <p:grpSpPr>
        <a:xfrm>
          <a:off x="0" y="0"/>
          <a:ext cx="0" cy="0"/>
          <a:chOff x="0" y="0"/>
          <a:chExt cx="0" cy="0"/>
        </a:xfrm>
      </p:grpSpPr>
      <p:sp>
        <p:nvSpPr>
          <p:cNvPr id="430" name="Google Shape;430;p44"/>
          <p:cNvSpPr txBox="1">
            <a:spLocks noGrp="1"/>
          </p:cNvSpPr>
          <p:nvPr>
            <p:ph type="title"/>
          </p:nvPr>
        </p:nvSpPr>
        <p:spPr>
          <a:xfrm>
            <a:off x="1002324" y="711173"/>
            <a:ext cx="2543763" cy="838847"/>
          </a:xfrm>
          <a:prstGeom prst="rect">
            <a:avLst/>
          </a:prstGeom>
        </p:spPr>
        <p:txBody>
          <a:bodyPr spcFirstLastPara="1" wrap="square" lIns="91425" tIns="91425" rIns="91425" bIns="91425" anchor="t" anchorCtr="0">
            <a:noAutofit/>
          </a:bodyPr>
          <a:lstStyle/>
          <a:p>
            <a:pPr lvl="0"/>
            <a:r>
              <a:rPr lang="id-ID" dirty="0"/>
              <a:t>Pendefinisian </a:t>
            </a:r>
            <a:r>
              <a:rPr lang="id-ID" dirty="0" smtClean="0"/>
              <a:t>Masalah</a:t>
            </a:r>
            <a:endParaRPr dirty="0"/>
          </a:p>
        </p:txBody>
      </p:sp>
      <p:grpSp>
        <p:nvGrpSpPr>
          <p:cNvPr id="431" name="Google Shape;431;p44"/>
          <p:cNvGrpSpPr/>
          <p:nvPr/>
        </p:nvGrpSpPr>
        <p:grpSpPr>
          <a:xfrm rot="5400000">
            <a:off x="4734784" y="1027842"/>
            <a:ext cx="3994642" cy="3165025"/>
            <a:chOff x="2556950" y="2043625"/>
            <a:chExt cx="2458725" cy="1760200"/>
          </a:xfrm>
        </p:grpSpPr>
        <p:sp>
          <p:nvSpPr>
            <p:cNvPr id="432" name="Google Shape;432;p44"/>
            <p:cNvSpPr/>
            <p:nvPr/>
          </p:nvSpPr>
          <p:spPr>
            <a:xfrm>
              <a:off x="2556950" y="2043625"/>
              <a:ext cx="2458725" cy="1760200"/>
            </a:xfrm>
            <a:custGeom>
              <a:avLst/>
              <a:gdLst/>
              <a:ahLst/>
              <a:cxnLst/>
              <a:rect l="l" t="t" r="r" b="b"/>
              <a:pathLst>
                <a:path w="98349" h="70408" extrusionOk="0">
                  <a:moveTo>
                    <a:pt x="90818" y="1816"/>
                  </a:moveTo>
                  <a:cubicBezTo>
                    <a:pt x="92383" y="1969"/>
                    <a:pt x="93897" y="2373"/>
                    <a:pt x="95019" y="3508"/>
                  </a:cubicBezTo>
                  <a:cubicBezTo>
                    <a:pt x="96028" y="4532"/>
                    <a:pt x="96504" y="5893"/>
                    <a:pt x="96734" y="7309"/>
                  </a:cubicBezTo>
                  <a:cubicBezTo>
                    <a:pt x="96493" y="6832"/>
                    <a:pt x="96285" y="6466"/>
                    <a:pt x="96173" y="6300"/>
                  </a:cubicBezTo>
                  <a:cubicBezTo>
                    <a:pt x="94887" y="4384"/>
                    <a:pt x="92996" y="2705"/>
                    <a:pt x="90818" y="1816"/>
                  </a:cubicBezTo>
                  <a:close/>
                  <a:moveTo>
                    <a:pt x="11961" y="1646"/>
                  </a:moveTo>
                  <a:cubicBezTo>
                    <a:pt x="12129" y="1646"/>
                    <a:pt x="12296" y="1647"/>
                    <a:pt x="12463" y="1647"/>
                  </a:cubicBezTo>
                  <a:cubicBezTo>
                    <a:pt x="15236" y="1651"/>
                    <a:pt x="18010" y="1674"/>
                    <a:pt x="20784" y="1688"/>
                  </a:cubicBezTo>
                  <a:lnTo>
                    <a:pt x="53375" y="1849"/>
                  </a:lnTo>
                  <a:cubicBezTo>
                    <a:pt x="58769" y="1875"/>
                    <a:pt x="64162" y="1907"/>
                    <a:pt x="69553" y="1907"/>
                  </a:cubicBezTo>
                  <a:cubicBezTo>
                    <a:pt x="75895" y="1907"/>
                    <a:pt x="82236" y="1863"/>
                    <a:pt x="88576" y="1717"/>
                  </a:cubicBezTo>
                  <a:cubicBezTo>
                    <a:pt x="89068" y="1724"/>
                    <a:pt x="89571" y="1733"/>
                    <a:pt x="90074" y="1761"/>
                  </a:cubicBezTo>
                  <a:cubicBezTo>
                    <a:pt x="91936" y="2502"/>
                    <a:pt x="93588" y="3529"/>
                    <a:pt x="94965" y="5102"/>
                  </a:cubicBezTo>
                  <a:cubicBezTo>
                    <a:pt x="95712" y="5955"/>
                    <a:pt x="96335" y="6907"/>
                    <a:pt x="96820" y="7930"/>
                  </a:cubicBezTo>
                  <a:cubicBezTo>
                    <a:pt x="96911" y="8720"/>
                    <a:pt x="96939" y="9512"/>
                    <a:pt x="96950" y="10260"/>
                  </a:cubicBezTo>
                  <a:cubicBezTo>
                    <a:pt x="97038" y="15743"/>
                    <a:pt x="96885" y="21239"/>
                    <a:pt x="96853" y="26722"/>
                  </a:cubicBezTo>
                  <a:lnTo>
                    <a:pt x="96655" y="59972"/>
                  </a:lnTo>
                  <a:cubicBezTo>
                    <a:pt x="96639" y="60013"/>
                    <a:pt x="96626" y="60056"/>
                    <a:pt x="96620" y="60101"/>
                  </a:cubicBezTo>
                  <a:cubicBezTo>
                    <a:pt x="96277" y="62648"/>
                    <a:pt x="96354" y="65704"/>
                    <a:pt x="93954" y="67311"/>
                  </a:cubicBezTo>
                  <a:cubicBezTo>
                    <a:pt x="92234" y="68462"/>
                    <a:pt x="90018" y="68563"/>
                    <a:pt x="87924" y="68563"/>
                  </a:cubicBezTo>
                  <a:cubicBezTo>
                    <a:pt x="87478" y="68563"/>
                    <a:pt x="87038" y="68558"/>
                    <a:pt x="86609" y="68558"/>
                  </a:cubicBezTo>
                  <a:cubicBezTo>
                    <a:pt x="86449" y="68558"/>
                    <a:pt x="86290" y="68559"/>
                    <a:pt x="86134" y="68561"/>
                  </a:cubicBezTo>
                  <a:cubicBezTo>
                    <a:pt x="79796" y="68630"/>
                    <a:pt x="73460" y="68702"/>
                    <a:pt x="67122" y="68777"/>
                  </a:cubicBezTo>
                  <a:cubicBezTo>
                    <a:pt x="54449" y="68943"/>
                    <a:pt x="41775" y="69086"/>
                    <a:pt x="29100" y="69207"/>
                  </a:cubicBezTo>
                  <a:cubicBezTo>
                    <a:pt x="25099" y="69250"/>
                    <a:pt x="21017" y="69468"/>
                    <a:pt x="16955" y="69468"/>
                  </a:cubicBezTo>
                  <a:cubicBezTo>
                    <a:pt x="15090" y="69468"/>
                    <a:pt x="13229" y="69422"/>
                    <a:pt x="11382" y="69292"/>
                  </a:cubicBezTo>
                  <a:cubicBezTo>
                    <a:pt x="11338" y="69271"/>
                    <a:pt x="11291" y="69256"/>
                    <a:pt x="11243" y="69249"/>
                  </a:cubicBezTo>
                  <a:cubicBezTo>
                    <a:pt x="9261" y="68910"/>
                    <a:pt x="7147" y="68692"/>
                    <a:pt x="5324" y="67786"/>
                  </a:cubicBezTo>
                  <a:cubicBezTo>
                    <a:pt x="2945" y="66603"/>
                    <a:pt x="1957" y="64442"/>
                    <a:pt x="1766" y="61862"/>
                  </a:cubicBezTo>
                  <a:cubicBezTo>
                    <a:pt x="1395" y="56826"/>
                    <a:pt x="1728" y="51663"/>
                    <a:pt x="1735" y="46613"/>
                  </a:cubicBezTo>
                  <a:cubicBezTo>
                    <a:pt x="1749" y="35854"/>
                    <a:pt x="1764" y="25094"/>
                    <a:pt x="1779" y="14335"/>
                  </a:cubicBezTo>
                  <a:cubicBezTo>
                    <a:pt x="1787" y="10034"/>
                    <a:pt x="1586" y="4144"/>
                    <a:pt x="6469" y="2332"/>
                  </a:cubicBezTo>
                  <a:cubicBezTo>
                    <a:pt x="8213" y="1685"/>
                    <a:pt x="10115" y="1646"/>
                    <a:pt x="11961" y="1646"/>
                  </a:cubicBezTo>
                  <a:close/>
                  <a:moveTo>
                    <a:pt x="13285" y="114"/>
                  </a:moveTo>
                  <a:cubicBezTo>
                    <a:pt x="12308" y="114"/>
                    <a:pt x="11333" y="128"/>
                    <a:pt x="10360" y="170"/>
                  </a:cubicBezTo>
                  <a:cubicBezTo>
                    <a:pt x="8433" y="256"/>
                    <a:pt x="6448" y="529"/>
                    <a:pt x="4740" y="1483"/>
                  </a:cubicBezTo>
                  <a:cubicBezTo>
                    <a:pt x="1083" y="3528"/>
                    <a:pt x="415" y="7888"/>
                    <a:pt x="333" y="11705"/>
                  </a:cubicBezTo>
                  <a:cubicBezTo>
                    <a:pt x="85" y="23331"/>
                    <a:pt x="297" y="34985"/>
                    <a:pt x="284" y="46615"/>
                  </a:cubicBezTo>
                  <a:cubicBezTo>
                    <a:pt x="280" y="49934"/>
                    <a:pt x="276" y="53253"/>
                    <a:pt x="271" y="56572"/>
                  </a:cubicBezTo>
                  <a:cubicBezTo>
                    <a:pt x="270" y="59156"/>
                    <a:pt x="0" y="61953"/>
                    <a:pt x="735" y="64469"/>
                  </a:cubicBezTo>
                  <a:cubicBezTo>
                    <a:pt x="2020" y="68857"/>
                    <a:pt x="6707" y="70383"/>
                    <a:pt x="10866" y="70383"/>
                  </a:cubicBezTo>
                  <a:cubicBezTo>
                    <a:pt x="10941" y="70383"/>
                    <a:pt x="11016" y="70382"/>
                    <a:pt x="11090" y="70381"/>
                  </a:cubicBezTo>
                  <a:cubicBezTo>
                    <a:pt x="11215" y="70380"/>
                    <a:pt x="11335" y="70334"/>
                    <a:pt x="11429" y="70253"/>
                  </a:cubicBezTo>
                  <a:cubicBezTo>
                    <a:pt x="12710" y="70379"/>
                    <a:pt x="14003" y="70407"/>
                    <a:pt x="15298" y="70407"/>
                  </a:cubicBezTo>
                  <a:cubicBezTo>
                    <a:pt x="15751" y="70407"/>
                    <a:pt x="16204" y="70404"/>
                    <a:pt x="16657" y="70400"/>
                  </a:cubicBezTo>
                  <a:cubicBezTo>
                    <a:pt x="20114" y="70371"/>
                    <a:pt x="23570" y="70339"/>
                    <a:pt x="27027" y="70305"/>
                  </a:cubicBezTo>
                  <a:cubicBezTo>
                    <a:pt x="33940" y="70240"/>
                    <a:pt x="40853" y="70176"/>
                    <a:pt x="47766" y="70112"/>
                  </a:cubicBezTo>
                  <a:cubicBezTo>
                    <a:pt x="61461" y="69984"/>
                    <a:pt x="75204" y="70217"/>
                    <a:pt x="88893" y="69756"/>
                  </a:cubicBezTo>
                  <a:cubicBezTo>
                    <a:pt x="91383" y="69672"/>
                    <a:pt x="94095" y="69291"/>
                    <a:pt x="95825" y="67303"/>
                  </a:cubicBezTo>
                  <a:cubicBezTo>
                    <a:pt x="97229" y="65692"/>
                    <a:pt x="97707" y="63354"/>
                    <a:pt x="97702" y="61216"/>
                  </a:cubicBezTo>
                  <a:cubicBezTo>
                    <a:pt x="97844" y="61112"/>
                    <a:pt x="97944" y="60948"/>
                    <a:pt x="97945" y="60721"/>
                  </a:cubicBezTo>
                  <a:cubicBezTo>
                    <a:pt x="98025" y="47899"/>
                    <a:pt x="98104" y="35079"/>
                    <a:pt x="98183" y="22259"/>
                  </a:cubicBezTo>
                  <a:cubicBezTo>
                    <a:pt x="98203" y="19054"/>
                    <a:pt x="98221" y="15849"/>
                    <a:pt x="98238" y="12644"/>
                  </a:cubicBezTo>
                  <a:cubicBezTo>
                    <a:pt x="98247" y="10300"/>
                    <a:pt x="98349" y="7837"/>
                    <a:pt x="97619" y="5576"/>
                  </a:cubicBezTo>
                  <a:cubicBezTo>
                    <a:pt x="96494" y="2088"/>
                    <a:pt x="93720" y="828"/>
                    <a:pt x="90596" y="828"/>
                  </a:cubicBezTo>
                  <a:cubicBezTo>
                    <a:pt x="90441" y="828"/>
                    <a:pt x="90285" y="831"/>
                    <a:pt x="90129" y="837"/>
                  </a:cubicBezTo>
                  <a:lnTo>
                    <a:pt x="90128" y="837"/>
                  </a:lnTo>
                  <a:cubicBezTo>
                    <a:pt x="66351" y="1"/>
                    <a:pt x="42503" y="277"/>
                    <a:pt x="18704" y="170"/>
                  </a:cubicBezTo>
                  <a:cubicBezTo>
                    <a:pt x="16902" y="162"/>
                    <a:pt x="15092" y="114"/>
                    <a:pt x="13285" y="114"/>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44"/>
            <p:cNvSpPr/>
            <p:nvPr/>
          </p:nvSpPr>
          <p:spPr>
            <a:xfrm>
              <a:off x="4670200" y="2819475"/>
              <a:ext cx="245125" cy="219275"/>
            </a:xfrm>
            <a:custGeom>
              <a:avLst/>
              <a:gdLst/>
              <a:ahLst/>
              <a:cxnLst/>
              <a:rect l="l" t="t" r="r" b="b"/>
              <a:pathLst>
                <a:path w="9805" h="8771" extrusionOk="0">
                  <a:moveTo>
                    <a:pt x="6458" y="1744"/>
                  </a:moveTo>
                  <a:lnTo>
                    <a:pt x="6458" y="1744"/>
                  </a:lnTo>
                  <a:cubicBezTo>
                    <a:pt x="6577" y="1765"/>
                    <a:pt x="6694" y="1793"/>
                    <a:pt x="6810" y="1826"/>
                  </a:cubicBezTo>
                  <a:cubicBezTo>
                    <a:pt x="8173" y="2233"/>
                    <a:pt x="8547" y="3509"/>
                    <a:pt x="8357" y="4744"/>
                  </a:cubicBezTo>
                  <a:cubicBezTo>
                    <a:pt x="8322" y="4117"/>
                    <a:pt x="8146" y="3499"/>
                    <a:pt x="7814" y="2957"/>
                  </a:cubicBezTo>
                  <a:cubicBezTo>
                    <a:pt x="7497" y="2436"/>
                    <a:pt x="7011" y="2019"/>
                    <a:pt x="6458" y="1744"/>
                  </a:cubicBezTo>
                  <a:close/>
                  <a:moveTo>
                    <a:pt x="4989" y="2133"/>
                  </a:moveTo>
                  <a:cubicBezTo>
                    <a:pt x="6456" y="2133"/>
                    <a:pt x="7706" y="3080"/>
                    <a:pt x="7730" y="4903"/>
                  </a:cubicBezTo>
                  <a:cubicBezTo>
                    <a:pt x="7742" y="5796"/>
                    <a:pt x="7376" y="6656"/>
                    <a:pt x="6797" y="7223"/>
                  </a:cubicBezTo>
                  <a:cubicBezTo>
                    <a:pt x="6429" y="7400"/>
                    <a:pt x="6022" y="7478"/>
                    <a:pt x="5603" y="7478"/>
                  </a:cubicBezTo>
                  <a:cubicBezTo>
                    <a:pt x="4895" y="7478"/>
                    <a:pt x="4156" y="7255"/>
                    <a:pt x="3525" y="6903"/>
                  </a:cubicBezTo>
                  <a:cubicBezTo>
                    <a:pt x="3308" y="6781"/>
                    <a:pt x="3103" y="6642"/>
                    <a:pt x="2911" y="6484"/>
                  </a:cubicBezTo>
                  <a:cubicBezTo>
                    <a:pt x="2179" y="5525"/>
                    <a:pt x="1818" y="4255"/>
                    <a:pt x="2392" y="3156"/>
                  </a:cubicBezTo>
                  <a:cubicBezTo>
                    <a:pt x="2562" y="2832"/>
                    <a:pt x="2827" y="2564"/>
                    <a:pt x="3148" y="2347"/>
                  </a:cubicBezTo>
                  <a:cubicBezTo>
                    <a:pt x="3197" y="2429"/>
                    <a:pt x="3284" y="2476"/>
                    <a:pt x="3375" y="2476"/>
                  </a:cubicBezTo>
                  <a:cubicBezTo>
                    <a:pt x="3408" y="2476"/>
                    <a:pt x="3442" y="2469"/>
                    <a:pt x="3475" y="2456"/>
                  </a:cubicBezTo>
                  <a:cubicBezTo>
                    <a:pt x="3979" y="2239"/>
                    <a:pt x="4496" y="2133"/>
                    <a:pt x="4989" y="2133"/>
                  </a:cubicBezTo>
                  <a:close/>
                  <a:moveTo>
                    <a:pt x="5476" y="1"/>
                  </a:moveTo>
                  <a:cubicBezTo>
                    <a:pt x="4394" y="1"/>
                    <a:pt x="3206" y="667"/>
                    <a:pt x="2447" y="1312"/>
                  </a:cubicBezTo>
                  <a:cubicBezTo>
                    <a:pt x="910" y="2619"/>
                    <a:pt x="0" y="4604"/>
                    <a:pt x="1199" y="6446"/>
                  </a:cubicBezTo>
                  <a:cubicBezTo>
                    <a:pt x="2115" y="7852"/>
                    <a:pt x="3948" y="8770"/>
                    <a:pt x="5658" y="8770"/>
                  </a:cubicBezTo>
                  <a:cubicBezTo>
                    <a:pt x="5901" y="8770"/>
                    <a:pt x="6142" y="8752"/>
                    <a:pt x="6377" y="8713"/>
                  </a:cubicBezTo>
                  <a:cubicBezTo>
                    <a:pt x="8390" y="8384"/>
                    <a:pt x="9495" y="6421"/>
                    <a:pt x="9651" y="4517"/>
                  </a:cubicBezTo>
                  <a:cubicBezTo>
                    <a:pt x="9804" y="2648"/>
                    <a:pt x="8845" y="987"/>
                    <a:pt x="6990" y="633"/>
                  </a:cubicBezTo>
                  <a:cubicBezTo>
                    <a:pt x="6986" y="628"/>
                    <a:pt x="6987" y="622"/>
                    <a:pt x="6982" y="617"/>
                  </a:cubicBezTo>
                  <a:cubicBezTo>
                    <a:pt x="6556" y="176"/>
                    <a:pt x="6030" y="1"/>
                    <a:pt x="547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44"/>
            <p:cNvSpPr/>
            <p:nvPr/>
          </p:nvSpPr>
          <p:spPr>
            <a:xfrm>
              <a:off x="2729800" y="2201775"/>
              <a:ext cx="1934650" cy="1470275"/>
            </a:xfrm>
            <a:custGeom>
              <a:avLst/>
              <a:gdLst/>
              <a:ahLst/>
              <a:cxnLst/>
              <a:rect l="l" t="t" r="r" b="b"/>
              <a:pathLst>
                <a:path w="77386" h="58811" extrusionOk="0">
                  <a:moveTo>
                    <a:pt x="1185" y="1196"/>
                  </a:moveTo>
                  <a:cubicBezTo>
                    <a:pt x="1321" y="1206"/>
                    <a:pt x="1457" y="1209"/>
                    <a:pt x="1594" y="1217"/>
                  </a:cubicBezTo>
                  <a:cubicBezTo>
                    <a:pt x="1469" y="1589"/>
                    <a:pt x="1356" y="1964"/>
                    <a:pt x="1256" y="2343"/>
                  </a:cubicBezTo>
                  <a:cubicBezTo>
                    <a:pt x="1233" y="1960"/>
                    <a:pt x="1214" y="1577"/>
                    <a:pt x="1185" y="1196"/>
                  </a:cubicBezTo>
                  <a:close/>
                  <a:moveTo>
                    <a:pt x="1429" y="10485"/>
                  </a:moveTo>
                  <a:cubicBezTo>
                    <a:pt x="1528" y="13703"/>
                    <a:pt x="1641" y="16920"/>
                    <a:pt x="1741" y="20138"/>
                  </a:cubicBezTo>
                  <a:cubicBezTo>
                    <a:pt x="1837" y="23209"/>
                    <a:pt x="1746" y="26237"/>
                    <a:pt x="1537" y="29264"/>
                  </a:cubicBezTo>
                  <a:lnTo>
                    <a:pt x="1537" y="29263"/>
                  </a:lnTo>
                  <a:cubicBezTo>
                    <a:pt x="1502" y="24699"/>
                    <a:pt x="1466" y="20136"/>
                    <a:pt x="1431" y="15573"/>
                  </a:cubicBezTo>
                  <a:cubicBezTo>
                    <a:pt x="1418" y="13882"/>
                    <a:pt x="1426" y="12184"/>
                    <a:pt x="1429" y="10485"/>
                  </a:cubicBezTo>
                  <a:close/>
                  <a:moveTo>
                    <a:pt x="2124" y="1246"/>
                  </a:moveTo>
                  <a:cubicBezTo>
                    <a:pt x="4213" y="1360"/>
                    <a:pt x="6315" y="1397"/>
                    <a:pt x="8419" y="1397"/>
                  </a:cubicBezTo>
                  <a:cubicBezTo>
                    <a:pt x="12299" y="1397"/>
                    <a:pt x="16191" y="1272"/>
                    <a:pt x="20040" y="1270"/>
                  </a:cubicBezTo>
                  <a:cubicBezTo>
                    <a:pt x="26225" y="1266"/>
                    <a:pt x="32411" y="1262"/>
                    <a:pt x="38596" y="1259"/>
                  </a:cubicBezTo>
                  <a:cubicBezTo>
                    <a:pt x="39551" y="1258"/>
                    <a:pt x="40507" y="1258"/>
                    <a:pt x="41462" y="1258"/>
                  </a:cubicBezTo>
                  <a:cubicBezTo>
                    <a:pt x="52992" y="1258"/>
                    <a:pt x="64522" y="1289"/>
                    <a:pt x="76050" y="1431"/>
                  </a:cubicBezTo>
                  <a:cubicBezTo>
                    <a:pt x="75508" y="10645"/>
                    <a:pt x="75757" y="19965"/>
                    <a:pt x="75669" y="29192"/>
                  </a:cubicBezTo>
                  <a:lnTo>
                    <a:pt x="75407" y="56668"/>
                  </a:lnTo>
                  <a:cubicBezTo>
                    <a:pt x="63045" y="57008"/>
                    <a:pt x="50680" y="57249"/>
                    <a:pt x="38315" y="57388"/>
                  </a:cubicBezTo>
                  <a:cubicBezTo>
                    <a:pt x="32078" y="57457"/>
                    <a:pt x="25842" y="57499"/>
                    <a:pt x="19605" y="57515"/>
                  </a:cubicBezTo>
                  <a:cubicBezTo>
                    <a:pt x="16487" y="57522"/>
                    <a:pt x="13368" y="57517"/>
                    <a:pt x="10250" y="57534"/>
                  </a:cubicBezTo>
                  <a:cubicBezTo>
                    <a:pt x="10143" y="57535"/>
                    <a:pt x="10036" y="57535"/>
                    <a:pt x="9929" y="57535"/>
                  </a:cubicBezTo>
                  <a:cubicBezTo>
                    <a:pt x="8490" y="57535"/>
                    <a:pt x="7027" y="57489"/>
                    <a:pt x="5567" y="57489"/>
                  </a:cubicBezTo>
                  <a:cubicBezTo>
                    <a:pt x="4939" y="57489"/>
                    <a:pt x="4312" y="57498"/>
                    <a:pt x="3688" y="57522"/>
                  </a:cubicBezTo>
                  <a:cubicBezTo>
                    <a:pt x="3003" y="57039"/>
                    <a:pt x="2376" y="56527"/>
                    <a:pt x="1858" y="55767"/>
                  </a:cubicBezTo>
                  <a:cubicBezTo>
                    <a:pt x="1847" y="55751"/>
                    <a:pt x="1839" y="55734"/>
                    <a:pt x="1827" y="55718"/>
                  </a:cubicBezTo>
                  <a:cubicBezTo>
                    <a:pt x="1832" y="54354"/>
                    <a:pt x="1719" y="52964"/>
                    <a:pt x="1709" y="51661"/>
                  </a:cubicBezTo>
                  <a:lnTo>
                    <a:pt x="1653" y="44374"/>
                  </a:lnTo>
                  <a:cubicBezTo>
                    <a:pt x="1624" y="40693"/>
                    <a:pt x="1596" y="37014"/>
                    <a:pt x="1568" y="33333"/>
                  </a:cubicBezTo>
                  <a:cubicBezTo>
                    <a:pt x="2545" y="23669"/>
                    <a:pt x="1881" y="13855"/>
                    <a:pt x="1409" y="4156"/>
                  </a:cubicBezTo>
                  <a:cubicBezTo>
                    <a:pt x="1577" y="3170"/>
                    <a:pt x="1816" y="2197"/>
                    <a:pt x="2124" y="1246"/>
                  </a:cubicBezTo>
                  <a:close/>
                  <a:moveTo>
                    <a:pt x="1796" y="56741"/>
                  </a:moveTo>
                  <a:cubicBezTo>
                    <a:pt x="2019" y="57044"/>
                    <a:pt x="2266" y="57328"/>
                    <a:pt x="2537" y="57589"/>
                  </a:cubicBezTo>
                  <a:cubicBezTo>
                    <a:pt x="2262" y="57609"/>
                    <a:pt x="1987" y="57631"/>
                    <a:pt x="1714" y="57661"/>
                  </a:cubicBezTo>
                  <a:cubicBezTo>
                    <a:pt x="1754" y="57359"/>
                    <a:pt x="1778" y="57051"/>
                    <a:pt x="1796" y="56741"/>
                  </a:cubicBezTo>
                  <a:close/>
                  <a:moveTo>
                    <a:pt x="8719" y="0"/>
                  </a:moveTo>
                  <a:cubicBezTo>
                    <a:pt x="6094" y="0"/>
                    <a:pt x="3474" y="55"/>
                    <a:pt x="877" y="244"/>
                  </a:cubicBezTo>
                  <a:cubicBezTo>
                    <a:pt x="844" y="246"/>
                    <a:pt x="819" y="259"/>
                    <a:pt x="789" y="266"/>
                  </a:cubicBezTo>
                  <a:cubicBezTo>
                    <a:pt x="771" y="264"/>
                    <a:pt x="752" y="263"/>
                    <a:pt x="734" y="263"/>
                  </a:cubicBezTo>
                  <a:cubicBezTo>
                    <a:pt x="541" y="263"/>
                    <a:pt x="349" y="388"/>
                    <a:pt x="331" y="651"/>
                  </a:cubicBezTo>
                  <a:cubicBezTo>
                    <a:pt x="1" y="5484"/>
                    <a:pt x="225" y="10382"/>
                    <a:pt x="256" y="15225"/>
                  </a:cubicBezTo>
                  <a:cubicBezTo>
                    <a:pt x="288" y="20083"/>
                    <a:pt x="319" y="24941"/>
                    <a:pt x="350" y="29799"/>
                  </a:cubicBezTo>
                  <a:lnTo>
                    <a:pt x="440" y="44026"/>
                  </a:lnTo>
                  <a:lnTo>
                    <a:pt x="486" y="51313"/>
                  </a:lnTo>
                  <a:cubicBezTo>
                    <a:pt x="501" y="53595"/>
                    <a:pt x="196" y="56150"/>
                    <a:pt x="694" y="58379"/>
                  </a:cubicBezTo>
                  <a:cubicBezTo>
                    <a:pt x="743" y="58599"/>
                    <a:pt x="943" y="58709"/>
                    <a:pt x="1142" y="58709"/>
                  </a:cubicBezTo>
                  <a:cubicBezTo>
                    <a:pt x="1313" y="58709"/>
                    <a:pt x="1484" y="58628"/>
                    <a:pt x="1560" y="58465"/>
                  </a:cubicBezTo>
                  <a:cubicBezTo>
                    <a:pt x="2410" y="58574"/>
                    <a:pt x="3275" y="58631"/>
                    <a:pt x="4143" y="58662"/>
                  </a:cubicBezTo>
                  <a:cubicBezTo>
                    <a:pt x="4267" y="58711"/>
                    <a:pt x="4390" y="58760"/>
                    <a:pt x="4517" y="58797"/>
                  </a:cubicBezTo>
                  <a:cubicBezTo>
                    <a:pt x="4549" y="58806"/>
                    <a:pt x="4579" y="58811"/>
                    <a:pt x="4608" y="58811"/>
                  </a:cubicBezTo>
                  <a:cubicBezTo>
                    <a:pt x="4706" y="58811"/>
                    <a:pt x="4782" y="58758"/>
                    <a:pt x="4829" y="58685"/>
                  </a:cubicBezTo>
                  <a:cubicBezTo>
                    <a:pt x="5253" y="58694"/>
                    <a:pt x="5679" y="58697"/>
                    <a:pt x="6104" y="58697"/>
                  </a:cubicBezTo>
                  <a:cubicBezTo>
                    <a:pt x="7282" y="58697"/>
                    <a:pt x="8460" y="58673"/>
                    <a:pt x="9622" y="58673"/>
                  </a:cubicBezTo>
                  <a:cubicBezTo>
                    <a:pt x="9831" y="58673"/>
                    <a:pt x="10041" y="58674"/>
                    <a:pt x="10249" y="58676"/>
                  </a:cubicBezTo>
                  <a:cubicBezTo>
                    <a:pt x="12029" y="58692"/>
                    <a:pt x="13808" y="58697"/>
                    <a:pt x="15587" y="58697"/>
                  </a:cubicBezTo>
                  <a:cubicBezTo>
                    <a:pt x="16811" y="58697"/>
                    <a:pt x="18034" y="58695"/>
                    <a:pt x="19258" y="58693"/>
                  </a:cubicBezTo>
                  <a:cubicBezTo>
                    <a:pt x="25610" y="58680"/>
                    <a:pt x="31963" y="58642"/>
                    <a:pt x="38314" y="58575"/>
                  </a:cubicBezTo>
                  <a:cubicBezTo>
                    <a:pt x="50762" y="58444"/>
                    <a:pt x="63207" y="58209"/>
                    <a:pt x="75651" y="57869"/>
                  </a:cubicBezTo>
                  <a:cubicBezTo>
                    <a:pt x="75753" y="57933"/>
                    <a:pt x="75875" y="57965"/>
                    <a:pt x="75997" y="57965"/>
                  </a:cubicBezTo>
                  <a:cubicBezTo>
                    <a:pt x="76255" y="57965"/>
                    <a:pt x="76513" y="57823"/>
                    <a:pt x="76585" y="57538"/>
                  </a:cubicBezTo>
                  <a:cubicBezTo>
                    <a:pt x="76668" y="57367"/>
                    <a:pt x="76677" y="57171"/>
                    <a:pt x="76610" y="56994"/>
                  </a:cubicBezTo>
                  <a:cubicBezTo>
                    <a:pt x="76695" y="47727"/>
                    <a:pt x="76782" y="38459"/>
                    <a:pt x="76869" y="29191"/>
                  </a:cubicBezTo>
                  <a:cubicBezTo>
                    <a:pt x="76954" y="19914"/>
                    <a:pt x="77386" y="10546"/>
                    <a:pt x="77006" y="1274"/>
                  </a:cubicBezTo>
                  <a:cubicBezTo>
                    <a:pt x="77324" y="946"/>
                    <a:pt x="77187" y="235"/>
                    <a:pt x="76591" y="229"/>
                  </a:cubicBezTo>
                  <a:cubicBezTo>
                    <a:pt x="66238" y="106"/>
                    <a:pt x="55885" y="74"/>
                    <a:pt x="45533" y="74"/>
                  </a:cubicBezTo>
                  <a:cubicBezTo>
                    <a:pt x="43221" y="74"/>
                    <a:pt x="40908" y="76"/>
                    <a:pt x="38596" y="78"/>
                  </a:cubicBezTo>
                  <a:cubicBezTo>
                    <a:pt x="32411" y="84"/>
                    <a:pt x="26225" y="94"/>
                    <a:pt x="20040" y="108"/>
                  </a:cubicBezTo>
                  <a:cubicBezTo>
                    <a:pt x="19935" y="108"/>
                    <a:pt x="19830" y="108"/>
                    <a:pt x="19725" y="108"/>
                  </a:cubicBezTo>
                  <a:cubicBezTo>
                    <a:pt x="16078" y="108"/>
                    <a:pt x="12393" y="0"/>
                    <a:pt x="871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35" name="Google Shape;435;p44"/>
          <p:cNvSpPr txBox="1">
            <a:spLocks noGrp="1"/>
          </p:cNvSpPr>
          <p:nvPr>
            <p:ph type="subTitle" idx="4294967295"/>
          </p:nvPr>
        </p:nvSpPr>
        <p:spPr>
          <a:xfrm>
            <a:off x="5475249" y="981307"/>
            <a:ext cx="2475572" cy="3002597"/>
          </a:xfrm>
          <a:prstGeom prst="rect">
            <a:avLst/>
          </a:prstGeom>
          <a:solidFill>
            <a:srgbClr val="43E1DD"/>
          </a:solidFill>
        </p:spPr>
        <p:txBody>
          <a:bodyPr spcFirstLastPara="1" wrap="square" lIns="91425" tIns="91425" rIns="91425" bIns="91425" anchor="t" anchorCtr="0">
            <a:noAutofit/>
          </a:bodyPr>
          <a:lstStyle/>
          <a:p>
            <a:pPr marL="0" lvl="0" indent="0" algn="ctr">
              <a:spcAft>
                <a:spcPts val="1600"/>
              </a:spcAft>
              <a:buNone/>
            </a:pPr>
            <a:r>
              <a:rPr lang="id-ID" sz="1400" dirty="0" smtClean="0">
                <a:solidFill>
                  <a:schemeClr val="tx1"/>
                </a:solidFill>
                <a:latin typeface="Franklin Gothic Demi" panose="020B0703020102020204" pitchFamily="34" charset="0"/>
              </a:rPr>
              <a:t>Dalam langkah ini fasilitator menyampaikan skenario atau permasalahan dan peserta didik melakukan berbagai kegiatan brainstorming dan semua anggota kelompok mengungkapkan pendapat, ide, dan tanggapan terhadap skenario secara bebas, sehingga dimungkinkan muncul berbagai macam alternatif pendapat.</a:t>
            </a:r>
            <a:endParaRPr sz="1400" dirty="0">
              <a:solidFill>
                <a:schemeClr val="tx1"/>
              </a:solidFill>
              <a:latin typeface="Franklin Gothic Demi" panose="020B0703020102020204" pitchFamily="34" charset="0"/>
            </a:endParaRPr>
          </a:p>
        </p:txBody>
      </p:sp>
      <p:pic>
        <p:nvPicPr>
          <p:cNvPr id="436" name="Google Shape;436;p44"/>
          <p:cNvPicPr preferRelativeResize="0"/>
          <p:nvPr/>
        </p:nvPicPr>
        <p:blipFill rotWithShape="1">
          <a:blip r:embed="rId3">
            <a:alphaModFix/>
          </a:blip>
          <a:srcRect t="16734" r="8892" b="18300"/>
          <a:stretch/>
        </p:blipFill>
        <p:spPr>
          <a:xfrm rot="10800000">
            <a:off x="62175" y="3766782"/>
            <a:ext cx="2036850" cy="846042"/>
          </a:xfrm>
          <a:prstGeom prst="rect">
            <a:avLst/>
          </a:prstGeom>
          <a:noFill/>
          <a:ln>
            <a:noFill/>
          </a:ln>
        </p:spPr>
      </p:pic>
      <p:sp>
        <p:nvSpPr>
          <p:cNvPr id="10" name="Google Shape;430;p44"/>
          <p:cNvSpPr txBox="1">
            <a:spLocks/>
          </p:cNvSpPr>
          <p:nvPr/>
        </p:nvSpPr>
        <p:spPr>
          <a:xfrm>
            <a:off x="1002323" y="2455335"/>
            <a:ext cx="2543763" cy="838847"/>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80000"/>
              </a:lnSpc>
              <a:spcBef>
                <a:spcPts val="0"/>
              </a:spcBef>
              <a:spcAft>
                <a:spcPts val="0"/>
              </a:spcAft>
              <a:buClr>
                <a:schemeClr val="accent2"/>
              </a:buClr>
              <a:buSzPts val="2800"/>
              <a:buFont typeface="Concert One"/>
              <a:buNone/>
              <a:defRPr sz="2800" b="1" i="0" u="none" strike="noStrike" cap="none">
                <a:solidFill>
                  <a:schemeClr val="accent2"/>
                </a:solidFill>
                <a:latin typeface="Concert One"/>
                <a:ea typeface="Concert One"/>
                <a:cs typeface="Concert One"/>
                <a:sym typeface="Concert One"/>
              </a:defRPr>
            </a:lvl1pPr>
            <a:lvl2pPr marR="0" lvl="1"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2pPr>
            <a:lvl3pPr marR="0" lvl="2"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3pPr>
            <a:lvl4pPr marR="0" lvl="3"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4pPr>
            <a:lvl5pPr marR="0" lvl="4"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5pPr>
            <a:lvl6pPr marR="0" lvl="5"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6pPr>
            <a:lvl7pPr marR="0" lvl="6"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7pPr>
            <a:lvl8pPr marR="0" lvl="7"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8pPr>
            <a:lvl9pPr marR="0" lvl="8"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9pPr>
          </a:lstStyle>
          <a:p>
            <a:r>
              <a:rPr lang="id-ID" dirty="0" smtClean="0"/>
              <a:t>Defining </a:t>
            </a:r>
            <a:r>
              <a:rPr lang="id-ID" dirty="0"/>
              <a:t>the </a:t>
            </a:r>
            <a:r>
              <a:rPr lang="id-ID" dirty="0" smtClean="0"/>
              <a:t>Problem</a:t>
            </a:r>
            <a:endParaRPr lang="id-ID" dirty="0"/>
          </a:p>
        </p:txBody>
      </p:sp>
      <p:sp>
        <p:nvSpPr>
          <p:cNvPr id="2" name="TextBox 1"/>
          <p:cNvSpPr txBox="1"/>
          <p:nvPr/>
        </p:nvSpPr>
        <p:spPr>
          <a:xfrm>
            <a:off x="1002324" y="1772138"/>
            <a:ext cx="2591130" cy="461665"/>
          </a:xfrm>
          <a:prstGeom prst="rect">
            <a:avLst/>
          </a:prstGeom>
          <a:noFill/>
        </p:spPr>
        <p:txBody>
          <a:bodyPr wrap="square" rtlCol="0">
            <a:spAutoFit/>
          </a:bodyPr>
          <a:lstStyle/>
          <a:p>
            <a:r>
              <a:rPr lang="id-ID" sz="2400" b="1" dirty="0" smtClean="0">
                <a:latin typeface="Lucida Handwriting" panose="03010101010101010101" pitchFamily="66" charset="0"/>
              </a:rPr>
              <a:t>atau</a:t>
            </a:r>
            <a:endParaRPr lang="en-US" b="1" dirty="0">
              <a:latin typeface="Lucida Handwriting" panose="03010101010101010101" pitchFamily="66" charset="0"/>
            </a:endParaRPr>
          </a:p>
        </p:txBody>
      </p:sp>
      <p:sp>
        <p:nvSpPr>
          <p:cNvPr id="3" name="TextBox 2"/>
          <p:cNvSpPr txBox="1"/>
          <p:nvPr/>
        </p:nvSpPr>
        <p:spPr>
          <a:xfrm>
            <a:off x="779517" y="3983904"/>
            <a:ext cx="602165" cy="523220"/>
          </a:xfrm>
          <a:prstGeom prst="rect">
            <a:avLst/>
          </a:prstGeom>
          <a:noFill/>
        </p:spPr>
        <p:txBody>
          <a:bodyPr wrap="square" rtlCol="0">
            <a:spAutoFit/>
          </a:bodyPr>
          <a:lstStyle/>
          <a:p>
            <a:r>
              <a:rPr lang="id-ID" sz="2800" b="1" spc="50" dirty="0" smtClean="0">
                <a:ln w="0"/>
                <a:solidFill>
                  <a:schemeClr val="bg2"/>
                </a:solidFill>
                <a:effectLst>
                  <a:innerShdw blurRad="63500" dist="50800" dir="13500000">
                    <a:srgbClr val="000000">
                      <a:alpha val="50000"/>
                    </a:srgbClr>
                  </a:innerShdw>
                </a:effectLst>
              </a:rPr>
              <a:t>1.</a:t>
            </a:r>
            <a:endParaRPr lang="en-US" sz="2800" b="1" spc="50" dirty="0">
              <a:ln w="0"/>
              <a:solidFill>
                <a:schemeClr val="bg2"/>
              </a:solidFill>
              <a:effectLst>
                <a:innerShdw blurRad="63500" dist="50800" dir="13500000">
                  <a:srgbClr val="000000">
                    <a:alpha val="50000"/>
                  </a:srgbClr>
                </a:innerShdw>
              </a:effectLst>
            </a:endParaRPr>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28"/>
        <p:cNvGrpSpPr/>
        <p:nvPr/>
      </p:nvGrpSpPr>
      <p:grpSpPr>
        <a:xfrm>
          <a:off x="0" y="0"/>
          <a:ext cx="0" cy="0"/>
          <a:chOff x="0" y="0"/>
          <a:chExt cx="0" cy="0"/>
        </a:xfrm>
      </p:grpSpPr>
      <p:sp>
        <p:nvSpPr>
          <p:cNvPr id="430" name="Google Shape;430;p44"/>
          <p:cNvSpPr txBox="1">
            <a:spLocks noGrp="1"/>
          </p:cNvSpPr>
          <p:nvPr>
            <p:ph type="title"/>
          </p:nvPr>
        </p:nvSpPr>
        <p:spPr>
          <a:xfrm>
            <a:off x="1002324" y="711173"/>
            <a:ext cx="2543763" cy="838847"/>
          </a:xfrm>
          <a:prstGeom prst="rect">
            <a:avLst/>
          </a:prstGeom>
        </p:spPr>
        <p:txBody>
          <a:bodyPr spcFirstLastPara="1" wrap="square" lIns="91425" tIns="91425" rIns="91425" bIns="91425" anchor="t" anchorCtr="0">
            <a:noAutofit/>
          </a:bodyPr>
          <a:lstStyle/>
          <a:p>
            <a:pPr lvl="0"/>
            <a:r>
              <a:rPr lang="id-ID" dirty="0"/>
              <a:t>Pembelajaran </a:t>
            </a:r>
            <a:r>
              <a:rPr lang="id-ID" dirty="0" smtClean="0"/>
              <a:t>Mandiri</a:t>
            </a:r>
            <a:endParaRPr dirty="0"/>
          </a:p>
        </p:txBody>
      </p:sp>
      <p:grpSp>
        <p:nvGrpSpPr>
          <p:cNvPr id="431" name="Google Shape;431;p44"/>
          <p:cNvGrpSpPr/>
          <p:nvPr/>
        </p:nvGrpSpPr>
        <p:grpSpPr>
          <a:xfrm rot="5400000">
            <a:off x="4734784" y="1027842"/>
            <a:ext cx="3994642" cy="3165025"/>
            <a:chOff x="2556950" y="2043625"/>
            <a:chExt cx="2458725" cy="1760200"/>
          </a:xfrm>
        </p:grpSpPr>
        <p:sp>
          <p:nvSpPr>
            <p:cNvPr id="432" name="Google Shape;432;p44"/>
            <p:cNvSpPr/>
            <p:nvPr/>
          </p:nvSpPr>
          <p:spPr>
            <a:xfrm>
              <a:off x="2556950" y="2043625"/>
              <a:ext cx="2458725" cy="1760200"/>
            </a:xfrm>
            <a:custGeom>
              <a:avLst/>
              <a:gdLst/>
              <a:ahLst/>
              <a:cxnLst/>
              <a:rect l="l" t="t" r="r" b="b"/>
              <a:pathLst>
                <a:path w="98349" h="70408" extrusionOk="0">
                  <a:moveTo>
                    <a:pt x="90818" y="1816"/>
                  </a:moveTo>
                  <a:cubicBezTo>
                    <a:pt x="92383" y="1969"/>
                    <a:pt x="93897" y="2373"/>
                    <a:pt x="95019" y="3508"/>
                  </a:cubicBezTo>
                  <a:cubicBezTo>
                    <a:pt x="96028" y="4532"/>
                    <a:pt x="96504" y="5893"/>
                    <a:pt x="96734" y="7309"/>
                  </a:cubicBezTo>
                  <a:cubicBezTo>
                    <a:pt x="96493" y="6832"/>
                    <a:pt x="96285" y="6466"/>
                    <a:pt x="96173" y="6300"/>
                  </a:cubicBezTo>
                  <a:cubicBezTo>
                    <a:pt x="94887" y="4384"/>
                    <a:pt x="92996" y="2705"/>
                    <a:pt x="90818" y="1816"/>
                  </a:cubicBezTo>
                  <a:close/>
                  <a:moveTo>
                    <a:pt x="11961" y="1646"/>
                  </a:moveTo>
                  <a:cubicBezTo>
                    <a:pt x="12129" y="1646"/>
                    <a:pt x="12296" y="1647"/>
                    <a:pt x="12463" y="1647"/>
                  </a:cubicBezTo>
                  <a:cubicBezTo>
                    <a:pt x="15236" y="1651"/>
                    <a:pt x="18010" y="1674"/>
                    <a:pt x="20784" y="1688"/>
                  </a:cubicBezTo>
                  <a:lnTo>
                    <a:pt x="53375" y="1849"/>
                  </a:lnTo>
                  <a:cubicBezTo>
                    <a:pt x="58769" y="1875"/>
                    <a:pt x="64162" y="1907"/>
                    <a:pt x="69553" y="1907"/>
                  </a:cubicBezTo>
                  <a:cubicBezTo>
                    <a:pt x="75895" y="1907"/>
                    <a:pt x="82236" y="1863"/>
                    <a:pt x="88576" y="1717"/>
                  </a:cubicBezTo>
                  <a:cubicBezTo>
                    <a:pt x="89068" y="1724"/>
                    <a:pt x="89571" y="1733"/>
                    <a:pt x="90074" y="1761"/>
                  </a:cubicBezTo>
                  <a:cubicBezTo>
                    <a:pt x="91936" y="2502"/>
                    <a:pt x="93588" y="3529"/>
                    <a:pt x="94965" y="5102"/>
                  </a:cubicBezTo>
                  <a:cubicBezTo>
                    <a:pt x="95712" y="5955"/>
                    <a:pt x="96335" y="6907"/>
                    <a:pt x="96820" y="7930"/>
                  </a:cubicBezTo>
                  <a:cubicBezTo>
                    <a:pt x="96911" y="8720"/>
                    <a:pt x="96939" y="9512"/>
                    <a:pt x="96950" y="10260"/>
                  </a:cubicBezTo>
                  <a:cubicBezTo>
                    <a:pt x="97038" y="15743"/>
                    <a:pt x="96885" y="21239"/>
                    <a:pt x="96853" y="26722"/>
                  </a:cubicBezTo>
                  <a:lnTo>
                    <a:pt x="96655" y="59972"/>
                  </a:lnTo>
                  <a:cubicBezTo>
                    <a:pt x="96639" y="60013"/>
                    <a:pt x="96626" y="60056"/>
                    <a:pt x="96620" y="60101"/>
                  </a:cubicBezTo>
                  <a:cubicBezTo>
                    <a:pt x="96277" y="62648"/>
                    <a:pt x="96354" y="65704"/>
                    <a:pt x="93954" y="67311"/>
                  </a:cubicBezTo>
                  <a:cubicBezTo>
                    <a:pt x="92234" y="68462"/>
                    <a:pt x="90018" y="68563"/>
                    <a:pt x="87924" y="68563"/>
                  </a:cubicBezTo>
                  <a:cubicBezTo>
                    <a:pt x="87478" y="68563"/>
                    <a:pt x="87038" y="68558"/>
                    <a:pt x="86609" y="68558"/>
                  </a:cubicBezTo>
                  <a:cubicBezTo>
                    <a:pt x="86449" y="68558"/>
                    <a:pt x="86290" y="68559"/>
                    <a:pt x="86134" y="68561"/>
                  </a:cubicBezTo>
                  <a:cubicBezTo>
                    <a:pt x="79796" y="68630"/>
                    <a:pt x="73460" y="68702"/>
                    <a:pt x="67122" y="68777"/>
                  </a:cubicBezTo>
                  <a:cubicBezTo>
                    <a:pt x="54449" y="68943"/>
                    <a:pt x="41775" y="69086"/>
                    <a:pt x="29100" y="69207"/>
                  </a:cubicBezTo>
                  <a:cubicBezTo>
                    <a:pt x="25099" y="69250"/>
                    <a:pt x="21017" y="69468"/>
                    <a:pt x="16955" y="69468"/>
                  </a:cubicBezTo>
                  <a:cubicBezTo>
                    <a:pt x="15090" y="69468"/>
                    <a:pt x="13229" y="69422"/>
                    <a:pt x="11382" y="69292"/>
                  </a:cubicBezTo>
                  <a:cubicBezTo>
                    <a:pt x="11338" y="69271"/>
                    <a:pt x="11291" y="69256"/>
                    <a:pt x="11243" y="69249"/>
                  </a:cubicBezTo>
                  <a:cubicBezTo>
                    <a:pt x="9261" y="68910"/>
                    <a:pt x="7147" y="68692"/>
                    <a:pt x="5324" y="67786"/>
                  </a:cubicBezTo>
                  <a:cubicBezTo>
                    <a:pt x="2945" y="66603"/>
                    <a:pt x="1957" y="64442"/>
                    <a:pt x="1766" y="61862"/>
                  </a:cubicBezTo>
                  <a:cubicBezTo>
                    <a:pt x="1395" y="56826"/>
                    <a:pt x="1728" y="51663"/>
                    <a:pt x="1735" y="46613"/>
                  </a:cubicBezTo>
                  <a:cubicBezTo>
                    <a:pt x="1749" y="35854"/>
                    <a:pt x="1764" y="25094"/>
                    <a:pt x="1779" y="14335"/>
                  </a:cubicBezTo>
                  <a:cubicBezTo>
                    <a:pt x="1787" y="10034"/>
                    <a:pt x="1586" y="4144"/>
                    <a:pt x="6469" y="2332"/>
                  </a:cubicBezTo>
                  <a:cubicBezTo>
                    <a:pt x="8213" y="1685"/>
                    <a:pt x="10115" y="1646"/>
                    <a:pt x="11961" y="1646"/>
                  </a:cubicBezTo>
                  <a:close/>
                  <a:moveTo>
                    <a:pt x="13285" y="114"/>
                  </a:moveTo>
                  <a:cubicBezTo>
                    <a:pt x="12308" y="114"/>
                    <a:pt x="11333" y="128"/>
                    <a:pt x="10360" y="170"/>
                  </a:cubicBezTo>
                  <a:cubicBezTo>
                    <a:pt x="8433" y="256"/>
                    <a:pt x="6448" y="529"/>
                    <a:pt x="4740" y="1483"/>
                  </a:cubicBezTo>
                  <a:cubicBezTo>
                    <a:pt x="1083" y="3528"/>
                    <a:pt x="415" y="7888"/>
                    <a:pt x="333" y="11705"/>
                  </a:cubicBezTo>
                  <a:cubicBezTo>
                    <a:pt x="85" y="23331"/>
                    <a:pt x="297" y="34985"/>
                    <a:pt x="284" y="46615"/>
                  </a:cubicBezTo>
                  <a:cubicBezTo>
                    <a:pt x="280" y="49934"/>
                    <a:pt x="276" y="53253"/>
                    <a:pt x="271" y="56572"/>
                  </a:cubicBezTo>
                  <a:cubicBezTo>
                    <a:pt x="270" y="59156"/>
                    <a:pt x="0" y="61953"/>
                    <a:pt x="735" y="64469"/>
                  </a:cubicBezTo>
                  <a:cubicBezTo>
                    <a:pt x="2020" y="68857"/>
                    <a:pt x="6707" y="70383"/>
                    <a:pt x="10866" y="70383"/>
                  </a:cubicBezTo>
                  <a:cubicBezTo>
                    <a:pt x="10941" y="70383"/>
                    <a:pt x="11016" y="70382"/>
                    <a:pt x="11090" y="70381"/>
                  </a:cubicBezTo>
                  <a:cubicBezTo>
                    <a:pt x="11215" y="70380"/>
                    <a:pt x="11335" y="70334"/>
                    <a:pt x="11429" y="70253"/>
                  </a:cubicBezTo>
                  <a:cubicBezTo>
                    <a:pt x="12710" y="70379"/>
                    <a:pt x="14003" y="70407"/>
                    <a:pt x="15298" y="70407"/>
                  </a:cubicBezTo>
                  <a:cubicBezTo>
                    <a:pt x="15751" y="70407"/>
                    <a:pt x="16204" y="70404"/>
                    <a:pt x="16657" y="70400"/>
                  </a:cubicBezTo>
                  <a:cubicBezTo>
                    <a:pt x="20114" y="70371"/>
                    <a:pt x="23570" y="70339"/>
                    <a:pt x="27027" y="70305"/>
                  </a:cubicBezTo>
                  <a:cubicBezTo>
                    <a:pt x="33940" y="70240"/>
                    <a:pt x="40853" y="70176"/>
                    <a:pt x="47766" y="70112"/>
                  </a:cubicBezTo>
                  <a:cubicBezTo>
                    <a:pt x="61461" y="69984"/>
                    <a:pt x="75204" y="70217"/>
                    <a:pt x="88893" y="69756"/>
                  </a:cubicBezTo>
                  <a:cubicBezTo>
                    <a:pt x="91383" y="69672"/>
                    <a:pt x="94095" y="69291"/>
                    <a:pt x="95825" y="67303"/>
                  </a:cubicBezTo>
                  <a:cubicBezTo>
                    <a:pt x="97229" y="65692"/>
                    <a:pt x="97707" y="63354"/>
                    <a:pt x="97702" y="61216"/>
                  </a:cubicBezTo>
                  <a:cubicBezTo>
                    <a:pt x="97844" y="61112"/>
                    <a:pt x="97944" y="60948"/>
                    <a:pt x="97945" y="60721"/>
                  </a:cubicBezTo>
                  <a:cubicBezTo>
                    <a:pt x="98025" y="47899"/>
                    <a:pt x="98104" y="35079"/>
                    <a:pt x="98183" y="22259"/>
                  </a:cubicBezTo>
                  <a:cubicBezTo>
                    <a:pt x="98203" y="19054"/>
                    <a:pt x="98221" y="15849"/>
                    <a:pt x="98238" y="12644"/>
                  </a:cubicBezTo>
                  <a:cubicBezTo>
                    <a:pt x="98247" y="10300"/>
                    <a:pt x="98349" y="7837"/>
                    <a:pt x="97619" y="5576"/>
                  </a:cubicBezTo>
                  <a:cubicBezTo>
                    <a:pt x="96494" y="2088"/>
                    <a:pt x="93720" y="828"/>
                    <a:pt x="90596" y="828"/>
                  </a:cubicBezTo>
                  <a:cubicBezTo>
                    <a:pt x="90441" y="828"/>
                    <a:pt x="90285" y="831"/>
                    <a:pt x="90129" y="837"/>
                  </a:cubicBezTo>
                  <a:lnTo>
                    <a:pt x="90128" y="837"/>
                  </a:lnTo>
                  <a:cubicBezTo>
                    <a:pt x="66351" y="1"/>
                    <a:pt x="42503" y="277"/>
                    <a:pt x="18704" y="170"/>
                  </a:cubicBezTo>
                  <a:cubicBezTo>
                    <a:pt x="16902" y="162"/>
                    <a:pt x="15092" y="114"/>
                    <a:pt x="13285" y="114"/>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44"/>
            <p:cNvSpPr/>
            <p:nvPr/>
          </p:nvSpPr>
          <p:spPr>
            <a:xfrm>
              <a:off x="4670200" y="2819475"/>
              <a:ext cx="245125" cy="219275"/>
            </a:xfrm>
            <a:custGeom>
              <a:avLst/>
              <a:gdLst/>
              <a:ahLst/>
              <a:cxnLst/>
              <a:rect l="l" t="t" r="r" b="b"/>
              <a:pathLst>
                <a:path w="9805" h="8771" extrusionOk="0">
                  <a:moveTo>
                    <a:pt x="6458" y="1744"/>
                  </a:moveTo>
                  <a:lnTo>
                    <a:pt x="6458" y="1744"/>
                  </a:lnTo>
                  <a:cubicBezTo>
                    <a:pt x="6577" y="1765"/>
                    <a:pt x="6694" y="1793"/>
                    <a:pt x="6810" y="1826"/>
                  </a:cubicBezTo>
                  <a:cubicBezTo>
                    <a:pt x="8173" y="2233"/>
                    <a:pt x="8547" y="3509"/>
                    <a:pt x="8357" y="4744"/>
                  </a:cubicBezTo>
                  <a:cubicBezTo>
                    <a:pt x="8322" y="4117"/>
                    <a:pt x="8146" y="3499"/>
                    <a:pt x="7814" y="2957"/>
                  </a:cubicBezTo>
                  <a:cubicBezTo>
                    <a:pt x="7497" y="2436"/>
                    <a:pt x="7011" y="2019"/>
                    <a:pt x="6458" y="1744"/>
                  </a:cubicBezTo>
                  <a:close/>
                  <a:moveTo>
                    <a:pt x="4989" y="2133"/>
                  </a:moveTo>
                  <a:cubicBezTo>
                    <a:pt x="6456" y="2133"/>
                    <a:pt x="7706" y="3080"/>
                    <a:pt x="7730" y="4903"/>
                  </a:cubicBezTo>
                  <a:cubicBezTo>
                    <a:pt x="7742" y="5796"/>
                    <a:pt x="7376" y="6656"/>
                    <a:pt x="6797" y="7223"/>
                  </a:cubicBezTo>
                  <a:cubicBezTo>
                    <a:pt x="6429" y="7400"/>
                    <a:pt x="6022" y="7478"/>
                    <a:pt x="5603" y="7478"/>
                  </a:cubicBezTo>
                  <a:cubicBezTo>
                    <a:pt x="4895" y="7478"/>
                    <a:pt x="4156" y="7255"/>
                    <a:pt x="3525" y="6903"/>
                  </a:cubicBezTo>
                  <a:cubicBezTo>
                    <a:pt x="3308" y="6781"/>
                    <a:pt x="3103" y="6642"/>
                    <a:pt x="2911" y="6484"/>
                  </a:cubicBezTo>
                  <a:cubicBezTo>
                    <a:pt x="2179" y="5525"/>
                    <a:pt x="1818" y="4255"/>
                    <a:pt x="2392" y="3156"/>
                  </a:cubicBezTo>
                  <a:cubicBezTo>
                    <a:pt x="2562" y="2832"/>
                    <a:pt x="2827" y="2564"/>
                    <a:pt x="3148" y="2347"/>
                  </a:cubicBezTo>
                  <a:cubicBezTo>
                    <a:pt x="3197" y="2429"/>
                    <a:pt x="3284" y="2476"/>
                    <a:pt x="3375" y="2476"/>
                  </a:cubicBezTo>
                  <a:cubicBezTo>
                    <a:pt x="3408" y="2476"/>
                    <a:pt x="3442" y="2469"/>
                    <a:pt x="3475" y="2456"/>
                  </a:cubicBezTo>
                  <a:cubicBezTo>
                    <a:pt x="3979" y="2239"/>
                    <a:pt x="4496" y="2133"/>
                    <a:pt x="4989" y="2133"/>
                  </a:cubicBezTo>
                  <a:close/>
                  <a:moveTo>
                    <a:pt x="5476" y="1"/>
                  </a:moveTo>
                  <a:cubicBezTo>
                    <a:pt x="4394" y="1"/>
                    <a:pt x="3206" y="667"/>
                    <a:pt x="2447" y="1312"/>
                  </a:cubicBezTo>
                  <a:cubicBezTo>
                    <a:pt x="910" y="2619"/>
                    <a:pt x="0" y="4604"/>
                    <a:pt x="1199" y="6446"/>
                  </a:cubicBezTo>
                  <a:cubicBezTo>
                    <a:pt x="2115" y="7852"/>
                    <a:pt x="3948" y="8770"/>
                    <a:pt x="5658" y="8770"/>
                  </a:cubicBezTo>
                  <a:cubicBezTo>
                    <a:pt x="5901" y="8770"/>
                    <a:pt x="6142" y="8752"/>
                    <a:pt x="6377" y="8713"/>
                  </a:cubicBezTo>
                  <a:cubicBezTo>
                    <a:pt x="8390" y="8384"/>
                    <a:pt x="9495" y="6421"/>
                    <a:pt x="9651" y="4517"/>
                  </a:cubicBezTo>
                  <a:cubicBezTo>
                    <a:pt x="9804" y="2648"/>
                    <a:pt x="8845" y="987"/>
                    <a:pt x="6990" y="633"/>
                  </a:cubicBezTo>
                  <a:cubicBezTo>
                    <a:pt x="6986" y="628"/>
                    <a:pt x="6987" y="622"/>
                    <a:pt x="6982" y="617"/>
                  </a:cubicBezTo>
                  <a:cubicBezTo>
                    <a:pt x="6556" y="176"/>
                    <a:pt x="6030" y="1"/>
                    <a:pt x="547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44"/>
            <p:cNvSpPr/>
            <p:nvPr/>
          </p:nvSpPr>
          <p:spPr>
            <a:xfrm>
              <a:off x="2729800" y="2201775"/>
              <a:ext cx="1934650" cy="1470275"/>
            </a:xfrm>
            <a:custGeom>
              <a:avLst/>
              <a:gdLst/>
              <a:ahLst/>
              <a:cxnLst/>
              <a:rect l="l" t="t" r="r" b="b"/>
              <a:pathLst>
                <a:path w="77386" h="58811" extrusionOk="0">
                  <a:moveTo>
                    <a:pt x="1185" y="1196"/>
                  </a:moveTo>
                  <a:cubicBezTo>
                    <a:pt x="1321" y="1206"/>
                    <a:pt x="1457" y="1209"/>
                    <a:pt x="1594" y="1217"/>
                  </a:cubicBezTo>
                  <a:cubicBezTo>
                    <a:pt x="1469" y="1589"/>
                    <a:pt x="1356" y="1964"/>
                    <a:pt x="1256" y="2343"/>
                  </a:cubicBezTo>
                  <a:cubicBezTo>
                    <a:pt x="1233" y="1960"/>
                    <a:pt x="1214" y="1577"/>
                    <a:pt x="1185" y="1196"/>
                  </a:cubicBezTo>
                  <a:close/>
                  <a:moveTo>
                    <a:pt x="1429" y="10485"/>
                  </a:moveTo>
                  <a:cubicBezTo>
                    <a:pt x="1528" y="13703"/>
                    <a:pt x="1641" y="16920"/>
                    <a:pt x="1741" y="20138"/>
                  </a:cubicBezTo>
                  <a:cubicBezTo>
                    <a:pt x="1837" y="23209"/>
                    <a:pt x="1746" y="26237"/>
                    <a:pt x="1537" y="29264"/>
                  </a:cubicBezTo>
                  <a:lnTo>
                    <a:pt x="1537" y="29263"/>
                  </a:lnTo>
                  <a:cubicBezTo>
                    <a:pt x="1502" y="24699"/>
                    <a:pt x="1466" y="20136"/>
                    <a:pt x="1431" y="15573"/>
                  </a:cubicBezTo>
                  <a:cubicBezTo>
                    <a:pt x="1418" y="13882"/>
                    <a:pt x="1426" y="12184"/>
                    <a:pt x="1429" y="10485"/>
                  </a:cubicBezTo>
                  <a:close/>
                  <a:moveTo>
                    <a:pt x="2124" y="1246"/>
                  </a:moveTo>
                  <a:cubicBezTo>
                    <a:pt x="4213" y="1360"/>
                    <a:pt x="6315" y="1397"/>
                    <a:pt x="8419" y="1397"/>
                  </a:cubicBezTo>
                  <a:cubicBezTo>
                    <a:pt x="12299" y="1397"/>
                    <a:pt x="16191" y="1272"/>
                    <a:pt x="20040" y="1270"/>
                  </a:cubicBezTo>
                  <a:cubicBezTo>
                    <a:pt x="26225" y="1266"/>
                    <a:pt x="32411" y="1262"/>
                    <a:pt x="38596" y="1259"/>
                  </a:cubicBezTo>
                  <a:cubicBezTo>
                    <a:pt x="39551" y="1258"/>
                    <a:pt x="40507" y="1258"/>
                    <a:pt x="41462" y="1258"/>
                  </a:cubicBezTo>
                  <a:cubicBezTo>
                    <a:pt x="52992" y="1258"/>
                    <a:pt x="64522" y="1289"/>
                    <a:pt x="76050" y="1431"/>
                  </a:cubicBezTo>
                  <a:cubicBezTo>
                    <a:pt x="75508" y="10645"/>
                    <a:pt x="75757" y="19965"/>
                    <a:pt x="75669" y="29192"/>
                  </a:cubicBezTo>
                  <a:lnTo>
                    <a:pt x="75407" y="56668"/>
                  </a:lnTo>
                  <a:cubicBezTo>
                    <a:pt x="63045" y="57008"/>
                    <a:pt x="50680" y="57249"/>
                    <a:pt x="38315" y="57388"/>
                  </a:cubicBezTo>
                  <a:cubicBezTo>
                    <a:pt x="32078" y="57457"/>
                    <a:pt x="25842" y="57499"/>
                    <a:pt x="19605" y="57515"/>
                  </a:cubicBezTo>
                  <a:cubicBezTo>
                    <a:pt x="16487" y="57522"/>
                    <a:pt x="13368" y="57517"/>
                    <a:pt x="10250" y="57534"/>
                  </a:cubicBezTo>
                  <a:cubicBezTo>
                    <a:pt x="10143" y="57535"/>
                    <a:pt x="10036" y="57535"/>
                    <a:pt x="9929" y="57535"/>
                  </a:cubicBezTo>
                  <a:cubicBezTo>
                    <a:pt x="8490" y="57535"/>
                    <a:pt x="7027" y="57489"/>
                    <a:pt x="5567" y="57489"/>
                  </a:cubicBezTo>
                  <a:cubicBezTo>
                    <a:pt x="4939" y="57489"/>
                    <a:pt x="4312" y="57498"/>
                    <a:pt x="3688" y="57522"/>
                  </a:cubicBezTo>
                  <a:cubicBezTo>
                    <a:pt x="3003" y="57039"/>
                    <a:pt x="2376" y="56527"/>
                    <a:pt x="1858" y="55767"/>
                  </a:cubicBezTo>
                  <a:cubicBezTo>
                    <a:pt x="1847" y="55751"/>
                    <a:pt x="1839" y="55734"/>
                    <a:pt x="1827" y="55718"/>
                  </a:cubicBezTo>
                  <a:cubicBezTo>
                    <a:pt x="1832" y="54354"/>
                    <a:pt x="1719" y="52964"/>
                    <a:pt x="1709" y="51661"/>
                  </a:cubicBezTo>
                  <a:lnTo>
                    <a:pt x="1653" y="44374"/>
                  </a:lnTo>
                  <a:cubicBezTo>
                    <a:pt x="1624" y="40693"/>
                    <a:pt x="1596" y="37014"/>
                    <a:pt x="1568" y="33333"/>
                  </a:cubicBezTo>
                  <a:cubicBezTo>
                    <a:pt x="2545" y="23669"/>
                    <a:pt x="1881" y="13855"/>
                    <a:pt x="1409" y="4156"/>
                  </a:cubicBezTo>
                  <a:cubicBezTo>
                    <a:pt x="1577" y="3170"/>
                    <a:pt x="1816" y="2197"/>
                    <a:pt x="2124" y="1246"/>
                  </a:cubicBezTo>
                  <a:close/>
                  <a:moveTo>
                    <a:pt x="1796" y="56741"/>
                  </a:moveTo>
                  <a:cubicBezTo>
                    <a:pt x="2019" y="57044"/>
                    <a:pt x="2266" y="57328"/>
                    <a:pt x="2537" y="57589"/>
                  </a:cubicBezTo>
                  <a:cubicBezTo>
                    <a:pt x="2262" y="57609"/>
                    <a:pt x="1987" y="57631"/>
                    <a:pt x="1714" y="57661"/>
                  </a:cubicBezTo>
                  <a:cubicBezTo>
                    <a:pt x="1754" y="57359"/>
                    <a:pt x="1778" y="57051"/>
                    <a:pt x="1796" y="56741"/>
                  </a:cubicBezTo>
                  <a:close/>
                  <a:moveTo>
                    <a:pt x="8719" y="0"/>
                  </a:moveTo>
                  <a:cubicBezTo>
                    <a:pt x="6094" y="0"/>
                    <a:pt x="3474" y="55"/>
                    <a:pt x="877" y="244"/>
                  </a:cubicBezTo>
                  <a:cubicBezTo>
                    <a:pt x="844" y="246"/>
                    <a:pt x="819" y="259"/>
                    <a:pt x="789" y="266"/>
                  </a:cubicBezTo>
                  <a:cubicBezTo>
                    <a:pt x="771" y="264"/>
                    <a:pt x="752" y="263"/>
                    <a:pt x="734" y="263"/>
                  </a:cubicBezTo>
                  <a:cubicBezTo>
                    <a:pt x="541" y="263"/>
                    <a:pt x="349" y="388"/>
                    <a:pt x="331" y="651"/>
                  </a:cubicBezTo>
                  <a:cubicBezTo>
                    <a:pt x="1" y="5484"/>
                    <a:pt x="225" y="10382"/>
                    <a:pt x="256" y="15225"/>
                  </a:cubicBezTo>
                  <a:cubicBezTo>
                    <a:pt x="288" y="20083"/>
                    <a:pt x="319" y="24941"/>
                    <a:pt x="350" y="29799"/>
                  </a:cubicBezTo>
                  <a:lnTo>
                    <a:pt x="440" y="44026"/>
                  </a:lnTo>
                  <a:lnTo>
                    <a:pt x="486" y="51313"/>
                  </a:lnTo>
                  <a:cubicBezTo>
                    <a:pt x="501" y="53595"/>
                    <a:pt x="196" y="56150"/>
                    <a:pt x="694" y="58379"/>
                  </a:cubicBezTo>
                  <a:cubicBezTo>
                    <a:pt x="743" y="58599"/>
                    <a:pt x="943" y="58709"/>
                    <a:pt x="1142" y="58709"/>
                  </a:cubicBezTo>
                  <a:cubicBezTo>
                    <a:pt x="1313" y="58709"/>
                    <a:pt x="1484" y="58628"/>
                    <a:pt x="1560" y="58465"/>
                  </a:cubicBezTo>
                  <a:cubicBezTo>
                    <a:pt x="2410" y="58574"/>
                    <a:pt x="3275" y="58631"/>
                    <a:pt x="4143" y="58662"/>
                  </a:cubicBezTo>
                  <a:cubicBezTo>
                    <a:pt x="4267" y="58711"/>
                    <a:pt x="4390" y="58760"/>
                    <a:pt x="4517" y="58797"/>
                  </a:cubicBezTo>
                  <a:cubicBezTo>
                    <a:pt x="4549" y="58806"/>
                    <a:pt x="4579" y="58811"/>
                    <a:pt x="4608" y="58811"/>
                  </a:cubicBezTo>
                  <a:cubicBezTo>
                    <a:pt x="4706" y="58811"/>
                    <a:pt x="4782" y="58758"/>
                    <a:pt x="4829" y="58685"/>
                  </a:cubicBezTo>
                  <a:cubicBezTo>
                    <a:pt x="5253" y="58694"/>
                    <a:pt x="5679" y="58697"/>
                    <a:pt x="6104" y="58697"/>
                  </a:cubicBezTo>
                  <a:cubicBezTo>
                    <a:pt x="7282" y="58697"/>
                    <a:pt x="8460" y="58673"/>
                    <a:pt x="9622" y="58673"/>
                  </a:cubicBezTo>
                  <a:cubicBezTo>
                    <a:pt x="9831" y="58673"/>
                    <a:pt x="10041" y="58674"/>
                    <a:pt x="10249" y="58676"/>
                  </a:cubicBezTo>
                  <a:cubicBezTo>
                    <a:pt x="12029" y="58692"/>
                    <a:pt x="13808" y="58697"/>
                    <a:pt x="15587" y="58697"/>
                  </a:cubicBezTo>
                  <a:cubicBezTo>
                    <a:pt x="16811" y="58697"/>
                    <a:pt x="18034" y="58695"/>
                    <a:pt x="19258" y="58693"/>
                  </a:cubicBezTo>
                  <a:cubicBezTo>
                    <a:pt x="25610" y="58680"/>
                    <a:pt x="31963" y="58642"/>
                    <a:pt x="38314" y="58575"/>
                  </a:cubicBezTo>
                  <a:cubicBezTo>
                    <a:pt x="50762" y="58444"/>
                    <a:pt x="63207" y="58209"/>
                    <a:pt x="75651" y="57869"/>
                  </a:cubicBezTo>
                  <a:cubicBezTo>
                    <a:pt x="75753" y="57933"/>
                    <a:pt x="75875" y="57965"/>
                    <a:pt x="75997" y="57965"/>
                  </a:cubicBezTo>
                  <a:cubicBezTo>
                    <a:pt x="76255" y="57965"/>
                    <a:pt x="76513" y="57823"/>
                    <a:pt x="76585" y="57538"/>
                  </a:cubicBezTo>
                  <a:cubicBezTo>
                    <a:pt x="76668" y="57367"/>
                    <a:pt x="76677" y="57171"/>
                    <a:pt x="76610" y="56994"/>
                  </a:cubicBezTo>
                  <a:cubicBezTo>
                    <a:pt x="76695" y="47727"/>
                    <a:pt x="76782" y="38459"/>
                    <a:pt x="76869" y="29191"/>
                  </a:cubicBezTo>
                  <a:cubicBezTo>
                    <a:pt x="76954" y="19914"/>
                    <a:pt x="77386" y="10546"/>
                    <a:pt x="77006" y="1274"/>
                  </a:cubicBezTo>
                  <a:cubicBezTo>
                    <a:pt x="77324" y="946"/>
                    <a:pt x="77187" y="235"/>
                    <a:pt x="76591" y="229"/>
                  </a:cubicBezTo>
                  <a:cubicBezTo>
                    <a:pt x="66238" y="106"/>
                    <a:pt x="55885" y="74"/>
                    <a:pt x="45533" y="74"/>
                  </a:cubicBezTo>
                  <a:cubicBezTo>
                    <a:pt x="43221" y="74"/>
                    <a:pt x="40908" y="76"/>
                    <a:pt x="38596" y="78"/>
                  </a:cubicBezTo>
                  <a:cubicBezTo>
                    <a:pt x="32411" y="84"/>
                    <a:pt x="26225" y="94"/>
                    <a:pt x="20040" y="108"/>
                  </a:cubicBezTo>
                  <a:cubicBezTo>
                    <a:pt x="19935" y="108"/>
                    <a:pt x="19830" y="108"/>
                    <a:pt x="19725" y="108"/>
                  </a:cubicBezTo>
                  <a:cubicBezTo>
                    <a:pt x="16078" y="108"/>
                    <a:pt x="12393" y="0"/>
                    <a:pt x="871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35" name="Google Shape;435;p44"/>
          <p:cNvSpPr txBox="1">
            <a:spLocks noGrp="1"/>
          </p:cNvSpPr>
          <p:nvPr>
            <p:ph type="subTitle" idx="4294967295"/>
          </p:nvPr>
        </p:nvSpPr>
        <p:spPr>
          <a:xfrm>
            <a:off x="5486400" y="981307"/>
            <a:ext cx="2464420" cy="3002597"/>
          </a:xfrm>
          <a:prstGeom prst="rect">
            <a:avLst/>
          </a:prstGeom>
          <a:solidFill>
            <a:schemeClr val="tx2"/>
          </a:solidFill>
        </p:spPr>
        <p:txBody>
          <a:bodyPr spcFirstLastPara="1" wrap="square" lIns="91425" tIns="91425" rIns="91425" bIns="91425" anchor="t" anchorCtr="0">
            <a:noAutofit/>
          </a:bodyPr>
          <a:lstStyle/>
          <a:p>
            <a:pPr marL="0" lvl="0" indent="0" algn="ctr">
              <a:spcAft>
                <a:spcPts val="1600"/>
              </a:spcAft>
              <a:buNone/>
            </a:pPr>
            <a:r>
              <a:rPr lang="id-ID" sz="1600" dirty="0">
                <a:solidFill>
                  <a:schemeClr val="tx1"/>
                </a:solidFill>
                <a:latin typeface="Franklin Gothic Demi" panose="020B0703020102020204" pitchFamily="34" charset="0"/>
              </a:rPr>
              <a:t>Peserta didik mencari berbagai sumber yang dapat memperjelas isu yang sedang diinvestigasi. Sumber yang dimaksud dapat dalam bentuk artikel tertulis yang tersimpan di perpustakan, halaman web, atau bahkan pakar dalam bidang yang relevan.</a:t>
            </a:r>
            <a:endParaRPr sz="1500" dirty="0">
              <a:solidFill>
                <a:schemeClr val="tx1"/>
              </a:solidFill>
              <a:latin typeface="Franklin Gothic Demi" panose="020B0703020102020204" pitchFamily="34" charset="0"/>
            </a:endParaRPr>
          </a:p>
        </p:txBody>
      </p:sp>
      <p:pic>
        <p:nvPicPr>
          <p:cNvPr id="436" name="Google Shape;436;p44"/>
          <p:cNvPicPr preferRelativeResize="0"/>
          <p:nvPr/>
        </p:nvPicPr>
        <p:blipFill rotWithShape="1">
          <a:blip r:embed="rId3">
            <a:alphaModFix/>
          </a:blip>
          <a:srcRect t="16734" r="8892" b="18300"/>
          <a:stretch/>
        </p:blipFill>
        <p:spPr>
          <a:xfrm rot="10800000">
            <a:off x="62175" y="3766782"/>
            <a:ext cx="2036850" cy="846042"/>
          </a:xfrm>
          <a:prstGeom prst="rect">
            <a:avLst/>
          </a:prstGeom>
          <a:noFill/>
          <a:ln>
            <a:noFill/>
          </a:ln>
        </p:spPr>
      </p:pic>
      <p:sp>
        <p:nvSpPr>
          <p:cNvPr id="10" name="Google Shape;430;p44"/>
          <p:cNvSpPr txBox="1">
            <a:spLocks/>
          </p:cNvSpPr>
          <p:nvPr/>
        </p:nvSpPr>
        <p:spPr>
          <a:xfrm>
            <a:off x="1002323" y="2455335"/>
            <a:ext cx="2543763" cy="838847"/>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80000"/>
              </a:lnSpc>
              <a:spcBef>
                <a:spcPts val="0"/>
              </a:spcBef>
              <a:spcAft>
                <a:spcPts val="0"/>
              </a:spcAft>
              <a:buClr>
                <a:schemeClr val="accent2"/>
              </a:buClr>
              <a:buSzPts val="2800"/>
              <a:buFont typeface="Concert One"/>
              <a:buNone/>
              <a:defRPr sz="2800" b="1" i="0" u="none" strike="noStrike" cap="none">
                <a:solidFill>
                  <a:schemeClr val="accent2"/>
                </a:solidFill>
                <a:latin typeface="Concert One"/>
                <a:ea typeface="Concert One"/>
                <a:cs typeface="Concert One"/>
                <a:sym typeface="Concert One"/>
              </a:defRPr>
            </a:lvl1pPr>
            <a:lvl2pPr marR="0" lvl="1"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2pPr>
            <a:lvl3pPr marR="0" lvl="2"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3pPr>
            <a:lvl4pPr marR="0" lvl="3"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4pPr>
            <a:lvl5pPr marR="0" lvl="4"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5pPr>
            <a:lvl6pPr marR="0" lvl="5"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6pPr>
            <a:lvl7pPr marR="0" lvl="6"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7pPr>
            <a:lvl8pPr marR="0" lvl="7"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8pPr>
            <a:lvl9pPr marR="0" lvl="8"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9pPr>
          </a:lstStyle>
          <a:p>
            <a:r>
              <a:rPr lang="id-ID" dirty="0"/>
              <a:t>Self Learning</a:t>
            </a:r>
          </a:p>
        </p:txBody>
      </p:sp>
      <p:sp>
        <p:nvSpPr>
          <p:cNvPr id="2" name="TextBox 1"/>
          <p:cNvSpPr txBox="1"/>
          <p:nvPr/>
        </p:nvSpPr>
        <p:spPr>
          <a:xfrm>
            <a:off x="1002324" y="1772138"/>
            <a:ext cx="2591130" cy="461665"/>
          </a:xfrm>
          <a:prstGeom prst="rect">
            <a:avLst/>
          </a:prstGeom>
          <a:noFill/>
        </p:spPr>
        <p:txBody>
          <a:bodyPr wrap="square" rtlCol="0">
            <a:spAutoFit/>
          </a:bodyPr>
          <a:lstStyle/>
          <a:p>
            <a:r>
              <a:rPr lang="id-ID" sz="2400" b="1" dirty="0" smtClean="0">
                <a:latin typeface="Lucida Handwriting" panose="03010101010101010101" pitchFamily="66" charset="0"/>
              </a:rPr>
              <a:t>atau</a:t>
            </a:r>
            <a:endParaRPr lang="en-US" b="1" dirty="0">
              <a:latin typeface="Lucida Handwriting" panose="03010101010101010101" pitchFamily="66" charset="0"/>
            </a:endParaRPr>
          </a:p>
        </p:txBody>
      </p:sp>
      <p:sp>
        <p:nvSpPr>
          <p:cNvPr id="3" name="TextBox 2"/>
          <p:cNvSpPr txBox="1"/>
          <p:nvPr/>
        </p:nvSpPr>
        <p:spPr>
          <a:xfrm>
            <a:off x="779517" y="3983904"/>
            <a:ext cx="602165" cy="523220"/>
          </a:xfrm>
          <a:prstGeom prst="rect">
            <a:avLst/>
          </a:prstGeom>
          <a:noFill/>
        </p:spPr>
        <p:txBody>
          <a:bodyPr wrap="square" rtlCol="0">
            <a:spAutoFit/>
          </a:bodyPr>
          <a:lstStyle/>
          <a:p>
            <a:r>
              <a:rPr lang="id-ID" sz="2800" b="1" spc="50" dirty="0">
                <a:ln w="0"/>
                <a:solidFill>
                  <a:schemeClr val="bg2"/>
                </a:solidFill>
                <a:effectLst>
                  <a:innerShdw blurRad="63500" dist="50800" dir="13500000">
                    <a:srgbClr val="000000">
                      <a:alpha val="50000"/>
                    </a:srgbClr>
                  </a:innerShdw>
                </a:effectLst>
              </a:rPr>
              <a:t>2</a:t>
            </a:r>
            <a:r>
              <a:rPr lang="id-ID" sz="2800" b="1" spc="50" dirty="0" smtClean="0">
                <a:ln w="0"/>
                <a:solidFill>
                  <a:schemeClr val="bg2"/>
                </a:solidFill>
                <a:effectLst>
                  <a:innerShdw blurRad="63500" dist="50800" dir="13500000">
                    <a:srgbClr val="000000">
                      <a:alpha val="50000"/>
                    </a:srgbClr>
                  </a:innerShdw>
                </a:effectLst>
              </a:rPr>
              <a:t>.</a:t>
            </a:r>
            <a:endParaRPr lang="en-US" sz="2800" b="1" spc="50" dirty="0">
              <a:ln w="0"/>
              <a:solidFill>
                <a:schemeClr val="bg2"/>
              </a:solidFill>
              <a:effectLst>
                <a:innerShdw blurRad="63500" dist="50800" dir="13500000">
                  <a:srgbClr val="000000">
                    <a:alpha val="50000"/>
                  </a:srgbClr>
                </a:innerShdw>
              </a:effectLst>
            </a:endParaRPr>
          </a:p>
        </p:txBody>
      </p:sp>
    </p:spTree>
    <p:extLst>
      <p:ext uri="{BB962C8B-B14F-4D97-AF65-F5344CB8AC3E}">
        <p14:creationId xmlns:p14="http://schemas.microsoft.com/office/powerpoint/2010/main" val="2158940808"/>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28"/>
        <p:cNvGrpSpPr/>
        <p:nvPr/>
      </p:nvGrpSpPr>
      <p:grpSpPr>
        <a:xfrm>
          <a:off x="0" y="0"/>
          <a:ext cx="0" cy="0"/>
          <a:chOff x="0" y="0"/>
          <a:chExt cx="0" cy="0"/>
        </a:xfrm>
      </p:grpSpPr>
      <p:sp>
        <p:nvSpPr>
          <p:cNvPr id="430" name="Google Shape;430;p44"/>
          <p:cNvSpPr txBox="1">
            <a:spLocks noGrp="1"/>
          </p:cNvSpPr>
          <p:nvPr>
            <p:ph type="title"/>
          </p:nvPr>
        </p:nvSpPr>
        <p:spPr>
          <a:xfrm>
            <a:off x="1002324" y="711173"/>
            <a:ext cx="2543763" cy="838847"/>
          </a:xfrm>
          <a:prstGeom prst="rect">
            <a:avLst/>
          </a:prstGeom>
        </p:spPr>
        <p:txBody>
          <a:bodyPr spcFirstLastPara="1" wrap="square" lIns="91425" tIns="91425" rIns="91425" bIns="91425" anchor="t" anchorCtr="0">
            <a:noAutofit/>
          </a:bodyPr>
          <a:lstStyle/>
          <a:p>
            <a:pPr lvl="0"/>
            <a:r>
              <a:rPr lang="id-ID" dirty="0"/>
              <a:t>Tahap </a:t>
            </a:r>
            <a:r>
              <a:rPr lang="id-ID" dirty="0" smtClean="0"/>
              <a:t>Investigasi</a:t>
            </a:r>
            <a:endParaRPr dirty="0"/>
          </a:p>
        </p:txBody>
      </p:sp>
      <p:grpSp>
        <p:nvGrpSpPr>
          <p:cNvPr id="431" name="Google Shape;431;p44"/>
          <p:cNvGrpSpPr/>
          <p:nvPr/>
        </p:nvGrpSpPr>
        <p:grpSpPr>
          <a:xfrm rot="5400000">
            <a:off x="4734784" y="1027842"/>
            <a:ext cx="3994642" cy="3165025"/>
            <a:chOff x="2556950" y="2043625"/>
            <a:chExt cx="2458725" cy="1760200"/>
          </a:xfrm>
        </p:grpSpPr>
        <p:sp>
          <p:nvSpPr>
            <p:cNvPr id="432" name="Google Shape;432;p44"/>
            <p:cNvSpPr/>
            <p:nvPr/>
          </p:nvSpPr>
          <p:spPr>
            <a:xfrm>
              <a:off x="2556950" y="2043625"/>
              <a:ext cx="2458725" cy="1760200"/>
            </a:xfrm>
            <a:custGeom>
              <a:avLst/>
              <a:gdLst/>
              <a:ahLst/>
              <a:cxnLst/>
              <a:rect l="l" t="t" r="r" b="b"/>
              <a:pathLst>
                <a:path w="98349" h="70408" extrusionOk="0">
                  <a:moveTo>
                    <a:pt x="90818" y="1816"/>
                  </a:moveTo>
                  <a:cubicBezTo>
                    <a:pt x="92383" y="1969"/>
                    <a:pt x="93897" y="2373"/>
                    <a:pt x="95019" y="3508"/>
                  </a:cubicBezTo>
                  <a:cubicBezTo>
                    <a:pt x="96028" y="4532"/>
                    <a:pt x="96504" y="5893"/>
                    <a:pt x="96734" y="7309"/>
                  </a:cubicBezTo>
                  <a:cubicBezTo>
                    <a:pt x="96493" y="6832"/>
                    <a:pt x="96285" y="6466"/>
                    <a:pt x="96173" y="6300"/>
                  </a:cubicBezTo>
                  <a:cubicBezTo>
                    <a:pt x="94887" y="4384"/>
                    <a:pt x="92996" y="2705"/>
                    <a:pt x="90818" y="1816"/>
                  </a:cubicBezTo>
                  <a:close/>
                  <a:moveTo>
                    <a:pt x="11961" y="1646"/>
                  </a:moveTo>
                  <a:cubicBezTo>
                    <a:pt x="12129" y="1646"/>
                    <a:pt x="12296" y="1647"/>
                    <a:pt x="12463" y="1647"/>
                  </a:cubicBezTo>
                  <a:cubicBezTo>
                    <a:pt x="15236" y="1651"/>
                    <a:pt x="18010" y="1674"/>
                    <a:pt x="20784" y="1688"/>
                  </a:cubicBezTo>
                  <a:lnTo>
                    <a:pt x="53375" y="1849"/>
                  </a:lnTo>
                  <a:cubicBezTo>
                    <a:pt x="58769" y="1875"/>
                    <a:pt x="64162" y="1907"/>
                    <a:pt x="69553" y="1907"/>
                  </a:cubicBezTo>
                  <a:cubicBezTo>
                    <a:pt x="75895" y="1907"/>
                    <a:pt x="82236" y="1863"/>
                    <a:pt x="88576" y="1717"/>
                  </a:cubicBezTo>
                  <a:cubicBezTo>
                    <a:pt x="89068" y="1724"/>
                    <a:pt x="89571" y="1733"/>
                    <a:pt x="90074" y="1761"/>
                  </a:cubicBezTo>
                  <a:cubicBezTo>
                    <a:pt x="91936" y="2502"/>
                    <a:pt x="93588" y="3529"/>
                    <a:pt x="94965" y="5102"/>
                  </a:cubicBezTo>
                  <a:cubicBezTo>
                    <a:pt x="95712" y="5955"/>
                    <a:pt x="96335" y="6907"/>
                    <a:pt x="96820" y="7930"/>
                  </a:cubicBezTo>
                  <a:cubicBezTo>
                    <a:pt x="96911" y="8720"/>
                    <a:pt x="96939" y="9512"/>
                    <a:pt x="96950" y="10260"/>
                  </a:cubicBezTo>
                  <a:cubicBezTo>
                    <a:pt x="97038" y="15743"/>
                    <a:pt x="96885" y="21239"/>
                    <a:pt x="96853" y="26722"/>
                  </a:cubicBezTo>
                  <a:lnTo>
                    <a:pt x="96655" y="59972"/>
                  </a:lnTo>
                  <a:cubicBezTo>
                    <a:pt x="96639" y="60013"/>
                    <a:pt x="96626" y="60056"/>
                    <a:pt x="96620" y="60101"/>
                  </a:cubicBezTo>
                  <a:cubicBezTo>
                    <a:pt x="96277" y="62648"/>
                    <a:pt x="96354" y="65704"/>
                    <a:pt x="93954" y="67311"/>
                  </a:cubicBezTo>
                  <a:cubicBezTo>
                    <a:pt x="92234" y="68462"/>
                    <a:pt x="90018" y="68563"/>
                    <a:pt x="87924" y="68563"/>
                  </a:cubicBezTo>
                  <a:cubicBezTo>
                    <a:pt x="87478" y="68563"/>
                    <a:pt x="87038" y="68558"/>
                    <a:pt x="86609" y="68558"/>
                  </a:cubicBezTo>
                  <a:cubicBezTo>
                    <a:pt x="86449" y="68558"/>
                    <a:pt x="86290" y="68559"/>
                    <a:pt x="86134" y="68561"/>
                  </a:cubicBezTo>
                  <a:cubicBezTo>
                    <a:pt x="79796" y="68630"/>
                    <a:pt x="73460" y="68702"/>
                    <a:pt x="67122" y="68777"/>
                  </a:cubicBezTo>
                  <a:cubicBezTo>
                    <a:pt x="54449" y="68943"/>
                    <a:pt x="41775" y="69086"/>
                    <a:pt x="29100" y="69207"/>
                  </a:cubicBezTo>
                  <a:cubicBezTo>
                    <a:pt x="25099" y="69250"/>
                    <a:pt x="21017" y="69468"/>
                    <a:pt x="16955" y="69468"/>
                  </a:cubicBezTo>
                  <a:cubicBezTo>
                    <a:pt x="15090" y="69468"/>
                    <a:pt x="13229" y="69422"/>
                    <a:pt x="11382" y="69292"/>
                  </a:cubicBezTo>
                  <a:cubicBezTo>
                    <a:pt x="11338" y="69271"/>
                    <a:pt x="11291" y="69256"/>
                    <a:pt x="11243" y="69249"/>
                  </a:cubicBezTo>
                  <a:cubicBezTo>
                    <a:pt x="9261" y="68910"/>
                    <a:pt x="7147" y="68692"/>
                    <a:pt x="5324" y="67786"/>
                  </a:cubicBezTo>
                  <a:cubicBezTo>
                    <a:pt x="2945" y="66603"/>
                    <a:pt x="1957" y="64442"/>
                    <a:pt x="1766" y="61862"/>
                  </a:cubicBezTo>
                  <a:cubicBezTo>
                    <a:pt x="1395" y="56826"/>
                    <a:pt x="1728" y="51663"/>
                    <a:pt x="1735" y="46613"/>
                  </a:cubicBezTo>
                  <a:cubicBezTo>
                    <a:pt x="1749" y="35854"/>
                    <a:pt x="1764" y="25094"/>
                    <a:pt x="1779" y="14335"/>
                  </a:cubicBezTo>
                  <a:cubicBezTo>
                    <a:pt x="1787" y="10034"/>
                    <a:pt x="1586" y="4144"/>
                    <a:pt x="6469" y="2332"/>
                  </a:cubicBezTo>
                  <a:cubicBezTo>
                    <a:pt x="8213" y="1685"/>
                    <a:pt x="10115" y="1646"/>
                    <a:pt x="11961" y="1646"/>
                  </a:cubicBezTo>
                  <a:close/>
                  <a:moveTo>
                    <a:pt x="13285" y="114"/>
                  </a:moveTo>
                  <a:cubicBezTo>
                    <a:pt x="12308" y="114"/>
                    <a:pt x="11333" y="128"/>
                    <a:pt x="10360" y="170"/>
                  </a:cubicBezTo>
                  <a:cubicBezTo>
                    <a:pt x="8433" y="256"/>
                    <a:pt x="6448" y="529"/>
                    <a:pt x="4740" y="1483"/>
                  </a:cubicBezTo>
                  <a:cubicBezTo>
                    <a:pt x="1083" y="3528"/>
                    <a:pt x="415" y="7888"/>
                    <a:pt x="333" y="11705"/>
                  </a:cubicBezTo>
                  <a:cubicBezTo>
                    <a:pt x="85" y="23331"/>
                    <a:pt x="297" y="34985"/>
                    <a:pt x="284" y="46615"/>
                  </a:cubicBezTo>
                  <a:cubicBezTo>
                    <a:pt x="280" y="49934"/>
                    <a:pt x="276" y="53253"/>
                    <a:pt x="271" y="56572"/>
                  </a:cubicBezTo>
                  <a:cubicBezTo>
                    <a:pt x="270" y="59156"/>
                    <a:pt x="0" y="61953"/>
                    <a:pt x="735" y="64469"/>
                  </a:cubicBezTo>
                  <a:cubicBezTo>
                    <a:pt x="2020" y="68857"/>
                    <a:pt x="6707" y="70383"/>
                    <a:pt x="10866" y="70383"/>
                  </a:cubicBezTo>
                  <a:cubicBezTo>
                    <a:pt x="10941" y="70383"/>
                    <a:pt x="11016" y="70382"/>
                    <a:pt x="11090" y="70381"/>
                  </a:cubicBezTo>
                  <a:cubicBezTo>
                    <a:pt x="11215" y="70380"/>
                    <a:pt x="11335" y="70334"/>
                    <a:pt x="11429" y="70253"/>
                  </a:cubicBezTo>
                  <a:cubicBezTo>
                    <a:pt x="12710" y="70379"/>
                    <a:pt x="14003" y="70407"/>
                    <a:pt x="15298" y="70407"/>
                  </a:cubicBezTo>
                  <a:cubicBezTo>
                    <a:pt x="15751" y="70407"/>
                    <a:pt x="16204" y="70404"/>
                    <a:pt x="16657" y="70400"/>
                  </a:cubicBezTo>
                  <a:cubicBezTo>
                    <a:pt x="20114" y="70371"/>
                    <a:pt x="23570" y="70339"/>
                    <a:pt x="27027" y="70305"/>
                  </a:cubicBezTo>
                  <a:cubicBezTo>
                    <a:pt x="33940" y="70240"/>
                    <a:pt x="40853" y="70176"/>
                    <a:pt x="47766" y="70112"/>
                  </a:cubicBezTo>
                  <a:cubicBezTo>
                    <a:pt x="61461" y="69984"/>
                    <a:pt x="75204" y="70217"/>
                    <a:pt x="88893" y="69756"/>
                  </a:cubicBezTo>
                  <a:cubicBezTo>
                    <a:pt x="91383" y="69672"/>
                    <a:pt x="94095" y="69291"/>
                    <a:pt x="95825" y="67303"/>
                  </a:cubicBezTo>
                  <a:cubicBezTo>
                    <a:pt x="97229" y="65692"/>
                    <a:pt x="97707" y="63354"/>
                    <a:pt x="97702" y="61216"/>
                  </a:cubicBezTo>
                  <a:cubicBezTo>
                    <a:pt x="97844" y="61112"/>
                    <a:pt x="97944" y="60948"/>
                    <a:pt x="97945" y="60721"/>
                  </a:cubicBezTo>
                  <a:cubicBezTo>
                    <a:pt x="98025" y="47899"/>
                    <a:pt x="98104" y="35079"/>
                    <a:pt x="98183" y="22259"/>
                  </a:cubicBezTo>
                  <a:cubicBezTo>
                    <a:pt x="98203" y="19054"/>
                    <a:pt x="98221" y="15849"/>
                    <a:pt x="98238" y="12644"/>
                  </a:cubicBezTo>
                  <a:cubicBezTo>
                    <a:pt x="98247" y="10300"/>
                    <a:pt x="98349" y="7837"/>
                    <a:pt x="97619" y="5576"/>
                  </a:cubicBezTo>
                  <a:cubicBezTo>
                    <a:pt x="96494" y="2088"/>
                    <a:pt x="93720" y="828"/>
                    <a:pt x="90596" y="828"/>
                  </a:cubicBezTo>
                  <a:cubicBezTo>
                    <a:pt x="90441" y="828"/>
                    <a:pt x="90285" y="831"/>
                    <a:pt x="90129" y="837"/>
                  </a:cubicBezTo>
                  <a:lnTo>
                    <a:pt x="90128" y="837"/>
                  </a:lnTo>
                  <a:cubicBezTo>
                    <a:pt x="66351" y="1"/>
                    <a:pt x="42503" y="277"/>
                    <a:pt x="18704" y="170"/>
                  </a:cubicBezTo>
                  <a:cubicBezTo>
                    <a:pt x="16902" y="162"/>
                    <a:pt x="15092" y="114"/>
                    <a:pt x="13285" y="114"/>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44"/>
            <p:cNvSpPr/>
            <p:nvPr/>
          </p:nvSpPr>
          <p:spPr>
            <a:xfrm>
              <a:off x="4670200" y="2819475"/>
              <a:ext cx="245125" cy="219275"/>
            </a:xfrm>
            <a:custGeom>
              <a:avLst/>
              <a:gdLst/>
              <a:ahLst/>
              <a:cxnLst/>
              <a:rect l="l" t="t" r="r" b="b"/>
              <a:pathLst>
                <a:path w="9805" h="8771" extrusionOk="0">
                  <a:moveTo>
                    <a:pt x="6458" y="1744"/>
                  </a:moveTo>
                  <a:lnTo>
                    <a:pt x="6458" y="1744"/>
                  </a:lnTo>
                  <a:cubicBezTo>
                    <a:pt x="6577" y="1765"/>
                    <a:pt x="6694" y="1793"/>
                    <a:pt x="6810" y="1826"/>
                  </a:cubicBezTo>
                  <a:cubicBezTo>
                    <a:pt x="8173" y="2233"/>
                    <a:pt x="8547" y="3509"/>
                    <a:pt x="8357" y="4744"/>
                  </a:cubicBezTo>
                  <a:cubicBezTo>
                    <a:pt x="8322" y="4117"/>
                    <a:pt x="8146" y="3499"/>
                    <a:pt x="7814" y="2957"/>
                  </a:cubicBezTo>
                  <a:cubicBezTo>
                    <a:pt x="7497" y="2436"/>
                    <a:pt x="7011" y="2019"/>
                    <a:pt x="6458" y="1744"/>
                  </a:cubicBezTo>
                  <a:close/>
                  <a:moveTo>
                    <a:pt x="4989" y="2133"/>
                  </a:moveTo>
                  <a:cubicBezTo>
                    <a:pt x="6456" y="2133"/>
                    <a:pt x="7706" y="3080"/>
                    <a:pt x="7730" y="4903"/>
                  </a:cubicBezTo>
                  <a:cubicBezTo>
                    <a:pt x="7742" y="5796"/>
                    <a:pt x="7376" y="6656"/>
                    <a:pt x="6797" y="7223"/>
                  </a:cubicBezTo>
                  <a:cubicBezTo>
                    <a:pt x="6429" y="7400"/>
                    <a:pt x="6022" y="7478"/>
                    <a:pt x="5603" y="7478"/>
                  </a:cubicBezTo>
                  <a:cubicBezTo>
                    <a:pt x="4895" y="7478"/>
                    <a:pt x="4156" y="7255"/>
                    <a:pt x="3525" y="6903"/>
                  </a:cubicBezTo>
                  <a:cubicBezTo>
                    <a:pt x="3308" y="6781"/>
                    <a:pt x="3103" y="6642"/>
                    <a:pt x="2911" y="6484"/>
                  </a:cubicBezTo>
                  <a:cubicBezTo>
                    <a:pt x="2179" y="5525"/>
                    <a:pt x="1818" y="4255"/>
                    <a:pt x="2392" y="3156"/>
                  </a:cubicBezTo>
                  <a:cubicBezTo>
                    <a:pt x="2562" y="2832"/>
                    <a:pt x="2827" y="2564"/>
                    <a:pt x="3148" y="2347"/>
                  </a:cubicBezTo>
                  <a:cubicBezTo>
                    <a:pt x="3197" y="2429"/>
                    <a:pt x="3284" y="2476"/>
                    <a:pt x="3375" y="2476"/>
                  </a:cubicBezTo>
                  <a:cubicBezTo>
                    <a:pt x="3408" y="2476"/>
                    <a:pt x="3442" y="2469"/>
                    <a:pt x="3475" y="2456"/>
                  </a:cubicBezTo>
                  <a:cubicBezTo>
                    <a:pt x="3979" y="2239"/>
                    <a:pt x="4496" y="2133"/>
                    <a:pt x="4989" y="2133"/>
                  </a:cubicBezTo>
                  <a:close/>
                  <a:moveTo>
                    <a:pt x="5476" y="1"/>
                  </a:moveTo>
                  <a:cubicBezTo>
                    <a:pt x="4394" y="1"/>
                    <a:pt x="3206" y="667"/>
                    <a:pt x="2447" y="1312"/>
                  </a:cubicBezTo>
                  <a:cubicBezTo>
                    <a:pt x="910" y="2619"/>
                    <a:pt x="0" y="4604"/>
                    <a:pt x="1199" y="6446"/>
                  </a:cubicBezTo>
                  <a:cubicBezTo>
                    <a:pt x="2115" y="7852"/>
                    <a:pt x="3948" y="8770"/>
                    <a:pt x="5658" y="8770"/>
                  </a:cubicBezTo>
                  <a:cubicBezTo>
                    <a:pt x="5901" y="8770"/>
                    <a:pt x="6142" y="8752"/>
                    <a:pt x="6377" y="8713"/>
                  </a:cubicBezTo>
                  <a:cubicBezTo>
                    <a:pt x="8390" y="8384"/>
                    <a:pt x="9495" y="6421"/>
                    <a:pt x="9651" y="4517"/>
                  </a:cubicBezTo>
                  <a:cubicBezTo>
                    <a:pt x="9804" y="2648"/>
                    <a:pt x="8845" y="987"/>
                    <a:pt x="6990" y="633"/>
                  </a:cubicBezTo>
                  <a:cubicBezTo>
                    <a:pt x="6986" y="628"/>
                    <a:pt x="6987" y="622"/>
                    <a:pt x="6982" y="617"/>
                  </a:cubicBezTo>
                  <a:cubicBezTo>
                    <a:pt x="6556" y="176"/>
                    <a:pt x="6030" y="1"/>
                    <a:pt x="547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44"/>
            <p:cNvSpPr/>
            <p:nvPr/>
          </p:nvSpPr>
          <p:spPr>
            <a:xfrm>
              <a:off x="2729800" y="2201775"/>
              <a:ext cx="1934650" cy="1470275"/>
            </a:xfrm>
            <a:custGeom>
              <a:avLst/>
              <a:gdLst/>
              <a:ahLst/>
              <a:cxnLst/>
              <a:rect l="l" t="t" r="r" b="b"/>
              <a:pathLst>
                <a:path w="77386" h="58811" extrusionOk="0">
                  <a:moveTo>
                    <a:pt x="1185" y="1196"/>
                  </a:moveTo>
                  <a:cubicBezTo>
                    <a:pt x="1321" y="1206"/>
                    <a:pt x="1457" y="1209"/>
                    <a:pt x="1594" y="1217"/>
                  </a:cubicBezTo>
                  <a:cubicBezTo>
                    <a:pt x="1469" y="1589"/>
                    <a:pt x="1356" y="1964"/>
                    <a:pt x="1256" y="2343"/>
                  </a:cubicBezTo>
                  <a:cubicBezTo>
                    <a:pt x="1233" y="1960"/>
                    <a:pt x="1214" y="1577"/>
                    <a:pt x="1185" y="1196"/>
                  </a:cubicBezTo>
                  <a:close/>
                  <a:moveTo>
                    <a:pt x="1429" y="10485"/>
                  </a:moveTo>
                  <a:cubicBezTo>
                    <a:pt x="1528" y="13703"/>
                    <a:pt x="1641" y="16920"/>
                    <a:pt x="1741" y="20138"/>
                  </a:cubicBezTo>
                  <a:cubicBezTo>
                    <a:pt x="1837" y="23209"/>
                    <a:pt x="1746" y="26237"/>
                    <a:pt x="1537" y="29264"/>
                  </a:cubicBezTo>
                  <a:lnTo>
                    <a:pt x="1537" y="29263"/>
                  </a:lnTo>
                  <a:cubicBezTo>
                    <a:pt x="1502" y="24699"/>
                    <a:pt x="1466" y="20136"/>
                    <a:pt x="1431" y="15573"/>
                  </a:cubicBezTo>
                  <a:cubicBezTo>
                    <a:pt x="1418" y="13882"/>
                    <a:pt x="1426" y="12184"/>
                    <a:pt x="1429" y="10485"/>
                  </a:cubicBezTo>
                  <a:close/>
                  <a:moveTo>
                    <a:pt x="2124" y="1246"/>
                  </a:moveTo>
                  <a:cubicBezTo>
                    <a:pt x="4213" y="1360"/>
                    <a:pt x="6315" y="1397"/>
                    <a:pt x="8419" y="1397"/>
                  </a:cubicBezTo>
                  <a:cubicBezTo>
                    <a:pt x="12299" y="1397"/>
                    <a:pt x="16191" y="1272"/>
                    <a:pt x="20040" y="1270"/>
                  </a:cubicBezTo>
                  <a:cubicBezTo>
                    <a:pt x="26225" y="1266"/>
                    <a:pt x="32411" y="1262"/>
                    <a:pt x="38596" y="1259"/>
                  </a:cubicBezTo>
                  <a:cubicBezTo>
                    <a:pt x="39551" y="1258"/>
                    <a:pt x="40507" y="1258"/>
                    <a:pt x="41462" y="1258"/>
                  </a:cubicBezTo>
                  <a:cubicBezTo>
                    <a:pt x="52992" y="1258"/>
                    <a:pt x="64522" y="1289"/>
                    <a:pt x="76050" y="1431"/>
                  </a:cubicBezTo>
                  <a:cubicBezTo>
                    <a:pt x="75508" y="10645"/>
                    <a:pt x="75757" y="19965"/>
                    <a:pt x="75669" y="29192"/>
                  </a:cubicBezTo>
                  <a:lnTo>
                    <a:pt x="75407" y="56668"/>
                  </a:lnTo>
                  <a:cubicBezTo>
                    <a:pt x="63045" y="57008"/>
                    <a:pt x="50680" y="57249"/>
                    <a:pt x="38315" y="57388"/>
                  </a:cubicBezTo>
                  <a:cubicBezTo>
                    <a:pt x="32078" y="57457"/>
                    <a:pt x="25842" y="57499"/>
                    <a:pt x="19605" y="57515"/>
                  </a:cubicBezTo>
                  <a:cubicBezTo>
                    <a:pt x="16487" y="57522"/>
                    <a:pt x="13368" y="57517"/>
                    <a:pt x="10250" y="57534"/>
                  </a:cubicBezTo>
                  <a:cubicBezTo>
                    <a:pt x="10143" y="57535"/>
                    <a:pt x="10036" y="57535"/>
                    <a:pt x="9929" y="57535"/>
                  </a:cubicBezTo>
                  <a:cubicBezTo>
                    <a:pt x="8490" y="57535"/>
                    <a:pt x="7027" y="57489"/>
                    <a:pt x="5567" y="57489"/>
                  </a:cubicBezTo>
                  <a:cubicBezTo>
                    <a:pt x="4939" y="57489"/>
                    <a:pt x="4312" y="57498"/>
                    <a:pt x="3688" y="57522"/>
                  </a:cubicBezTo>
                  <a:cubicBezTo>
                    <a:pt x="3003" y="57039"/>
                    <a:pt x="2376" y="56527"/>
                    <a:pt x="1858" y="55767"/>
                  </a:cubicBezTo>
                  <a:cubicBezTo>
                    <a:pt x="1847" y="55751"/>
                    <a:pt x="1839" y="55734"/>
                    <a:pt x="1827" y="55718"/>
                  </a:cubicBezTo>
                  <a:cubicBezTo>
                    <a:pt x="1832" y="54354"/>
                    <a:pt x="1719" y="52964"/>
                    <a:pt x="1709" y="51661"/>
                  </a:cubicBezTo>
                  <a:lnTo>
                    <a:pt x="1653" y="44374"/>
                  </a:lnTo>
                  <a:cubicBezTo>
                    <a:pt x="1624" y="40693"/>
                    <a:pt x="1596" y="37014"/>
                    <a:pt x="1568" y="33333"/>
                  </a:cubicBezTo>
                  <a:cubicBezTo>
                    <a:pt x="2545" y="23669"/>
                    <a:pt x="1881" y="13855"/>
                    <a:pt x="1409" y="4156"/>
                  </a:cubicBezTo>
                  <a:cubicBezTo>
                    <a:pt x="1577" y="3170"/>
                    <a:pt x="1816" y="2197"/>
                    <a:pt x="2124" y="1246"/>
                  </a:cubicBezTo>
                  <a:close/>
                  <a:moveTo>
                    <a:pt x="1796" y="56741"/>
                  </a:moveTo>
                  <a:cubicBezTo>
                    <a:pt x="2019" y="57044"/>
                    <a:pt x="2266" y="57328"/>
                    <a:pt x="2537" y="57589"/>
                  </a:cubicBezTo>
                  <a:cubicBezTo>
                    <a:pt x="2262" y="57609"/>
                    <a:pt x="1987" y="57631"/>
                    <a:pt x="1714" y="57661"/>
                  </a:cubicBezTo>
                  <a:cubicBezTo>
                    <a:pt x="1754" y="57359"/>
                    <a:pt x="1778" y="57051"/>
                    <a:pt x="1796" y="56741"/>
                  </a:cubicBezTo>
                  <a:close/>
                  <a:moveTo>
                    <a:pt x="8719" y="0"/>
                  </a:moveTo>
                  <a:cubicBezTo>
                    <a:pt x="6094" y="0"/>
                    <a:pt x="3474" y="55"/>
                    <a:pt x="877" y="244"/>
                  </a:cubicBezTo>
                  <a:cubicBezTo>
                    <a:pt x="844" y="246"/>
                    <a:pt x="819" y="259"/>
                    <a:pt x="789" y="266"/>
                  </a:cubicBezTo>
                  <a:cubicBezTo>
                    <a:pt x="771" y="264"/>
                    <a:pt x="752" y="263"/>
                    <a:pt x="734" y="263"/>
                  </a:cubicBezTo>
                  <a:cubicBezTo>
                    <a:pt x="541" y="263"/>
                    <a:pt x="349" y="388"/>
                    <a:pt x="331" y="651"/>
                  </a:cubicBezTo>
                  <a:cubicBezTo>
                    <a:pt x="1" y="5484"/>
                    <a:pt x="225" y="10382"/>
                    <a:pt x="256" y="15225"/>
                  </a:cubicBezTo>
                  <a:cubicBezTo>
                    <a:pt x="288" y="20083"/>
                    <a:pt x="319" y="24941"/>
                    <a:pt x="350" y="29799"/>
                  </a:cubicBezTo>
                  <a:lnTo>
                    <a:pt x="440" y="44026"/>
                  </a:lnTo>
                  <a:lnTo>
                    <a:pt x="486" y="51313"/>
                  </a:lnTo>
                  <a:cubicBezTo>
                    <a:pt x="501" y="53595"/>
                    <a:pt x="196" y="56150"/>
                    <a:pt x="694" y="58379"/>
                  </a:cubicBezTo>
                  <a:cubicBezTo>
                    <a:pt x="743" y="58599"/>
                    <a:pt x="943" y="58709"/>
                    <a:pt x="1142" y="58709"/>
                  </a:cubicBezTo>
                  <a:cubicBezTo>
                    <a:pt x="1313" y="58709"/>
                    <a:pt x="1484" y="58628"/>
                    <a:pt x="1560" y="58465"/>
                  </a:cubicBezTo>
                  <a:cubicBezTo>
                    <a:pt x="2410" y="58574"/>
                    <a:pt x="3275" y="58631"/>
                    <a:pt x="4143" y="58662"/>
                  </a:cubicBezTo>
                  <a:cubicBezTo>
                    <a:pt x="4267" y="58711"/>
                    <a:pt x="4390" y="58760"/>
                    <a:pt x="4517" y="58797"/>
                  </a:cubicBezTo>
                  <a:cubicBezTo>
                    <a:pt x="4549" y="58806"/>
                    <a:pt x="4579" y="58811"/>
                    <a:pt x="4608" y="58811"/>
                  </a:cubicBezTo>
                  <a:cubicBezTo>
                    <a:pt x="4706" y="58811"/>
                    <a:pt x="4782" y="58758"/>
                    <a:pt x="4829" y="58685"/>
                  </a:cubicBezTo>
                  <a:cubicBezTo>
                    <a:pt x="5253" y="58694"/>
                    <a:pt x="5679" y="58697"/>
                    <a:pt x="6104" y="58697"/>
                  </a:cubicBezTo>
                  <a:cubicBezTo>
                    <a:pt x="7282" y="58697"/>
                    <a:pt x="8460" y="58673"/>
                    <a:pt x="9622" y="58673"/>
                  </a:cubicBezTo>
                  <a:cubicBezTo>
                    <a:pt x="9831" y="58673"/>
                    <a:pt x="10041" y="58674"/>
                    <a:pt x="10249" y="58676"/>
                  </a:cubicBezTo>
                  <a:cubicBezTo>
                    <a:pt x="12029" y="58692"/>
                    <a:pt x="13808" y="58697"/>
                    <a:pt x="15587" y="58697"/>
                  </a:cubicBezTo>
                  <a:cubicBezTo>
                    <a:pt x="16811" y="58697"/>
                    <a:pt x="18034" y="58695"/>
                    <a:pt x="19258" y="58693"/>
                  </a:cubicBezTo>
                  <a:cubicBezTo>
                    <a:pt x="25610" y="58680"/>
                    <a:pt x="31963" y="58642"/>
                    <a:pt x="38314" y="58575"/>
                  </a:cubicBezTo>
                  <a:cubicBezTo>
                    <a:pt x="50762" y="58444"/>
                    <a:pt x="63207" y="58209"/>
                    <a:pt x="75651" y="57869"/>
                  </a:cubicBezTo>
                  <a:cubicBezTo>
                    <a:pt x="75753" y="57933"/>
                    <a:pt x="75875" y="57965"/>
                    <a:pt x="75997" y="57965"/>
                  </a:cubicBezTo>
                  <a:cubicBezTo>
                    <a:pt x="76255" y="57965"/>
                    <a:pt x="76513" y="57823"/>
                    <a:pt x="76585" y="57538"/>
                  </a:cubicBezTo>
                  <a:cubicBezTo>
                    <a:pt x="76668" y="57367"/>
                    <a:pt x="76677" y="57171"/>
                    <a:pt x="76610" y="56994"/>
                  </a:cubicBezTo>
                  <a:cubicBezTo>
                    <a:pt x="76695" y="47727"/>
                    <a:pt x="76782" y="38459"/>
                    <a:pt x="76869" y="29191"/>
                  </a:cubicBezTo>
                  <a:cubicBezTo>
                    <a:pt x="76954" y="19914"/>
                    <a:pt x="77386" y="10546"/>
                    <a:pt x="77006" y="1274"/>
                  </a:cubicBezTo>
                  <a:cubicBezTo>
                    <a:pt x="77324" y="946"/>
                    <a:pt x="77187" y="235"/>
                    <a:pt x="76591" y="229"/>
                  </a:cubicBezTo>
                  <a:cubicBezTo>
                    <a:pt x="66238" y="106"/>
                    <a:pt x="55885" y="74"/>
                    <a:pt x="45533" y="74"/>
                  </a:cubicBezTo>
                  <a:cubicBezTo>
                    <a:pt x="43221" y="74"/>
                    <a:pt x="40908" y="76"/>
                    <a:pt x="38596" y="78"/>
                  </a:cubicBezTo>
                  <a:cubicBezTo>
                    <a:pt x="32411" y="84"/>
                    <a:pt x="26225" y="94"/>
                    <a:pt x="20040" y="108"/>
                  </a:cubicBezTo>
                  <a:cubicBezTo>
                    <a:pt x="19935" y="108"/>
                    <a:pt x="19830" y="108"/>
                    <a:pt x="19725" y="108"/>
                  </a:cubicBezTo>
                  <a:cubicBezTo>
                    <a:pt x="16078" y="108"/>
                    <a:pt x="12393" y="0"/>
                    <a:pt x="871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35" name="Google Shape;435;p44"/>
          <p:cNvSpPr txBox="1">
            <a:spLocks noGrp="1"/>
          </p:cNvSpPr>
          <p:nvPr>
            <p:ph type="subTitle" idx="4294967295"/>
          </p:nvPr>
        </p:nvSpPr>
        <p:spPr>
          <a:xfrm>
            <a:off x="5487334" y="992459"/>
            <a:ext cx="2442117" cy="2991445"/>
          </a:xfrm>
          <a:prstGeom prst="rect">
            <a:avLst/>
          </a:prstGeom>
          <a:solidFill>
            <a:schemeClr val="accent3">
              <a:lumMod val="60000"/>
              <a:lumOff val="40000"/>
            </a:schemeClr>
          </a:solidFill>
        </p:spPr>
        <p:txBody>
          <a:bodyPr spcFirstLastPara="1" wrap="square" lIns="91425" tIns="91425" rIns="91425" bIns="91425" anchor="t" anchorCtr="0">
            <a:noAutofit/>
          </a:bodyPr>
          <a:lstStyle/>
          <a:p>
            <a:pPr marL="0" lvl="0" indent="0" algn="ctr">
              <a:spcAft>
                <a:spcPts val="1600"/>
              </a:spcAft>
              <a:buNone/>
            </a:pPr>
            <a:r>
              <a:rPr lang="id-ID" sz="1350" dirty="0">
                <a:solidFill>
                  <a:schemeClr val="tx1"/>
                </a:solidFill>
                <a:latin typeface="Franklin Gothic Demi" panose="020B0703020102020204" pitchFamily="34" charset="0"/>
              </a:rPr>
              <a:t>Tahap investigasi memiliki dua tujuan utama, yaitu : (1) Agar peserta didik mencari informasi dan mengembangkan pemahaman yang relevan dengan permasalahan yang telah didiskusikan di kelas, dan (2) informasi dikumpulkan dengan satu tujuan yaitu dipresentasikan di kelas dan informasi tersebut haruslah relevan dan dapat dipahami.</a:t>
            </a:r>
            <a:endParaRPr sz="1350" dirty="0">
              <a:solidFill>
                <a:schemeClr val="tx1"/>
              </a:solidFill>
              <a:latin typeface="Franklin Gothic Demi" panose="020B0703020102020204" pitchFamily="34" charset="0"/>
            </a:endParaRPr>
          </a:p>
        </p:txBody>
      </p:sp>
      <p:pic>
        <p:nvPicPr>
          <p:cNvPr id="436" name="Google Shape;436;p44"/>
          <p:cNvPicPr preferRelativeResize="0"/>
          <p:nvPr/>
        </p:nvPicPr>
        <p:blipFill rotWithShape="1">
          <a:blip r:embed="rId3">
            <a:alphaModFix/>
          </a:blip>
          <a:srcRect t="16734" r="8892" b="18300"/>
          <a:stretch/>
        </p:blipFill>
        <p:spPr>
          <a:xfrm rot="10800000">
            <a:off x="62175" y="3766782"/>
            <a:ext cx="2036850" cy="846042"/>
          </a:xfrm>
          <a:prstGeom prst="rect">
            <a:avLst/>
          </a:prstGeom>
          <a:noFill/>
          <a:ln>
            <a:noFill/>
          </a:ln>
        </p:spPr>
      </p:pic>
      <p:sp>
        <p:nvSpPr>
          <p:cNvPr id="10" name="Google Shape;430;p44"/>
          <p:cNvSpPr txBox="1">
            <a:spLocks/>
          </p:cNvSpPr>
          <p:nvPr/>
        </p:nvSpPr>
        <p:spPr>
          <a:xfrm>
            <a:off x="1002323" y="2455335"/>
            <a:ext cx="2543763" cy="838847"/>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80000"/>
              </a:lnSpc>
              <a:spcBef>
                <a:spcPts val="0"/>
              </a:spcBef>
              <a:spcAft>
                <a:spcPts val="0"/>
              </a:spcAft>
              <a:buClr>
                <a:schemeClr val="accent2"/>
              </a:buClr>
              <a:buSzPts val="2800"/>
              <a:buFont typeface="Concert One"/>
              <a:buNone/>
              <a:defRPr sz="2800" b="1" i="0" u="none" strike="noStrike" cap="none">
                <a:solidFill>
                  <a:schemeClr val="accent2"/>
                </a:solidFill>
                <a:latin typeface="Concert One"/>
                <a:ea typeface="Concert One"/>
                <a:cs typeface="Concert One"/>
                <a:sym typeface="Concert One"/>
              </a:defRPr>
            </a:lvl1pPr>
            <a:lvl2pPr marR="0" lvl="1"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2pPr>
            <a:lvl3pPr marR="0" lvl="2"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3pPr>
            <a:lvl4pPr marR="0" lvl="3"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4pPr>
            <a:lvl5pPr marR="0" lvl="4"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5pPr>
            <a:lvl6pPr marR="0" lvl="5"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6pPr>
            <a:lvl7pPr marR="0" lvl="6"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7pPr>
            <a:lvl8pPr marR="0" lvl="7"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8pPr>
            <a:lvl9pPr marR="0" lvl="8"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9pPr>
          </a:lstStyle>
          <a:p>
            <a:r>
              <a:rPr lang="id-ID" dirty="0"/>
              <a:t>Investigation</a:t>
            </a:r>
          </a:p>
        </p:txBody>
      </p:sp>
      <p:sp>
        <p:nvSpPr>
          <p:cNvPr id="2" name="TextBox 1"/>
          <p:cNvSpPr txBox="1"/>
          <p:nvPr/>
        </p:nvSpPr>
        <p:spPr>
          <a:xfrm>
            <a:off x="1002324" y="1772138"/>
            <a:ext cx="2591130" cy="461665"/>
          </a:xfrm>
          <a:prstGeom prst="rect">
            <a:avLst/>
          </a:prstGeom>
          <a:noFill/>
        </p:spPr>
        <p:txBody>
          <a:bodyPr wrap="square" rtlCol="0">
            <a:spAutoFit/>
          </a:bodyPr>
          <a:lstStyle/>
          <a:p>
            <a:r>
              <a:rPr lang="id-ID" sz="2400" b="1" dirty="0" smtClean="0">
                <a:latin typeface="Lucida Handwriting" panose="03010101010101010101" pitchFamily="66" charset="0"/>
              </a:rPr>
              <a:t>atau</a:t>
            </a:r>
            <a:endParaRPr lang="en-US" b="1" dirty="0">
              <a:latin typeface="Lucida Handwriting" panose="03010101010101010101" pitchFamily="66" charset="0"/>
            </a:endParaRPr>
          </a:p>
        </p:txBody>
      </p:sp>
      <p:sp>
        <p:nvSpPr>
          <p:cNvPr id="3" name="TextBox 2"/>
          <p:cNvSpPr txBox="1"/>
          <p:nvPr/>
        </p:nvSpPr>
        <p:spPr>
          <a:xfrm>
            <a:off x="779517" y="3983904"/>
            <a:ext cx="602165" cy="523220"/>
          </a:xfrm>
          <a:prstGeom prst="rect">
            <a:avLst/>
          </a:prstGeom>
          <a:noFill/>
        </p:spPr>
        <p:txBody>
          <a:bodyPr wrap="square" rtlCol="0">
            <a:spAutoFit/>
          </a:bodyPr>
          <a:lstStyle/>
          <a:p>
            <a:r>
              <a:rPr lang="id-ID" sz="2800" b="1" spc="50" dirty="0">
                <a:ln w="0"/>
                <a:solidFill>
                  <a:schemeClr val="bg2"/>
                </a:solidFill>
                <a:effectLst>
                  <a:innerShdw blurRad="63500" dist="50800" dir="13500000">
                    <a:srgbClr val="000000">
                      <a:alpha val="50000"/>
                    </a:srgbClr>
                  </a:innerShdw>
                </a:effectLst>
              </a:rPr>
              <a:t>3</a:t>
            </a:r>
            <a:r>
              <a:rPr lang="id-ID" sz="2800" b="1" spc="50" dirty="0" smtClean="0">
                <a:ln w="0"/>
                <a:solidFill>
                  <a:schemeClr val="bg2"/>
                </a:solidFill>
                <a:effectLst>
                  <a:innerShdw blurRad="63500" dist="50800" dir="13500000">
                    <a:srgbClr val="000000">
                      <a:alpha val="50000"/>
                    </a:srgbClr>
                  </a:innerShdw>
                </a:effectLst>
              </a:rPr>
              <a:t>.</a:t>
            </a:r>
            <a:endParaRPr lang="en-US" sz="2800" b="1" spc="50" dirty="0">
              <a:ln w="0"/>
              <a:solidFill>
                <a:schemeClr val="bg2"/>
              </a:solidFill>
              <a:effectLst>
                <a:innerShdw blurRad="63500" dist="50800" dir="13500000">
                  <a:srgbClr val="000000">
                    <a:alpha val="50000"/>
                  </a:srgbClr>
                </a:innerShdw>
              </a:effectLst>
            </a:endParaRPr>
          </a:p>
        </p:txBody>
      </p:sp>
    </p:spTree>
    <p:extLst>
      <p:ext uri="{BB962C8B-B14F-4D97-AF65-F5344CB8AC3E}">
        <p14:creationId xmlns:p14="http://schemas.microsoft.com/office/powerpoint/2010/main" val="402123601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28"/>
        <p:cNvGrpSpPr/>
        <p:nvPr/>
      </p:nvGrpSpPr>
      <p:grpSpPr>
        <a:xfrm>
          <a:off x="0" y="0"/>
          <a:ext cx="0" cy="0"/>
          <a:chOff x="0" y="0"/>
          <a:chExt cx="0" cy="0"/>
        </a:xfrm>
      </p:grpSpPr>
      <p:sp>
        <p:nvSpPr>
          <p:cNvPr id="430" name="Google Shape;430;p44"/>
          <p:cNvSpPr txBox="1">
            <a:spLocks noGrp="1"/>
          </p:cNvSpPr>
          <p:nvPr>
            <p:ph type="title"/>
          </p:nvPr>
        </p:nvSpPr>
        <p:spPr>
          <a:xfrm>
            <a:off x="1002324" y="711173"/>
            <a:ext cx="2543763" cy="838847"/>
          </a:xfrm>
          <a:prstGeom prst="rect">
            <a:avLst/>
          </a:prstGeom>
        </p:spPr>
        <p:txBody>
          <a:bodyPr spcFirstLastPara="1" wrap="square" lIns="91425" tIns="91425" rIns="91425" bIns="91425" anchor="t" anchorCtr="0">
            <a:noAutofit/>
          </a:bodyPr>
          <a:lstStyle/>
          <a:p>
            <a:pPr lvl="0"/>
            <a:r>
              <a:rPr lang="id-ID" dirty="0"/>
              <a:t>Pertukaran </a:t>
            </a:r>
            <a:r>
              <a:rPr lang="id-ID" dirty="0" smtClean="0"/>
              <a:t>Pengetahuan</a:t>
            </a:r>
            <a:endParaRPr dirty="0"/>
          </a:p>
        </p:txBody>
      </p:sp>
      <p:grpSp>
        <p:nvGrpSpPr>
          <p:cNvPr id="431" name="Google Shape;431;p44"/>
          <p:cNvGrpSpPr/>
          <p:nvPr/>
        </p:nvGrpSpPr>
        <p:grpSpPr>
          <a:xfrm rot="5400000">
            <a:off x="4734784" y="1027842"/>
            <a:ext cx="3994642" cy="3165025"/>
            <a:chOff x="2556950" y="2043625"/>
            <a:chExt cx="2458725" cy="1760200"/>
          </a:xfrm>
        </p:grpSpPr>
        <p:sp>
          <p:nvSpPr>
            <p:cNvPr id="432" name="Google Shape;432;p44"/>
            <p:cNvSpPr/>
            <p:nvPr/>
          </p:nvSpPr>
          <p:spPr>
            <a:xfrm>
              <a:off x="2556950" y="2043625"/>
              <a:ext cx="2458725" cy="1760200"/>
            </a:xfrm>
            <a:custGeom>
              <a:avLst/>
              <a:gdLst/>
              <a:ahLst/>
              <a:cxnLst/>
              <a:rect l="l" t="t" r="r" b="b"/>
              <a:pathLst>
                <a:path w="98349" h="70408" extrusionOk="0">
                  <a:moveTo>
                    <a:pt x="90818" y="1816"/>
                  </a:moveTo>
                  <a:cubicBezTo>
                    <a:pt x="92383" y="1969"/>
                    <a:pt x="93897" y="2373"/>
                    <a:pt x="95019" y="3508"/>
                  </a:cubicBezTo>
                  <a:cubicBezTo>
                    <a:pt x="96028" y="4532"/>
                    <a:pt x="96504" y="5893"/>
                    <a:pt x="96734" y="7309"/>
                  </a:cubicBezTo>
                  <a:cubicBezTo>
                    <a:pt x="96493" y="6832"/>
                    <a:pt x="96285" y="6466"/>
                    <a:pt x="96173" y="6300"/>
                  </a:cubicBezTo>
                  <a:cubicBezTo>
                    <a:pt x="94887" y="4384"/>
                    <a:pt x="92996" y="2705"/>
                    <a:pt x="90818" y="1816"/>
                  </a:cubicBezTo>
                  <a:close/>
                  <a:moveTo>
                    <a:pt x="11961" y="1646"/>
                  </a:moveTo>
                  <a:cubicBezTo>
                    <a:pt x="12129" y="1646"/>
                    <a:pt x="12296" y="1647"/>
                    <a:pt x="12463" y="1647"/>
                  </a:cubicBezTo>
                  <a:cubicBezTo>
                    <a:pt x="15236" y="1651"/>
                    <a:pt x="18010" y="1674"/>
                    <a:pt x="20784" y="1688"/>
                  </a:cubicBezTo>
                  <a:lnTo>
                    <a:pt x="53375" y="1849"/>
                  </a:lnTo>
                  <a:cubicBezTo>
                    <a:pt x="58769" y="1875"/>
                    <a:pt x="64162" y="1907"/>
                    <a:pt x="69553" y="1907"/>
                  </a:cubicBezTo>
                  <a:cubicBezTo>
                    <a:pt x="75895" y="1907"/>
                    <a:pt x="82236" y="1863"/>
                    <a:pt x="88576" y="1717"/>
                  </a:cubicBezTo>
                  <a:cubicBezTo>
                    <a:pt x="89068" y="1724"/>
                    <a:pt x="89571" y="1733"/>
                    <a:pt x="90074" y="1761"/>
                  </a:cubicBezTo>
                  <a:cubicBezTo>
                    <a:pt x="91936" y="2502"/>
                    <a:pt x="93588" y="3529"/>
                    <a:pt x="94965" y="5102"/>
                  </a:cubicBezTo>
                  <a:cubicBezTo>
                    <a:pt x="95712" y="5955"/>
                    <a:pt x="96335" y="6907"/>
                    <a:pt x="96820" y="7930"/>
                  </a:cubicBezTo>
                  <a:cubicBezTo>
                    <a:pt x="96911" y="8720"/>
                    <a:pt x="96939" y="9512"/>
                    <a:pt x="96950" y="10260"/>
                  </a:cubicBezTo>
                  <a:cubicBezTo>
                    <a:pt x="97038" y="15743"/>
                    <a:pt x="96885" y="21239"/>
                    <a:pt x="96853" y="26722"/>
                  </a:cubicBezTo>
                  <a:lnTo>
                    <a:pt x="96655" y="59972"/>
                  </a:lnTo>
                  <a:cubicBezTo>
                    <a:pt x="96639" y="60013"/>
                    <a:pt x="96626" y="60056"/>
                    <a:pt x="96620" y="60101"/>
                  </a:cubicBezTo>
                  <a:cubicBezTo>
                    <a:pt x="96277" y="62648"/>
                    <a:pt x="96354" y="65704"/>
                    <a:pt x="93954" y="67311"/>
                  </a:cubicBezTo>
                  <a:cubicBezTo>
                    <a:pt x="92234" y="68462"/>
                    <a:pt x="90018" y="68563"/>
                    <a:pt x="87924" y="68563"/>
                  </a:cubicBezTo>
                  <a:cubicBezTo>
                    <a:pt x="87478" y="68563"/>
                    <a:pt x="87038" y="68558"/>
                    <a:pt x="86609" y="68558"/>
                  </a:cubicBezTo>
                  <a:cubicBezTo>
                    <a:pt x="86449" y="68558"/>
                    <a:pt x="86290" y="68559"/>
                    <a:pt x="86134" y="68561"/>
                  </a:cubicBezTo>
                  <a:cubicBezTo>
                    <a:pt x="79796" y="68630"/>
                    <a:pt x="73460" y="68702"/>
                    <a:pt x="67122" y="68777"/>
                  </a:cubicBezTo>
                  <a:cubicBezTo>
                    <a:pt x="54449" y="68943"/>
                    <a:pt x="41775" y="69086"/>
                    <a:pt x="29100" y="69207"/>
                  </a:cubicBezTo>
                  <a:cubicBezTo>
                    <a:pt x="25099" y="69250"/>
                    <a:pt x="21017" y="69468"/>
                    <a:pt x="16955" y="69468"/>
                  </a:cubicBezTo>
                  <a:cubicBezTo>
                    <a:pt x="15090" y="69468"/>
                    <a:pt x="13229" y="69422"/>
                    <a:pt x="11382" y="69292"/>
                  </a:cubicBezTo>
                  <a:cubicBezTo>
                    <a:pt x="11338" y="69271"/>
                    <a:pt x="11291" y="69256"/>
                    <a:pt x="11243" y="69249"/>
                  </a:cubicBezTo>
                  <a:cubicBezTo>
                    <a:pt x="9261" y="68910"/>
                    <a:pt x="7147" y="68692"/>
                    <a:pt x="5324" y="67786"/>
                  </a:cubicBezTo>
                  <a:cubicBezTo>
                    <a:pt x="2945" y="66603"/>
                    <a:pt x="1957" y="64442"/>
                    <a:pt x="1766" y="61862"/>
                  </a:cubicBezTo>
                  <a:cubicBezTo>
                    <a:pt x="1395" y="56826"/>
                    <a:pt x="1728" y="51663"/>
                    <a:pt x="1735" y="46613"/>
                  </a:cubicBezTo>
                  <a:cubicBezTo>
                    <a:pt x="1749" y="35854"/>
                    <a:pt x="1764" y="25094"/>
                    <a:pt x="1779" y="14335"/>
                  </a:cubicBezTo>
                  <a:cubicBezTo>
                    <a:pt x="1787" y="10034"/>
                    <a:pt x="1586" y="4144"/>
                    <a:pt x="6469" y="2332"/>
                  </a:cubicBezTo>
                  <a:cubicBezTo>
                    <a:pt x="8213" y="1685"/>
                    <a:pt x="10115" y="1646"/>
                    <a:pt x="11961" y="1646"/>
                  </a:cubicBezTo>
                  <a:close/>
                  <a:moveTo>
                    <a:pt x="13285" y="114"/>
                  </a:moveTo>
                  <a:cubicBezTo>
                    <a:pt x="12308" y="114"/>
                    <a:pt x="11333" y="128"/>
                    <a:pt x="10360" y="170"/>
                  </a:cubicBezTo>
                  <a:cubicBezTo>
                    <a:pt x="8433" y="256"/>
                    <a:pt x="6448" y="529"/>
                    <a:pt x="4740" y="1483"/>
                  </a:cubicBezTo>
                  <a:cubicBezTo>
                    <a:pt x="1083" y="3528"/>
                    <a:pt x="415" y="7888"/>
                    <a:pt x="333" y="11705"/>
                  </a:cubicBezTo>
                  <a:cubicBezTo>
                    <a:pt x="85" y="23331"/>
                    <a:pt x="297" y="34985"/>
                    <a:pt x="284" y="46615"/>
                  </a:cubicBezTo>
                  <a:cubicBezTo>
                    <a:pt x="280" y="49934"/>
                    <a:pt x="276" y="53253"/>
                    <a:pt x="271" y="56572"/>
                  </a:cubicBezTo>
                  <a:cubicBezTo>
                    <a:pt x="270" y="59156"/>
                    <a:pt x="0" y="61953"/>
                    <a:pt x="735" y="64469"/>
                  </a:cubicBezTo>
                  <a:cubicBezTo>
                    <a:pt x="2020" y="68857"/>
                    <a:pt x="6707" y="70383"/>
                    <a:pt x="10866" y="70383"/>
                  </a:cubicBezTo>
                  <a:cubicBezTo>
                    <a:pt x="10941" y="70383"/>
                    <a:pt x="11016" y="70382"/>
                    <a:pt x="11090" y="70381"/>
                  </a:cubicBezTo>
                  <a:cubicBezTo>
                    <a:pt x="11215" y="70380"/>
                    <a:pt x="11335" y="70334"/>
                    <a:pt x="11429" y="70253"/>
                  </a:cubicBezTo>
                  <a:cubicBezTo>
                    <a:pt x="12710" y="70379"/>
                    <a:pt x="14003" y="70407"/>
                    <a:pt x="15298" y="70407"/>
                  </a:cubicBezTo>
                  <a:cubicBezTo>
                    <a:pt x="15751" y="70407"/>
                    <a:pt x="16204" y="70404"/>
                    <a:pt x="16657" y="70400"/>
                  </a:cubicBezTo>
                  <a:cubicBezTo>
                    <a:pt x="20114" y="70371"/>
                    <a:pt x="23570" y="70339"/>
                    <a:pt x="27027" y="70305"/>
                  </a:cubicBezTo>
                  <a:cubicBezTo>
                    <a:pt x="33940" y="70240"/>
                    <a:pt x="40853" y="70176"/>
                    <a:pt x="47766" y="70112"/>
                  </a:cubicBezTo>
                  <a:cubicBezTo>
                    <a:pt x="61461" y="69984"/>
                    <a:pt x="75204" y="70217"/>
                    <a:pt x="88893" y="69756"/>
                  </a:cubicBezTo>
                  <a:cubicBezTo>
                    <a:pt x="91383" y="69672"/>
                    <a:pt x="94095" y="69291"/>
                    <a:pt x="95825" y="67303"/>
                  </a:cubicBezTo>
                  <a:cubicBezTo>
                    <a:pt x="97229" y="65692"/>
                    <a:pt x="97707" y="63354"/>
                    <a:pt x="97702" y="61216"/>
                  </a:cubicBezTo>
                  <a:cubicBezTo>
                    <a:pt x="97844" y="61112"/>
                    <a:pt x="97944" y="60948"/>
                    <a:pt x="97945" y="60721"/>
                  </a:cubicBezTo>
                  <a:cubicBezTo>
                    <a:pt x="98025" y="47899"/>
                    <a:pt x="98104" y="35079"/>
                    <a:pt x="98183" y="22259"/>
                  </a:cubicBezTo>
                  <a:cubicBezTo>
                    <a:pt x="98203" y="19054"/>
                    <a:pt x="98221" y="15849"/>
                    <a:pt x="98238" y="12644"/>
                  </a:cubicBezTo>
                  <a:cubicBezTo>
                    <a:pt x="98247" y="10300"/>
                    <a:pt x="98349" y="7837"/>
                    <a:pt x="97619" y="5576"/>
                  </a:cubicBezTo>
                  <a:cubicBezTo>
                    <a:pt x="96494" y="2088"/>
                    <a:pt x="93720" y="828"/>
                    <a:pt x="90596" y="828"/>
                  </a:cubicBezTo>
                  <a:cubicBezTo>
                    <a:pt x="90441" y="828"/>
                    <a:pt x="90285" y="831"/>
                    <a:pt x="90129" y="837"/>
                  </a:cubicBezTo>
                  <a:lnTo>
                    <a:pt x="90128" y="837"/>
                  </a:lnTo>
                  <a:cubicBezTo>
                    <a:pt x="66351" y="1"/>
                    <a:pt x="42503" y="277"/>
                    <a:pt x="18704" y="170"/>
                  </a:cubicBezTo>
                  <a:cubicBezTo>
                    <a:pt x="16902" y="162"/>
                    <a:pt x="15092" y="114"/>
                    <a:pt x="13285" y="114"/>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44"/>
            <p:cNvSpPr/>
            <p:nvPr/>
          </p:nvSpPr>
          <p:spPr>
            <a:xfrm>
              <a:off x="4670200" y="2819475"/>
              <a:ext cx="245125" cy="219275"/>
            </a:xfrm>
            <a:custGeom>
              <a:avLst/>
              <a:gdLst/>
              <a:ahLst/>
              <a:cxnLst/>
              <a:rect l="l" t="t" r="r" b="b"/>
              <a:pathLst>
                <a:path w="9805" h="8771" extrusionOk="0">
                  <a:moveTo>
                    <a:pt x="6458" y="1744"/>
                  </a:moveTo>
                  <a:lnTo>
                    <a:pt x="6458" y="1744"/>
                  </a:lnTo>
                  <a:cubicBezTo>
                    <a:pt x="6577" y="1765"/>
                    <a:pt x="6694" y="1793"/>
                    <a:pt x="6810" y="1826"/>
                  </a:cubicBezTo>
                  <a:cubicBezTo>
                    <a:pt x="8173" y="2233"/>
                    <a:pt x="8547" y="3509"/>
                    <a:pt x="8357" y="4744"/>
                  </a:cubicBezTo>
                  <a:cubicBezTo>
                    <a:pt x="8322" y="4117"/>
                    <a:pt x="8146" y="3499"/>
                    <a:pt x="7814" y="2957"/>
                  </a:cubicBezTo>
                  <a:cubicBezTo>
                    <a:pt x="7497" y="2436"/>
                    <a:pt x="7011" y="2019"/>
                    <a:pt x="6458" y="1744"/>
                  </a:cubicBezTo>
                  <a:close/>
                  <a:moveTo>
                    <a:pt x="4989" y="2133"/>
                  </a:moveTo>
                  <a:cubicBezTo>
                    <a:pt x="6456" y="2133"/>
                    <a:pt x="7706" y="3080"/>
                    <a:pt x="7730" y="4903"/>
                  </a:cubicBezTo>
                  <a:cubicBezTo>
                    <a:pt x="7742" y="5796"/>
                    <a:pt x="7376" y="6656"/>
                    <a:pt x="6797" y="7223"/>
                  </a:cubicBezTo>
                  <a:cubicBezTo>
                    <a:pt x="6429" y="7400"/>
                    <a:pt x="6022" y="7478"/>
                    <a:pt x="5603" y="7478"/>
                  </a:cubicBezTo>
                  <a:cubicBezTo>
                    <a:pt x="4895" y="7478"/>
                    <a:pt x="4156" y="7255"/>
                    <a:pt x="3525" y="6903"/>
                  </a:cubicBezTo>
                  <a:cubicBezTo>
                    <a:pt x="3308" y="6781"/>
                    <a:pt x="3103" y="6642"/>
                    <a:pt x="2911" y="6484"/>
                  </a:cubicBezTo>
                  <a:cubicBezTo>
                    <a:pt x="2179" y="5525"/>
                    <a:pt x="1818" y="4255"/>
                    <a:pt x="2392" y="3156"/>
                  </a:cubicBezTo>
                  <a:cubicBezTo>
                    <a:pt x="2562" y="2832"/>
                    <a:pt x="2827" y="2564"/>
                    <a:pt x="3148" y="2347"/>
                  </a:cubicBezTo>
                  <a:cubicBezTo>
                    <a:pt x="3197" y="2429"/>
                    <a:pt x="3284" y="2476"/>
                    <a:pt x="3375" y="2476"/>
                  </a:cubicBezTo>
                  <a:cubicBezTo>
                    <a:pt x="3408" y="2476"/>
                    <a:pt x="3442" y="2469"/>
                    <a:pt x="3475" y="2456"/>
                  </a:cubicBezTo>
                  <a:cubicBezTo>
                    <a:pt x="3979" y="2239"/>
                    <a:pt x="4496" y="2133"/>
                    <a:pt x="4989" y="2133"/>
                  </a:cubicBezTo>
                  <a:close/>
                  <a:moveTo>
                    <a:pt x="5476" y="1"/>
                  </a:moveTo>
                  <a:cubicBezTo>
                    <a:pt x="4394" y="1"/>
                    <a:pt x="3206" y="667"/>
                    <a:pt x="2447" y="1312"/>
                  </a:cubicBezTo>
                  <a:cubicBezTo>
                    <a:pt x="910" y="2619"/>
                    <a:pt x="0" y="4604"/>
                    <a:pt x="1199" y="6446"/>
                  </a:cubicBezTo>
                  <a:cubicBezTo>
                    <a:pt x="2115" y="7852"/>
                    <a:pt x="3948" y="8770"/>
                    <a:pt x="5658" y="8770"/>
                  </a:cubicBezTo>
                  <a:cubicBezTo>
                    <a:pt x="5901" y="8770"/>
                    <a:pt x="6142" y="8752"/>
                    <a:pt x="6377" y="8713"/>
                  </a:cubicBezTo>
                  <a:cubicBezTo>
                    <a:pt x="8390" y="8384"/>
                    <a:pt x="9495" y="6421"/>
                    <a:pt x="9651" y="4517"/>
                  </a:cubicBezTo>
                  <a:cubicBezTo>
                    <a:pt x="9804" y="2648"/>
                    <a:pt x="8845" y="987"/>
                    <a:pt x="6990" y="633"/>
                  </a:cubicBezTo>
                  <a:cubicBezTo>
                    <a:pt x="6986" y="628"/>
                    <a:pt x="6987" y="622"/>
                    <a:pt x="6982" y="617"/>
                  </a:cubicBezTo>
                  <a:cubicBezTo>
                    <a:pt x="6556" y="176"/>
                    <a:pt x="6030" y="1"/>
                    <a:pt x="547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44"/>
            <p:cNvSpPr/>
            <p:nvPr/>
          </p:nvSpPr>
          <p:spPr>
            <a:xfrm>
              <a:off x="2729800" y="2201775"/>
              <a:ext cx="1934650" cy="1470275"/>
            </a:xfrm>
            <a:custGeom>
              <a:avLst/>
              <a:gdLst/>
              <a:ahLst/>
              <a:cxnLst/>
              <a:rect l="l" t="t" r="r" b="b"/>
              <a:pathLst>
                <a:path w="77386" h="58811" extrusionOk="0">
                  <a:moveTo>
                    <a:pt x="1185" y="1196"/>
                  </a:moveTo>
                  <a:cubicBezTo>
                    <a:pt x="1321" y="1206"/>
                    <a:pt x="1457" y="1209"/>
                    <a:pt x="1594" y="1217"/>
                  </a:cubicBezTo>
                  <a:cubicBezTo>
                    <a:pt x="1469" y="1589"/>
                    <a:pt x="1356" y="1964"/>
                    <a:pt x="1256" y="2343"/>
                  </a:cubicBezTo>
                  <a:cubicBezTo>
                    <a:pt x="1233" y="1960"/>
                    <a:pt x="1214" y="1577"/>
                    <a:pt x="1185" y="1196"/>
                  </a:cubicBezTo>
                  <a:close/>
                  <a:moveTo>
                    <a:pt x="1429" y="10485"/>
                  </a:moveTo>
                  <a:cubicBezTo>
                    <a:pt x="1528" y="13703"/>
                    <a:pt x="1641" y="16920"/>
                    <a:pt x="1741" y="20138"/>
                  </a:cubicBezTo>
                  <a:cubicBezTo>
                    <a:pt x="1837" y="23209"/>
                    <a:pt x="1746" y="26237"/>
                    <a:pt x="1537" y="29264"/>
                  </a:cubicBezTo>
                  <a:lnTo>
                    <a:pt x="1537" y="29263"/>
                  </a:lnTo>
                  <a:cubicBezTo>
                    <a:pt x="1502" y="24699"/>
                    <a:pt x="1466" y="20136"/>
                    <a:pt x="1431" y="15573"/>
                  </a:cubicBezTo>
                  <a:cubicBezTo>
                    <a:pt x="1418" y="13882"/>
                    <a:pt x="1426" y="12184"/>
                    <a:pt x="1429" y="10485"/>
                  </a:cubicBezTo>
                  <a:close/>
                  <a:moveTo>
                    <a:pt x="2124" y="1246"/>
                  </a:moveTo>
                  <a:cubicBezTo>
                    <a:pt x="4213" y="1360"/>
                    <a:pt x="6315" y="1397"/>
                    <a:pt x="8419" y="1397"/>
                  </a:cubicBezTo>
                  <a:cubicBezTo>
                    <a:pt x="12299" y="1397"/>
                    <a:pt x="16191" y="1272"/>
                    <a:pt x="20040" y="1270"/>
                  </a:cubicBezTo>
                  <a:cubicBezTo>
                    <a:pt x="26225" y="1266"/>
                    <a:pt x="32411" y="1262"/>
                    <a:pt x="38596" y="1259"/>
                  </a:cubicBezTo>
                  <a:cubicBezTo>
                    <a:pt x="39551" y="1258"/>
                    <a:pt x="40507" y="1258"/>
                    <a:pt x="41462" y="1258"/>
                  </a:cubicBezTo>
                  <a:cubicBezTo>
                    <a:pt x="52992" y="1258"/>
                    <a:pt x="64522" y="1289"/>
                    <a:pt x="76050" y="1431"/>
                  </a:cubicBezTo>
                  <a:cubicBezTo>
                    <a:pt x="75508" y="10645"/>
                    <a:pt x="75757" y="19965"/>
                    <a:pt x="75669" y="29192"/>
                  </a:cubicBezTo>
                  <a:lnTo>
                    <a:pt x="75407" y="56668"/>
                  </a:lnTo>
                  <a:cubicBezTo>
                    <a:pt x="63045" y="57008"/>
                    <a:pt x="50680" y="57249"/>
                    <a:pt x="38315" y="57388"/>
                  </a:cubicBezTo>
                  <a:cubicBezTo>
                    <a:pt x="32078" y="57457"/>
                    <a:pt x="25842" y="57499"/>
                    <a:pt x="19605" y="57515"/>
                  </a:cubicBezTo>
                  <a:cubicBezTo>
                    <a:pt x="16487" y="57522"/>
                    <a:pt x="13368" y="57517"/>
                    <a:pt x="10250" y="57534"/>
                  </a:cubicBezTo>
                  <a:cubicBezTo>
                    <a:pt x="10143" y="57535"/>
                    <a:pt x="10036" y="57535"/>
                    <a:pt x="9929" y="57535"/>
                  </a:cubicBezTo>
                  <a:cubicBezTo>
                    <a:pt x="8490" y="57535"/>
                    <a:pt x="7027" y="57489"/>
                    <a:pt x="5567" y="57489"/>
                  </a:cubicBezTo>
                  <a:cubicBezTo>
                    <a:pt x="4939" y="57489"/>
                    <a:pt x="4312" y="57498"/>
                    <a:pt x="3688" y="57522"/>
                  </a:cubicBezTo>
                  <a:cubicBezTo>
                    <a:pt x="3003" y="57039"/>
                    <a:pt x="2376" y="56527"/>
                    <a:pt x="1858" y="55767"/>
                  </a:cubicBezTo>
                  <a:cubicBezTo>
                    <a:pt x="1847" y="55751"/>
                    <a:pt x="1839" y="55734"/>
                    <a:pt x="1827" y="55718"/>
                  </a:cubicBezTo>
                  <a:cubicBezTo>
                    <a:pt x="1832" y="54354"/>
                    <a:pt x="1719" y="52964"/>
                    <a:pt x="1709" y="51661"/>
                  </a:cubicBezTo>
                  <a:lnTo>
                    <a:pt x="1653" y="44374"/>
                  </a:lnTo>
                  <a:cubicBezTo>
                    <a:pt x="1624" y="40693"/>
                    <a:pt x="1596" y="37014"/>
                    <a:pt x="1568" y="33333"/>
                  </a:cubicBezTo>
                  <a:cubicBezTo>
                    <a:pt x="2545" y="23669"/>
                    <a:pt x="1881" y="13855"/>
                    <a:pt x="1409" y="4156"/>
                  </a:cubicBezTo>
                  <a:cubicBezTo>
                    <a:pt x="1577" y="3170"/>
                    <a:pt x="1816" y="2197"/>
                    <a:pt x="2124" y="1246"/>
                  </a:cubicBezTo>
                  <a:close/>
                  <a:moveTo>
                    <a:pt x="1796" y="56741"/>
                  </a:moveTo>
                  <a:cubicBezTo>
                    <a:pt x="2019" y="57044"/>
                    <a:pt x="2266" y="57328"/>
                    <a:pt x="2537" y="57589"/>
                  </a:cubicBezTo>
                  <a:cubicBezTo>
                    <a:pt x="2262" y="57609"/>
                    <a:pt x="1987" y="57631"/>
                    <a:pt x="1714" y="57661"/>
                  </a:cubicBezTo>
                  <a:cubicBezTo>
                    <a:pt x="1754" y="57359"/>
                    <a:pt x="1778" y="57051"/>
                    <a:pt x="1796" y="56741"/>
                  </a:cubicBezTo>
                  <a:close/>
                  <a:moveTo>
                    <a:pt x="8719" y="0"/>
                  </a:moveTo>
                  <a:cubicBezTo>
                    <a:pt x="6094" y="0"/>
                    <a:pt x="3474" y="55"/>
                    <a:pt x="877" y="244"/>
                  </a:cubicBezTo>
                  <a:cubicBezTo>
                    <a:pt x="844" y="246"/>
                    <a:pt x="819" y="259"/>
                    <a:pt x="789" y="266"/>
                  </a:cubicBezTo>
                  <a:cubicBezTo>
                    <a:pt x="771" y="264"/>
                    <a:pt x="752" y="263"/>
                    <a:pt x="734" y="263"/>
                  </a:cubicBezTo>
                  <a:cubicBezTo>
                    <a:pt x="541" y="263"/>
                    <a:pt x="349" y="388"/>
                    <a:pt x="331" y="651"/>
                  </a:cubicBezTo>
                  <a:cubicBezTo>
                    <a:pt x="1" y="5484"/>
                    <a:pt x="225" y="10382"/>
                    <a:pt x="256" y="15225"/>
                  </a:cubicBezTo>
                  <a:cubicBezTo>
                    <a:pt x="288" y="20083"/>
                    <a:pt x="319" y="24941"/>
                    <a:pt x="350" y="29799"/>
                  </a:cubicBezTo>
                  <a:lnTo>
                    <a:pt x="440" y="44026"/>
                  </a:lnTo>
                  <a:lnTo>
                    <a:pt x="486" y="51313"/>
                  </a:lnTo>
                  <a:cubicBezTo>
                    <a:pt x="501" y="53595"/>
                    <a:pt x="196" y="56150"/>
                    <a:pt x="694" y="58379"/>
                  </a:cubicBezTo>
                  <a:cubicBezTo>
                    <a:pt x="743" y="58599"/>
                    <a:pt x="943" y="58709"/>
                    <a:pt x="1142" y="58709"/>
                  </a:cubicBezTo>
                  <a:cubicBezTo>
                    <a:pt x="1313" y="58709"/>
                    <a:pt x="1484" y="58628"/>
                    <a:pt x="1560" y="58465"/>
                  </a:cubicBezTo>
                  <a:cubicBezTo>
                    <a:pt x="2410" y="58574"/>
                    <a:pt x="3275" y="58631"/>
                    <a:pt x="4143" y="58662"/>
                  </a:cubicBezTo>
                  <a:cubicBezTo>
                    <a:pt x="4267" y="58711"/>
                    <a:pt x="4390" y="58760"/>
                    <a:pt x="4517" y="58797"/>
                  </a:cubicBezTo>
                  <a:cubicBezTo>
                    <a:pt x="4549" y="58806"/>
                    <a:pt x="4579" y="58811"/>
                    <a:pt x="4608" y="58811"/>
                  </a:cubicBezTo>
                  <a:cubicBezTo>
                    <a:pt x="4706" y="58811"/>
                    <a:pt x="4782" y="58758"/>
                    <a:pt x="4829" y="58685"/>
                  </a:cubicBezTo>
                  <a:cubicBezTo>
                    <a:pt x="5253" y="58694"/>
                    <a:pt x="5679" y="58697"/>
                    <a:pt x="6104" y="58697"/>
                  </a:cubicBezTo>
                  <a:cubicBezTo>
                    <a:pt x="7282" y="58697"/>
                    <a:pt x="8460" y="58673"/>
                    <a:pt x="9622" y="58673"/>
                  </a:cubicBezTo>
                  <a:cubicBezTo>
                    <a:pt x="9831" y="58673"/>
                    <a:pt x="10041" y="58674"/>
                    <a:pt x="10249" y="58676"/>
                  </a:cubicBezTo>
                  <a:cubicBezTo>
                    <a:pt x="12029" y="58692"/>
                    <a:pt x="13808" y="58697"/>
                    <a:pt x="15587" y="58697"/>
                  </a:cubicBezTo>
                  <a:cubicBezTo>
                    <a:pt x="16811" y="58697"/>
                    <a:pt x="18034" y="58695"/>
                    <a:pt x="19258" y="58693"/>
                  </a:cubicBezTo>
                  <a:cubicBezTo>
                    <a:pt x="25610" y="58680"/>
                    <a:pt x="31963" y="58642"/>
                    <a:pt x="38314" y="58575"/>
                  </a:cubicBezTo>
                  <a:cubicBezTo>
                    <a:pt x="50762" y="58444"/>
                    <a:pt x="63207" y="58209"/>
                    <a:pt x="75651" y="57869"/>
                  </a:cubicBezTo>
                  <a:cubicBezTo>
                    <a:pt x="75753" y="57933"/>
                    <a:pt x="75875" y="57965"/>
                    <a:pt x="75997" y="57965"/>
                  </a:cubicBezTo>
                  <a:cubicBezTo>
                    <a:pt x="76255" y="57965"/>
                    <a:pt x="76513" y="57823"/>
                    <a:pt x="76585" y="57538"/>
                  </a:cubicBezTo>
                  <a:cubicBezTo>
                    <a:pt x="76668" y="57367"/>
                    <a:pt x="76677" y="57171"/>
                    <a:pt x="76610" y="56994"/>
                  </a:cubicBezTo>
                  <a:cubicBezTo>
                    <a:pt x="76695" y="47727"/>
                    <a:pt x="76782" y="38459"/>
                    <a:pt x="76869" y="29191"/>
                  </a:cubicBezTo>
                  <a:cubicBezTo>
                    <a:pt x="76954" y="19914"/>
                    <a:pt x="77386" y="10546"/>
                    <a:pt x="77006" y="1274"/>
                  </a:cubicBezTo>
                  <a:cubicBezTo>
                    <a:pt x="77324" y="946"/>
                    <a:pt x="77187" y="235"/>
                    <a:pt x="76591" y="229"/>
                  </a:cubicBezTo>
                  <a:cubicBezTo>
                    <a:pt x="66238" y="106"/>
                    <a:pt x="55885" y="74"/>
                    <a:pt x="45533" y="74"/>
                  </a:cubicBezTo>
                  <a:cubicBezTo>
                    <a:pt x="43221" y="74"/>
                    <a:pt x="40908" y="76"/>
                    <a:pt x="38596" y="78"/>
                  </a:cubicBezTo>
                  <a:cubicBezTo>
                    <a:pt x="32411" y="84"/>
                    <a:pt x="26225" y="94"/>
                    <a:pt x="20040" y="108"/>
                  </a:cubicBezTo>
                  <a:cubicBezTo>
                    <a:pt x="19935" y="108"/>
                    <a:pt x="19830" y="108"/>
                    <a:pt x="19725" y="108"/>
                  </a:cubicBezTo>
                  <a:cubicBezTo>
                    <a:pt x="16078" y="108"/>
                    <a:pt x="12393" y="0"/>
                    <a:pt x="871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35" name="Google Shape;435;p44"/>
          <p:cNvSpPr txBox="1">
            <a:spLocks noGrp="1"/>
          </p:cNvSpPr>
          <p:nvPr>
            <p:ph type="subTitle" idx="4294967295"/>
          </p:nvPr>
        </p:nvSpPr>
        <p:spPr>
          <a:xfrm>
            <a:off x="5475249" y="981307"/>
            <a:ext cx="2475572" cy="3002597"/>
          </a:xfrm>
          <a:prstGeom prst="rect">
            <a:avLst/>
          </a:prstGeom>
          <a:solidFill>
            <a:srgbClr val="CB84F6"/>
          </a:solidFill>
        </p:spPr>
        <p:txBody>
          <a:bodyPr spcFirstLastPara="1" wrap="square" lIns="91425" tIns="91425" rIns="91425" bIns="91425" anchor="t" anchorCtr="0">
            <a:noAutofit/>
          </a:bodyPr>
          <a:lstStyle/>
          <a:p>
            <a:pPr marL="0" lvl="0" indent="0" algn="ctr">
              <a:spcAft>
                <a:spcPts val="1600"/>
              </a:spcAft>
              <a:buNone/>
            </a:pPr>
            <a:r>
              <a:rPr lang="id-ID" sz="1250" dirty="0">
                <a:solidFill>
                  <a:schemeClr val="tx1"/>
                </a:solidFill>
                <a:latin typeface="Franklin Gothic Demi" panose="020B0703020102020204" pitchFamily="34" charset="0"/>
              </a:rPr>
              <a:t>Setelah mendapatkan sumber untuk keperluan pendalaman materi dalam langkah pembelajaran mandiri, selanjutnya pada pertemuan berikutnya peserta didik berdiskusi dalam kelompoknya untuk mengklarifikasi capaiannya dan merumuskan solusi dari permasalahan kelompok. Pertukaran pengetahuan ini dapat dilakukan dengan cara peserta didik berkumpul sesuai kelompok dan fasilitatornya.</a:t>
            </a:r>
            <a:endParaRPr sz="1250" dirty="0">
              <a:solidFill>
                <a:schemeClr val="tx1"/>
              </a:solidFill>
              <a:latin typeface="Franklin Gothic Demi" panose="020B0703020102020204" pitchFamily="34" charset="0"/>
            </a:endParaRPr>
          </a:p>
        </p:txBody>
      </p:sp>
      <p:pic>
        <p:nvPicPr>
          <p:cNvPr id="436" name="Google Shape;436;p44"/>
          <p:cNvPicPr preferRelativeResize="0"/>
          <p:nvPr/>
        </p:nvPicPr>
        <p:blipFill rotWithShape="1">
          <a:blip r:embed="rId3">
            <a:alphaModFix/>
          </a:blip>
          <a:srcRect t="16734" r="8892" b="18300"/>
          <a:stretch/>
        </p:blipFill>
        <p:spPr>
          <a:xfrm rot="10800000">
            <a:off x="62175" y="3766782"/>
            <a:ext cx="2036850" cy="846042"/>
          </a:xfrm>
          <a:prstGeom prst="rect">
            <a:avLst/>
          </a:prstGeom>
          <a:noFill/>
          <a:ln>
            <a:noFill/>
          </a:ln>
        </p:spPr>
      </p:pic>
      <p:sp>
        <p:nvSpPr>
          <p:cNvPr id="10" name="Google Shape;430;p44"/>
          <p:cNvSpPr txBox="1">
            <a:spLocks/>
          </p:cNvSpPr>
          <p:nvPr/>
        </p:nvSpPr>
        <p:spPr>
          <a:xfrm>
            <a:off x="1002323" y="2455335"/>
            <a:ext cx="2543763" cy="838847"/>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80000"/>
              </a:lnSpc>
              <a:spcBef>
                <a:spcPts val="0"/>
              </a:spcBef>
              <a:spcAft>
                <a:spcPts val="0"/>
              </a:spcAft>
              <a:buClr>
                <a:schemeClr val="accent2"/>
              </a:buClr>
              <a:buSzPts val="2800"/>
              <a:buFont typeface="Concert One"/>
              <a:buNone/>
              <a:defRPr sz="2800" b="1" i="0" u="none" strike="noStrike" cap="none">
                <a:solidFill>
                  <a:schemeClr val="accent2"/>
                </a:solidFill>
                <a:latin typeface="Concert One"/>
                <a:ea typeface="Concert One"/>
                <a:cs typeface="Concert One"/>
                <a:sym typeface="Concert One"/>
              </a:defRPr>
            </a:lvl1pPr>
            <a:lvl2pPr marR="0" lvl="1"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2pPr>
            <a:lvl3pPr marR="0" lvl="2"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3pPr>
            <a:lvl4pPr marR="0" lvl="3"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4pPr>
            <a:lvl5pPr marR="0" lvl="4"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5pPr>
            <a:lvl6pPr marR="0" lvl="5"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6pPr>
            <a:lvl7pPr marR="0" lvl="6"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7pPr>
            <a:lvl8pPr marR="0" lvl="7"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8pPr>
            <a:lvl9pPr marR="0" lvl="8"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9pPr>
          </a:lstStyle>
          <a:p>
            <a:r>
              <a:rPr lang="id-ID" dirty="0"/>
              <a:t>Exchange Knowledge</a:t>
            </a:r>
          </a:p>
        </p:txBody>
      </p:sp>
      <p:sp>
        <p:nvSpPr>
          <p:cNvPr id="2" name="TextBox 1"/>
          <p:cNvSpPr txBox="1"/>
          <p:nvPr/>
        </p:nvSpPr>
        <p:spPr>
          <a:xfrm>
            <a:off x="1002324" y="1772138"/>
            <a:ext cx="2591130" cy="461665"/>
          </a:xfrm>
          <a:prstGeom prst="rect">
            <a:avLst/>
          </a:prstGeom>
          <a:noFill/>
        </p:spPr>
        <p:txBody>
          <a:bodyPr wrap="square" rtlCol="0">
            <a:spAutoFit/>
          </a:bodyPr>
          <a:lstStyle/>
          <a:p>
            <a:r>
              <a:rPr lang="id-ID" sz="2400" b="1" dirty="0" smtClean="0">
                <a:latin typeface="Lucida Handwriting" panose="03010101010101010101" pitchFamily="66" charset="0"/>
              </a:rPr>
              <a:t>atau</a:t>
            </a:r>
            <a:endParaRPr lang="en-US" b="1" dirty="0">
              <a:latin typeface="Lucida Handwriting" panose="03010101010101010101" pitchFamily="66" charset="0"/>
            </a:endParaRPr>
          </a:p>
        </p:txBody>
      </p:sp>
      <p:sp>
        <p:nvSpPr>
          <p:cNvPr id="3" name="TextBox 2"/>
          <p:cNvSpPr txBox="1"/>
          <p:nvPr/>
        </p:nvSpPr>
        <p:spPr>
          <a:xfrm>
            <a:off x="779517" y="3983904"/>
            <a:ext cx="602165" cy="523220"/>
          </a:xfrm>
          <a:prstGeom prst="rect">
            <a:avLst/>
          </a:prstGeom>
          <a:noFill/>
        </p:spPr>
        <p:txBody>
          <a:bodyPr wrap="square" rtlCol="0">
            <a:spAutoFit/>
          </a:bodyPr>
          <a:lstStyle/>
          <a:p>
            <a:r>
              <a:rPr lang="id-ID" sz="2800" b="1" spc="50" dirty="0">
                <a:ln w="0"/>
                <a:solidFill>
                  <a:schemeClr val="bg2"/>
                </a:solidFill>
                <a:effectLst>
                  <a:innerShdw blurRad="63500" dist="50800" dir="13500000">
                    <a:srgbClr val="000000">
                      <a:alpha val="50000"/>
                    </a:srgbClr>
                  </a:innerShdw>
                </a:effectLst>
              </a:rPr>
              <a:t>4</a:t>
            </a:r>
            <a:r>
              <a:rPr lang="id-ID" sz="2800" b="1" spc="50" dirty="0" smtClean="0">
                <a:ln w="0"/>
                <a:solidFill>
                  <a:schemeClr val="bg2"/>
                </a:solidFill>
                <a:effectLst>
                  <a:innerShdw blurRad="63500" dist="50800" dir="13500000">
                    <a:srgbClr val="000000">
                      <a:alpha val="50000"/>
                    </a:srgbClr>
                  </a:innerShdw>
                </a:effectLst>
              </a:rPr>
              <a:t>.</a:t>
            </a:r>
            <a:endParaRPr lang="en-US" sz="2800" b="1" spc="50" dirty="0">
              <a:ln w="0"/>
              <a:solidFill>
                <a:schemeClr val="bg2"/>
              </a:solidFill>
              <a:effectLst>
                <a:innerShdw blurRad="63500" dist="50800" dir="13500000">
                  <a:srgbClr val="000000">
                    <a:alpha val="50000"/>
                  </a:srgbClr>
                </a:innerShdw>
              </a:effectLst>
            </a:endParaRPr>
          </a:p>
        </p:txBody>
      </p:sp>
    </p:spTree>
    <p:extLst>
      <p:ext uri="{BB962C8B-B14F-4D97-AF65-F5344CB8AC3E}">
        <p14:creationId xmlns:p14="http://schemas.microsoft.com/office/powerpoint/2010/main" val="4187196947"/>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28"/>
        <p:cNvGrpSpPr/>
        <p:nvPr/>
      </p:nvGrpSpPr>
      <p:grpSpPr>
        <a:xfrm>
          <a:off x="0" y="0"/>
          <a:ext cx="0" cy="0"/>
          <a:chOff x="0" y="0"/>
          <a:chExt cx="0" cy="0"/>
        </a:xfrm>
      </p:grpSpPr>
      <p:sp>
        <p:nvSpPr>
          <p:cNvPr id="430" name="Google Shape;430;p44"/>
          <p:cNvSpPr txBox="1">
            <a:spLocks noGrp="1"/>
          </p:cNvSpPr>
          <p:nvPr>
            <p:ph type="title"/>
          </p:nvPr>
        </p:nvSpPr>
        <p:spPr>
          <a:xfrm>
            <a:off x="1002324" y="711173"/>
            <a:ext cx="2543763" cy="838847"/>
          </a:xfrm>
          <a:prstGeom prst="rect">
            <a:avLst/>
          </a:prstGeom>
        </p:spPr>
        <p:txBody>
          <a:bodyPr spcFirstLastPara="1" wrap="square" lIns="91425" tIns="91425" rIns="91425" bIns="91425" anchor="t" anchorCtr="0">
            <a:noAutofit/>
          </a:bodyPr>
          <a:lstStyle/>
          <a:p>
            <a:pPr lvl="0"/>
            <a:r>
              <a:rPr lang="id-ID" dirty="0" smtClean="0"/>
              <a:t>Penilaian</a:t>
            </a:r>
            <a:endParaRPr dirty="0"/>
          </a:p>
        </p:txBody>
      </p:sp>
      <p:grpSp>
        <p:nvGrpSpPr>
          <p:cNvPr id="431" name="Google Shape;431;p44"/>
          <p:cNvGrpSpPr/>
          <p:nvPr/>
        </p:nvGrpSpPr>
        <p:grpSpPr>
          <a:xfrm rot="5400000">
            <a:off x="4734784" y="1027842"/>
            <a:ext cx="3994642" cy="3165025"/>
            <a:chOff x="2556950" y="2043625"/>
            <a:chExt cx="2458725" cy="1760200"/>
          </a:xfrm>
        </p:grpSpPr>
        <p:sp>
          <p:nvSpPr>
            <p:cNvPr id="432" name="Google Shape;432;p44"/>
            <p:cNvSpPr/>
            <p:nvPr/>
          </p:nvSpPr>
          <p:spPr>
            <a:xfrm>
              <a:off x="2556950" y="2043625"/>
              <a:ext cx="2458725" cy="1760200"/>
            </a:xfrm>
            <a:custGeom>
              <a:avLst/>
              <a:gdLst/>
              <a:ahLst/>
              <a:cxnLst/>
              <a:rect l="l" t="t" r="r" b="b"/>
              <a:pathLst>
                <a:path w="98349" h="70408" extrusionOk="0">
                  <a:moveTo>
                    <a:pt x="90818" y="1816"/>
                  </a:moveTo>
                  <a:cubicBezTo>
                    <a:pt x="92383" y="1969"/>
                    <a:pt x="93897" y="2373"/>
                    <a:pt x="95019" y="3508"/>
                  </a:cubicBezTo>
                  <a:cubicBezTo>
                    <a:pt x="96028" y="4532"/>
                    <a:pt x="96504" y="5893"/>
                    <a:pt x="96734" y="7309"/>
                  </a:cubicBezTo>
                  <a:cubicBezTo>
                    <a:pt x="96493" y="6832"/>
                    <a:pt x="96285" y="6466"/>
                    <a:pt x="96173" y="6300"/>
                  </a:cubicBezTo>
                  <a:cubicBezTo>
                    <a:pt x="94887" y="4384"/>
                    <a:pt x="92996" y="2705"/>
                    <a:pt x="90818" y="1816"/>
                  </a:cubicBezTo>
                  <a:close/>
                  <a:moveTo>
                    <a:pt x="11961" y="1646"/>
                  </a:moveTo>
                  <a:cubicBezTo>
                    <a:pt x="12129" y="1646"/>
                    <a:pt x="12296" y="1647"/>
                    <a:pt x="12463" y="1647"/>
                  </a:cubicBezTo>
                  <a:cubicBezTo>
                    <a:pt x="15236" y="1651"/>
                    <a:pt x="18010" y="1674"/>
                    <a:pt x="20784" y="1688"/>
                  </a:cubicBezTo>
                  <a:lnTo>
                    <a:pt x="53375" y="1849"/>
                  </a:lnTo>
                  <a:cubicBezTo>
                    <a:pt x="58769" y="1875"/>
                    <a:pt x="64162" y="1907"/>
                    <a:pt x="69553" y="1907"/>
                  </a:cubicBezTo>
                  <a:cubicBezTo>
                    <a:pt x="75895" y="1907"/>
                    <a:pt x="82236" y="1863"/>
                    <a:pt x="88576" y="1717"/>
                  </a:cubicBezTo>
                  <a:cubicBezTo>
                    <a:pt x="89068" y="1724"/>
                    <a:pt x="89571" y="1733"/>
                    <a:pt x="90074" y="1761"/>
                  </a:cubicBezTo>
                  <a:cubicBezTo>
                    <a:pt x="91936" y="2502"/>
                    <a:pt x="93588" y="3529"/>
                    <a:pt x="94965" y="5102"/>
                  </a:cubicBezTo>
                  <a:cubicBezTo>
                    <a:pt x="95712" y="5955"/>
                    <a:pt x="96335" y="6907"/>
                    <a:pt x="96820" y="7930"/>
                  </a:cubicBezTo>
                  <a:cubicBezTo>
                    <a:pt x="96911" y="8720"/>
                    <a:pt x="96939" y="9512"/>
                    <a:pt x="96950" y="10260"/>
                  </a:cubicBezTo>
                  <a:cubicBezTo>
                    <a:pt x="97038" y="15743"/>
                    <a:pt x="96885" y="21239"/>
                    <a:pt x="96853" y="26722"/>
                  </a:cubicBezTo>
                  <a:lnTo>
                    <a:pt x="96655" y="59972"/>
                  </a:lnTo>
                  <a:cubicBezTo>
                    <a:pt x="96639" y="60013"/>
                    <a:pt x="96626" y="60056"/>
                    <a:pt x="96620" y="60101"/>
                  </a:cubicBezTo>
                  <a:cubicBezTo>
                    <a:pt x="96277" y="62648"/>
                    <a:pt x="96354" y="65704"/>
                    <a:pt x="93954" y="67311"/>
                  </a:cubicBezTo>
                  <a:cubicBezTo>
                    <a:pt x="92234" y="68462"/>
                    <a:pt x="90018" y="68563"/>
                    <a:pt x="87924" y="68563"/>
                  </a:cubicBezTo>
                  <a:cubicBezTo>
                    <a:pt x="87478" y="68563"/>
                    <a:pt x="87038" y="68558"/>
                    <a:pt x="86609" y="68558"/>
                  </a:cubicBezTo>
                  <a:cubicBezTo>
                    <a:pt x="86449" y="68558"/>
                    <a:pt x="86290" y="68559"/>
                    <a:pt x="86134" y="68561"/>
                  </a:cubicBezTo>
                  <a:cubicBezTo>
                    <a:pt x="79796" y="68630"/>
                    <a:pt x="73460" y="68702"/>
                    <a:pt x="67122" y="68777"/>
                  </a:cubicBezTo>
                  <a:cubicBezTo>
                    <a:pt x="54449" y="68943"/>
                    <a:pt x="41775" y="69086"/>
                    <a:pt x="29100" y="69207"/>
                  </a:cubicBezTo>
                  <a:cubicBezTo>
                    <a:pt x="25099" y="69250"/>
                    <a:pt x="21017" y="69468"/>
                    <a:pt x="16955" y="69468"/>
                  </a:cubicBezTo>
                  <a:cubicBezTo>
                    <a:pt x="15090" y="69468"/>
                    <a:pt x="13229" y="69422"/>
                    <a:pt x="11382" y="69292"/>
                  </a:cubicBezTo>
                  <a:cubicBezTo>
                    <a:pt x="11338" y="69271"/>
                    <a:pt x="11291" y="69256"/>
                    <a:pt x="11243" y="69249"/>
                  </a:cubicBezTo>
                  <a:cubicBezTo>
                    <a:pt x="9261" y="68910"/>
                    <a:pt x="7147" y="68692"/>
                    <a:pt x="5324" y="67786"/>
                  </a:cubicBezTo>
                  <a:cubicBezTo>
                    <a:pt x="2945" y="66603"/>
                    <a:pt x="1957" y="64442"/>
                    <a:pt x="1766" y="61862"/>
                  </a:cubicBezTo>
                  <a:cubicBezTo>
                    <a:pt x="1395" y="56826"/>
                    <a:pt x="1728" y="51663"/>
                    <a:pt x="1735" y="46613"/>
                  </a:cubicBezTo>
                  <a:cubicBezTo>
                    <a:pt x="1749" y="35854"/>
                    <a:pt x="1764" y="25094"/>
                    <a:pt x="1779" y="14335"/>
                  </a:cubicBezTo>
                  <a:cubicBezTo>
                    <a:pt x="1787" y="10034"/>
                    <a:pt x="1586" y="4144"/>
                    <a:pt x="6469" y="2332"/>
                  </a:cubicBezTo>
                  <a:cubicBezTo>
                    <a:pt x="8213" y="1685"/>
                    <a:pt x="10115" y="1646"/>
                    <a:pt x="11961" y="1646"/>
                  </a:cubicBezTo>
                  <a:close/>
                  <a:moveTo>
                    <a:pt x="13285" y="114"/>
                  </a:moveTo>
                  <a:cubicBezTo>
                    <a:pt x="12308" y="114"/>
                    <a:pt x="11333" y="128"/>
                    <a:pt x="10360" y="170"/>
                  </a:cubicBezTo>
                  <a:cubicBezTo>
                    <a:pt x="8433" y="256"/>
                    <a:pt x="6448" y="529"/>
                    <a:pt x="4740" y="1483"/>
                  </a:cubicBezTo>
                  <a:cubicBezTo>
                    <a:pt x="1083" y="3528"/>
                    <a:pt x="415" y="7888"/>
                    <a:pt x="333" y="11705"/>
                  </a:cubicBezTo>
                  <a:cubicBezTo>
                    <a:pt x="85" y="23331"/>
                    <a:pt x="297" y="34985"/>
                    <a:pt x="284" y="46615"/>
                  </a:cubicBezTo>
                  <a:cubicBezTo>
                    <a:pt x="280" y="49934"/>
                    <a:pt x="276" y="53253"/>
                    <a:pt x="271" y="56572"/>
                  </a:cubicBezTo>
                  <a:cubicBezTo>
                    <a:pt x="270" y="59156"/>
                    <a:pt x="0" y="61953"/>
                    <a:pt x="735" y="64469"/>
                  </a:cubicBezTo>
                  <a:cubicBezTo>
                    <a:pt x="2020" y="68857"/>
                    <a:pt x="6707" y="70383"/>
                    <a:pt x="10866" y="70383"/>
                  </a:cubicBezTo>
                  <a:cubicBezTo>
                    <a:pt x="10941" y="70383"/>
                    <a:pt x="11016" y="70382"/>
                    <a:pt x="11090" y="70381"/>
                  </a:cubicBezTo>
                  <a:cubicBezTo>
                    <a:pt x="11215" y="70380"/>
                    <a:pt x="11335" y="70334"/>
                    <a:pt x="11429" y="70253"/>
                  </a:cubicBezTo>
                  <a:cubicBezTo>
                    <a:pt x="12710" y="70379"/>
                    <a:pt x="14003" y="70407"/>
                    <a:pt x="15298" y="70407"/>
                  </a:cubicBezTo>
                  <a:cubicBezTo>
                    <a:pt x="15751" y="70407"/>
                    <a:pt x="16204" y="70404"/>
                    <a:pt x="16657" y="70400"/>
                  </a:cubicBezTo>
                  <a:cubicBezTo>
                    <a:pt x="20114" y="70371"/>
                    <a:pt x="23570" y="70339"/>
                    <a:pt x="27027" y="70305"/>
                  </a:cubicBezTo>
                  <a:cubicBezTo>
                    <a:pt x="33940" y="70240"/>
                    <a:pt x="40853" y="70176"/>
                    <a:pt x="47766" y="70112"/>
                  </a:cubicBezTo>
                  <a:cubicBezTo>
                    <a:pt x="61461" y="69984"/>
                    <a:pt x="75204" y="70217"/>
                    <a:pt x="88893" y="69756"/>
                  </a:cubicBezTo>
                  <a:cubicBezTo>
                    <a:pt x="91383" y="69672"/>
                    <a:pt x="94095" y="69291"/>
                    <a:pt x="95825" y="67303"/>
                  </a:cubicBezTo>
                  <a:cubicBezTo>
                    <a:pt x="97229" y="65692"/>
                    <a:pt x="97707" y="63354"/>
                    <a:pt x="97702" y="61216"/>
                  </a:cubicBezTo>
                  <a:cubicBezTo>
                    <a:pt x="97844" y="61112"/>
                    <a:pt x="97944" y="60948"/>
                    <a:pt x="97945" y="60721"/>
                  </a:cubicBezTo>
                  <a:cubicBezTo>
                    <a:pt x="98025" y="47899"/>
                    <a:pt x="98104" y="35079"/>
                    <a:pt x="98183" y="22259"/>
                  </a:cubicBezTo>
                  <a:cubicBezTo>
                    <a:pt x="98203" y="19054"/>
                    <a:pt x="98221" y="15849"/>
                    <a:pt x="98238" y="12644"/>
                  </a:cubicBezTo>
                  <a:cubicBezTo>
                    <a:pt x="98247" y="10300"/>
                    <a:pt x="98349" y="7837"/>
                    <a:pt x="97619" y="5576"/>
                  </a:cubicBezTo>
                  <a:cubicBezTo>
                    <a:pt x="96494" y="2088"/>
                    <a:pt x="93720" y="828"/>
                    <a:pt x="90596" y="828"/>
                  </a:cubicBezTo>
                  <a:cubicBezTo>
                    <a:pt x="90441" y="828"/>
                    <a:pt x="90285" y="831"/>
                    <a:pt x="90129" y="837"/>
                  </a:cubicBezTo>
                  <a:lnTo>
                    <a:pt x="90128" y="837"/>
                  </a:lnTo>
                  <a:cubicBezTo>
                    <a:pt x="66351" y="1"/>
                    <a:pt x="42503" y="277"/>
                    <a:pt x="18704" y="170"/>
                  </a:cubicBezTo>
                  <a:cubicBezTo>
                    <a:pt x="16902" y="162"/>
                    <a:pt x="15092" y="114"/>
                    <a:pt x="13285" y="114"/>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44"/>
            <p:cNvSpPr/>
            <p:nvPr/>
          </p:nvSpPr>
          <p:spPr>
            <a:xfrm>
              <a:off x="4670200" y="2819475"/>
              <a:ext cx="245125" cy="219275"/>
            </a:xfrm>
            <a:custGeom>
              <a:avLst/>
              <a:gdLst/>
              <a:ahLst/>
              <a:cxnLst/>
              <a:rect l="l" t="t" r="r" b="b"/>
              <a:pathLst>
                <a:path w="9805" h="8771" extrusionOk="0">
                  <a:moveTo>
                    <a:pt x="6458" y="1744"/>
                  </a:moveTo>
                  <a:lnTo>
                    <a:pt x="6458" y="1744"/>
                  </a:lnTo>
                  <a:cubicBezTo>
                    <a:pt x="6577" y="1765"/>
                    <a:pt x="6694" y="1793"/>
                    <a:pt x="6810" y="1826"/>
                  </a:cubicBezTo>
                  <a:cubicBezTo>
                    <a:pt x="8173" y="2233"/>
                    <a:pt x="8547" y="3509"/>
                    <a:pt x="8357" y="4744"/>
                  </a:cubicBezTo>
                  <a:cubicBezTo>
                    <a:pt x="8322" y="4117"/>
                    <a:pt x="8146" y="3499"/>
                    <a:pt x="7814" y="2957"/>
                  </a:cubicBezTo>
                  <a:cubicBezTo>
                    <a:pt x="7497" y="2436"/>
                    <a:pt x="7011" y="2019"/>
                    <a:pt x="6458" y="1744"/>
                  </a:cubicBezTo>
                  <a:close/>
                  <a:moveTo>
                    <a:pt x="4989" y="2133"/>
                  </a:moveTo>
                  <a:cubicBezTo>
                    <a:pt x="6456" y="2133"/>
                    <a:pt x="7706" y="3080"/>
                    <a:pt x="7730" y="4903"/>
                  </a:cubicBezTo>
                  <a:cubicBezTo>
                    <a:pt x="7742" y="5796"/>
                    <a:pt x="7376" y="6656"/>
                    <a:pt x="6797" y="7223"/>
                  </a:cubicBezTo>
                  <a:cubicBezTo>
                    <a:pt x="6429" y="7400"/>
                    <a:pt x="6022" y="7478"/>
                    <a:pt x="5603" y="7478"/>
                  </a:cubicBezTo>
                  <a:cubicBezTo>
                    <a:pt x="4895" y="7478"/>
                    <a:pt x="4156" y="7255"/>
                    <a:pt x="3525" y="6903"/>
                  </a:cubicBezTo>
                  <a:cubicBezTo>
                    <a:pt x="3308" y="6781"/>
                    <a:pt x="3103" y="6642"/>
                    <a:pt x="2911" y="6484"/>
                  </a:cubicBezTo>
                  <a:cubicBezTo>
                    <a:pt x="2179" y="5525"/>
                    <a:pt x="1818" y="4255"/>
                    <a:pt x="2392" y="3156"/>
                  </a:cubicBezTo>
                  <a:cubicBezTo>
                    <a:pt x="2562" y="2832"/>
                    <a:pt x="2827" y="2564"/>
                    <a:pt x="3148" y="2347"/>
                  </a:cubicBezTo>
                  <a:cubicBezTo>
                    <a:pt x="3197" y="2429"/>
                    <a:pt x="3284" y="2476"/>
                    <a:pt x="3375" y="2476"/>
                  </a:cubicBezTo>
                  <a:cubicBezTo>
                    <a:pt x="3408" y="2476"/>
                    <a:pt x="3442" y="2469"/>
                    <a:pt x="3475" y="2456"/>
                  </a:cubicBezTo>
                  <a:cubicBezTo>
                    <a:pt x="3979" y="2239"/>
                    <a:pt x="4496" y="2133"/>
                    <a:pt x="4989" y="2133"/>
                  </a:cubicBezTo>
                  <a:close/>
                  <a:moveTo>
                    <a:pt x="5476" y="1"/>
                  </a:moveTo>
                  <a:cubicBezTo>
                    <a:pt x="4394" y="1"/>
                    <a:pt x="3206" y="667"/>
                    <a:pt x="2447" y="1312"/>
                  </a:cubicBezTo>
                  <a:cubicBezTo>
                    <a:pt x="910" y="2619"/>
                    <a:pt x="0" y="4604"/>
                    <a:pt x="1199" y="6446"/>
                  </a:cubicBezTo>
                  <a:cubicBezTo>
                    <a:pt x="2115" y="7852"/>
                    <a:pt x="3948" y="8770"/>
                    <a:pt x="5658" y="8770"/>
                  </a:cubicBezTo>
                  <a:cubicBezTo>
                    <a:pt x="5901" y="8770"/>
                    <a:pt x="6142" y="8752"/>
                    <a:pt x="6377" y="8713"/>
                  </a:cubicBezTo>
                  <a:cubicBezTo>
                    <a:pt x="8390" y="8384"/>
                    <a:pt x="9495" y="6421"/>
                    <a:pt x="9651" y="4517"/>
                  </a:cubicBezTo>
                  <a:cubicBezTo>
                    <a:pt x="9804" y="2648"/>
                    <a:pt x="8845" y="987"/>
                    <a:pt x="6990" y="633"/>
                  </a:cubicBezTo>
                  <a:cubicBezTo>
                    <a:pt x="6986" y="628"/>
                    <a:pt x="6987" y="622"/>
                    <a:pt x="6982" y="617"/>
                  </a:cubicBezTo>
                  <a:cubicBezTo>
                    <a:pt x="6556" y="176"/>
                    <a:pt x="6030" y="1"/>
                    <a:pt x="547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44"/>
            <p:cNvSpPr/>
            <p:nvPr/>
          </p:nvSpPr>
          <p:spPr>
            <a:xfrm>
              <a:off x="2729800" y="2201775"/>
              <a:ext cx="1934650" cy="1470275"/>
            </a:xfrm>
            <a:custGeom>
              <a:avLst/>
              <a:gdLst/>
              <a:ahLst/>
              <a:cxnLst/>
              <a:rect l="l" t="t" r="r" b="b"/>
              <a:pathLst>
                <a:path w="77386" h="58811" extrusionOk="0">
                  <a:moveTo>
                    <a:pt x="1185" y="1196"/>
                  </a:moveTo>
                  <a:cubicBezTo>
                    <a:pt x="1321" y="1206"/>
                    <a:pt x="1457" y="1209"/>
                    <a:pt x="1594" y="1217"/>
                  </a:cubicBezTo>
                  <a:cubicBezTo>
                    <a:pt x="1469" y="1589"/>
                    <a:pt x="1356" y="1964"/>
                    <a:pt x="1256" y="2343"/>
                  </a:cubicBezTo>
                  <a:cubicBezTo>
                    <a:pt x="1233" y="1960"/>
                    <a:pt x="1214" y="1577"/>
                    <a:pt x="1185" y="1196"/>
                  </a:cubicBezTo>
                  <a:close/>
                  <a:moveTo>
                    <a:pt x="1429" y="10485"/>
                  </a:moveTo>
                  <a:cubicBezTo>
                    <a:pt x="1528" y="13703"/>
                    <a:pt x="1641" y="16920"/>
                    <a:pt x="1741" y="20138"/>
                  </a:cubicBezTo>
                  <a:cubicBezTo>
                    <a:pt x="1837" y="23209"/>
                    <a:pt x="1746" y="26237"/>
                    <a:pt x="1537" y="29264"/>
                  </a:cubicBezTo>
                  <a:lnTo>
                    <a:pt x="1537" y="29263"/>
                  </a:lnTo>
                  <a:cubicBezTo>
                    <a:pt x="1502" y="24699"/>
                    <a:pt x="1466" y="20136"/>
                    <a:pt x="1431" y="15573"/>
                  </a:cubicBezTo>
                  <a:cubicBezTo>
                    <a:pt x="1418" y="13882"/>
                    <a:pt x="1426" y="12184"/>
                    <a:pt x="1429" y="10485"/>
                  </a:cubicBezTo>
                  <a:close/>
                  <a:moveTo>
                    <a:pt x="2124" y="1246"/>
                  </a:moveTo>
                  <a:cubicBezTo>
                    <a:pt x="4213" y="1360"/>
                    <a:pt x="6315" y="1397"/>
                    <a:pt x="8419" y="1397"/>
                  </a:cubicBezTo>
                  <a:cubicBezTo>
                    <a:pt x="12299" y="1397"/>
                    <a:pt x="16191" y="1272"/>
                    <a:pt x="20040" y="1270"/>
                  </a:cubicBezTo>
                  <a:cubicBezTo>
                    <a:pt x="26225" y="1266"/>
                    <a:pt x="32411" y="1262"/>
                    <a:pt x="38596" y="1259"/>
                  </a:cubicBezTo>
                  <a:cubicBezTo>
                    <a:pt x="39551" y="1258"/>
                    <a:pt x="40507" y="1258"/>
                    <a:pt x="41462" y="1258"/>
                  </a:cubicBezTo>
                  <a:cubicBezTo>
                    <a:pt x="52992" y="1258"/>
                    <a:pt x="64522" y="1289"/>
                    <a:pt x="76050" y="1431"/>
                  </a:cubicBezTo>
                  <a:cubicBezTo>
                    <a:pt x="75508" y="10645"/>
                    <a:pt x="75757" y="19965"/>
                    <a:pt x="75669" y="29192"/>
                  </a:cubicBezTo>
                  <a:lnTo>
                    <a:pt x="75407" y="56668"/>
                  </a:lnTo>
                  <a:cubicBezTo>
                    <a:pt x="63045" y="57008"/>
                    <a:pt x="50680" y="57249"/>
                    <a:pt x="38315" y="57388"/>
                  </a:cubicBezTo>
                  <a:cubicBezTo>
                    <a:pt x="32078" y="57457"/>
                    <a:pt x="25842" y="57499"/>
                    <a:pt x="19605" y="57515"/>
                  </a:cubicBezTo>
                  <a:cubicBezTo>
                    <a:pt x="16487" y="57522"/>
                    <a:pt x="13368" y="57517"/>
                    <a:pt x="10250" y="57534"/>
                  </a:cubicBezTo>
                  <a:cubicBezTo>
                    <a:pt x="10143" y="57535"/>
                    <a:pt x="10036" y="57535"/>
                    <a:pt x="9929" y="57535"/>
                  </a:cubicBezTo>
                  <a:cubicBezTo>
                    <a:pt x="8490" y="57535"/>
                    <a:pt x="7027" y="57489"/>
                    <a:pt x="5567" y="57489"/>
                  </a:cubicBezTo>
                  <a:cubicBezTo>
                    <a:pt x="4939" y="57489"/>
                    <a:pt x="4312" y="57498"/>
                    <a:pt x="3688" y="57522"/>
                  </a:cubicBezTo>
                  <a:cubicBezTo>
                    <a:pt x="3003" y="57039"/>
                    <a:pt x="2376" y="56527"/>
                    <a:pt x="1858" y="55767"/>
                  </a:cubicBezTo>
                  <a:cubicBezTo>
                    <a:pt x="1847" y="55751"/>
                    <a:pt x="1839" y="55734"/>
                    <a:pt x="1827" y="55718"/>
                  </a:cubicBezTo>
                  <a:cubicBezTo>
                    <a:pt x="1832" y="54354"/>
                    <a:pt x="1719" y="52964"/>
                    <a:pt x="1709" y="51661"/>
                  </a:cubicBezTo>
                  <a:lnTo>
                    <a:pt x="1653" y="44374"/>
                  </a:lnTo>
                  <a:cubicBezTo>
                    <a:pt x="1624" y="40693"/>
                    <a:pt x="1596" y="37014"/>
                    <a:pt x="1568" y="33333"/>
                  </a:cubicBezTo>
                  <a:cubicBezTo>
                    <a:pt x="2545" y="23669"/>
                    <a:pt x="1881" y="13855"/>
                    <a:pt x="1409" y="4156"/>
                  </a:cubicBezTo>
                  <a:cubicBezTo>
                    <a:pt x="1577" y="3170"/>
                    <a:pt x="1816" y="2197"/>
                    <a:pt x="2124" y="1246"/>
                  </a:cubicBezTo>
                  <a:close/>
                  <a:moveTo>
                    <a:pt x="1796" y="56741"/>
                  </a:moveTo>
                  <a:cubicBezTo>
                    <a:pt x="2019" y="57044"/>
                    <a:pt x="2266" y="57328"/>
                    <a:pt x="2537" y="57589"/>
                  </a:cubicBezTo>
                  <a:cubicBezTo>
                    <a:pt x="2262" y="57609"/>
                    <a:pt x="1987" y="57631"/>
                    <a:pt x="1714" y="57661"/>
                  </a:cubicBezTo>
                  <a:cubicBezTo>
                    <a:pt x="1754" y="57359"/>
                    <a:pt x="1778" y="57051"/>
                    <a:pt x="1796" y="56741"/>
                  </a:cubicBezTo>
                  <a:close/>
                  <a:moveTo>
                    <a:pt x="8719" y="0"/>
                  </a:moveTo>
                  <a:cubicBezTo>
                    <a:pt x="6094" y="0"/>
                    <a:pt x="3474" y="55"/>
                    <a:pt x="877" y="244"/>
                  </a:cubicBezTo>
                  <a:cubicBezTo>
                    <a:pt x="844" y="246"/>
                    <a:pt x="819" y="259"/>
                    <a:pt x="789" y="266"/>
                  </a:cubicBezTo>
                  <a:cubicBezTo>
                    <a:pt x="771" y="264"/>
                    <a:pt x="752" y="263"/>
                    <a:pt x="734" y="263"/>
                  </a:cubicBezTo>
                  <a:cubicBezTo>
                    <a:pt x="541" y="263"/>
                    <a:pt x="349" y="388"/>
                    <a:pt x="331" y="651"/>
                  </a:cubicBezTo>
                  <a:cubicBezTo>
                    <a:pt x="1" y="5484"/>
                    <a:pt x="225" y="10382"/>
                    <a:pt x="256" y="15225"/>
                  </a:cubicBezTo>
                  <a:cubicBezTo>
                    <a:pt x="288" y="20083"/>
                    <a:pt x="319" y="24941"/>
                    <a:pt x="350" y="29799"/>
                  </a:cubicBezTo>
                  <a:lnTo>
                    <a:pt x="440" y="44026"/>
                  </a:lnTo>
                  <a:lnTo>
                    <a:pt x="486" y="51313"/>
                  </a:lnTo>
                  <a:cubicBezTo>
                    <a:pt x="501" y="53595"/>
                    <a:pt x="196" y="56150"/>
                    <a:pt x="694" y="58379"/>
                  </a:cubicBezTo>
                  <a:cubicBezTo>
                    <a:pt x="743" y="58599"/>
                    <a:pt x="943" y="58709"/>
                    <a:pt x="1142" y="58709"/>
                  </a:cubicBezTo>
                  <a:cubicBezTo>
                    <a:pt x="1313" y="58709"/>
                    <a:pt x="1484" y="58628"/>
                    <a:pt x="1560" y="58465"/>
                  </a:cubicBezTo>
                  <a:cubicBezTo>
                    <a:pt x="2410" y="58574"/>
                    <a:pt x="3275" y="58631"/>
                    <a:pt x="4143" y="58662"/>
                  </a:cubicBezTo>
                  <a:cubicBezTo>
                    <a:pt x="4267" y="58711"/>
                    <a:pt x="4390" y="58760"/>
                    <a:pt x="4517" y="58797"/>
                  </a:cubicBezTo>
                  <a:cubicBezTo>
                    <a:pt x="4549" y="58806"/>
                    <a:pt x="4579" y="58811"/>
                    <a:pt x="4608" y="58811"/>
                  </a:cubicBezTo>
                  <a:cubicBezTo>
                    <a:pt x="4706" y="58811"/>
                    <a:pt x="4782" y="58758"/>
                    <a:pt x="4829" y="58685"/>
                  </a:cubicBezTo>
                  <a:cubicBezTo>
                    <a:pt x="5253" y="58694"/>
                    <a:pt x="5679" y="58697"/>
                    <a:pt x="6104" y="58697"/>
                  </a:cubicBezTo>
                  <a:cubicBezTo>
                    <a:pt x="7282" y="58697"/>
                    <a:pt x="8460" y="58673"/>
                    <a:pt x="9622" y="58673"/>
                  </a:cubicBezTo>
                  <a:cubicBezTo>
                    <a:pt x="9831" y="58673"/>
                    <a:pt x="10041" y="58674"/>
                    <a:pt x="10249" y="58676"/>
                  </a:cubicBezTo>
                  <a:cubicBezTo>
                    <a:pt x="12029" y="58692"/>
                    <a:pt x="13808" y="58697"/>
                    <a:pt x="15587" y="58697"/>
                  </a:cubicBezTo>
                  <a:cubicBezTo>
                    <a:pt x="16811" y="58697"/>
                    <a:pt x="18034" y="58695"/>
                    <a:pt x="19258" y="58693"/>
                  </a:cubicBezTo>
                  <a:cubicBezTo>
                    <a:pt x="25610" y="58680"/>
                    <a:pt x="31963" y="58642"/>
                    <a:pt x="38314" y="58575"/>
                  </a:cubicBezTo>
                  <a:cubicBezTo>
                    <a:pt x="50762" y="58444"/>
                    <a:pt x="63207" y="58209"/>
                    <a:pt x="75651" y="57869"/>
                  </a:cubicBezTo>
                  <a:cubicBezTo>
                    <a:pt x="75753" y="57933"/>
                    <a:pt x="75875" y="57965"/>
                    <a:pt x="75997" y="57965"/>
                  </a:cubicBezTo>
                  <a:cubicBezTo>
                    <a:pt x="76255" y="57965"/>
                    <a:pt x="76513" y="57823"/>
                    <a:pt x="76585" y="57538"/>
                  </a:cubicBezTo>
                  <a:cubicBezTo>
                    <a:pt x="76668" y="57367"/>
                    <a:pt x="76677" y="57171"/>
                    <a:pt x="76610" y="56994"/>
                  </a:cubicBezTo>
                  <a:cubicBezTo>
                    <a:pt x="76695" y="47727"/>
                    <a:pt x="76782" y="38459"/>
                    <a:pt x="76869" y="29191"/>
                  </a:cubicBezTo>
                  <a:cubicBezTo>
                    <a:pt x="76954" y="19914"/>
                    <a:pt x="77386" y="10546"/>
                    <a:pt x="77006" y="1274"/>
                  </a:cubicBezTo>
                  <a:cubicBezTo>
                    <a:pt x="77324" y="946"/>
                    <a:pt x="77187" y="235"/>
                    <a:pt x="76591" y="229"/>
                  </a:cubicBezTo>
                  <a:cubicBezTo>
                    <a:pt x="66238" y="106"/>
                    <a:pt x="55885" y="74"/>
                    <a:pt x="45533" y="74"/>
                  </a:cubicBezTo>
                  <a:cubicBezTo>
                    <a:pt x="43221" y="74"/>
                    <a:pt x="40908" y="76"/>
                    <a:pt x="38596" y="78"/>
                  </a:cubicBezTo>
                  <a:cubicBezTo>
                    <a:pt x="32411" y="84"/>
                    <a:pt x="26225" y="94"/>
                    <a:pt x="20040" y="108"/>
                  </a:cubicBezTo>
                  <a:cubicBezTo>
                    <a:pt x="19935" y="108"/>
                    <a:pt x="19830" y="108"/>
                    <a:pt x="19725" y="108"/>
                  </a:cubicBezTo>
                  <a:cubicBezTo>
                    <a:pt x="16078" y="108"/>
                    <a:pt x="12393" y="0"/>
                    <a:pt x="871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35" name="Google Shape;435;p44"/>
          <p:cNvSpPr txBox="1">
            <a:spLocks noGrp="1"/>
          </p:cNvSpPr>
          <p:nvPr>
            <p:ph type="subTitle" idx="4294967295"/>
          </p:nvPr>
        </p:nvSpPr>
        <p:spPr>
          <a:xfrm>
            <a:off x="5486400" y="981306"/>
            <a:ext cx="2453268" cy="3002597"/>
          </a:xfrm>
          <a:prstGeom prst="rect">
            <a:avLst/>
          </a:prstGeom>
          <a:solidFill>
            <a:schemeClr val="accent4">
              <a:lumMod val="60000"/>
              <a:lumOff val="40000"/>
            </a:schemeClr>
          </a:solidFill>
        </p:spPr>
        <p:txBody>
          <a:bodyPr spcFirstLastPara="1" wrap="square" lIns="91425" tIns="91425" rIns="91425" bIns="91425" anchor="t" anchorCtr="0">
            <a:noAutofit/>
          </a:bodyPr>
          <a:lstStyle/>
          <a:p>
            <a:pPr marL="0" lvl="0" indent="0" algn="ctr">
              <a:spcAft>
                <a:spcPts val="1600"/>
              </a:spcAft>
              <a:buNone/>
            </a:pPr>
            <a:r>
              <a:rPr lang="id-ID" sz="1150" dirty="0" smtClean="0">
                <a:solidFill>
                  <a:schemeClr val="tx1"/>
                </a:solidFill>
                <a:latin typeface="Franklin Gothic Demi" panose="020B0703020102020204" pitchFamily="34" charset="0"/>
              </a:rPr>
              <a:t>Penilaian dilakukan dengan memadukan tiga aspek pengetahuan (knowledge), kecakapan (skill), dan sikap (attitude). Penilaian terhadap penguasaan pengetahuan yang mencakup seluruh kegiatan pembelajaran yang dilakukan dengan ujian akhir semester (UAS), ujian tengah semeter (UTS), kuis, PR, dokumen, dan laporan. Penilaian terhadap kecakapan dapat diukur dari penguasaan rumus dalam memecahkan masalah, maupun kemampuan perancangan dan pengujian.</a:t>
            </a:r>
            <a:endParaRPr sz="1150" dirty="0">
              <a:solidFill>
                <a:schemeClr val="tx1"/>
              </a:solidFill>
              <a:latin typeface="Franklin Gothic Demi" panose="020B0703020102020204" pitchFamily="34" charset="0"/>
            </a:endParaRPr>
          </a:p>
        </p:txBody>
      </p:sp>
      <p:pic>
        <p:nvPicPr>
          <p:cNvPr id="436" name="Google Shape;436;p44"/>
          <p:cNvPicPr preferRelativeResize="0"/>
          <p:nvPr/>
        </p:nvPicPr>
        <p:blipFill rotWithShape="1">
          <a:blip r:embed="rId3">
            <a:alphaModFix/>
          </a:blip>
          <a:srcRect t="16734" r="8892" b="18300"/>
          <a:stretch/>
        </p:blipFill>
        <p:spPr>
          <a:xfrm rot="10800000">
            <a:off x="62175" y="3766782"/>
            <a:ext cx="2036850" cy="846042"/>
          </a:xfrm>
          <a:prstGeom prst="rect">
            <a:avLst/>
          </a:prstGeom>
          <a:noFill/>
          <a:ln>
            <a:noFill/>
          </a:ln>
        </p:spPr>
      </p:pic>
      <p:sp>
        <p:nvSpPr>
          <p:cNvPr id="10" name="Google Shape;430;p44"/>
          <p:cNvSpPr txBox="1">
            <a:spLocks/>
          </p:cNvSpPr>
          <p:nvPr/>
        </p:nvSpPr>
        <p:spPr>
          <a:xfrm>
            <a:off x="1002323" y="2455335"/>
            <a:ext cx="2543763" cy="838847"/>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80000"/>
              </a:lnSpc>
              <a:spcBef>
                <a:spcPts val="0"/>
              </a:spcBef>
              <a:spcAft>
                <a:spcPts val="0"/>
              </a:spcAft>
              <a:buClr>
                <a:schemeClr val="accent2"/>
              </a:buClr>
              <a:buSzPts val="2800"/>
              <a:buFont typeface="Concert One"/>
              <a:buNone/>
              <a:defRPr sz="2800" b="1" i="0" u="none" strike="noStrike" cap="none">
                <a:solidFill>
                  <a:schemeClr val="accent2"/>
                </a:solidFill>
                <a:latin typeface="Concert One"/>
                <a:ea typeface="Concert One"/>
                <a:cs typeface="Concert One"/>
                <a:sym typeface="Concert One"/>
              </a:defRPr>
            </a:lvl1pPr>
            <a:lvl2pPr marR="0" lvl="1"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2pPr>
            <a:lvl3pPr marR="0" lvl="2"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3pPr>
            <a:lvl4pPr marR="0" lvl="3"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4pPr>
            <a:lvl5pPr marR="0" lvl="4"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5pPr>
            <a:lvl6pPr marR="0" lvl="5"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6pPr>
            <a:lvl7pPr marR="0" lvl="6"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7pPr>
            <a:lvl8pPr marR="0" lvl="7"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8pPr>
            <a:lvl9pPr marR="0" lvl="8"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9pPr>
          </a:lstStyle>
          <a:p>
            <a:r>
              <a:rPr lang="id-ID" dirty="0"/>
              <a:t>Assesment</a:t>
            </a:r>
          </a:p>
        </p:txBody>
      </p:sp>
      <p:sp>
        <p:nvSpPr>
          <p:cNvPr id="2" name="TextBox 1"/>
          <p:cNvSpPr txBox="1"/>
          <p:nvPr/>
        </p:nvSpPr>
        <p:spPr>
          <a:xfrm>
            <a:off x="1002323" y="1654277"/>
            <a:ext cx="2591130" cy="461665"/>
          </a:xfrm>
          <a:prstGeom prst="rect">
            <a:avLst/>
          </a:prstGeom>
          <a:noFill/>
        </p:spPr>
        <p:txBody>
          <a:bodyPr wrap="square" rtlCol="0">
            <a:spAutoFit/>
          </a:bodyPr>
          <a:lstStyle/>
          <a:p>
            <a:r>
              <a:rPr lang="id-ID" sz="2400" b="1" dirty="0" smtClean="0">
                <a:latin typeface="Lucida Handwriting" panose="03010101010101010101" pitchFamily="66" charset="0"/>
              </a:rPr>
              <a:t>atau</a:t>
            </a:r>
            <a:endParaRPr lang="en-US" b="1" dirty="0">
              <a:latin typeface="Lucida Handwriting" panose="03010101010101010101" pitchFamily="66" charset="0"/>
            </a:endParaRPr>
          </a:p>
        </p:txBody>
      </p:sp>
      <p:sp>
        <p:nvSpPr>
          <p:cNvPr id="3" name="TextBox 2"/>
          <p:cNvSpPr txBox="1"/>
          <p:nvPr/>
        </p:nvSpPr>
        <p:spPr>
          <a:xfrm>
            <a:off x="779517" y="3983904"/>
            <a:ext cx="602165" cy="523220"/>
          </a:xfrm>
          <a:prstGeom prst="rect">
            <a:avLst/>
          </a:prstGeom>
          <a:noFill/>
        </p:spPr>
        <p:txBody>
          <a:bodyPr wrap="square" rtlCol="0">
            <a:spAutoFit/>
          </a:bodyPr>
          <a:lstStyle/>
          <a:p>
            <a:r>
              <a:rPr lang="id-ID" sz="2800" b="1" spc="50" dirty="0" smtClean="0">
                <a:ln w="0"/>
                <a:solidFill>
                  <a:schemeClr val="bg2"/>
                </a:solidFill>
                <a:effectLst>
                  <a:innerShdw blurRad="63500" dist="50800" dir="13500000">
                    <a:srgbClr val="000000">
                      <a:alpha val="50000"/>
                    </a:srgbClr>
                  </a:innerShdw>
                </a:effectLst>
              </a:rPr>
              <a:t>5.</a:t>
            </a:r>
            <a:endParaRPr lang="en-US" sz="2800" b="1" spc="50" dirty="0">
              <a:ln w="0"/>
              <a:solidFill>
                <a:schemeClr val="bg2"/>
              </a:solidFill>
              <a:effectLst>
                <a:innerShdw blurRad="63500" dist="50800" dir="13500000">
                  <a:srgbClr val="000000">
                    <a:alpha val="50000"/>
                  </a:srgbClr>
                </a:innerShdw>
              </a:effectLst>
            </a:endParaRPr>
          </a:p>
        </p:txBody>
      </p:sp>
    </p:spTree>
    <p:extLst>
      <p:ext uri="{BB962C8B-B14F-4D97-AF65-F5344CB8AC3E}">
        <p14:creationId xmlns:p14="http://schemas.microsoft.com/office/powerpoint/2010/main" val="2576750383"/>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32"/>
          <p:cNvSpPr txBox="1">
            <a:spLocks noGrp="1"/>
          </p:cNvSpPr>
          <p:nvPr>
            <p:ph type="title" idx="2"/>
          </p:nvPr>
        </p:nvSpPr>
        <p:spPr>
          <a:xfrm>
            <a:off x="3778200" y="1403800"/>
            <a:ext cx="1587600" cy="1002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0</a:t>
            </a:r>
            <a:r>
              <a:rPr lang="id-ID" dirty="0"/>
              <a:t>5</a:t>
            </a:r>
            <a:endParaRPr dirty="0"/>
          </a:p>
        </p:txBody>
      </p:sp>
      <p:pic>
        <p:nvPicPr>
          <p:cNvPr id="211" name="Google Shape;211;p32"/>
          <p:cNvPicPr preferRelativeResize="0"/>
          <p:nvPr/>
        </p:nvPicPr>
        <p:blipFill>
          <a:blip r:embed="rId3">
            <a:alphaModFix amt="86000"/>
          </a:blip>
          <a:stretch>
            <a:fillRect/>
          </a:stretch>
        </p:blipFill>
        <p:spPr>
          <a:xfrm rot="1344117">
            <a:off x="3823916" y="1324474"/>
            <a:ext cx="1496149" cy="1160650"/>
          </a:xfrm>
          <a:prstGeom prst="rect">
            <a:avLst/>
          </a:prstGeom>
          <a:noFill/>
          <a:ln>
            <a:noFill/>
          </a:ln>
        </p:spPr>
      </p:pic>
      <p:pic>
        <p:nvPicPr>
          <p:cNvPr id="212" name="Google Shape;212;p32"/>
          <p:cNvPicPr preferRelativeResize="0"/>
          <p:nvPr/>
        </p:nvPicPr>
        <p:blipFill rotWithShape="1">
          <a:blip r:embed="rId4">
            <a:alphaModFix/>
          </a:blip>
          <a:srcRect t="16970" r="8892" b="21025"/>
          <a:stretch/>
        </p:blipFill>
        <p:spPr>
          <a:xfrm rot="10800000">
            <a:off x="833700" y="1225600"/>
            <a:ext cx="2036850" cy="810276"/>
          </a:xfrm>
          <a:prstGeom prst="rect">
            <a:avLst/>
          </a:prstGeom>
          <a:noFill/>
          <a:ln>
            <a:noFill/>
          </a:ln>
        </p:spPr>
      </p:pic>
      <p:pic>
        <p:nvPicPr>
          <p:cNvPr id="213" name="Google Shape;213;p32"/>
          <p:cNvPicPr preferRelativeResize="0"/>
          <p:nvPr/>
        </p:nvPicPr>
        <p:blipFill rotWithShape="1">
          <a:blip r:embed="rId5">
            <a:alphaModFix/>
          </a:blip>
          <a:srcRect t="16734" r="8892" b="18300"/>
          <a:stretch/>
        </p:blipFill>
        <p:spPr>
          <a:xfrm rot="10800000">
            <a:off x="833700" y="1737957"/>
            <a:ext cx="2036850" cy="846042"/>
          </a:xfrm>
          <a:prstGeom prst="rect">
            <a:avLst/>
          </a:prstGeom>
          <a:noFill/>
          <a:ln>
            <a:noFill/>
          </a:ln>
        </p:spPr>
      </p:pic>
      <p:sp>
        <p:nvSpPr>
          <p:cNvPr id="214" name="Google Shape;214;p32"/>
          <p:cNvSpPr txBox="1">
            <a:spLocks noGrp="1"/>
          </p:cNvSpPr>
          <p:nvPr>
            <p:ph type="title"/>
          </p:nvPr>
        </p:nvSpPr>
        <p:spPr>
          <a:xfrm>
            <a:off x="2673000" y="2550900"/>
            <a:ext cx="3798000" cy="815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id-ID" dirty="0" smtClean="0"/>
              <a:t>CIRI - CIRI</a:t>
            </a:r>
            <a:endParaRPr dirty="0"/>
          </a:p>
        </p:txBody>
      </p:sp>
      <p:sp>
        <p:nvSpPr>
          <p:cNvPr id="215" name="Google Shape;215;p32"/>
          <p:cNvSpPr txBox="1">
            <a:spLocks noGrp="1"/>
          </p:cNvSpPr>
          <p:nvPr>
            <p:ph type="subTitle" idx="1"/>
          </p:nvPr>
        </p:nvSpPr>
        <p:spPr>
          <a:xfrm>
            <a:off x="2937741" y="3307350"/>
            <a:ext cx="3268500" cy="792600"/>
          </a:xfrm>
          <a:prstGeom prst="rect">
            <a:avLst/>
          </a:prstGeom>
        </p:spPr>
        <p:txBody>
          <a:bodyPr spcFirstLastPara="1" wrap="square" lIns="91425" tIns="91425" rIns="91425" bIns="91425" anchor="t" anchorCtr="0">
            <a:noAutofit/>
          </a:bodyPr>
          <a:lstStyle/>
          <a:p>
            <a:pPr marL="0" lvl="0" indent="0" algn="ctr" rtl="0">
              <a:lnSpc>
                <a:spcPct val="100000"/>
              </a:lnSpc>
              <a:spcBef>
                <a:spcPts val="0"/>
              </a:spcBef>
              <a:spcAft>
                <a:spcPts val="0"/>
              </a:spcAft>
              <a:buClr>
                <a:schemeClr val="dk1"/>
              </a:buClr>
              <a:buSzPts val="1100"/>
              <a:buFont typeface="Arial"/>
              <a:buNone/>
            </a:pPr>
            <a:r>
              <a:rPr lang="id-ID" dirty="0" smtClean="0"/>
              <a:t>Apa si ciri - ciri Problem Based Learning itu?</a:t>
            </a:r>
            <a:endParaRPr dirty="0"/>
          </a:p>
          <a:p>
            <a:pPr marL="0" lvl="0" indent="0" algn="ctr" rtl="0">
              <a:spcBef>
                <a:spcPts val="0"/>
              </a:spcBef>
              <a:spcAft>
                <a:spcPts val="0"/>
              </a:spcAft>
              <a:buNone/>
            </a:pPr>
            <a:endParaRPr dirty="0"/>
          </a:p>
        </p:txBody>
      </p:sp>
    </p:spTree>
    <p:extLst>
      <p:ext uri="{BB962C8B-B14F-4D97-AF65-F5344CB8AC3E}">
        <p14:creationId xmlns:p14="http://schemas.microsoft.com/office/powerpoint/2010/main" val="1618345613"/>
      </p:ext>
    </p:extLst>
  </p:cSld>
  <p:clrMapOvr>
    <a:masterClrMapping/>
  </p:clrMapOvr>
  <p:transition spd="slow">
    <p:comb/>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pic>
        <p:nvPicPr>
          <p:cNvPr id="24" name="Google Shape;391;p41"/>
          <p:cNvPicPr preferRelativeResize="0"/>
          <p:nvPr/>
        </p:nvPicPr>
        <p:blipFill>
          <a:blip r:embed="rId3">
            <a:alphaModFix/>
          </a:blip>
          <a:stretch>
            <a:fillRect/>
          </a:stretch>
        </p:blipFill>
        <p:spPr>
          <a:xfrm>
            <a:off x="830226" y="978267"/>
            <a:ext cx="3010708" cy="325925"/>
          </a:xfrm>
          <a:prstGeom prst="rect">
            <a:avLst/>
          </a:prstGeom>
          <a:noFill/>
          <a:ln>
            <a:noFill/>
          </a:ln>
        </p:spPr>
      </p:pic>
      <p:sp>
        <p:nvSpPr>
          <p:cNvPr id="262" name="Google Shape;262;p36"/>
          <p:cNvSpPr txBox="1">
            <a:spLocks noGrp="1"/>
          </p:cNvSpPr>
          <p:nvPr>
            <p:ph type="title" idx="8"/>
          </p:nvPr>
        </p:nvSpPr>
        <p:spPr>
          <a:xfrm>
            <a:off x="1002324" y="711181"/>
            <a:ext cx="2677577"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id-ID" sz="360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CIRI – CIRI.</a:t>
            </a:r>
            <a:endParaRPr sz="360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
        <p:nvSpPr>
          <p:cNvPr id="263" name="Google Shape;263;p36"/>
          <p:cNvSpPr/>
          <p:nvPr/>
        </p:nvSpPr>
        <p:spPr>
          <a:xfrm>
            <a:off x="3520525" y="2390625"/>
            <a:ext cx="298800" cy="298800"/>
          </a:xfrm>
          <a:prstGeom prst="roundRect">
            <a:avLst>
              <a:gd name="adj" fmla="val 16667"/>
            </a:avLst>
          </a:prstGeom>
          <a:no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36"/>
          <p:cNvSpPr/>
          <p:nvPr/>
        </p:nvSpPr>
        <p:spPr>
          <a:xfrm>
            <a:off x="5180634" y="817792"/>
            <a:ext cx="298800" cy="298800"/>
          </a:xfrm>
          <a:prstGeom prst="roundRect">
            <a:avLst>
              <a:gd name="adj" fmla="val 16667"/>
            </a:avLst>
          </a:prstGeom>
          <a:no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65" name="Google Shape;265;p36"/>
          <p:cNvPicPr preferRelativeResize="0"/>
          <p:nvPr/>
        </p:nvPicPr>
        <p:blipFill>
          <a:blip r:embed="rId4">
            <a:alphaModFix/>
          </a:blip>
          <a:stretch>
            <a:fillRect/>
          </a:stretch>
        </p:blipFill>
        <p:spPr>
          <a:xfrm rot="-695467">
            <a:off x="7428349" y="264518"/>
            <a:ext cx="1323877" cy="1547814"/>
          </a:xfrm>
          <a:prstGeom prst="rect">
            <a:avLst/>
          </a:prstGeom>
          <a:noFill/>
          <a:ln>
            <a:noFill/>
          </a:ln>
          <a:effectLst>
            <a:outerShdw blurRad="57150" dist="19050" dir="5400000" algn="bl" rotWithShape="0">
              <a:srgbClr val="000000">
                <a:alpha val="50000"/>
              </a:srgbClr>
            </a:outerShdw>
          </a:effectLst>
        </p:spPr>
      </p:pic>
      <p:sp>
        <p:nvSpPr>
          <p:cNvPr id="266" name="Google Shape;266;p36"/>
          <p:cNvSpPr txBox="1">
            <a:spLocks noGrp="1"/>
          </p:cNvSpPr>
          <p:nvPr>
            <p:ph type="title" idx="4"/>
          </p:nvPr>
        </p:nvSpPr>
        <p:spPr>
          <a:xfrm rot="-695454">
            <a:off x="7649152" y="969396"/>
            <a:ext cx="1019797" cy="614007"/>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id-ID" sz="1400" dirty="0" smtClean="0">
                <a:solidFill>
                  <a:schemeClr val="dk2"/>
                </a:solidFill>
                <a:latin typeface="Anonymous Pro"/>
                <a:ea typeface="Anonymous Pro"/>
                <a:cs typeface="Anonymous Pro"/>
                <a:sym typeface="Anonymous Pro"/>
              </a:rPr>
              <a:t>Problem Based Learning</a:t>
            </a:r>
            <a:endParaRPr sz="1600" dirty="0">
              <a:solidFill>
                <a:schemeClr val="dk2"/>
              </a:solidFill>
              <a:latin typeface="Anonymous Pro"/>
              <a:ea typeface="Anonymous Pro"/>
              <a:cs typeface="Anonymous Pro"/>
              <a:sym typeface="Anonymous Pro"/>
            </a:endParaRPr>
          </a:p>
        </p:txBody>
      </p:sp>
      <p:grpSp>
        <p:nvGrpSpPr>
          <p:cNvPr id="267" name="Google Shape;267;p36"/>
          <p:cNvGrpSpPr/>
          <p:nvPr/>
        </p:nvGrpSpPr>
        <p:grpSpPr>
          <a:xfrm>
            <a:off x="7664560" y="910185"/>
            <a:ext cx="272906" cy="434118"/>
            <a:chOff x="1312450" y="4093350"/>
            <a:chExt cx="685350" cy="1090200"/>
          </a:xfrm>
        </p:grpSpPr>
        <p:sp>
          <p:nvSpPr>
            <p:cNvPr id="268" name="Google Shape;268;p36"/>
            <p:cNvSpPr/>
            <p:nvPr/>
          </p:nvSpPr>
          <p:spPr>
            <a:xfrm>
              <a:off x="1312450" y="4093350"/>
              <a:ext cx="685350" cy="1090200"/>
            </a:xfrm>
            <a:custGeom>
              <a:avLst/>
              <a:gdLst/>
              <a:ahLst/>
              <a:cxnLst/>
              <a:rect l="l" t="t" r="r" b="b"/>
              <a:pathLst>
                <a:path w="27414" h="43608" extrusionOk="0">
                  <a:moveTo>
                    <a:pt x="5201" y="10009"/>
                  </a:moveTo>
                  <a:lnTo>
                    <a:pt x="5201" y="10009"/>
                  </a:lnTo>
                  <a:cubicBezTo>
                    <a:pt x="5040" y="10996"/>
                    <a:pt x="5002" y="11987"/>
                    <a:pt x="5102" y="12937"/>
                  </a:cubicBezTo>
                  <a:cubicBezTo>
                    <a:pt x="5170" y="13571"/>
                    <a:pt x="5297" y="14196"/>
                    <a:pt x="5478" y="14807"/>
                  </a:cubicBezTo>
                  <a:cubicBezTo>
                    <a:pt x="4743" y="13294"/>
                    <a:pt x="4728" y="11634"/>
                    <a:pt x="5201" y="10009"/>
                  </a:cubicBezTo>
                  <a:close/>
                  <a:moveTo>
                    <a:pt x="15811" y="1265"/>
                  </a:moveTo>
                  <a:cubicBezTo>
                    <a:pt x="20541" y="1265"/>
                    <a:pt x="25145" y="5101"/>
                    <a:pt x="25884" y="9796"/>
                  </a:cubicBezTo>
                  <a:cubicBezTo>
                    <a:pt x="26649" y="14663"/>
                    <a:pt x="23581" y="19908"/>
                    <a:pt x="18734" y="21156"/>
                  </a:cubicBezTo>
                  <a:lnTo>
                    <a:pt x="18733" y="21156"/>
                  </a:lnTo>
                  <a:cubicBezTo>
                    <a:pt x="17919" y="21366"/>
                    <a:pt x="17082" y="21467"/>
                    <a:pt x="16245" y="21467"/>
                  </a:cubicBezTo>
                  <a:cubicBezTo>
                    <a:pt x="12150" y="21467"/>
                    <a:pt x="8059" y="19044"/>
                    <a:pt x="6641" y="15088"/>
                  </a:cubicBezTo>
                  <a:cubicBezTo>
                    <a:pt x="5469" y="11816"/>
                    <a:pt x="6172" y="7764"/>
                    <a:pt x="8270" y="4955"/>
                  </a:cubicBezTo>
                  <a:cubicBezTo>
                    <a:pt x="9623" y="3549"/>
                    <a:pt x="11222" y="2430"/>
                    <a:pt x="12774" y="1829"/>
                  </a:cubicBezTo>
                  <a:cubicBezTo>
                    <a:pt x="13408" y="1665"/>
                    <a:pt x="14061" y="1582"/>
                    <a:pt x="14715" y="1582"/>
                  </a:cubicBezTo>
                  <a:cubicBezTo>
                    <a:pt x="14773" y="1582"/>
                    <a:pt x="14831" y="1582"/>
                    <a:pt x="14889" y="1584"/>
                  </a:cubicBezTo>
                  <a:cubicBezTo>
                    <a:pt x="14890" y="1584"/>
                    <a:pt x="14891" y="1584"/>
                    <a:pt x="14891" y="1584"/>
                  </a:cubicBezTo>
                  <a:cubicBezTo>
                    <a:pt x="15042" y="1584"/>
                    <a:pt x="15084" y="1340"/>
                    <a:pt x="14936" y="1309"/>
                  </a:cubicBezTo>
                  <a:cubicBezTo>
                    <a:pt x="15228" y="1279"/>
                    <a:pt x="15519" y="1265"/>
                    <a:pt x="15811" y="1265"/>
                  </a:cubicBezTo>
                  <a:close/>
                  <a:moveTo>
                    <a:pt x="11744" y="28418"/>
                  </a:moveTo>
                  <a:lnTo>
                    <a:pt x="11744" y="28418"/>
                  </a:lnTo>
                  <a:cubicBezTo>
                    <a:pt x="12408" y="28787"/>
                    <a:pt x="13268" y="28878"/>
                    <a:pt x="14064" y="28978"/>
                  </a:cubicBezTo>
                  <a:cubicBezTo>
                    <a:pt x="13489" y="31053"/>
                    <a:pt x="12936" y="33136"/>
                    <a:pt x="12378" y="35217"/>
                  </a:cubicBezTo>
                  <a:lnTo>
                    <a:pt x="12377" y="35217"/>
                  </a:lnTo>
                  <a:lnTo>
                    <a:pt x="11752" y="37548"/>
                  </a:lnTo>
                  <a:cubicBezTo>
                    <a:pt x="11436" y="37515"/>
                    <a:pt x="11118" y="37500"/>
                    <a:pt x="10804" y="37432"/>
                  </a:cubicBezTo>
                  <a:cubicBezTo>
                    <a:pt x="10450" y="37354"/>
                    <a:pt x="10108" y="37230"/>
                    <a:pt x="9772" y="37098"/>
                  </a:cubicBezTo>
                  <a:cubicBezTo>
                    <a:pt x="9899" y="36422"/>
                    <a:pt x="10035" y="35749"/>
                    <a:pt x="10185" y="35077"/>
                  </a:cubicBezTo>
                  <a:cubicBezTo>
                    <a:pt x="10425" y="33999"/>
                    <a:pt x="10695" y="32928"/>
                    <a:pt x="10992" y="31864"/>
                  </a:cubicBezTo>
                  <a:cubicBezTo>
                    <a:pt x="11305" y="30745"/>
                    <a:pt x="11807" y="29661"/>
                    <a:pt x="11760" y="28491"/>
                  </a:cubicBezTo>
                  <a:cubicBezTo>
                    <a:pt x="11757" y="28467"/>
                    <a:pt x="11752" y="28442"/>
                    <a:pt x="11744" y="28418"/>
                  </a:cubicBezTo>
                  <a:close/>
                  <a:moveTo>
                    <a:pt x="9701" y="37483"/>
                  </a:moveTo>
                  <a:cubicBezTo>
                    <a:pt x="10246" y="37833"/>
                    <a:pt x="10942" y="38077"/>
                    <a:pt x="11595" y="38077"/>
                  </a:cubicBezTo>
                  <a:cubicBezTo>
                    <a:pt x="11600" y="38077"/>
                    <a:pt x="11605" y="38077"/>
                    <a:pt x="11609" y="38077"/>
                  </a:cubicBezTo>
                  <a:lnTo>
                    <a:pt x="11609" y="38077"/>
                  </a:lnTo>
                  <a:cubicBezTo>
                    <a:pt x="11580" y="38193"/>
                    <a:pt x="11549" y="38311"/>
                    <a:pt x="11517" y="38428"/>
                  </a:cubicBezTo>
                  <a:lnTo>
                    <a:pt x="11517" y="38427"/>
                  </a:lnTo>
                  <a:cubicBezTo>
                    <a:pt x="11470" y="38603"/>
                    <a:pt x="11418" y="38860"/>
                    <a:pt x="11359" y="39156"/>
                  </a:cubicBezTo>
                  <a:cubicBezTo>
                    <a:pt x="11204" y="39085"/>
                    <a:pt x="11033" y="39072"/>
                    <a:pt x="10858" y="39072"/>
                  </a:cubicBezTo>
                  <a:cubicBezTo>
                    <a:pt x="10752" y="39072"/>
                    <a:pt x="10645" y="39077"/>
                    <a:pt x="10540" y="39077"/>
                  </a:cubicBezTo>
                  <a:cubicBezTo>
                    <a:pt x="10481" y="39077"/>
                    <a:pt x="10423" y="39075"/>
                    <a:pt x="10366" y="39070"/>
                  </a:cubicBezTo>
                  <a:cubicBezTo>
                    <a:pt x="10056" y="39046"/>
                    <a:pt x="9752" y="38970"/>
                    <a:pt x="9446" y="38922"/>
                  </a:cubicBezTo>
                  <a:cubicBezTo>
                    <a:pt x="9465" y="38818"/>
                    <a:pt x="9482" y="38724"/>
                    <a:pt x="9492" y="38655"/>
                  </a:cubicBezTo>
                  <a:cubicBezTo>
                    <a:pt x="9556" y="38264"/>
                    <a:pt x="9631" y="37874"/>
                    <a:pt x="9701" y="37483"/>
                  </a:cubicBezTo>
                  <a:close/>
                  <a:moveTo>
                    <a:pt x="9371" y="39374"/>
                  </a:moveTo>
                  <a:cubicBezTo>
                    <a:pt x="9633" y="39480"/>
                    <a:pt x="9916" y="39543"/>
                    <a:pt x="10196" y="39580"/>
                  </a:cubicBezTo>
                  <a:cubicBezTo>
                    <a:pt x="10388" y="39606"/>
                    <a:pt x="10607" y="39642"/>
                    <a:pt x="10819" y="39642"/>
                  </a:cubicBezTo>
                  <a:cubicBezTo>
                    <a:pt x="10980" y="39642"/>
                    <a:pt x="11137" y="39622"/>
                    <a:pt x="11275" y="39560"/>
                  </a:cubicBezTo>
                  <a:lnTo>
                    <a:pt x="11275" y="39560"/>
                  </a:lnTo>
                  <a:cubicBezTo>
                    <a:pt x="11189" y="39985"/>
                    <a:pt x="11082" y="40437"/>
                    <a:pt x="10950" y="40815"/>
                  </a:cubicBezTo>
                  <a:cubicBezTo>
                    <a:pt x="10924" y="40814"/>
                    <a:pt x="10899" y="40814"/>
                    <a:pt x="10873" y="40814"/>
                  </a:cubicBezTo>
                  <a:cubicBezTo>
                    <a:pt x="10639" y="40814"/>
                    <a:pt x="10398" y="40862"/>
                    <a:pt x="10159" y="40862"/>
                  </a:cubicBezTo>
                  <a:cubicBezTo>
                    <a:pt x="10125" y="40862"/>
                    <a:pt x="10090" y="40861"/>
                    <a:pt x="10056" y="40859"/>
                  </a:cubicBezTo>
                  <a:cubicBezTo>
                    <a:pt x="9795" y="40841"/>
                    <a:pt x="9538" y="40801"/>
                    <a:pt x="9284" y="40736"/>
                  </a:cubicBezTo>
                  <a:cubicBezTo>
                    <a:pt x="9251" y="40301"/>
                    <a:pt x="9306" y="39796"/>
                    <a:pt x="9371" y="39374"/>
                  </a:cubicBezTo>
                  <a:close/>
                  <a:moveTo>
                    <a:pt x="9402" y="41289"/>
                  </a:moveTo>
                  <a:lnTo>
                    <a:pt x="9402" y="41289"/>
                  </a:lnTo>
                  <a:cubicBezTo>
                    <a:pt x="9559" y="41334"/>
                    <a:pt x="9718" y="41367"/>
                    <a:pt x="9881" y="41388"/>
                  </a:cubicBezTo>
                  <a:cubicBezTo>
                    <a:pt x="10049" y="41410"/>
                    <a:pt x="10255" y="41433"/>
                    <a:pt x="10462" y="41433"/>
                  </a:cubicBezTo>
                  <a:cubicBezTo>
                    <a:pt x="10528" y="41433"/>
                    <a:pt x="10593" y="41431"/>
                    <a:pt x="10658" y="41426"/>
                  </a:cubicBezTo>
                  <a:lnTo>
                    <a:pt x="10658" y="41426"/>
                  </a:lnTo>
                  <a:cubicBezTo>
                    <a:pt x="10569" y="41553"/>
                    <a:pt x="10471" y="41645"/>
                    <a:pt x="10362" y="41677"/>
                  </a:cubicBezTo>
                  <a:cubicBezTo>
                    <a:pt x="10234" y="41715"/>
                    <a:pt x="10121" y="41733"/>
                    <a:pt x="10020" y="41733"/>
                  </a:cubicBezTo>
                  <a:cubicBezTo>
                    <a:pt x="9703" y="41733"/>
                    <a:pt x="9511" y="41557"/>
                    <a:pt x="9402" y="41289"/>
                  </a:cubicBezTo>
                  <a:close/>
                  <a:moveTo>
                    <a:pt x="15893" y="1"/>
                  </a:moveTo>
                  <a:cubicBezTo>
                    <a:pt x="15395" y="1"/>
                    <a:pt x="14894" y="37"/>
                    <a:pt x="14392" y="112"/>
                  </a:cubicBezTo>
                  <a:cubicBezTo>
                    <a:pt x="8294" y="1027"/>
                    <a:pt x="1" y="10835"/>
                    <a:pt x="5909" y="16358"/>
                  </a:cubicBezTo>
                  <a:cubicBezTo>
                    <a:pt x="5961" y="16407"/>
                    <a:pt x="6017" y="16426"/>
                    <a:pt x="6069" y="16426"/>
                  </a:cubicBezTo>
                  <a:cubicBezTo>
                    <a:pt x="6083" y="16426"/>
                    <a:pt x="6096" y="16425"/>
                    <a:pt x="6110" y="16423"/>
                  </a:cubicBezTo>
                  <a:cubicBezTo>
                    <a:pt x="7517" y="19288"/>
                    <a:pt x="10185" y="21363"/>
                    <a:pt x="13288" y="22188"/>
                  </a:cubicBezTo>
                  <a:cubicBezTo>
                    <a:pt x="12902" y="23062"/>
                    <a:pt x="12749" y="24055"/>
                    <a:pt x="12540" y="24979"/>
                  </a:cubicBezTo>
                  <a:cubicBezTo>
                    <a:pt x="12385" y="25662"/>
                    <a:pt x="12080" y="26433"/>
                    <a:pt x="12061" y="27162"/>
                  </a:cubicBezTo>
                  <a:cubicBezTo>
                    <a:pt x="11762" y="27201"/>
                    <a:pt x="11473" y="27285"/>
                    <a:pt x="11204" y="27442"/>
                  </a:cubicBezTo>
                  <a:cubicBezTo>
                    <a:pt x="11018" y="27550"/>
                    <a:pt x="11015" y="27777"/>
                    <a:pt x="11142" y="27928"/>
                  </a:cubicBezTo>
                  <a:cubicBezTo>
                    <a:pt x="11145" y="27935"/>
                    <a:pt x="11150" y="27938"/>
                    <a:pt x="11155" y="27944"/>
                  </a:cubicBezTo>
                  <a:cubicBezTo>
                    <a:pt x="11028" y="27948"/>
                    <a:pt x="10910" y="28008"/>
                    <a:pt x="10832" y="28108"/>
                  </a:cubicBezTo>
                  <a:cubicBezTo>
                    <a:pt x="9928" y="29229"/>
                    <a:pt x="9683" y="30715"/>
                    <a:pt x="9312" y="32089"/>
                  </a:cubicBezTo>
                  <a:cubicBezTo>
                    <a:pt x="8852" y="33796"/>
                    <a:pt x="8465" y="35519"/>
                    <a:pt x="8149" y="37259"/>
                  </a:cubicBezTo>
                  <a:cubicBezTo>
                    <a:pt x="7935" y="38433"/>
                    <a:pt x="7369" y="40158"/>
                    <a:pt x="7613" y="41356"/>
                  </a:cubicBezTo>
                  <a:cubicBezTo>
                    <a:pt x="7832" y="42434"/>
                    <a:pt x="8920" y="43013"/>
                    <a:pt x="9873" y="43417"/>
                  </a:cubicBezTo>
                  <a:cubicBezTo>
                    <a:pt x="10183" y="43548"/>
                    <a:pt x="10458" y="43608"/>
                    <a:pt x="10702" y="43608"/>
                  </a:cubicBezTo>
                  <a:cubicBezTo>
                    <a:pt x="12509" y="43608"/>
                    <a:pt x="12630" y="40342"/>
                    <a:pt x="13029" y="38845"/>
                  </a:cubicBezTo>
                  <a:cubicBezTo>
                    <a:pt x="13941" y="35420"/>
                    <a:pt x="14878" y="31999"/>
                    <a:pt x="15749" y="28562"/>
                  </a:cubicBezTo>
                  <a:cubicBezTo>
                    <a:pt x="15842" y="28197"/>
                    <a:pt x="15632" y="27698"/>
                    <a:pt x="15220" y="27630"/>
                  </a:cubicBezTo>
                  <a:cubicBezTo>
                    <a:pt x="14854" y="27569"/>
                    <a:pt x="14466" y="27473"/>
                    <a:pt x="14071" y="27380"/>
                  </a:cubicBezTo>
                  <a:cubicBezTo>
                    <a:pt x="14478" y="25797"/>
                    <a:pt x="14896" y="24136"/>
                    <a:pt x="15010" y="22508"/>
                  </a:cubicBezTo>
                  <a:cubicBezTo>
                    <a:pt x="15443" y="22557"/>
                    <a:pt x="15877" y="22582"/>
                    <a:pt x="16312" y="22582"/>
                  </a:cubicBezTo>
                  <a:cubicBezTo>
                    <a:pt x="16645" y="22582"/>
                    <a:pt x="16978" y="22568"/>
                    <a:pt x="17310" y="22539"/>
                  </a:cubicBezTo>
                  <a:cubicBezTo>
                    <a:pt x="23190" y="22007"/>
                    <a:pt x="27413" y="16567"/>
                    <a:pt x="27170" y="10774"/>
                  </a:cubicBezTo>
                  <a:cubicBezTo>
                    <a:pt x="26925" y="4930"/>
                    <a:pt x="21682" y="1"/>
                    <a:pt x="1589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36"/>
            <p:cNvSpPr/>
            <p:nvPr/>
          </p:nvSpPr>
          <p:spPr>
            <a:xfrm>
              <a:off x="1477975" y="4161250"/>
              <a:ext cx="487250" cy="450450"/>
            </a:xfrm>
            <a:custGeom>
              <a:avLst/>
              <a:gdLst/>
              <a:ahLst/>
              <a:cxnLst/>
              <a:rect l="l" t="t" r="r" b="b"/>
              <a:pathLst>
                <a:path w="19490" h="18018" extrusionOk="0">
                  <a:moveTo>
                    <a:pt x="1614" y="7205"/>
                  </a:moveTo>
                  <a:cubicBezTo>
                    <a:pt x="1122" y="9193"/>
                    <a:pt x="1161" y="11265"/>
                    <a:pt x="1871" y="12865"/>
                  </a:cubicBezTo>
                  <a:cubicBezTo>
                    <a:pt x="1911" y="12957"/>
                    <a:pt x="1956" y="13046"/>
                    <a:pt x="2001" y="13135"/>
                  </a:cubicBezTo>
                  <a:cubicBezTo>
                    <a:pt x="1442" y="12197"/>
                    <a:pt x="1127" y="11132"/>
                    <a:pt x="1088" y="10040"/>
                  </a:cubicBezTo>
                  <a:cubicBezTo>
                    <a:pt x="1052" y="9061"/>
                    <a:pt x="1251" y="8105"/>
                    <a:pt x="1614" y="7205"/>
                  </a:cubicBezTo>
                  <a:close/>
                  <a:moveTo>
                    <a:pt x="8769" y="1099"/>
                  </a:moveTo>
                  <a:cubicBezTo>
                    <a:pt x="10213" y="1099"/>
                    <a:pt x="11739" y="1834"/>
                    <a:pt x="12928" y="2514"/>
                  </a:cubicBezTo>
                  <a:cubicBezTo>
                    <a:pt x="15190" y="3806"/>
                    <a:pt x="17154" y="5801"/>
                    <a:pt x="17151" y="8562"/>
                  </a:cubicBezTo>
                  <a:cubicBezTo>
                    <a:pt x="17150" y="11027"/>
                    <a:pt x="16062" y="14041"/>
                    <a:pt x="14176" y="15676"/>
                  </a:cubicBezTo>
                  <a:cubicBezTo>
                    <a:pt x="13112" y="16598"/>
                    <a:pt x="11835" y="16976"/>
                    <a:pt x="10526" y="16976"/>
                  </a:cubicBezTo>
                  <a:cubicBezTo>
                    <a:pt x="8796" y="16976"/>
                    <a:pt x="7009" y="16315"/>
                    <a:pt x="5579" y="15381"/>
                  </a:cubicBezTo>
                  <a:cubicBezTo>
                    <a:pt x="2756" y="13536"/>
                    <a:pt x="1781" y="10776"/>
                    <a:pt x="2574" y="7531"/>
                  </a:cubicBezTo>
                  <a:cubicBezTo>
                    <a:pt x="2925" y="6098"/>
                    <a:pt x="3537" y="4567"/>
                    <a:pt x="4464" y="3322"/>
                  </a:cubicBezTo>
                  <a:cubicBezTo>
                    <a:pt x="4471" y="3316"/>
                    <a:pt x="4477" y="3308"/>
                    <a:pt x="4485" y="3302"/>
                  </a:cubicBezTo>
                  <a:cubicBezTo>
                    <a:pt x="5475" y="2436"/>
                    <a:pt x="6694" y="1440"/>
                    <a:pt x="8014" y="1172"/>
                  </a:cubicBezTo>
                  <a:cubicBezTo>
                    <a:pt x="8262" y="1122"/>
                    <a:pt x="8514" y="1099"/>
                    <a:pt x="8769" y="1099"/>
                  </a:cubicBezTo>
                  <a:close/>
                  <a:moveTo>
                    <a:pt x="8887" y="1"/>
                  </a:moveTo>
                  <a:cubicBezTo>
                    <a:pt x="8837" y="1"/>
                    <a:pt x="8788" y="1"/>
                    <a:pt x="8738" y="3"/>
                  </a:cubicBezTo>
                  <a:cubicBezTo>
                    <a:pt x="6181" y="71"/>
                    <a:pt x="3888" y="2245"/>
                    <a:pt x="2440" y="4180"/>
                  </a:cubicBezTo>
                  <a:cubicBezTo>
                    <a:pt x="877" y="6267"/>
                    <a:pt x="1" y="8911"/>
                    <a:pt x="661" y="11505"/>
                  </a:cubicBezTo>
                  <a:cubicBezTo>
                    <a:pt x="1175" y="13521"/>
                    <a:pt x="2542" y="15297"/>
                    <a:pt x="4474" y="15997"/>
                  </a:cubicBezTo>
                  <a:cubicBezTo>
                    <a:pt x="6169" y="17258"/>
                    <a:pt x="8337" y="18017"/>
                    <a:pt x="10414" y="18017"/>
                  </a:cubicBezTo>
                  <a:cubicBezTo>
                    <a:pt x="12074" y="18017"/>
                    <a:pt x="13676" y="17532"/>
                    <a:pt x="14932" y="16430"/>
                  </a:cubicBezTo>
                  <a:cubicBezTo>
                    <a:pt x="18721" y="13109"/>
                    <a:pt x="19489" y="6595"/>
                    <a:pt x="15668" y="3108"/>
                  </a:cubicBezTo>
                  <a:cubicBezTo>
                    <a:pt x="13933" y="1526"/>
                    <a:pt x="11308" y="1"/>
                    <a:pt x="888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36"/>
            <p:cNvSpPr/>
            <p:nvPr/>
          </p:nvSpPr>
          <p:spPr>
            <a:xfrm>
              <a:off x="1611400" y="4264325"/>
              <a:ext cx="204725" cy="224825"/>
            </a:xfrm>
            <a:custGeom>
              <a:avLst/>
              <a:gdLst/>
              <a:ahLst/>
              <a:cxnLst/>
              <a:rect l="l" t="t" r="r" b="b"/>
              <a:pathLst>
                <a:path w="8189" h="8993" extrusionOk="0">
                  <a:moveTo>
                    <a:pt x="3561" y="0"/>
                  </a:moveTo>
                  <a:cubicBezTo>
                    <a:pt x="1727" y="0"/>
                    <a:pt x="0" y="1490"/>
                    <a:pt x="935" y="3575"/>
                  </a:cubicBezTo>
                  <a:cubicBezTo>
                    <a:pt x="1077" y="3892"/>
                    <a:pt x="1311" y="4020"/>
                    <a:pt x="1557" y="4020"/>
                  </a:cubicBezTo>
                  <a:cubicBezTo>
                    <a:pt x="2000" y="4020"/>
                    <a:pt x="2483" y="3607"/>
                    <a:pt x="2546" y="3138"/>
                  </a:cubicBezTo>
                  <a:cubicBezTo>
                    <a:pt x="2652" y="2350"/>
                    <a:pt x="3006" y="2037"/>
                    <a:pt x="3405" y="2037"/>
                  </a:cubicBezTo>
                  <a:cubicBezTo>
                    <a:pt x="4054" y="2037"/>
                    <a:pt x="4819" y="2864"/>
                    <a:pt x="4821" y="3825"/>
                  </a:cubicBezTo>
                  <a:cubicBezTo>
                    <a:pt x="4825" y="5165"/>
                    <a:pt x="3942" y="6358"/>
                    <a:pt x="3228" y="7421"/>
                  </a:cubicBezTo>
                  <a:cubicBezTo>
                    <a:pt x="2689" y="8221"/>
                    <a:pt x="3437" y="8993"/>
                    <a:pt x="4195" y="8993"/>
                  </a:cubicBezTo>
                  <a:cubicBezTo>
                    <a:pt x="4522" y="8993"/>
                    <a:pt x="4850" y="8849"/>
                    <a:pt x="5078" y="8503"/>
                  </a:cubicBezTo>
                  <a:cubicBezTo>
                    <a:pt x="6537" y="6287"/>
                    <a:pt x="8188" y="2626"/>
                    <a:pt x="5438" y="602"/>
                  </a:cubicBezTo>
                  <a:cubicBezTo>
                    <a:pt x="4875" y="188"/>
                    <a:pt x="4211" y="0"/>
                    <a:pt x="35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36"/>
            <p:cNvSpPr/>
            <p:nvPr/>
          </p:nvSpPr>
          <p:spPr>
            <a:xfrm>
              <a:off x="1688575" y="4506825"/>
              <a:ext cx="60375" cy="62375"/>
            </a:xfrm>
            <a:custGeom>
              <a:avLst/>
              <a:gdLst/>
              <a:ahLst/>
              <a:cxnLst/>
              <a:rect l="l" t="t" r="r" b="b"/>
              <a:pathLst>
                <a:path w="2415" h="2495" extrusionOk="0">
                  <a:moveTo>
                    <a:pt x="1242" y="0"/>
                  </a:moveTo>
                  <a:cubicBezTo>
                    <a:pt x="1230" y="0"/>
                    <a:pt x="1219" y="1"/>
                    <a:pt x="1207" y="1"/>
                  </a:cubicBezTo>
                  <a:cubicBezTo>
                    <a:pt x="1005" y="10"/>
                    <a:pt x="807" y="63"/>
                    <a:pt x="629" y="158"/>
                  </a:cubicBezTo>
                  <a:cubicBezTo>
                    <a:pt x="403" y="277"/>
                    <a:pt x="150" y="585"/>
                    <a:pt x="103" y="841"/>
                  </a:cubicBezTo>
                  <a:cubicBezTo>
                    <a:pt x="93" y="897"/>
                    <a:pt x="83" y="952"/>
                    <a:pt x="73" y="1007"/>
                  </a:cubicBezTo>
                  <a:cubicBezTo>
                    <a:pt x="0" y="1417"/>
                    <a:pt x="50" y="1851"/>
                    <a:pt x="375" y="2151"/>
                  </a:cubicBezTo>
                  <a:cubicBezTo>
                    <a:pt x="605" y="2361"/>
                    <a:pt x="887" y="2495"/>
                    <a:pt x="1207" y="2495"/>
                  </a:cubicBezTo>
                  <a:cubicBezTo>
                    <a:pt x="1517" y="2490"/>
                    <a:pt x="1814" y="2367"/>
                    <a:pt x="2037" y="2151"/>
                  </a:cubicBezTo>
                  <a:cubicBezTo>
                    <a:pt x="2354" y="1833"/>
                    <a:pt x="2415" y="1430"/>
                    <a:pt x="2339" y="1007"/>
                  </a:cubicBezTo>
                  <a:cubicBezTo>
                    <a:pt x="2329" y="952"/>
                    <a:pt x="2319" y="897"/>
                    <a:pt x="2309" y="841"/>
                  </a:cubicBezTo>
                  <a:cubicBezTo>
                    <a:pt x="2267" y="605"/>
                    <a:pt x="2080" y="387"/>
                    <a:pt x="1900" y="247"/>
                  </a:cubicBezTo>
                  <a:cubicBezTo>
                    <a:pt x="1716" y="105"/>
                    <a:pt x="1480" y="0"/>
                    <a:pt x="124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72" name="Google Shape;272;p36"/>
          <p:cNvSpPr/>
          <p:nvPr/>
        </p:nvSpPr>
        <p:spPr>
          <a:xfrm>
            <a:off x="3562600" y="2371004"/>
            <a:ext cx="401886" cy="298579"/>
          </a:xfrm>
          <a:custGeom>
            <a:avLst/>
            <a:gdLst/>
            <a:ahLst/>
            <a:cxnLst/>
            <a:rect l="l" t="t" r="r" b="b"/>
            <a:pathLst>
              <a:path w="285532" h="196111" extrusionOk="0">
                <a:moveTo>
                  <a:pt x="269081" y="0"/>
                </a:moveTo>
                <a:lnTo>
                  <a:pt x="78609" y="158394"/>
                </a:lnTo>
                <a:lnTo>
                  <a:pt x="21130" y="75516"/>
                </a:lnTo>
                <a:lnTo>
                  <a:pt x="0" y="90186"/>
                </a:lnTo>
                <a:lnTo>
                  <a:pt x="73490" y="196110"/>
                </a:lnTo>
                <a:lnTo>
                  <a:pt x="285531" y="19789"/>
                </a:lnTo>
                <a:lnTo>
                  <a:pt x="269081" y="0"/>
                </a:ln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36"/>
          <p:cNvSpPr txBox="1">
            <a:spLocks noGrp="1"/>
          </p:cNvSpPr>
          <p:nvPr>
            <p:ph type="title"/>
          </p:nvPr>
        </p:nvSpPr>
        <p:spPr>
          <a:xfrm>
            <a:off x="800975" y="2010025"/>
            <a:ext cx="2459400" cy="488400"/>
          </a:xfrm>
          <a:prstGeom prst="rect">
            <a:avLst/>
          </a:prstGeom>
        </p:spPr>
        <p:txBody>
          <a:bodyPr spcFirstLastPara="1" wrap="square" lIns="91425" tIns="91425" rIns="91425" bIns="91425" anchor="b" anchorCtr="0">
            <a:noAutofit/>
          </a:bodyPr>
          <a:lstStyle/>
          <a:p>
            <a:pPr lvl="0"/>
            <a:r>
              <a:rPr lang="id-ID" sz="1600" dirty="0"/>
              <a:t>Pengajuan pertanyaan atau masalah.</a:t>
            </a:r>
            <a:endParaRPr dirty="0"/>
          </a:p>
        </p:txBody>
      </p:sp>
      <p:sp>
        <p:nvSpPr>
          <p:cNvPr id="274" name="Google Shape;274;p36"/>
          <p:cNvSpPr txBox="1">
            <a:spLocks noGrp="1"/>
          </p:cNvSpPr>
          <p:nvPr>
            <p:ph type="subTitle" idx="1"/>
          </p:nvPr>
        </p:nvSpPr>
        <p:spPr>
          <a:xfrm>
            <a:off x="1002323" y="2389868"/>
            <a:ext cx="2258177" cy="716700"/>
          </a:xfrm>
          <a:prstGeom prst="rect">
            <a:avLst/>
          </a:prstGeom>
        </p:spPr>
        <p:txBody>
          <a:bodyPr spcFirstLastPara="1" wrap="square" lIns="91425" tIns="91425" rIns="91425" bIns="91425" anchor="t" anchorCtr="0">
            <a:noAutofit/>
          </a:bodyPr>
          <a:lstStyle/>
          <a:p>
            <a:pPr marL="0" lvl="0" indent="0">
              <a:buClr>
                <a:schemeClr val="dk1"/>
              </a:buClr>
              <a:buSzPts val="1100"/>
            </a:pPr>
            <a:r>
              <a:rPr lang="id-ID" sz="1050" dirty="0"/>
              <a:t>Pembelajaran berbasis masalah mengorganisasikan pembelajaran di sekitar pertanyaan atau masalah dan secara pribadi bermakna bagi </a:t>
            </a:r>
            <a:r>
              <a:rPr lang="id-ID" sz="1050" dirty="0" smtClean="0"/>
              <a:t>peserta didik.</a:t>
            </a:r>
            <a:endParaRPr dirty="0"/>
          </a:p>
        </p:txBody>
      </p:sp>
      <p:sp>
        <p:nvSpPr>
          <p:cNvPr id="275" name="Google Shape;275;p36"/>
          <p:cNvSpPr txBox="1">
            <a:spLocks noGrp="1"/>
          </p:cNvSpPr>
          <p:nvPr>
            <p:ph type="title" idx="2"/>
          </p:nvPr>
        </p:nvSpPr>
        <p:spPr>
          <a:xfrm>
            <a:off x="5635192" y="910185"/>
            <a:ext cx="1994588" cy="488400"/>
          </a:xfrm>
          <a:prstGeom prst="rect">
            <a:avLst/>
          </a:prstGeom>
        </p:spPr>
        <p:txBody>
          <a:bodyPr spcFirstLastPara="1" wrap="square" lIns="91425" tIns="91425" rIns="91425" bIns="91425" anchor="b" anchorCtr="0">
            <a:noAutofit/>
          </a:bodyPr>
          <a:lstStyle/>
          <a:p>
            <a:pPr lvl="0"/>
            <a:r>
              <a:rPr lang="id-ID" sz="1600" dirty="0"/>
              <a:t>Berfokus pada keterkaitan disiplin ilmu.</a:t>
            </a:r>
            <a:endParaRPr sz="1600" dirty="0"/>
          </a:p>
        </p:txBody>
      </p:sp>
      <p:sp>
        <p:nvSpPr>
          <p:cNvPr id="276" name="Google Shape;276;p36"/>
          <p:cNvSpPr txBox="1">
            <a:spLocks noGrp="1"/>
          </p:cNvSpPr>
          <p:nvPr>
            <p:ph type="subTitle" idx="3"/>
          </p:nvPr>
        </p:nvSpPr>
        <p:spPr>
          <a:xfrm>
            <a:off x="5635193" y="1291755"/>
            <a:ext cx="1935742" cy="2413339"/>
          </a:xfrm>
          <a:prstGeom prst="rect">
            <a:avLst/>
          </a:prstGeom>
        </p:spPr>
        <p:txBody>
          <a:bodyPr spcFirstLastPara="1" wrap="square" lIns="91425" tIns="91425" rIns="91425" bIns="91425" anchor="t" anchorCtr="0">
            <a:noAutofit/>
          </a:bodyPr>
          <a:lstStyle/>
          <a:p>
            <a:pPr marL="0" lvl="0" indent="0"/>
            <a:r>
              <a:rPr lang="id-ID" sz="1050" dirty="0"/>
              <a:t>Pembelajaran berbasis masalah mungkin berpusat pada mata pelajaran tertentu. Masalah yang diajukan hendaknya benar-benar autentik. Hal tersebut dimaksudkan agar dalam pemecahannya </a:t>
            </a:r>
            <a:r>
              <a:rPr lang="id-ID" sz="1050" dirty="0" smtClean="0"/>
              <a:t>peserta didik </a:t>
            </a:r>
            <a:r>
              <a:rPr lang="id-ID" sz="1050" dirty="0"/>
              <a:t>meninjau masalah tersebut dari banyak segi atau mengkaitkannya dengan disiplin ilmu yang lain.</a:t>
            </a:r>
            <a:endParaRPr sz="1050" dirty="0"/>
          </a:p>
        </p:txBody>
      </p:sp>
      <p:sp>
        <p:nvSpPr>
          <p:cNvPr id="277" name="Google Shape;277;p36"/>
          <p:cNvSpPr txBox="1">
            <a:spLocks noGrp="1"/>
          </p:cNvSpPr>
          <p:nvPr>
            <p:ph type="title" idx="4"/>
          </p:nvPr>
        </p:nvSpPr>
        <p:spPr>
          <a:xfrm>
            <a:off x="5610958" y="3356662"/>
            <a:ext cx="3085413" cy="488400"/>
          </a:xfrm>
          <a:prstGeom prst="rect">
            <a:avLst/>
          </a:prstGeom>
        </p:spPr>
        <p:txBody>
          <a:bodyPr spcFirstLastPara="1" wrap="square" lIns="91425" tIns="91425" rIns="91425" bIns="91425" anchor="b" anchorCtr="0">
            <a:noAutofit/>
          </a:bodyPr>
          <a:lstStyle/>
          <a:p>
            <a:pPr lvl="0" algn="l"/>
            <a:r>
              <a:rPr lang="id-ID" sz="1600" dirty="0"/>
              <a:t>Menghasilkan produk/karya.</a:t>
            </a:r>
            <a:endParaRPr sz="1600" dirty="0"/>
          </a:p>
        </p:txBody>
      </p:sp>
      <p:sp>
        <p:nvSpPr>
          <p:cNvPr id="278" name="Google Shape;278;p36"/>
          <p:cNvSpPr txBox="1">
            <a:spLocks noGrp="1"/>
          </p:cNvSpPr>
          <p:nvPr>
            <p:ph type="subTitle" idx="5"/>
          </p:nvPr>
        </p:nvSpPr>
        <p:spPr>
          <a:xfrm>
            <a:off x="5610957" y="3759694"/>
            <a:ext cx="2639907" cy="716700"/>
          </a:xfrm>
          <a:prstGeom prst="rect">
            <a:avLst/>
          </a:prstGeom>
        </p:spPr>
        <p:txBody>
          <a:bodyPr spcFirstLastPara="1" wrap="square" lIns="91425" tIns="91425" rIns="91425" bIns="91425" anchor="t" anchorCtr="0">
            <a:noAutofit/>
          </a:bodyPr>
          <a:lstStyle/>
          <a:p>
            <a:pPr marL="0" lvl="0" indent="0" algn="l"/>
            <a:r>
              <a:rPr lang="id-ID" sz="1050" dirty="0"/>
              <a:t>Pada pembelajaran berdasar masalah, </a:t>
            </a:r>
            <a:r>
              <a:rPr lang="id-ID" sz="1050" dirty="0" smtClean="0"/>
              <a:t>peserta didik </a:t>
            </a:r>
            <a:r>
              <a:rPr lang="id-ID" sz="1050" dirty="0"/>
              <a:t>dituntut menyusun hasil pemecahan masalah berupa laporan dan mempresentasikannya di depan kelas.</a:t>
            </a:r>
            <a:endParaRPr sz="1050" dirty="0"/>
          </a:p>
        </p:txBody>
      </p:sp>
      <p:sp>
        <p:nvSpPr>
          <p:cNvPr id="279" name="Google Shape;279;p36"/>
          <p:cNvSpPr txBox="1">
            <a:spLocks noGrp="1"/>
          </p:cNvSpPr>
          <p:nvPr>
            <p:ph type="title" idx="6"/>
          </p:nvPr>
        </p:nvSpPr>
        <p:spPr>
          <a:xfrm>
            <a:off x="796861" y="3440604"/>
            <a:ext cx="2459400" cy="488400"/>
          </a:xfrm>
          <a:prstGeom prst="rect">
            <a:avLst/>
          </a:prstGeom>
        </p:spPr>
        <p:txBody>
          <a:bodyPr spcFirstLastPara="1" wrap="square" lIns="91425" tIns="91425" rIns="91425" bIns="91425" anchor="b" anchorCtr="0">
            <a:noAutofit/>
          </a:bodyPr>
          <a:lstStyle/>
          <a:p>
            <a:pPr lvl="0" algn="r"/>
            <a:r>
              <a:rPr lang="id-ID" sz="1600" dirty="0"/>
              <a:t>Penyelidikan autentik</a:t>
            </a:r>
            <a:endParaRPr sz="1600" dirty="0"/>
          </a:p>
        </p:txBody>
      </p:sp>
      <p:sp>
        <p:nvSpPr>
          <p:cNvPr id="280" name="Google Shape;280;p36"/>
          <p:cNvSpPr txBox="1">
            <a:spLocks noGrp="1"/>
          </p:cNvSpPr>
          <p:nvPr>
            <p:ph type="subTitle" idx="7"/>
          </p:nvPr>
        </p:nvSpPr>
        <p:spPr>
          <a:xfrm>
            <a:off x="659219" y="3816833"/>
            <a:ext cx="2597042" cy="716700"/>
          </a:xfrm>
          <a:prstGeom prst="rect">
            <a:avLst/>
          </a:prstGeom>
        </p:spPr>
        <p:txBody>
          <a:bodyPr spcFirstLastPara="1" wrap="square" lIns="91425" tIns="91425" rIns="91425" bIns="91425" anchor="t" anchorCtr="0">
            <a:noAutofit/>
          </a:bodyPr>
          <a:lstStyle/>
          <a:p>
            <a:pPr marL="0" lvl="0" indent="0" algn="r"/>
            <a:r>
              <a:rPr lang="id-ID" sz="1050" dirty="0"/>
              <a:t>Dalam memecahkan masalah, p</a:t>
            </a:r>
            <a:r>
              <a:rPr lang="id-ID" sz="1050" dirty="0" smtClean="0"/>
              <a:t>eserta didik </a:t>
            </a:r>
            <a:r>
              <a:rPr lang="id-ID" sz="1050" dirty="0"/>
              <a:t>dapat melakukan penyelidikan melalui suatu percobaan.</a:t>
            </a:r>
            <a:endParaRPr sz="1050" dirty="0"/>
          </a:p>
        </p:txBody>
      </p:sp>
      <p:sp>
        <p:nvSpPr>
          <p:cNvPr id="281" name="Google Shape;281;p36"/>
          <p:cNvSpPr/>
          <p:nvPr/>
        </p:nvSpPr>
        <p:spPr>
          <a:xfrm>
            <a:off x="3520525" y="3725178"/>
            <a:ext cx="298800" cy="298800"/>
          </a:xfrm>
          <a:prstGeom prst="roundRect">
            <a:avLst>
              <a:gd name="adj" fmla="val 16667"/>
            </a:avLst>
          </a:prstGeom>
          <a:no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36"/>
          <p:cNvSpPr/>
          <p:nvPr/>
        </p:nvSpPr>
        <p:spPr>
          <a:xfrm>
            <a:off x="5175680" y="3610294"/>
            <a:ext cx="298800" cy="298800"/>
          </a:xfrm>
          <a:prstGeom prst="roundRect">
            <a:avLst>
              <a:gd name="adj" fmla="val 16667"/>
            </a:avLst>
          </a:prstGeom>
          <a:no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36"/>
          <p:cNvSpPr/>
          <p:nvPr/>
        </p:nvSpPr>
        <p:spPr>
          <a:xfrm>
            <a:off x="5209072" y="3578590"/>
            <a:ext cx="401886" cy="298579"/>
          </a:xfrm>
          <a:custGeom>
            <a:avLst/>
            <a:gdLst/>
            <a:ahLst/>
            <a:cxnLst/>
            <a:rect l="l" t="t" r="r" b="b"/>
            <a:pathLst>
              <a:path w="285532" h="196111" extrusionOk="0">
                <a:moveTo>
                  <a:pt x="269081" y="0"/>
                </a:moveTo>
                <a:lnTo>
                  <a:pt x="78609" y="158394"/>
                </a:lnTo>
                <a:lnTo>
                  <a:pt x="21130" y="75516"/>
                </a:lnTo>
                <a:lnTo>
                  <a:pt x="0" y="90186"/>
                </a:lnTo>
                <a:lnTo>
                  <a:pt x="73490" y="196110"/>
                </a:lnTo>
                <a:lnTo>
                  <a:pt x="285531" y="19789"/>
                </a:lnTo>
                <a:lnTo>
                  <a:pt x="269081" y="0"/>
                </a:ln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72;p36"/>
          <p:cNvSpPr/>
          <p:nvPr/>
        </p:nvSpPr>
        <p:spPr>
          <a:xfrm>
            <a:off x="5209072" y="795741"/>
            <a:ext cx="401886" cy="298579"/>
          </a:xfrm>
          <a:custGeom>
            <a:avLst/>
            <a:gdLst/>
            <a:ahLst/>
            <a:cxnLst/>
            <a:rect l="l" t="t" r="r" b="b"/>
            <a:pathLst>
              <a:path w="285532" h="196111" extrusionOk="0">
                <a:moveTo>
                  <a:pt x="269081" y="0"/>
                </a:moveTo>
                <a:lnTo>
                  <a:pt x="78609" y="158394"/>
                </a:lnTo>
                <a:lnTo>
                  <a:pt x="21130" y="75516"/>
                </a:lnTo>
                <a:lnTo>
                  <a:pt x="0" y="90186"/>
                </a:lnTo>
                <a:lnTo>
                  <a:pt x="73490" y="196110"/>
                </a:lnTo>
                <a:lnTo>
                  <a:pt x="285531" y="19789"/>
                </a:lnTo>
                <a:lnTo>
                  <a:pt x="269081" y="0"/>
                </a:ln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72;p36"/>
          <p:cNvSpPr/>
          <p:nvPr/>
        </p:nvSpPr>
        <p:spPr>
          <a:xfrm>
            <a:off x="3562600" y="3695772"/>
            <a:ext cx="401886" cy="298579"/>
          </a:xfrm>
          <a:custGeom>
            <a:avLst/>
            <a:gdLst/>
            <a:ahLst/>
            <a:cxnLst/>
            <a:rect l="l" t="t" r="r" b="b"/>
            <a:pathLst>
              <a:path w="285532" h="196111" extrusionOk="0">
                <a:moveTo>
                  <a:pt x="269081" y="0"/>
                </a:moveTo>
                <a:lnTo>
                  <a:pt x="78609" y="158394"/>
                </a:lnTo>
                <a:lnTo>
                  <a:pt x="21130" y="75516"/>
                </a:lnTo>
                <a:lnTo>
                  <a:pt x="0" y="90186"/>
                </a:lnTo>
                <a:lnTo>
                  <a:pt x="73490" y="196110"/>
                </a:lnTo>
                <a:lnTo>
                  <a:pt x="285531" y="19789"/>
                </a:lnTo>
                <a:lnTo>
                  <a:pt x="269081" y="0"/>
                </a:ln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32"/>
          <p:cNvSpPr txBox="1">
            <a:spLocks noGrp="1"/>
          </p:cNvSpPr>
          <p:nvPr>
            <p:ph type="title" idx="2"/>
          </p:nvPr>
        </p:nvSpPr>
        <p:spPr>
          <a:xfrm>
            <a:off x="3778200" y="1403800"/>
            <a:ext cx="1587600" cy="1002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0</a:t>
            </a:r>
            <a:r>
              <a:rPr lang="id-ID" dirty="0" smtClean="0"/>
              <a:t>6</a:t>
            </a:r>
            <a:endParaRPr dirty="0"/>
          </a:p>
        </p:txBody>
      </p:sp>
      <p:pic>
        <p:nvPicPr>
          <p:cNvPr id="211" name="Google Shape;211;p32"/>
          <p:cNvPicPr preferRelativeResize="0"/>
          <p:nvPr/>
        </p:nvPicPr>
        <p:blipFill>
          <a:blip r:embed="rId3">
            <a:alphaModFix amt="86000"/>
          </a:blip>
          <a:stretch>
            <a:fillRect/>
          </a:stretch>
        </p:blipFill>
        <p:spPr>
          <a:xfrm rot="1344117">
            <a:off x="3823917" y="1324475"/>
            <a:ext cx="1496149" cy="1160650"/>
          </a:xfrm>
          <a:prstGeom prst="rect">
            <a:avLst/>
          </a:prstGeom>
          <a:noFill/>
          <a:ln>
            <a:noFill/>
          </a:ln>
        </p:spPr>
      </p:pic>
      <p:pic>
        <p:nvPicPr>
          <p:cNvPr id="212" name="Google Shape;212;p32"/>
          <p:cNvPicPr preferRelativeResize="0"/>
          <p:nvPr/>
        </p:nvPicPr>
        <p:blipFill rotWithShape="1">
          <a:blip r:embed="rId4">
            <a:alphaModFix/>
          </a:blip>
          <a:srcRect t="16970" r="8892" b="21025"/>
          <a:stretch/>
        </p:blipFill>
        <p:spPr>
          <a:xfrm rot="10800000">
            <a:off x="833700" y="1225600"/>
            <a:ext cx="2036850" cy="810276"/>
          </a:xfrm>
          <a:prstGeom prst="rect">
            <a:avLst/>
          </a:prstGeom>
          <a:noFill/>
          <a:ln>
            <a:noFill/>
          </a:ln>
        </p:spPr>
      </p:pic>
      <p:pic>
        <p:nvPicPr>
          <p:cNvPr id="213" name="Google Shape;213;p32"/>
          <p:cNvPicPr preferRelativeResize="0"/>
          <p:nvPr/>
        </p:nvPicPr>
        <p:blipFill rotWithShape="1">
          <a:blip r:embed="rId5">
            <a:alphaModFix/>
          </a:blip>
          <a:srcRect t="16734" r="8892" b="18300"/>
          <a:stretch/>
        </p:blipFill>
        <p:spPr>
          <a:xfrm rot="10800000">
            <a:off x="833700" y="1737957"/>
            <a:ext cx="2036850" cy="846042"/>
          </a:xfrm>
          <a:prstGeom prst="rect">
            <a:avLst/>
          </a:prstGeom>
          <a:noFill/>
          <a:ln>
            <a:noFill/>
          </a:ln>
        </p:spPr>
      </p:pic>
      <p:sp>
        <p:nvSpPr>
          <p:cNvPr id="214" name="Google Shape;214;p32"/>
          <p:cNvSpPr txBox="1">
            <a:spLocks noGrp="1"/>
          </p:cNvSpPr>
          <p:nvPr>
            <p:ph type="title"/>
          </p:nvPr>
        </p:nvSpPr>
        <p:spPr>
          <a:xfrm>
            <a:off x="2673000" y="2550900"/>
            <a:ext cx="3798000" cy="815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id-ID" dirty="0" smtClean="0"/>
              <a:t>SISTEM PENILAIAN</a:t>
            </a:r>
            <a:endParaRPr dirty="0"/>
          </a:p>
        </p:txBody>
      </p:sp>
      <p:sp>
        <p:nvSpPr>
          <p:cNvPr id="215" name="Google Shape;215;p32"/>
          <p:cNvSpPr txBox="1">
            <a:spLocks noGrp="1"/>
          </p:cNvSpPr>
          <p:nvPr>
            <p:ph type="subTitle" idx="1"/>
          </p:nvPr>
        </p:nvSpPr>
        <p:spPr>
          <a:xfrm>
            <a:off x="2937741" y="3783243"/>
            <a:ext cx="3268500" cy="792600"/>
          </a:xfrm>
          <a:prstGeom prst="rect">
            <a:avLst/>
          </a:prstGeom>
        </p:spPr>
        <p:txBody>
          <a:bodyPr spcFirstLastPara="1" wrap="square" lIns="91425" tIns="91425" rIns="91425" bIns="91425" anchor="t" anchorCtr="0">
            <a:noAutofit/>
          </a:bodyPr>
          <a:lstStyle/>
          <a:p>
            <a:pPr marL="0" lvl="0" indent="0" algn="ctr" rtl="0">
              <a:lnSpc>
                <a:spcPct val="100000"/>
              </a:lnSpc>
              <a:spcBef>
                <a:spcPts val="0"/>
              </a:spcBef>
              <a:spcAft>
                <a:spcPts val="0"/>
              </a:spcAft>
              <a:buClr>
                <a:schemeClr val="dk1"/>
              </a:buClr>
              <a:buSzPts val="1100"/>
              <a:buFont typeface="Arial"/>
              <a:buNone/>
            </a:pPr>
            <a:r>
              <a:rPr lang="id-ID" dirty="0" smtClean="0"/>
              <a:t>Bagaimana si sistem penilaian Problem Based Learning itu?</a:t>
            </a:r>
            <a:endParaRPr dirty="0"/>
          </a:p>
          <a:p>
            <a:pPr marL="0" lvl="0" indent="0" algn="ctr" rtl="0">
              <a:spcBef>
                <a:spcPts val="0"/>
              </a:spcBef>
              <a:spcAft>
                <a:spcPts val="0"/>
              </a:spcAft>
              <a:buNone/>
            </a:pPr>
            <a:endParaRPr dirty="0"/>
          </a:p>
        </p:txBody>
      </p:sp>
    </p:spTree>
    <p:extLst>
      <p:ext uri="{BB962C8B-B14F-4D97-AF65-F5344CB8AC3E}">
        <p14:creationId xmlns:p14="http://schemas.microsoft.com/office/powerpoint/2010/main" val="1337279224"/>
      </p:ext>
    </p:extLst>
  </p:cSld>
  <p:clrMapOvr>
    <a:masterClrMapping/>
  </p:clrMapOvr>
  <p:transition spd="slow">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32"/>
          <p:cNvSpPr txBox="1">
            <a:spLocks noGrp="1"/>
          </p:cNvSpPr>
          <p:nvPr>
            <p:ph type="title" idx="2"/>
          </p:nvPr>
        </p:nvSpPr>
        <p:spPr>
          <a:xfrm>
            <a:off x="3778200" y="1403800"/>
            <a:ext cx="1587600" cy="1002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01</a:t>
            </a:r>
            <a:endParaRPr/>
          </a:p>
        </p:txBody>
      </p:sp>
      <p:pic>
        <p:nvPicPr>
          <p:cNvPr id="211" name="Google Shape;211;p32"/>
          <p:cNvPicPr preferRelativeResize="0"/>
          <p:nvPr/>
        </p:nvPicPr>
        <p:blipFill>
          <a:blip r:embed="rId3">
            <a:alphaModFix amt="86000"/>
          </a:blip>
          <a:stretch>
            <a:fillRect/>
          </a:stretch>
        </p:blipFill>
        <p:spPr>
          <a:xfrm rot="1344117">
            <a:off x="3823925" y="1324475"/>
            <a:ext cx="1496149" cy="1160650"/>
          </a:xfrm>
          <a:prstGeom prst="rect">
            <a:avLst/>
          </a:prstGeom>
          <a:noFill/>
          <a:ln>
            <a:noFill/>
          </a:ln>
        </p:spPr>
      </p:pic>
      <p:pic>
        <p:nvPicPr>
          <p:cNvPr id="212" name="Google Shape;212;p32"/>
          <p:cNvPicPr preferRelativeResize="0"/>
          <p:nvPr/>
        </p:nvPicPr>
        <p:blipFill rotWithShape="1">
          <a:blip r:embed="rId4">
            <a:alphaModFix/>
          </a:blip>
          <a:srcRect t="16970" r="8892" b="21025"/>
          <a:stretch/>
        </p:blipFill>
        <p:spPr>
          <a:xfrm rot="10800000">
            <a:off x="833700" y="1225600"/>
            <a:ext cx="2036850" cy="810276"/>
          </a:xfrm>
          <a:prstGeom prst="rect">
            <a:avLst/>
          </a:prstGeom>
          <a:noFill/>
          <a:ln>
            <a:noFill/>
          </a:ln>
        </p:spPr>
      </p:pic>
      <p:pic>
        <p:nvPicPr>
          <p:cNvPr id="213" name="Google Shape;213;p32"/>
          <p:cNvPicPr preferRelativeResize="0"/>
          <p:nvPr/>
        </p:nvPicPr>
        <p:blipFill rotWithShape="1">
          <a:blip r:embed="rId5">
            <a:alphaModFix/>
          </a:blip>
          <a:srcRect t="16734" r="8892" b="18300"/>
          <a:stretch/>
        </p:blipFill>
        <p:spPr>
          <a:xfrm rot="10800000">
            <a:off x="833700" y="1737957"/>
            <a:ext cx="2036850" cy="846042"/>
          </a:xfrm>
          <a:prstGeom prst="rect">
            <a:avLst/>
          </a:prstGeom>
          <a:noFill/>
          <a:ln>
            <a:noFill/>
          </a:ln>
        </p:spPr>
      </p:pic>
      <p:sp>
        <p:nvSpPr>
          <p:cNvPr id="214" name="Google Shape;214;p32"/>
          <p:cNvSpPr txBox="1">
            <a:spLocks noGrp="1"/>
          </p:cNvSpPr>
          <p:nvPr>
            <p:ph type="title"/>
          </p:nvPr>
        </p:nvSpPr>
        <p:spPr>
          <a:xfrm>
            <a:off x="2673000" y="2550900"/>
            <a:ext cx="3798000" cy="815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id-ID" dirty="0" smtClean="0"/>
              <a:t>DEFINISI</a:t>
            </a:r>
            <a:endParaRPr dirty="0"/>
          </a:p>
        </p:txBody>
      </p:sp>
      <p:sp>
        <p:nvSpPr>
          <p:cNvPr id="215" name="Google Shape;215;p32"/>
          <p:cNvSpPr txBox="1">
            <a:spLocks noGrp="1"/>
          </p:cNvSpPr>
          <p:nvPr>
            <p:ph type="subTitle" idx="1"/>
          </p:nvPr>
        </p:nvSpPr>
        <p:spPr>
          <a:xfrm>
            <a:off x="2937741" y="3307350"/>
            <a:ext cx="3268500" cy="792600"/>
          </a:xfrm>
          <a:prstGeom prst="rect">
            <a:avLst/>
          </a:prstGeom>
        </p:spPr>
        <p:txBody>
          <a:bodyPr spcFirstLastPara="1" wrap="square" lIns="91425" tIns="91425" rIns="91425" bIns="91425" anchor="t" anchorCtr="0">
            <a:noAutofit/>
          </a:bodyPr>
          <a:lstStyle/>
          <a:p>
            <a:pPr marL="0" lvl="0" indent="0" algn="ctr" rtl="0">
              <a:lnSpc>
                <a:spcPct val="100000"/>
              </a:lnSpc>
              <a:spcBef>
                <a:spcPts val="0"/>
              </a:spcBef>
              <a:spcAft>
                <a:spcPts val="0"/>
              </a:spcAft>
              <a:buClr>
                <a:schemeClr val="dk1"/>
              </a:buClr>
              <a:buSzPts val="1100"/>
              <a:buFont typeface="Arial"/>
              <a:buNone/>
            </a:pPr>
            <a:r>
              <a:rPr lang="id-ID" dirty="0" smtClean="0"/>
              <a:t>Apa si Problem Based Learning itu?</a:t>
            </a:r>
            <a:endParaRPr dirty="0"/>
          </a:p>
          <a:p>
            <a:pPr marL="0" lvl="0" indent="0" algn="ctr" rtl="0">
              <a:spcBef>
                <a:spcPts val="0"/>
              </a:spcBef>
              <a:spcAft>
                <a:spcPts val="0"/>
              </a:spcAft>
              <a:buNone/>
            </a:pPr>
            <a:endParaRPr dirty="0"/>
          </a:p>
        </p:txBody>
      </p:sp>
    </p:spTree>
  </p:cSld>
  <p:clrMapOvr>
    <a:masterClrMapping/>
  </p:clrMapOvr>
  <p:transition spd="slow">
    <p:comb/>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pic>
        <p:nvPicPr>
          <p:cNvPr id="5" name="Google Shape;391;p41"/>
          <p:cNvPicPr preferRelativeResize="0"/>
          <p:nvPr/>
        </p:nvPicPr>
        <p:blipFill>
          <a:blip r:embed="rId3">
            <a:alphaModFix/>
          </a:blip>
          <a:stretch>
            <a:fillRect/>
          </a:stretch>
        </p:blipFill>
        <p:spPr>
          <a:xfrm>
            <a:off x="2636863" y="876346"/>
            <a:ext cx="4486124" cy="325925"/>
          </a:xfrm>
          <a:prstGeom prst="rect">
            <a:avLst/>
          </a:prstGeom>
          <a:noFill/>
          <a:ln>
            <a:noFill/>
          </a:ln>
        </p:spPr>
      </p:pic>
      <p:sp>
        <p:nvSpPr>
          <p:cNvPr id="187" name="Google Shape;187;p30"/>
          <p:cNvSpPr txBox="1">
            <a:spLocks noGrp="1"/>
          </p:cNvSpPr>
          <p:nvPr>
            <p:ph type="title"/>
          </p:nvPr>
        </p:nvSpPr>
        <p:spPr>
          <a:xfrm>
            <a:off x="2144825" y="566209"/>
            <a:ext cx="54702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id-ID" sz="360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SISTEM PENILAIAN.</a:t>
            </a:r>
            <a:endParaRPr dirty="0"/>
          </a:p>
        </p:txBody>
      </p:sp>
      <p:sp>
        <p:nvSpPr>
          <p:cNvPr id="188" name="Google Shape;188;p30"/>
          <p:cNvSpPr txBox="1">
            <a:spLocks noGrp="1"/>
          </p:cNvSpPr>
          <p:nvPr>
            <p:ph type="body" idx="1"/>
          </p:nvPr>
        </p:nvSpPr>
        <p:spPr>
          <a:xfrm>
            <a:off x="1308145" y="1449046"/>
            <a:ext cx="7143560" cy="3063000"/>
          </a:xfrm>
          <a:prstGeom prst="rect">
            <a:avLst/>
          </a:prstGeom>
        </p:spPr>
        <p:txBody>
          <a:bodyPr spcFirstLastPara="1" wrap="square" lIns="91425" tIns="91425" rIns="91425" bIns="91425" anchor="t" anchorCtr="0">
            <a:noAutofit/>
          </a:bodyPr>
          <a:lstStyle/>
          <a:p>
            <a:pPr>
              <a:buFont typeface="Wingdings" panose="05000000000000000000" pitchFamily="2" charset="2"/>
              <a:buChar char="ü"/>
            </a:pPr>
            <a:r>
              <a:rPr lang="id-ID" sz="2000" dirty="0">
                <a:latin typeface="Palatino Linotype" panose="02040502050505030304" pitchFamily="18" charset="0"/>
              </a:rPr>
              <a:t>Penilaian terhadap kecakapan dapat diukur dari </a:t>
            </a:r>
            <a:r>
              <a:rPr lang="id-ID" sz="2000" dirty="0" smtClean="0">
                <a:latin typeface="Palatino Linotype" panose="02040502050505030304" pitchFamily="18" charset="0"/>
              </a:rPr>
              <a:t>pemahaman </a:t>
            </a:r>
            <a:r>
              <a:rPr lang="id-ID" sz="2000" smtClean="0">
                <a:latin typeface="Palatino Linotype" panose="02040502050505030304" pitchFamily="18" charset="0"/>
              </a:rPr>
              <a:t>rumus dalam </a:t>
            </a:r>
            <a:r>
              <a:rPr lang="id-ID" sz="2000" dirty="0" smtClean="0">
                <a:latin typeface="Palatino Linotype" panose="02040502050505030304" pitchFamily="18" charset="0"/>
              </a:rPr>
              <a:t>berbagai permasalahan yang dihadapi maupun </a:t>
            </a:r>
            <a:r>
              <a:rPr lang="id-ID" sz="2000" dirty="0">
                <a:latin typeface="Palatino Linotype" panose="02040502050505030304" pitchFamily="18" charset="0"/>
              </a:rPr>
              <a:t>kemampuan perancangan dan </a:t>
            </a:r>
            <a:r>
              <a:rPr lang="id-ID" sz="2000" dirty="0" smtClean="0">
                <a:latin typeface="Palatino Linotype" panose="02040502050505030304" pitchFamily="18" charset="0"/>
              </a:rPr>
              <a:t>pengujian.</a:t>
            </a:r>
          </a:p>
          <a:p>
            <a:pPr marL="168275" indent="0">
              <a:buNone/>
            </a:pPr>
            <a:endParaRPr lang="id-ID" sz="2000" dirty="0" smtClean="0">
              <a:latin typeface="Palatino Linotype" panose="02040502050505030304" pitchFamily="18" charset="0"/>
            </a:endParaRPr>
          </a:p>
          <a:p>
            <a:pPr>
              <a:buFont typeface="Wingdings" panose="05000000000000000000" pitchFamily="2" charset="2"/>
              <a:buChar char="ü"/>
            </a:pPr>
            <a:r>
              <a:rPr lang="id-ID" sz="2000" dirty="0" smtClean="0">
                <a:latin typeface="Palatino Linotype" panose="02040502050505030304" pitchFamily="18" charset="0"/>
              </a:rPr>
              <a:t>Sedangkan </a:t>
            </a:r>
            <a:r>
              <a:rPr lang="id-ID" sz="2000" dirty="0">
                <a:latin typeface="Palatino Linotype" panose="02040502050505030304" pitchFamily="18" charset="0"/>
              </a:rPr>
              <a:t>penilaian terhadap sikap dititikberatkan pada penguasaan </a:t>
            </a:r>
            <a:r>
              <a:rPr lang="id-ID" sz="2000" i="1" dirty="0">
                <a:latin typeface="Palatino Linotype" panose="02040502050505030304" pitchFamily="18" charset="0"/>
              </a:rPr>
              <a:t>soft skill, </a:t>
            </a:r>
            <a:r>
              <a:rPr lang="id-ID" sz="2000" dirty="0">
                <a:latin typeface="Palatino Linotype" panose="02040502050505030304" pitchFamily="18" charset="0"/>
              </a:rPr>
              <a:t>yaitu keaktifan dan partisipasi dalam diskusi, kemampuan bekerjasama dalam tim dan kehadiran oleh guru mata pelajaran yang </a:t>
            </a:r>
            <a:r>
              <a:rPr lang="id-ID" sz="2000" dirty="0" smtClean="0">
                <a:latin typeface="Palatino Linotype" panose="02040502050505030304" pitchFamily="18" charset="0"/>
              </a:rPr>
              <a:t>bersangkutan.</a:t>
            </a:r>
            <a:endParaRPr lang="id-ID" sz="2000" dirty="0">
              <a:latin typeface="Palatino Linotype" panose="02040502050505030304" pitchFamily="18"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pic>
        <p:nvPicPr>
          <p:cNvPr id="5" name="Google Shape;391;p41"/>
          <p:cNvPicPr preferRelativeResize="0"/>
          <p:nvPr/>
        </p:nvPicPr>
        <p:blipFill>
          <a:blip r:embed="rId3">
            <a:alphaModFix/>
          </a:blip>
          <a:stretch>
            <a:fillRect/>
          </a:stretch>
        </p:blipFill>
        <p:spPr>
          <a:xfrm>
            <a:off x="2636863" y="876346"/>
            <a:ext cx="4486124" cy="325925"/>
          </a:xfrm>
          <a:prstGeom prst="rect">
            <a:avLst/>
          </a:prstGeom>
          <a:noFill/>
          <a:ln>
            <a:noFill/>
          </a:ln>
        </p:spPr>
      </p:pic>
      <p:sp>
        <p:nvSpPr>
          <p:cNvPr id="187" name="Google Shape;187;p30"/>
          <p:cNvSpPr txBox="1">
            <a:spLocks noGrp="1"/>
          </p:cNvSpPr>
          <p:nvPr>
            <p:ph type="title"/>
          </p:nvPr>
        </p:nvSpPr>
        <p:spPr>
          <a:xfrm>
            <a:off x="2144825" y="566209"/>
            <a:ext cx="54702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id-ID" sz="360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SISTEM PENILAIAN.</a:t>
            </a:r>
            <a:endParaRPr dirty="0"/>
          </a:p>
        </p:txBody>
      </p:sp>
      <p:sp>
        <p:nvSpPr>
          <p:cNvPr id="188" name="Google Shape;188;p30"/>
          <p:cNvSpPr txBox="1">
            <a:spLocks noGrp="1"/>
          </p:cNvSpPr>
          <p:nvPr>
            <p:ph type="body" idx="1"/>
          </p:nvPr>
        </p:nvSpPr>
        <p:spPr>
          <a:xfrm>
            <a:off x="1308145" y="1449046"/>
            <a:ext cx="7143560" cy="3063000"/>
          </a:xfrm>
          <a:prstGeom prst="rect">
            <a:avLst/>
          </a:prstGeom>
        </p:spPr>
        <p:txBody>
          <a:bodyPr spcFirstLastPara="1" wrap="square" lIns="91425" tIns="91425" rIns="91425" bIns="91425" anchor="t" anchorCtr="0">
            <a:noAutofit/>
          </a:bodyPr>
          <a:lstStyle/>
          <a:p>
            <a:pPr>
              <a:buFont typeface="Wingdings" panose="05000000000000000000" pitchFamily="2" charset="2"/>
              <a:buChar char="ü"/>
            </a:pPr>
            <a:r>
              <a:rPr lang="id-ID" sz="2000" dirty="0">
                <a:latin typeface="Palatino Linotype" panose="02040502050505030304" pitchFamily="18" charset="0"/>
              </a:rPr>
              <a:t>Penilaian pembelajaran dengan PBL dilakukan dengan </a:t>
            </a:r>
            <a:r>
              <a:rPr lang="id-ID" sz="2000" i="1" dirty="0">
                <a:latin typeface="Palatino Linotype" panose="02040502050505030304" pitchFamily="18" charset="0"/>
              </a:rPr>
              <a:t>authentic assesment.</a:t>
            </a:r>
            <a:r>
              <a:rPr lang="id-ID" sz="2000" dirty="0">
                <a:latin typeface="Palatino Linotype" panose="02040502050505030304" pitchFamily="18" charset="0"/>
              </a:rPr>
              <a:t> Penilaian dapat dilakukan dengan portofolio yang merupakan kumpulan yang sistematis pekerjaan-pekerjaan peserta didik yang dianalisis untuk melihat kemajuan belajar dalam kurun waktu tertentu dalam kerangka pencapaian tujuan pembelajaran</a:t>
            </a:r>
            <a:r>
              <a:rPr lang="id-ID" sz="2000" dirty="0" smtClean="0">
                <a:latin typeface="Palatino Linotype" panose="02040502050505030304" pitchFamily="18" charset="0"/>
              </a:rPr>
              <a:t>.</a:t>
            </a:r>
          </a:p>
          <a:p>
            <a:pPr marL="168275" indent="0">
              <a:buNone/>
            </a:pPr>
            <a:endParaRPr lang="id-ID" sz="2000" dirty="0">
              <a:latin typeface="Palatino Linotype" panose="02040502050505030304" pitchFamily="18" charset="0"/>
            </a:endParaRPr>
          </a:p>
          <a:p>
            <a:pPr>
              <a:buFont typeface="Wingdings" panose="05000000000000000000" pitchFamily="2" charset="2"/>
              <a:buChar char="ü"/>
            </a:pPr>
            <a:r>
              <a:rPr lang="id-ID" sz="2000" dirty="0">
                <a:latin typeface="Palatino Linotype" panose="02040502050505030304" pitchFamily="18" charset="0"/>
              </a:rPr>
              <a:t>Penilaian dalam pendekatan PBL dilakukan dengan cara evaluasi diri (</a:t>
            </a:r>
            <a:r>
              <a:rPr lang="id-ID" sz="2000" i="1" dirty="0">
                <a:latin typeface="Palatino Linotype" panose="02040502050505030304" pitchFamily="18" charset="0"/>
              </a:rPr>
              <a:t>self-assessment</a:t>
            </a:r>
            <a:r>
              <a:rPr lang="id-ID" sz="2000" dirty="0">
                <a:latin typeface="Palatino Linotype" panose="02040502050505030304" pitchFamily="18" charset="0"/>
              </a:rPr>
              <a:t>) dan </a:t>
            </a:r>
            <a:r>
              <a:rPr lang="id-ID" sz="2000" i="1" dirty="0">
                <a:latin typeface="Palatino Linotype" panose="02040502050505030304" pitchFamily="18" charset="0"/>
              </a:rPr>
              <a:t>peer-assessment.</a:t>
            </a:r>
            <a:endParaRPr lang="id-ID" sz="2000" dirty="0">
              <a:latin typeface="Palatino Linotype" panose="02040502050505030304" pitchFamily="18" charset="0"/>
            </a:endParaRPr>
          </a:p>
        </p:txBody>
      </p:sp>
    </p:spTree>
    <p:extLst>
      <p:ext uri="{BB962C8B-B14F-4D97-AF65-F5344CB8AC3E}">
        <p14:creationId xmlns:p14="http://schemas.microsoft.com/office/powerpoint/2010/main" val="21539558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pic>
        <p:nvPicPr>
          <p:cNvPr id="5" name="Google Shape;391;p41"/>
          <p:cNvPicPr preferRelativeResize="0"/>
          <p:nvPr/>
        </p:nvPicPr>
        <p:blipFill>
          <a:blip r:embed="rId3">
            <a:alphaModFix/>
          </a:blip>
          <a:stretch>
            <a:fillRect/>
          </a:stretch>
        </p:blipFill>
        <p:spPr>
          <a:xfrm>
            <a:off x="2636863" y="876346"/>
            <a:ext cx="4486124" cy="325925"/>
          </a:xfrm>
          <a:prstGeom prst="rect">
            <a:avLst/>
          </a:prstGeom>
          <a:noFill/>
          <a:ln>
            <a:noFill/>
          </a:ln>
        </p:spPr>
      </p:pic>
      <p:sp>
        <p:nvSpPr>
          <p:cNvPr id="187" name="Google Shape;187;p30"/>
          <p:cNvSpPr txBox="1">
            <a:spLocks noGrp="1"/>
          </p:cNvSpPr>
          <p:nvPr>
            <p:ph type="title"/>
          </p:nvPr>
        </p:nvSpPr>
        <p:spPr>
          <a:xfrm>
            <a:off x="2144825" y="566209"/>
            <a:ext cx="54702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id-ID" sz="360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SISTEM PENILAIAN.</a:t>
            </a:r>
            <a:endParaRPr dirty="0"/>
          </a:p>
        </p:txBody>
      </p:sp>
      <p:sp>
        <p:nvSpPr>
          <p:cNvPr id="188" name="Google Shape;188;p30"/>
          <p:cNvSpPr txBox="1">
            <a:spLocks noGrp="1"/>
          </p:cNvSpPr>
          <p:nvPr>
            <p:ph type="body" idx="1"/>
          </p:nvPr>
        </p:nvSpPr>
        <p:spPr>
          <a:xfrm>
            <a:off x="1308145" y="1426131"/>
            <a:ext cx="7143560" cy="3063000"/>
          </a:xfrm>
          <a:prstGeom prst="rect">
            <a:avLst/>
          </a:prstGeom>
        </p:spPr>
        <p:txBody>
          <a:bodyPr spcFirstLastPara="1" wrap="square" lIns="91425" tIns="91425" rIns="91425" bIns="91425" anchor="t" anchorCtr="0">
            <a:noAutofit/>
          </a:bodyPr>
          <a:lstStyle/>
          <a:p>
            <a:pPr>
              <a:buFont typeface="Wingdings" panose="05000000000000000000" pitchFamily="2" charset="2"/>
              <a:buChar char="ü"/>
            </a:pPr>
            <a:r>
              <a:rPr lang="id-ID" sz="2000" b="1" i="1" dirty="0">
                <a:latin typeface="Palatino Linotype" panose="02040502050505030304" pitchFamily="18" charset="0"/>
              </a:rPr>
              <a:t>Self assesment.</a:t>
            </a:r>
            <a:r>
              <a:rPr lang="id-ID" sz="2000" i="1" dirty="0">
                <a:latin typeface="Palatino Linotype" panose="02040502050505030304" pitchFamily="18" charset="0"/>
              </a:rPr>
              <a:t> </a:t>
            </a:r>
            <a:r>
              <a:rPr lang="id-ID" sz="2000" dirty="0">
                <a:latin typeface="Palatino Linotype" panose="02040502050505030304" pitchFamily="18" charset="0"/>
              </a:rPr>
              <a:t>Penilaian yang dilakukan oleh peserta didik itu sendiri terhadap usaha-usahanya dan hasil pekerjaannya dengan merujuk pada tujuan yang ingin dicapai (standard) pleh peserta didik itu sendiri dalam belajar.</a:t>
            </a:r>
            <a:endParaRPr lang="en-US" sz="2000" dirty="0">
              <a:latin typeface="Palatino Linotype" panose="02040502050505030304" pitchFamily="18" charset="0"/>
            </a:endParaRPr>
          </a:p>
          <a:p>
            <a:pPr>
              <a:buFont typeface="Wingdings" panose="05000000000000000000" pitchFamily="2" charset="2"/>
              <a:buChar char="ü"/>
            </a:pPr>
            <a:r>
              <a:rPr lang="id-ID" sz="2000" b="1" i="1" dirty="0">
                <a:latin typeface="Palatino Linotype" panose="02040502050505030304" pitchFamily="18" charset="0"/>
              </a:rPr>
              <a:t>Peer-assesment.</a:t>
            </a:r>
            <a:r>
              <a:rPr lang="id-ID" sz="2000" dirty="0">
                <a:latin typeface="Palatino Linotype" panose="02040502050505030304" pitchFamily="18" charset="0"/>
              </a:rPr>
              <a:t> Penilaian di mana peserta didik berdiskusi untuk memberikan penilaian terhadap upaya dan hasil penyelesaian tugas-tugas yang telah dilaukannya sendiri maupun oleh teman dalam kelompoknya.</a:t>
            </a:r>
            <a:endParaRPr dirty="0">
              <a:latin typeface="Palatino Linotype" panose="02040502050505030304" pitchFamily="18" charset="0"/>
            </a:endParaRPr>
          </a:p>
        </p:txBody>
      </p:sp>
    </p:spTree>
    <p:extLst>
      <p:ext uri="{BB962C8B-B14F-4D97-AF65-F5344CB8AC3E}">
        <p14:creationId xmlns:p14="http://schemas.microsoft.com/office/powerpoint/2010/main" val="7046121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542"/>
        <p:cNvGrpSpPr/>
        <p:nvPr/>
      </p:nvGrpSpPr>
      <p:grpSpPr>
        <a:xfrm>
          <a:off x="0" y="0"/>
          <a:ext cx="0" cy="0"/>
          <a:chOff x="0" y="0"/>
          <a:chExt cx="0" cy="0"/>
        </a:xfrm>
      </p:grpSpPr>
      <p:sp>
        <p:nvSpPr>
          <p:cNvPr id="543" name="Google Shape;543;p52"/>
          <p:cNvSpPr txBox="1">
            <a:spLocks noGrp="1"/>
          </p:cNvSpPr>
          <p:nvPr>
            <p:ph type="title"/>
          </p:nvPr>
        </p:nvSpPr>
        <p:spPr>
          <a:xfrm>
            <a:off x="1041649" y="1003422"/>
            <a:ext cx="3485745" cy="722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mtClean="0"/>
              <a:t>Thank</a:t>
            </a:r>
            <a:r>
              <a:rPr lang="id-ID" dirty="0" smtClean="0"/>
              <a:t>you</a:t>
            </a:r>
            <a:r>
              <a:rPr lang="en" dirty="0" smtClean="0"/>
              <a:t>!</a:t>
            </a:r>
            <a:endParaRPr dirty="0"/>
          </a:p>
        </p:txBody>
      </p:sp>
      <p:sp>
        <p:nvSpPr>
          <p:cNvPr id="544" name="Google Shape;544;p52"/>
          <p:cNvSpPr txBox="1">
            <a:spLocks noGrp="1"/>
          </p:cNvSpPr>
          <p:nvPr>
            <p:ph type="subTitle" idx="1"/>
          </p:nvPr>
        </p:nvSpPr>
        <p:spPr>
          <a:xfrm>
            <a:off x="1041649" y="1725822"/>
            <a:ext cx="2744116" cy="4282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Do you have any questions? </a:t>
            </a:r>
            <a:endParaRPr dirty="0"/>
          </a:p>
        </p:txBody>
      </p:sp>
      <p:pic>
        <p:nvPicPr>
          <p:cNvPr id="545" name="Google Shape;545;p52"/>
          <p:cNvPicPr preferRelativeResize="0"/>
          <p:nvPr/>
        </p:nvPicPr>
        <p:blipFill rotWithShape="1">
          <a:blip r:embed="rId3">
            <a:alphaModFix/>
          </a:blip>
          <a:srcRect t="16970" r="8892" b="21025"/>
          <a:stretch/>
        </p:blipFill>
        <p:spPr>
          <a:xfrm rot="-5400000">
            <a:off x="6003512" y="502240"/>
            <a:ext cx="2036850" cy="810276"/>
          </a:xfrm>
          <a:prstGeom prst="rect">
            <a:avLst/>
          </a:prstGeom>
          <a:noFill/>
          <a:ln>
            <a:noFill/>
          </a:ln>
        </p:spPr>
      </p:pic>
      <p:pic>
        <p:nvPicPr>
          <p:cNvPr id="546" name="Google Shape;546;p52"/>
          <p:cNvPicPr preferRelativeResize="0"/>
          <p:nvPr/>
        </p:nvPicPr>
        <p:blipFill rotWithShape="1">
          <a:blip r:embed="rId3">
            <a:alphaModFix/>
          </a:blip>
          <a:srcRect t="16970" r="8892" b="21025"/>
          <a:stretch/>
        </p:blipFill>
        <p:spPr>
          <a:xfrm rot="-5400000">
            <a:off x="6542325" y="490898"/>
            <a:ext cx="2036850" cy="810276"/>
          </a:xfrm>
          <a:prstGeom prst="rect">
            <a:avLst/>
          </a:prstGeom>
          <a:noFill/>
          <a:ln>
            <a:noFill/>
          </a:ln>
        </p:spPr>
      </p:pic>
      <p:pic>
        <p:nvPicPr>
          <p:cNvPr id="547" name="Google Shape;547;p52"/>
          <p:cNvPicPr preferRelativeResize="0"/>
          <p:nvPr/>
        </p:nvPicPr>
        <p:blipFill rotWithShape="1">
          <a:blip r:embed="rId3">
            <a:alphaModFix/>
          </a:blip>
          <a:srcRect t="16970" r="8892" b="21025"/>
          <a:stretch/>
        </p:blipFill>
        <p:spPr>
          <a:xfrm rot="-5400000">
            <a:off x="7068940" y="488960"/>
            <a:ext cx="2036850" cy="810276"/>
          </a:xfrm>
          <a:prstGeom prst="rect">
            <a:avLst/>
          </a:prstGeom>
          <a:noFill/>
          <a:ln>
            <a:noFill/>
          </a:ln>
        </p:spPr>
      </p:pic>
      <p:grpSp>
        <p:nvGrpSpPr>
          <p:cNvPr id="548" name="Google Shape;548;p52"/>
          <p:cNvGrpSpPr/>
          <p:nvPr/>
        </p:nvGrpSpPr>
        <p:grpSpPr>
          <a:xfrm>
            <a:off x="7400159" y="291277"/>
            <a:ext cx="282068" cy="274480"/>
            <a:chOff x="7400159" y="291277"/>
            <a:chExt cx="282068" cy="274480"/>
          </a:xfrm>
        </p:grpSpPr>
        <p:sp>
          <p:nvSpPr>
            <p:cNvPr id="549" name="Google Shape;549;p52"/>
            <p:cNvSpPr/>
            <p:nvPr/>
          </p:nvSpPr>
          <p:spPr>
            <a:xfrm>
              <a:off x="7613904" y="322889"/>
              <a:ext cx="37563" cy="33951"/>
            </a:xfrm>
            <a:custGeom>
              <a:avLst/>
              <a:gdLst/>
              <a:ahLst/>
              <a:cxnLst/>
              <a:rect l="l" t="t" r="r" b="b"/>
              <a:pathLst>
                <a:path w="10118" h="9145" extrusionOk="0">
                  <a:moveTo>
                    <a:pt x="4732" y="2689"/>
                  </a:moveTo>
                  <a:cubicBezTo>
                    <a:pt x="5672" y="2689"/>
                    <a:pt x="6415" y="3023"/>
                    <a:pt x="6839" y="3655"/>
                  </a:cubicBezTo>
                  <a:cubicBezTo>
                    <a:pt x="7264" y="4290"/>
                    <a:pt x="7264" y="5087"/>
                    <a:pt x="6844" y="5689"/>
                  </a:cubicBezTo>
                  <a:cubicBezTo>
                    <a:pt x="6470" y="6224"/>
                    <a:pt x="5776" y="6456"/>
                    <a:pt x="5101" y="6456"/>
                  </a:cubicBezTo>
                  <a:cubicBezTo>
                    <a:pt x="4845" y="6456"/>
                    <a:pt x="4592" y="6422"/>
                    <a:pt x="4360" y="6360"/>
                  </a:cubicBezTo>
                  <a:cubicBezTo>
                    <a:pt x="3875" y="6230"/>
                    <a:pt x="3050" y="5864"/>
                    <a:pt x="2967" y="4881"/>
                  </a:cubicBezTo>
                  <a:cubicBezTo>
                    <a:pt x="2822" y="3159"/>
                    <a:pt x="3572" y="2847"/>
                    <a:pt x="3691" y="2811"/>
                  </a:cubicBezTo>
                  <a:cubicBezTo>
                    <a:pt x="4033" y="2733"/>
                    <a:pt x="4381" y="2692"/>
                    <a:pt x="4732" y="2689"/>
                  </a:cubicBezTo>
                  <a:close/>
                  <a:moveTo>
                    <a:pt x="4732" y="0"/>
                  </a:moveTo>
                  <a:cubicBezTo>
                    <a:pt x="4218" y="0"/>
                    <a:pt x="3682" y="59"/>
                    <a:pt x="3132" y="180"/>
                  </a:cubicBezTo>
                  <a:cubicBezTo>
                    <a:pt x="2023" y="407"/>
                    <a:pt x="1" y="1730"/>
                    <a:pt x="286" y="5108"/>
                  </a:cubicBezTo>
                  <a:cubicBezTo>
                    <a:pt x="445" y="6966"/>
                    <a:pt x="1737" y="8441"/>
                    <a:pt x="3662" y="8956"/>
                  </a:cubicBezTo>
                  <a:cubicBezTo>
                    <a:pt x="4126" y="9082"/>
                    <a:pt x="4604" y="9145"/>
                    <a:pt x="5085" y="9145"/>
                  </a:cubicBezTo>
                  <a:cubicBezTo>
                    <a:pt x="6686" y="9145"/>
                    <a:pt x="8199" y="8443"/>
                    <a:pt x="9050" y="7226"/>
                  </a:cubicBezTo>
                  <a:cubicBezTo>
                    <a:pt x="10107" y="5710"/>
                    <a:pt x="10118" y="3722"/>
                    <a:pt x="9076" y="2163"/>
                  </a:cubicBezTo>
                  <a:cubicBezTo>
                    <a:pt x="8138" y="758"/>
                    <a:pt x="6574" y="0"/>
                    <a:pt x="473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52"/>
            <p:cNvSpPr/>
            <p:nvPr/>
          </p:nvSpPr>
          <p:spPr>
            <a:xfrm>
              <a:off x="7454520" y="344442"/>
              <a:ext cx="180320" cy="168978"/>
            </a:xfrm>
            <a:custGeom>
              <a:avLst/>
              <a:gdLst/>
              <a:ahLst/>
              <a:cxnLst/>
              <a:rect l="l" t="t" r="r" b="b"/>
              <a:pathLst>
                <a:path w="48571" h="45516" extrusionOk="0">
                  <a:moveTo>
                    <a:pt x="23895" y="2651"/>
                  </a:moveTo>
                  <a:cubicBezTo>
                    <a:pt x="25170" y="2651"/>
                    <a:pt x="26002" y="2785"/>
                    <a:pt x="26138" y="2811"/>
                  </a:cubicBezTo>
                  <a:cubicBezTo>
                    <a:pt x="26199" y="2822"/>
                    <a:pt x="26260" y="2829"/>
                    <a:pt x="26322" y="2831"/>
                  </a:cubicBezTo>
                  <a:cubicBezTo>
                    <a:pt x="31983" y="3067"/>
                    <a:pt x="36907" y="6166"/>
                    <a:pt x="41377" y="12305"/>
                  </a:cubicBezTo>
                  <a:cubicBezTo>
                    <a:pt x="44043" y="15967"/>
                    <a:pt x="45712" y="23481"/>
                    <a:pt x="43562" y="30198"/>
                  </a:cubicBezTo>
                  <a:cubicBezTo>
                    <a:pt x="42330" y="34042"/>
                    <a:pt x="39326" y="39138"/>
                    <a:pt x="32011" y="41576"/>
                  </a:cubicBezTo>
                  <a:cubicBezTo>
                    <a:pt x="29553" y="42395"/>
                    <a:pt x="26996" y="42791"/>
                    <a:pt x="24471" y="42791"/>
                  </a:cubicBezTo>
                  <a:cubicBezTo>
                    <a:pt x="18646" y="42791"/>
                    <a:pt x="12991" y="40683"/>
                    <a:pt x="9109" y="36799"/>
                  </a:cubicBezTo>
                  <a:cubicBezTo>
                    <a:pt x="4202" y="31892"/>
                    <a:pt x="2850" y="25142"/>
                    <a:pt x="5302" y="17790"/>
                  </a:cubicBezTo>
                  <a:cubicBezTo>
                    <a:pt x="9804" y="4277"/>
                    <a:pt x="19492" y="2651"/>
                    <a:pt x="23895" y="2651"/>
                  </a:cubicBezTo>
                  <a:close/>
                  <a:moveTo>
                    <a:pt x="24154" y="0"/>
                  </a:moveTo>
                  <a:cubicBezTo>
                    <a:pt x="19138" y="0"/>
                    <a:pt x="7804" y="1774"/>
                    <a:pt x="2751" y="16939"/>
                  </a:cubicBezTo>
                  <a:cubicBezTo>
                    <a:pt x="1" y="25187"/>
                    <a:pt x="1625" y="33120"/>
                    <a:pt x="7205" y="38700"/>
                  </a:cubicBezTo>
                  <a:cubicBezTo>
                    <a:pt x="11640" y="43135"/>
                    <a:pt x="17868" y="45515"/>
                    <a:pt x="24352" y="45515"/>
                  </a:cubicBezTo>
                  <a:cubicBezTo>
                    <a:pt x="27245" y="45511"/>
                    <a:pt x="30119" y="45043"/>
                    <a:pt x="32862" y="44127"/>
                  </a:cubicBezTo>
                  <a:cubicBezTo>
                    <a:pt x="41247" y="41331"/>
                    <a:pt x="44701" y="35456"/>
                    <a:pt x="46124" y="31017"/>
                  </a:cubicBezTo>
                  <a:cubicBezTo>
                    <a:pt x="48571" y="23377"/>
                    <a:pt x="46683" y="15025"/>
                    <a:pt x="43551" y="10724"/>
                  </a:cubicBezTo>
                  <a:cubicBezTo>
                    <a:pt x="38657" y="3998"/>
                    <a:pt x="32923" y="440"/>
                    <a:pt x="26509" y="148"/>
                  </a:cubicBezTo>
                  <a:cubicBezTo>
                    <a:pt x="26217" y="105"/>
                    <a:pt x="25371" y="0"/>
                    <a:pt x="2415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52"/>
            <p:cNvSpPr/>
            <p:nvPr/>
          </p:nvSpPr>
          <p:spPr>
            <a:xfrm>
              <a:off x="7400159" y="291277"/>
              <a:ext cx="282068" cy="274480"/>
            </a:xfrm>
            <a:custGeom>
              <a:avLst/>
              <a:gdLst/>
              <a:ahLst/>
              <a:cxnLst/>
              <a:rect l="l" t="t" r="r" b="b"/>
              <a:pathLst>
                <a:path w="75978" h="73934" extrusionOk="0">
                  <a:moveTo>
                    <a:pt x="51311" y="2690"/>
                  </a:moveTo>
                  <a:cubicBezTo>
                    <a:pt x="58159" y="2690"/>
                    <a:pt x="63248" y="2796"/>
                    <a:pt x="64173" y="3076"/>
                  </a:cubicBezTo>
                  <a:lnTo>
                    <a:pt x="64440" y="3172"/>
                  </a:lnTo>
                  <a:cubicBezTo>
                    <a:pt x="67188" y="4144"/>
                    <a:pt x="71341" y="5612"/>
                    <a:pt x="72270" y="15103"/>
                  </a:cubicBezTo>
                  <a:cubicBezTo>
                    <a:pt x="73297" y="25545"/>
                    <a:pt x="72277" y="55362"/>
                    <a:pt x="72266" y="55661"/>
                  </a:cubicBezTo>
                  <a:cubicBezTo>
                    <a:pt x="72266" y="55697"/>
                    <a:pt x="72266" y="55731"/>
                    <a:pt x="72266" y="55767"/>
                  </a:cubicBezTo>
                  <a:lnTo>
                    <a:pt x="72266" y="55767"/>
                  </a:lnTo>
                  <a:cubicBezTo>
                    <a:pt x="72272" y="55893"/>
                    <a:pt x="72716" y="68241"/>
                    <a:pt x="64340" y="70062"/>
                  </a:cubicBezTo>
                  <a:cubicBezTo>
                    <a:pt x="60094" y="70985"/>
                    <a:pt x="49624" y="71238"/>
                    <a:pt x="39431" y="71238"/>
                  </a:cubicBezTo>
                  <a:cubicBezTo>
                    <a:pt x="27873" y="71238"/>
                    <a:pt x="16671" y="70913"/>
                    <a:pt x="15296" y="70872"/>
                  </a:cubicBezTo>
                  <a:cubicBezTo>
                    <a:pt x="14232" y="70601"/>
                    <a:pt x="5741" y="68167"/>
                    <a:pt x="4325" y="59665"/>
                  </a:cubicBezTo>
                  <a:cubicBezTo>
                    <a:pt x="2701" y="49914"/>
                    <a:pt x="5564" y="12942"/>
                    <a:pt x="5592" y="12570"/>
                  </a:cubicBezTo>
                  <a:cubicBezTo>
                    <a:pt x="5594" y="12535"/>
                    <a:pt x="5596" y="12500"/>
                    <a:pt x="5596" y="12464"/>
                  </a:cubicBezTo>
                  <a:cubicBezTo>
                    <a:pt x="5596" y="12093"/>
                    <a:pt x="5733" y="3384"/>
                    <a:pt x="17444" y="3154"/>
                  </a:cubicBezTo>
                  <a:cubicBezTo>
                    <a:pt x="27462" y="2917"/>
                    <a:pt x="41275" y="2690"/>
                    <a:pt x="51311" y="2690"/>
                  </a:cubicBezTo>
                  <a:close/>
                  <a:moveTo>
                    <a:pt x="50310" y="1"/>
                  </a:moveTo>
                  <a:cubicBezTo>
                    <a:pt x="38047" y="1"/>
                    <a:pt x="21993" y="358"/>
                    <a:pt x="17388" y="467"/>
                  </a:cubicBezTo>
                  <a:cubicBezTo>
                    <a:pt x="3702" y="735"/>
                    <a:pt x="2950" y="11351"/>
                    <a:pt x="2909" y="12384"/>
                  </a:cubicBezTo>
                  <a:cubicBezTo>
                    <a:pt x="2764" y="14246"/>
                    <a:pt x="1" y="50083"/>
                    <a:pt x="1672" y="60107"/>
                  </a:cubicBezTo>
                  <a:cubicBezTo>
                    <a:pt x="3472" y="70906"/>
                    <a:pt x="14362" y="73423"/>
                    <a:pt x="14826" y="73524"/>
                  </a:cubicBezTo>
                  <a:cubicBezTo>
                    <a:pt x="14908" y="73542"/>
                    <a:pt x="14990" y="73552"/>
                    <a:pt x="15073" y="73555"/>
                  </a:cubicBezTo>
                  <a:cubicBezTo>
                    <a:pt x="15947" y="73583"/>
                    <a:pt x="27362" y="73934"/>
                    <a:pt x="39277" y="73934"/>
                  </a:cubicBezTo>
                  <a:cubicBezTo>
                    <a:pt x="49654" y="73934"/>
                    <a:pt x="60414" y="73667"/>
                    <a:pt x="64912" y="72691"/>
                  </a:cubicBezTo>
                  <a:cubicBezTo>
                    <a:pt x="75278" y="70436"/>
                    <a:pt x="74997" y="56852"/>
                    <a:pt x="74953" y="55704"/>
                  </a:cubicBezTo>
                  <a:cubicBezTo>
                    <a:pt x="75018" y="53883"/>
                    <a:pt x="75978" y="25344"/>
                    <a:pt x="74949" y="14839"/>
                  </a:cubicBezTo>
                  <a:cubicBezTo>
                    <a:pt x="73849" y="3648"/>
                    <a:pt x="68314" y="1688"/>
                    <a:pt x="65338" y="636"/>
                  </a:cubicBezTo>
                  <a:lnTo>
                    <a:pt x="65081" y="545"/>
                  </a:lnTo>
                  <a:cubicBezTo>
                    <a:pt x="63935" y="135"/>
                    <a:pt x="57837" y="1"/>
                    <a:pt x="5031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 name="Google Shape;10788;p68"/>
          <p:cNvGrpSpPr/>
          <p:nvPr/>
        </p:nvGrpSpPr>
        <p:grpSpPr>
          <a:xfrm>
            <a:off x="6872672" y="283851"/>
            <a:ext cx="259523" cy="346294"/>
            <a:chOff x="7162775" y="2881113"/>
            <a:chExt cx="259523" cy="346294"/>
          </a:xfrm>
        </p:grpSpPr>
        <p:sp>
          <p:nvSpPr>
            <p:cNvPr id="18" name="Google Shape;10789;p68"/>
            <p:cNvSpPr/>
            <p:nvPr/>
          </p:nvSpPr>
          <p:spPr>
            <a:xfrm>
              <a:off x="7162775" y="2881113"/>
              <a:ext cx="259523" cy="346294"/>
            </a:xfrm>
            <a:custGeom>
              <a:avLst/>
              <a:gdLst/>
              <a:ahLst/>
              <a:cxnLst/>
              <a:rect l="l" t="t" r="r" b="b"/>
              <a:pathLst>
                <a:path w="8192" h="10931" extrusionOk="0">
                  <a:moveTo>
                    <a:pt x="4084" y="1536"/>
                  </a:moveTo>
                  <a:cubicBezTo>
                    <a:pt x="4382" y="1536"/>
                    <a:pt x="4703" y="1810"/>
                    <a:pt x="4989" y="2239"/>
                  </a:cubicBezTo>
                  <a:lnTo>
                    <a:pt x="3155" y="2239"/>
                  </a:lnTo>
                  <a:cubicBezTo>
                    <a:pt x="3453" y="1810"/>
                    <a:pt x="3787" y="1536"/>
                    <a:pt x="4084" y="1536"/>
                  </a:cubicBezTo>
                  <a:close/>
                  <a:moveTo>
                    <a:pt x="5191" y="2560"/>
                  </a:moveTo>
                  <a:cubicBezTo>
                    <a:pt x="5596" y="3310"/>
                    <a:pt x="5906" y="4334"/>
                    <a:pt x="5965" y="5322"/>
                  </a:cubicBezTo>
                  <a:cubicBezTo>
                    <a:pt x="5621" y="6068"/>
                    <a:pt x="4891" y="6515"/>
                    <a:pt x="4082" y="6515"/>
                  </a:cubicBezTo>
                  <a:cubicBezTo>
                    <a:pt x="4051" y="6515"/>
                    <a:pt x="4020" y="6514"/>
                    <a:pt x="3989" y="6513"/>
                  </a:cubicBezTo>
                  <a:cubicBezTo>
                    <a:pt x="3608" y="6489"/>
                    <a:pt x="3227" y="6358"/>
                    <a:pt x="2905" y="6120"/>
                  </a:cubicBezTo>
                  <a:cubicBezTo>
                    <a:pt x="2596" y="5894"/>
                    <a:pt x="2358" y="5596"/>
                    <a:pt x="2203" y="5239"/>
                  </a:cubicBezTo>
                  <a:cubicBezTo>
                    <a:pt x="2274" y="4286"/>
                    <a:pt x="2572" y="3274"/>
                    <a:pt x="2977" y="2560"/>
                  </a:cubicBezTo>
                  <a:close/>
                  <a:moveTo>
                    <a:pt x="2167" y="5870"/>
                  </a:moveTo>
                  <a:cubicBezTo>
                    <a:pt x="2322" y="6060"/>
                    <a:pt x="2501" y="6239"/>
                    <a:pt x="2691" y="6394"/>
                  </a:cubicBezTo>
                  <a:cubicBezTo>
                    <a:pt x="3060" y="6656"/>
                    <a:pt x="3501" y="6799"/>
                    <a:pt x="3953" y="6834"/>
                  </a:cubicBezTo>
                  <a:lnTo>
                    <a:pt x="4072" y="6834"/>
                  </a:lnTo>
                  <a:cubicBezTo>
                    <a:pt x="4525" y="6834"/>
                    <a:pt x="4965" y="6715"/>
                    <a:pt x="5346" y="6465"/>
                  </a:cubicBezTo>
                  <a:cubicBezTo>
                    <a:pt x="5584" y="6310"/>
                    <a:pt x="5787" y="6120"/>
                    <a:pt x="5953" y="5906"/>
                  </a:cubicBezTo>
                  <a:lnTo>
                    <a:pt x="5953" y="5906"/>
                  </a:lnTo>
                  <a:cubicBezTo>
                    <a:pt x="5918" y="6287"/>
                    <a:pt x="5739" y="6620"/>
                    <a:pt x="5430" y="6894"/>
                  </a:cubicBezTo>
                  <a:cubicBezTo>
                    <a:pt x="5358" y="6953"/>
                    <a:pt x="5358" y="7061"/>
                    <a:pt x="5418" y="7120"/>
                  </a:cubicBezTo>
                  <a:cubicBezTo>
                    <a:pt x="5441" y="7156"/>
                    <a:pt x="5489" y="7180"/>
                    <a:pt x="5537" y="7180"/>
                  </a:cubicBezTo>
                  <a:cubicBezTo>
                    <a:pt x="5561" y="7180"/>
                    <a:pt x="5608" y="7156"/>
                    <a:pt x="5644" y="7132"/>
                  </a:cubicBezTo>
                  <a:cubicBezTo>
                    <a:pt x="5763" y="7025"/>
                    <a:pt x="5858" y="6906"/>
                    <a:pt x="5953" y="6787"/>
                  </a:cubicBezTo>
                  <a:lnTo>
                    <a:pt x="5953" y="6787"/>
                  </a:lnTo>
                  <a:cubicBezTo>
                    <a:pt x="5894" y="7775"/>
                    <a:pt x="5072" y="8561"/>
                    <a:pt x="4060" y="8561"/>
                  </a:cubicBezTo>
                  <a:cubicBezTo>
                    <a:pt x="3084" y="8561"/>
                    <a:pt x="2263" y="7787"/>
                    <a:pt x="2191" y="6787"/>
                  </a:cubicBezTo>
                  <a:lnTo>
                    <a:pt x="2191" y="6787"/>
                  </a:lnTo>
                  <a:cubicBezTo>
                    <a:pt x="2572" y="7323"/>
                    <a:pt x="3275" y="7680"/>
                    <a:pt x="4084" y="7680"/>
                  </a:cubicBezTo>
                  <a:cubicBezTo>
                    <a:pt x="4394" y="7680"/>
                    <a:pt x="4703" y="7620"/>
                    <a:pt x="4989" y="7525"/>
                  </a:cubicBezTo>
                  <a:cubicBezTo>
                    <a:pt x="5072" y="7489"/>
                    <a:pt x="5108" y="7406"/>
                    <a:pt x="5072" y="7311"/>
                  </a:cubicBezTo>
                  <a:cubicBezTo>
                    <a:pt x="5055" y="7249"/>
                    <a:pt x="4998" y="7213"/>
                    <a:pt x="4936" y="7213"/>
                  </a:cubicBezTo>
                  <a:cubicBezTo>
                    <a:pt x="4914" y="7213"/>
                    <a:pt x="4892" y="7218"/>
                    <a:pt x="4870" y="7227"/>
                  </a:cubicBezTo>
                  <a:cubicBezTo>
                    <a:pt x="4608" y="7311"/>
                    <a:pt x="4346" y="7370"/>
                    <a:pt x="4060" y="7370"/>
                  </a:cubicBezTo>
                  <a:cubicBezTo>
                    <a:pt x="3036" y="7370"/>
                    <a:pt x="2203" y="6703"/>
                    <a:pt x="2167" y="5870"/>
                  </a:cubicBezTo>
                  <a:close/>
                  <a:moveTo>
                    <a:pt x="6787" y="7680"/>
                  </a:moveTo>
                  <a:cubicBezTo>
                    <a:pt x="6823" y="7739"/>
                    <a:pt x="6823" y="7823"/>
                    <a:pt x="6823" y="7894"/>
                  </a:cubicBezTo>
                  <a:cubicBezTo>
                    <a:pt x="6835" y="9013"/>
                    <a:pt x="5596" y="9930"/>
                    <a:pt x="4084" y="9930"/>
                  </a:cubicBezTo>
                  <a:cubicBezTo>
                    <a:pt x="3846" y="9930"/>
                    <a:pt x="3608" y="9906"/>
                    <a:pt x="3382" y="9870"/>
                  </a:cubicBezTo>
                  <a:cubicBezTo>
                    <a:pt x="4406" y="9811"/>
                    <a:pt x="5311" y="9442"/>
                    <a:pt x="5989" y="8799"/>
                  </a:cubicBezTo>
                  <a:cubicBezTo>
                    <a:pt x="6311" y="8489"/>
                    <a:pt x="6584" y="8096"/>
                    <a:pt x="6787" y="7680"/>
                  </a:cubicBezTo>
                  <a:close/>
                  <a:moveTo>
                    <a:pt x="4096" y="0"/>
                  </a:moveTo>
                  <a:cubicBezTo>
                    <a:pt x="2465" y="0"/>
                    <a:pt x="1120" y="1274"/>
                    <a:pt x="1024" y="2893"/>
                  </a:cubicBezTo>
                  <a:lnTo>
                    <a:pt x="881" y="5465"/>
                  </a:lnTo>
                  <a:cubicBezTo>
                    <a:pt x="834" y="6096"/>
                    <a:pt x="989" y="6703"/>
                    <a:pt x="1286" y="7239"/>
                  </a:cubicBezTo>
                  <a:cubicBezTo>
                    <a:pt x="1108" y="7418"/>
                    <a:pt x="1024" y="7620"/>
                    <a:pt x="1024" y="7870"/>
                  </a:cubicBezTo>
                  <a:lnTo>
                    <a:pt x="1024" y="7906"/>
                  </a:lnTo>
                  <a:lnTo>
                    <a:pt x="786" y="7989"/>
                  </a:lnTo>
                  <a:cubicBezTo>
                    <a:pt x="310" y="8156"/>
                    <a:pt x="0" y="8608"/>
                    <a:pt x="0" y="9108"/>
                  </a:cubicBezTo>
                  <a:lnTo>
                    <a:pt x="0" y="10763"/>
                  </a:lnTo>
                  <a:cubicBezTo>
                    <a:pt x="0" y="10859"/>
                    <a:pt x="72" y="10930"/>
                    <a:pt x="155" y="10930"/>
                  </a:cubicBezTo>
                  <a:cubicBezTo>
                    <a:pt x="238" y="10930"/>
                    <a:pt x="310" y="10859"/>
                    <a:pt x="310" y="10763"/>
                  </a:cubicBezTo>
                  <a:lnTo>
                    <a:pt x="310" y="9097"/>
                  </a:lnTo>
                  <a:cubicBezTo>
                    <a:pt x="310" y="8727"/>
                    <a:pt x="548" y="8394"/>
                    <a:pt x="893" y="8275"/>
                  </a:cubicBezTo>
                  <a:lnTo>
                    <a:pt x="1060" y="8215"/>
                  </a:lnTo>
                  <a:cubicBezTo>
                    <a:pt x="1108" y="8406"/>
                    <a:pt x="1167" y="8608"/>
                    <a:pt x="1262" y="8787"/>
                  </a:cubicBezTo>
                  <a:cubicBezTo>
                    <a:pt x="1298" y="8847"/>
                    <a:pt x="1358" y="8870"/>
                    <a:pt x="1405" y="8870"/>
                  </a:cubicBezTo>
                  <a:cubicBezTo>
                    <a:pt x="1429" y="8870"/>
                    <a:pt x="1465" y="8858"/>
                    <a:pt x="1489" y="8847"/>
                  </a:cubicBezTo>
                  <a:cubicBezTo>
                    <a:pt x="1548" y="8799"/>
                    <a:pt x="1560" y="8704"/>
                    <a:pt x="1536" y="8632"/>
                  </a:cubicBezTo>
                  <a:cubicBezTo>
                    <a:pt x="1405" y="8394"/>
                    <a:pt x="1346" y="8132"/>
                    <a:pt x="1346" y="7870"/>
                  </a:cubicBezTo>
                  <a:cubicBezTo>
                    <a:pt x="1346" y="7739"/>
                    <a:pt x="1381" y="7620"/>
                    <a:pt x="1465" y="7513"/>
                  </a:cubicBezTo>
                  <a:cubicBezTo>
                    <a:pt x="1548" y="7632"/>
                    <a:pt x="1643" y="7751"/>
                    <a:pt x="1739" y="7858"/>
                  </a:cubicBezTo>
                  <a:cubicBezTo>
                    <a:pt x="2360" y="8503"/>
                    <a:pt x="3177" y="8871"/>
                    <a:pt x="4066" y="8871"/>
                  </a:cubicBezTo>
                  <a:cubicBezTo>
                    <a:pt x="4080" y="8871"/>
                    <a:pt x="4094" y="8871"/>
                    <a:pt x="4108" y="8870"/>
                  </a:cubicBezTo>
                  <a:cubicBezTo>
                    <a:pt x="5311" y="8858"/>
                    <a:pt x="6299" y="7870"/>
                    <a:pt x="6299" y="6656"/>
                  </a:cubicBezTo>
                  <a:lnTo>
                    <a:pt x="6299" y="5632"/>
                  </a:lnTo>
                  <a:cubicBezTo>
                    <a:pt x="6299" y="4691"/>
                    <a:pt x="6061" y="3608"/>
                    <a:pt x="5644" y="2715"/>
                  </a:cubicBezTo>
                  <a:cubicBezTo>
                    <a:pt x="5430" y="2262"/>
                    <a:pt x="5191" y="1893"/>
                    <a:pt x="4953" y="1643"/>
                  </a:cubicBezTo>
                  <a:cubicBezTo>
                    <a:pt x="4679" y="1346"/>
                    <a:pt x="4382" y="1191"/>
                    <a:pt x="4096" y="1191"/>
                  </a:cubicBezTo>
                  <a:cubicBezTo>
                    <a:pt x="3810" y="1191"/>
                    <a:pt x="3513" y="1346"/>
                    <a:pt x="3227" y="1643"/>
                  </a:cubicBezTo>
                  <a:cubicBezTo>
                    <a:pt x="2989" y="1893"/>
                    <a:pt x="2751" y="2262"/>
                    <a:pt x="2548" y="2715"/>
                  </a:cubicBezTo>
                  <a:cubicBezTo>
                    <a:pt x="2132" y="3608"/>
                    <a:pt x="1893" y="4691"/>
                    <a:pt x="1893" y="5632"/>
                  </a:cubicBezTo>
                  <a:lnTo>
                    <a:pt x="1893" y="6656"/>
                  </a:lnTo>
                  <a:cubicBezTo>
                    <a:pt x="1893" y="7120"/>
                    <a:pt x="2036" y="7549"/>
                    <a:pt x="2274" y="7906"/>
                  </a:cubicBezTo>
                  <a:cubicBezTo>
                    <a:pt x="2179" y="7834"/>
                    <a:pt x="2084" y="7739"/>
                    <a:pt x="2001" y="7632"/>
                  </a:cubicBezTo>
                  <a:cubicBezTo>
                    <a:pt x="1441" y="7037"/>
                    <a:pt x="1167" y="6287"/>
                    <a:pt x="1203" y="5477"/>
                  </a:cubicBezTo>
                  <a:lnTo>
                    <a:pt x="1358" y="2905"/>
                  </a:lnTo>
                  <a:cubicBezTo>
                    <a:pt x="1441" y="1465"/>
                    <a:pt x="2655" y="310"/>
                    <a:pt x="4108" y="310"/>
                  </a:cubicBezTo>
                  <a:cubicBezTo>
                    <a:pt x="5549" y="310"/>
                    <a:pt x="6763" y="1441"/>
                    <a:pt x="6846" y="2893"/>
                  </a:cubicBezTo>
                  <a:lnTo>
                    <a:pt x="6954" y="4775"/>
                  </a:lnTo>
                  <a:cubicBezTo>
                    <a:pt x="7061" y="6406"/>
                    <a:pt x="6656" y="7692"/>
                    <a:pt x="5787" y="8537"/>
                  </a:cubicBezTo>
                  <a:cubicBezTo>
                    <a:pt x="5095" y="9187"/>
                    <a:pt x="4135" y="9532"/>
                    <a:pt x="3046" y="9532"/>
                  </a:cubicBezTo>
                  <a:cubicBezTo>
                    <a:pt x="2898" y="9532"/>
                    <a:pt x="2748" y="9526"/>
                    <a:pt x="2596" y="9513"/>
                  </a:cubicBezTo>
                  <a:cubicBezTo>
                    <a:pt x="2501" y="9501"/>
                    <a:pt x="2393" y="9466"/>
                    <a:pt x="2322" y="9430"/>
                  </a:cubicBezTo>
                  <a:cubicBezTo>
                    <a:pt x="2191" y="9335"/>
                    <a:pt x="2060" y="9228"/>
                    <a:pt x="1941" y="9132"/>
                  </a:cubicBezTo>
                  <a:cubicBezTo>
                    <a:pt x="1911" y="9102"/>
                    <a:pt x="1870" y="9088"/>
                    <a:pt x="1828" y="9088"/>
                  </a:cubicBezTo>
                  <a:cubicBezTo>
                    <a:pt x="1786" y="9088"/>
                    <a:pt x="1745" y="9102"/>
                    <a:pt x="1715" y="9132"/>
                  </a:cubicBezTo>
                  <a:cubicBezTo>
                    <a:pt x="1655" y="9180"/>
                    <a:pt x="1655" y="9287"/>
                    <a:pt x="1715" y="9347"/>
                  </a:cubicBezTo>
                  <a:cubicBezTo>
                    <a:pt x="2298" y="9906"/>
                    <a:pt x="3167" y="10228"/>
                    <a:pt x="4096" y="10228"/>
                  </a:cubicBezTo>
                  <a:cubicBezTo>
                    <a:pt x="4918" y="10228"/>
                    <a:pt x="5668" y="9990"/>
                    <a:pt x="6251" y="9537"/>
                  </a:cubicBezTo>
                  <a:cubicBezTo>
                    <a:pt x="6727" y="9180"/>
                    <a:pt x="7037" y="8704"/>
                    <a:pt x="7132" y="8204"/>
                  </a:cubicBezTo>
                  <a:lnTo>
                    <a:pt x="7299" y="8263"/>
                  </a:lnTo>
                  <a:cubicBezTo>
                    <a:pt x="7632" y="8382"/>
                    <a:pt x="7870" y="8704"/>
                    <a:pt x="7870" y="9085"/>
                  </a:cubicBezTo>
                  <a:lnTo>
                    <a:pt x="7870" y="10728"/>
                  </a:lnTo>
                  <a:cubicBezTo>
                    <a:pt x="7870" y="10823"/>
                    <a:pt x="7954" y="10894"/>
                    <a:pt x="8025" y="10894"/>
                  </a:cubicBezTo>
                  <a:cubicBezTo>
                    <a:pt x="8108" y="10894"/>
                    <a:pt x="8192" y="10823"/>
                    <a:pt x="8192" y="10728"/>
                  </a:cubicBezTo>
                  <a:lnTo>
                    <a:pt x="8192" y="9061"/>
                  </a:lnTo>
                  <a:cubicBezTo>
                    <a:pt x="8192" y="8620"/>
                    <a:pt x="7870" y="8156"/>
                    <a:pt x="7394" y="8001"/>
                  </a:cubicBezTo>
                  <a:lnTo>
                    <a:pt x="7156" y="7906"/>
                  </a:lnTo>
                  <a:lnTo>
                    <a:pt x="7156" y="7882"/>
                  </a:lnTo>
                  <a:cubicBezTo>
                    <a:pt x="7156" y="7656"/>
                    <a:pt x="7096" y="7477"/>
                    <a:pt x="6954" y="7311"/>
                  </a:cubicBezTo>
                  <a:cubicBezTo>
                    <a:pt x="7216" y="6584"/>
                    <a:pt x="7323" y="5739"/>
                    <a:pt x="7263" y="4786"/>
                  </a:cubicBezTo>
                  <a:lnTo>
                    <a:pt x="7156" y="2893"/>
                  </a:lnTo>
                  <a:cubicBezTo>
                    <a:pt x="7049" y="1274"/>
                    <a:pt x="5715" y="0"/>
                    <a:pt x="4096" y="0"/>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0790;p68"/>
            <p:cNvSpPr/>
            <p:nvPr/>
          </p:nvSpPr>
          <p:spPr>
            <a:xfrm>
              <a:off x="7270645" y="3044519"/>
              <a:ext cx="43402" cy="15396"/>
            </a:xfrm>
            <a:custGeom>
              <a:avLst/>
              <a:gdLst/>
              <a:ahLst/>
              <a:cxnLst/>
              <a:rect l="l" t="t" r="r" b="b"/>
              <a:pathLst>
                <a:path w="1370" h="486" extrusionOk="0">
                  <a:moveTo>
                    <a:pt x="173" y="1"/>
                  </a:moveTo>
                  <a:cubicBezTo>
                    <a:pt x="131" y="1"/>
                    <a:pt x="90" y="15"/>
                    <a:pt x="60" y="45"/>
                  </a:cubicBezTo>
                  <a:cubicBezTo>
                    <a:pt x="1" y="105"/>
                    <a:pt x="1" y="200"/>
                    <a:pt x="60" y="260"/>
                  </a:cubicBezTo>
                  <a:cubicBezTo>
                    <a:pt x="203" y="402"/>
                    <a:pt x="441" y="486"/>
                    <a:pt x="691" y="486"/>
                  </a:cubicBezTo>
                  <a:cubicBezTo>
                    <a:pt x="941" y="486"/>
                    <a:pt x="1179" y="414"/>
                    <a:pt x="1310" y="260"/>
                  </a:cubicBezTo>
                  <a:cubicBezTo>
                    <a:pt x="1370" y="200"/>
                    <a:pt x="1370" y="105"/>
                    <a:pt x="1310" y="45"/>
                  </a:cubicBezTo>
                  <a:cubicBezTo>
                    <a:pt x="1280" y="15"/>
                    <a:pt x="1242" y="1"/>
                    <a:pt x="1203" y="1"/>
                  </a:cubicBezTo>
                  <a:cubicBezTo>
                    <a:pt x="1164" y="1"/>
                    <a:pt x="1126" y="15"/>
                    <a:pt x="1096" y="45"/>
                  </a:cubicBezTo>
                  <a:cubicBezTo>
                    <a:pt x="1036" y="105"/>
                    <a:pt x="893" y="152"/>
                    <a:pt x="691" y="152"/>
                  </a:cubicBezTo>
                  <a:cubicBezTo>
                    <a:pt x="477" y="152"/>
                    <a:pt x="346" y="81"/>
                    <a:pt x="286" y="45"/>
                  </a:cubicBezTo>
                  <a:cubicBezTo>
                    <a:pt x="256" y="15"/>
                    <a:pt x="215" y="1"/>
                    <a:pt x="173" y="1"/>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10791;p68"/>
            <p:cNvSpPr/>
            <p:nvPr/>
          </p:nvSpPr>
          <p:spPr>
            <a:xfrm>
              <a:off x="7254805" y="3006344"/>
              <a:ext cx="10201" cy="15492"/>
            </a:xfrm>
            <a:custGeom>
              <a:avLst/>
              <a:gdLst/>
              <a:ahLst/>
              <a:cxnLst/>
              <a:rect l="l" t="t" r="r" b="b"/>
              <a:pathLst>
                <a:path w="322" h="489" extrusionOk="0">
                  <a:moveTo>
                    <a:pt x="167" y="0"/>
                  </a:moveTo>
                  <a:cubicBezTo>
                    <a:pt x="72" y="0"/>
                    <a:pt x="0" y="71"/>
                    <a:pt x="0" y="155"/>
                  </a:cubicBezTo>
                  <a:lnTo>
                    <a:pt x="0" y="322"/>
                  </a:lnTo>
                  <a:cubicBezTo>
                    <a:pt x="0" y="417"/>
                    <a:pt x="72" y="488"/>
                    <a:pt x="167" y="488"/>
                  </a:cubicBezTo>
                  <a:cubicBezTo>
                    <a:pt x="250" y="488"/>
                    <a:pt x="322" y="417"/>
                    <a:pt x="322" y="322"/>
                  </a:cubicBezTo>
                  <a:lnTo>
                    <a:pt x="322" y="155"/>
                  </a:lnTo>
                  <a:cubicBezTo>
                    <a:pt x="322" y="71"/>
                    <a:pt x="250" y="0"/>
                    <a:pt x="167" y="0"/>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10792;p68"/>
            <p:cNvSpPr/>
            <p:nvPr/>
          </p:nvSpPr>
          <p:spPr>
            <a:xfrm>
              <a:off x="7319686" y="3006344"/>
              <a:ext cx="10581" cy="15492"/>
            </a:xfrm>
            <a:custGeom>
              <a:avLst/>
              <a:gdLst/>
              <a:ahLst/>
              <a:cxnLst/>
              <a:rect l="l" t="t" r="r" b="b"/>
              <a:pathLst>
                <a:path w="334" h="489" extrusionOk="0">
                  <a:moveTo>
                    <a:pt x="167" y="0"/>
                  </a:moveTo>
                  <a:cubicBezTo>
                    <a:pt x="84" y="0"/>
                    <a:pt x="0" y="71"/>
                    <a:pt x="0" y="155"/>
                  </a:cubicBezTo>
                  <a:lnTo>
                    <a:pt x="0" y="322"/>
                  </a:lnTo>
                  <a:cubicBezTo>
                    <a:pt x="0" y="417"/>
                    <a:pt x="84" y="488"/>
                    <a:pt x="167" y="488"/>
                  </a:cubicBezTo>
                  <a:cubicBezTo>
                    <a:pt x="262" y="488"/>
                    <a:pt x="334" y="417"/>
                    <a:pt x="334" y="322"/>
                  </a:cubicBezTo>
                  <a:lnTo>
                    <a:pt x="334" y="155"/>
                  </a:lnTo>
                  <a:cubicBezTo>
                    <a:pt x="334" y="71"/>
                    <a:pt x="262" y="0"/>
                    <a:pt x="167" y="0"/>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10793;p68"/>
            <p:cNvSpPr/>
            <p:nvPr/>
          </p:nvSpPr>
          <p:spPr>
            <a:xfrm>
              <a:off x="7249135" y="2990124"/>
              <a:ext cx="21162" cy="10581"/>
            </a:xfrm>
            <a:custGeom>
              <a:avLst/>
              <a:gdLst/>
              <a:ahLst/>
              <a:cxnLst/>
              <a:rect l="l" t="t" r="r" b="b"/>
              <a:pathLst>
                <a:path w="668" h="334" extrusionOk="0">
                  <a:moveTo>
                    <a:pt x="168" y="0"/>
                  </a:moveTo>
                  <a:cubicBezTo>
                    <a:pt x="72" y="0"/>
                    <a:pt x="1" y="72"/>
                    <a:pt x="1" y="167"/>
                  </a:cubicBezTo>
                  <a:cubicBezTo>
                    <a:pt x="1" y="250"/>
                    <a:pt x="72" y="333"/>
                    <a:pt x="168" y="333"/>
                  </a:cubicBezTo>
                  <a:lnTo>
                    <a:pt x="501" y="333"/>
                  </a:lnTo>
                  <a:cubicBezTo>
                    <a:pt x="596" y="333"/>
                    <a:pt x="668" y="250"/>
                    <a:pt x="668" y="167"/>
                  </a:cubicBezTo>
                  <a:cubicBezTo>
                    <a:pt x="668" y="60"/>
                    <a:pt x="596" y="0"/>
                    <a:pt x="501" y="0"/>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10794;p68"/>
            <p:cNvSpPr/>
            <p:nvPr/>
          </p:nvSpPr>
          <p:spPr>
            <a:xfrm>
              <a:off x="7314015" y="2990124"/>
              <a:ext cx="21542" cy="10581"/>
            </a:xfrm>
            <a:custGeom>
              <a:avLst/>
              <a:gdLst/>
              <a:ahLst/>
              <a:cxnLst/>
              <a:rect l="l" t="t" r="r" b="b"/>
              <a:pathLst>
                <a:path w="680" h="334" extrusionOk="0">
                  <a:moveTo>
                    <a:pt x="167" y="0"/>
                  </a:moveTo>
                  <a:cubicBezTo>
                    <a:pt x="84" y="0"/>
                    <a:pt x="1" y="72"/>
                    <a:pt x="1" y="167"/>
                  </a:cubicBezTo>
                  <a:cubicBezTo>
                    <a:pt x="1" y="250"/>
                    <a:pt x="84" y="333"/>
                    <a:pt x="167" y="333"/>
                  </a:cubicBezTo>
                  <a:lnTo>
                    <a:pt x="513" y="333"/>
                  </a:lnTo>
                  <a:cubicBezTo>
                    <a:pt x="596" y="333"/>
                    <a:pt x="667" y="250"/>
                    <a:pt x="667" y="167"/>
                  </a:cubicBezTo>
                  <a:cubicBezTo>
                    <a:pt x="679" y="60"/>
                    <a:pt x="596" y="0"/>
                    <a:pt x="513" y="0"/>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 name="Google Shape;10651;p68"/>
          <p:cNvGrpSpPr/>
          <p:nvPr/>
        </p:nvGrpSpPr>
        <p:grpSpPr>
          <a:xfrm>
            <a:off x="7937379" y="240291"/>
            <a:ext cx="264465" cy="353074"/>
            <a:chOff x="7156344" y="3347696"/>
            <a:chExt cx="264465" cy="353074"/>
          </a:xfrm>
        </p:grpSpPr>
        <p:sp>
          <p:nvSpPr>
            <p:cNvPr id="25" name="Google Shape;10652;p68"/>
            <p:cNvSpPr/>
            <p:nvPr/>
          </p:nvSpPr>
          <p:spPr>
            <a:xfrm>
              <a:off x="7248754" y="3468397"/>
              <a:ext cx="10233" cy="15872"/>
            </a:xfrm>
            <a:custGeom>
              <a:avLst/>
              <a:gdLst/>
              <a:ahLst/>
              <a:cxnLst/>
              <a:rect l="l" t="t" r="r" b="b"/>
              <a:pathLst>
                <a:path w="323" h="501" extrusionOk="0">
                  <a:moveTo>
                    <a:pt x="156" y="0"/>
                  </a:moveTo>
                  <a:cubicBezTo>
                    <a:pt x="72" y="0"/>
                    <a:pt x="1" y="72"/>
                    <a:pt x="1" y="155"/>
                  </a:cubicBezTo>
                  <a:lnTo>
                    <a:pt x="1" y="334"/>
                  </a:lnTo>
                  <a:cubicBezTo>
                    <a:pt x="1" y="429"/>
                    <a:pt x="72" y="500"/>
                    <a:pt x="156" y="500"/>
                  </a:cubicBezTo>
                  <a:cubicBezTo>
                    <a:pt x="251" y="500"/>
                    <a:pt x="322" y="429"/>
                    <a:pt x="322" y="334"/>
                  </a:cubicBezTo>
                  <a:lnTo>
                    <a:pt x="322" y="155"/>
                  </a:lnTo>
                  <a:cubicBezTo>
                    <a:pt x="322" y="72"/>
                    <a:pt x="251" y="0"/>
                    <a:pt x="156" y="0"/>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10653;p68"/>
            <p:cNvSpPr/>
            <p:nvPr/>
          </p:nvSpPr>
          <p:spPr>
            <a:xfrm>
              <a:off x="7314775" y="3468397"/>
              <a:ext cx="10201" cy="15872"/>
            </a:xfrm>
            <a:custGeom>
              <a:avLst/>
              <a:gdLst/>
              <a:ahLst/>
              <a:cxnLst/>
              <a:rect l="l" t="t" r="r" b="b"/>
              <a:pathLst>
                <a:path w="322" h="501" extrusionOk="0">
                  <a:moveTo>
                    <a:pt x="155" y="0"/>
                  </a:moveTo>
                  <a:cubicBezTo>
                    <a:pt x="72" y="0"/>
                    <a:pt x="1" y="72"/>
                    <a:pt x="1" y="155"/>
                  </a:cubicBezTo>
                  <a:lnTo>
                    <a:pt x="1" y="334"/>
                  </a:lnTo>
                  <a:cubicBezTo>
                    <a:pt x="1" y="429"/>
                    <a:pt x="72" y="500"/>
                    <a:pt x="155" y="500"/>
                  </a:cubicBezTo>
                  <a:cubicBezTo>
                    <a:pt x="251" y="500"/>
                    <a:pt x="322" y="429"/>
                    <a:pt x="322" y="334"/>
                  </a:cubicBezTo>
                  <a:lnTo>
                    <a:pt x="322" y="155"/>
                  </a:lnTo>
                  <a:cubicBezTo>
                    <a:pt x="322" y="72"/>
                    <a:pt x="251" y="0"/>
                    <a:pt x="155" y="0"/>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10654;p68"/>
            <p:cNvSpPr/>
            <p:nvPr/>
          </p:nvSpPr>
          <p:spPr>
            <a:xfrm>
              <a:off x="7156344" y="3347696"/>
              <a:ext cx="264465" cy="353074"/>
            </a:xfrm>
            <a:custGeom>
              <a:avLst/>
              <a:gdLst/>
              <a:ahLst/>
              <a:cxnLst/>
              <a:rect l="l" t="t" r="r" b="b"/>
              <a:pathLst>
                <a:path w="8348" h="11145" extrusionOk="0">
                  <a:moveTo>
                    <a:pt x="4111" y="310"/>
                  </a:moveTo>
                  <a:cubicBezTo>
                    <a:pt x="4118" y="310"/>
                    <a:pt x="4125" y="310"/>
                    <a:pt x="4132" y="310"/>
                  </a:cubicBezTo>
                  <a:cubicBezTo>
                    <a:pt x="5573" y="322"/>
                    <a:pt x="6740" y="1512"/>
                    <a:pt x="6740" y="2953"/>
                  </a:cubicBezTo>
                  <a:lnTo>
                    <a:pt x="6740" y="3643"/>
                  </a:lnTo>
                  <a:lnTo>
                    <a:pt x="6526" y="3643"/>
                  </a:lnTo>
                  <a:cubicBezTo>
                    <a:pt x="6430" y="3643"/>
                    <a:pt x="6311" y="3632"/>
                    <a:pt x="6216" y="3596"/>
                  </a:cubicBezTo>
                  <a:cubicBezTo>
                    <a:pt x="5859" y="3489"/>
                    <a:pt x="4978" y="3167"/>
                    <a:pt x="4359" y="2119"/>
                  </a:cubicBezTo>
                  <a:cubicBezTo>
                    <a:pt x="4311" y="2048"/>
                    <a:pt x="4299" y="1977"/>
                    <a:pt x="4299" y="1905"/>
                  </a:cubicBezTo>
                  <a:lnTo>
                    <a:pt x="4299" y="1548"/>
                  </a:lnTo>
                  <a:cubicBezTo>
                    <a:pt x="4299" y="1453"/>
                    <a:pt x="4228" y="1381"/>
                    <a:pt x="4132" y="1381"/>
                  </a:cubicBezTo>
                  <a:cubicBezTo>
                    <a:pt x="4049" y="1381"/>
                    <a:pt x="3966" y="1453"/>
                    <a:pt x="3966" y="1548"/>
                  </a:cubicBezTo>
                  <a:lnTo>
                    <a:pt x="3966" y="1905"/>
                  </a:lnTo>
                  <a:cubicBezTo>
                    <a:pt x="3966" y="1977"/>
                    <a:pt x="3954" y="2060"/>
                    <a:pt x="3906" y="2119"/>
                  </a:cubicBezTo>
                  <a:cubicBezTo>
                    <a:pt x="3275" y="3167"/>
                    <a:pt x="2406" y="3489"/>
                    <a:pt x="2049" y="3596"/>
                  </a:cubicBezTo>
                  <a:cubicBezTo>
                    <a:pt x="1942" y="3632"/>
                    <a:pt x="1846" y="3643"/>
                    <a:pt x="1739" y="3643"/>
                  </a:cubicBezTo>
                  <a:lnTo>
                    <a:pt x="1620" y="3643"/>
                  </a:lnTo>
                  <a:cubicBezTo>
                    <a:pt x="1584" y="3643"/>
                    <a:pt x="1561" y="3643"/>
                    <a:pt x="1513" y="3655"/>
                  </a:cubicBezTo>
                  <a:lnTo>
                    <a:pt x="1513" y="2941"/>
                  </a:lnTo>
                  <a:cubicBezTo>
                    <a:pt x="1501" y="1496"/>
                    <a:pt x="2680" y="310"/>
                    <a:pt x="4111" y="310"/>
                  </a:cubicBezTo>
                  <a:close/>
                  <a:moveTo>
                    <a:pt x="1799" y="5013"/>
                  </a:moveTo>
                  <a:cubicBezTo>
                    <a:pt x="1882" y="5322"/>
                    <a:pt x="2049" y="5620"/>
                    <a:pt x="2275" y="5894"/>
                  </a:cubicBezTo>
                  <a:cubicBezTo>
                    <a:pt x="2168" y="6013"/>
                    <a:pt x="2025" y="6084"/>
                    <a:pt x="1858" y="6084"/>
                  </a:cubicBezTo>
                  <a:cubicBezTo>
                    <a:pt x="1561" y="6084"/>
                    <a:pt x="1323" y="5846"/>
                    <a:pt x="1323" y="5548"/>
                  </a:cubicBezTo>
                  <a:cubicBezTo>
                    <a:pt x="1323" y="5275"/>
                    <a:pt x="1525" y="5060"/>
                    <a:pt x="1799" y="5013"/>
                  </a:cubicBezTo>
                  <a:close/>
                  <a:moveTo>
                    <a:pt x="6454" y="5013"/>
                  </a:moveTo>
                  <a:cubicBezTo>
                    <a:pt x="6704" y="5037"/>
                    <a:pt x="6918" y="5263"/>
                    <a:pt x="6918" y="5548"/>
                  </a:cubicBezTo>
                  <a:cubicBezTo>
                    <a:pt x="6918" y="5846"/>
                    <a:pt x="6680" y="6084"/>
                    <a:pt x="6383" y="6084"/>
                  </a:cubicBezTo>
                  <a:cubicBezTo>
                    <a:pt x="6216" y="6084"/>
                    <a:pt x="6073" y="6013"/>
                    <a:pt x="5978" y="5894"/>
                  </a:cubicBezTo>
                  <a:cubicBezTo>
                    <a:pt x="6204" y="5632"/>
                    <a:pt x="6347" y="5334"/>
                    <a:pt x="6454" y="5013"/>
                  </a:cubicBezTo>
                  <a:close/>
                  <a:moveTo>
                    <a:pt x="4132" y="2381"/>
                  </a:moveTo>
                  <a:cubicBezTo>
                    <a:pt x="4823" y="3453"/>
                    <a:pt x="5752" y="3810"/>
                    <a:pt x="6145" y="3905"/>
                  </a:cubicBezTo>
                  <a:cubicBezTo>
                    <a:pt x="6276" y="3941"/>
                    <a:pt x="6406" y="3965"/>
                    <a:pt x="6549" y="3965"/>
                  </a:cubicBezTo>
                  <a:lnTo>
                    <a:pt x="6668" y="3965"/>
                  </a:lnTo>
                  <a:cubicBezTo>
                    <a:pt x="6740" y="3965"/>
                    <a:pt x="6811" y="4001"/>
                    <a:pt x="6871" y="4060"/>
                  </a:cubicBezTo>
                  <a:cubicBezTo>
                    <a:pt x="6930" y="4120"/>
                    <a:pt x="6942" y="4191"/>
                    <a:pt x="6942" y="4263"/>
                  </a:cubicBezTo>
                  <a:cubicBezTo>
                    <a:pt x="6930" y="4405"/>
                    <a:pt x="6799" y="4501"/>
                    <a:pt x="6645" y="4501"/>
                  </a:cubicBezTo>
                  <a:lnTo>
                    <a:pt x="6573" y="4501"/>
                  </a:lnTo>
                  <a:cubicBezTo>
                    <a:pt x="6573" y="4417"/>
                    <a:pt x="6514" y="4346"/>
                    <a:pt x="6430" y="4322"/>
                  </a:cubicBezTo>
                  <a:cubicBezTo>
                    <a:pt x="6335" y="4322"/>
                    <a:pt x="6264" y="4382"/>
                    <a:pt x="6252" y="4477"/>
                  </a:cubicBezTo>
                  <a:cubicBezTo>
                    <a:pt x="6204" y="5001"/>
                    <a:pt x="5966" y="5489"/>
                    <a:pt x="5573" y="5858"/>
                  </a:cubicBezTo>
                  <a:cubicBezTo>
                    <a:pt x="5192" y="6215"/>
                    <a:pt x="4680" y="6430"/>
                    <a:pt x="4144" y="6430"/>
                  </a:cubicBezTo>
                  <a:cubicBezTo>
                    <a:pt x="3585" y="6430"/>
                    <a:pt x="3073" y="6227"/>
                    <a:pt x="2692" y="5858"/>
                  </a:cubicBezTo>
                  <a:cubicBezTo>
                    <a:pt x="2299" y="5501"/>
                    <a:pt x="2061" y="5013"/>
                    <a:pt x="2025" y="4477"/>
                  </a:cubicBezTo>
                  <a:cubicBezTo>
                    <a:pt x="2025" y="4389"/>
                    <a:pt x="1943" y="4321"/>
                    <a:pt x="1865" y="4321"/>
                  </a:cubicBezTo>
                  <a:cubicBezTo>
                    <a:pt x="1859" y="4321"/>
                    <a:pt x="1852" y="4321"/>
                    <a:pt x="1846" y="4322"/>
                  </a:cubicBezTo>
                  <a:cubicBezTo>
                    <a:pt x="1751" y="4322"/>
                    <a:pt x="1680" y="4417"/>
                    <a:pt x="1692" y="4501"/>
                  </a:cubicBezTo>
                  <a:lnTo>
                    <a:pt x="1620" y="4501"/>
                  </a:lnTo>
                  <a:cubicBezTo>
                    <a:pt x="1465" y="4501"/>
                    <a:pt x="1334" y="4405"/>
                    <a:pt x="1323" y="4263"/>
                  </a:cubicBezTo>
                  <a:cubicBezTo>
                    <a:pt x="1311" y="4191"/>
                    <a:pt x="1334" y="4120"/>
                    <a:pt x="1394" y="4060"/>
                  </a:cubicBezTo>
                  <a:cubicBezTo>
                    <a:pt x="1442" y="4001"/>
                    <a:pt x="1513" y="3965"/>
                    <a:pt x="1608" y="3965"/>
                  </a:cubicBezTo>
                  <a:lnTo>
                    <a:pt x="1727" y="3965"/>
                  </a:lnTo>
                  <a:cubicBezTo>
                    <a:pt x="1858" y="3965"/>
                    <a:pt x="2001" y="3953"/>
                    <a:pt x="2120" y="3905"/>
                  </a:cubicBezTo>
                  <a:cubicBezTo>
                    <a:pt x="2513" y="3810"/>
                    <a:pt x="3430" y="3453"/>
                    <a:pt x="4132" y="2381"/>
                  </a:cubicBezTo>
                  <a:close/>
                  <a:moveTo>
                    <a:pt x="5740" y="6108"/>
                  </a:moveTo>
                  <a:cubicBezTo>
                    <a:pt x="5871" y="6251"/>
                    <a:pt x="6037" y="6346"/>
                    <a:pt x="6228" y="6382"/>
                  </a:cubicBezTo>
                  <a:cubicBezTo>
                    <a:pt x="6287" y="6739"/>
                    <a:pt x="6406" y="6953"/>
                    <a:pt x="6526" y="7203"/>
                  </a:cubicBezTo>
                  <a:cubicBezTo>
                    <a:pt x="6645" y="7418"/>
                    <a:pt x="6764" y="7656"/>
                    <a:pt x="6871" y="8061"/>
                  </a:cubicBezTo>
                  <a:lnTo>
                    <a:pt x="5680" y="7644"/>
                  </a:lnTo>
                  <a:cubicBezTo>
                    <a:pt x="5478" y="7573"/>
                    <a:pt x="5323" y="7358"/>
                    <a:pt x="5323" y="7144"/>
                  </a:cubicBezTo>
                  <a:lnTo>
                    <a:pt x="5323" y="6430"/>
                  </a:lnTo>
                  <a:cubicBezTo>
                    <a:pt x="5478" y="6334"/>
                    <a:pt x="5621" y="6227"/>
                    <a:pt x="5740" y="6108"/>
                  </a:cubicBezTo>
                  <a:close/>
                  <a:moveTo>
                    <a:pt x="4978" y="6584"/>
                  </a:moveTo>
                  <a:lnTo>
                    <a:pt x="4978" y="7144"/>
                  </a:lnTo>
                  <a:cubicBezTo>
                    <a:pt x="4978" y="7442"/>
                    <a:pt x="5144" y="7715"/>
                    <a:pt x="5383" y="7870"/>
                  </a:cubicBezTo>
                  <a:cubicBezTo>
                    <a:pt x="5252" y="8132"/>
                    <a:pt x="4847" y="8727"/>
                    <a:pt x="4049" y="9370"/>
                  </a:cubicBezTo>
                  <a:cubicBezTo>
                    <a:pt x="3823" y="9180"/>
                    <a:pt x="3644" y="8989"/>
                    <a:pt x="3489" y="8823"/>
                  </a:cubicBezTo>
                  <a:cubicBezTo>
                    <a:pt x="3132" y="8406"/>
                    <a:pt x="2930" y="8061"/>
                    <a:pt x="2823" y="7870"/>
                  </a:cubicBezTo>
                  <a:cubicBezTo>
                    <a:pt x="3073" y="7715"/>
                    <a:pt x="3228" y="7442"/>
                    <a:pt x="3228" y="7144"/>
                  </a:cubicBezTo>
                  <a:lnTo>
                    <a:pt x="3228" y="6584"/>
                  </a:lnTo>
                  <a:cubicBezTo>
                    <a:pt x="3513" y="6691"/>
                    <a:pt x="3811" y="6751"/>
                    <a:pt x="4109" y="6751"/>
                  </a:cubicBezTo>
                  <a:cubicBezTo>
                    <a:pt x="4418" y="6751"/>
                    <a:pt x="4716" y="6691"/>
                    <a:pt x="4978" y="6584"/>
                  </a:cubicBezTo>
                  <a:close/>
                  <a:moveTo>
                    <a:pt x="4144" y="0"/>
                  </a:moveTo>
                  <a:cubicBezTo>
                    <a:pt x="2525" y="0"/>
                    <a:pt x="1203" y="1322"/>
                    <a:pt x="1203" y="2941"/>
                  </a:cubicBezTo>
                  <a:lnTo>
                    <a:pt x="1203" y="3822"/>
                  </a:lnTo>
                  <a:lnTo>
                    <a:pt x="1192" y="3834"/>
                  </a:lnTo>
                  <a:cubicBezTo>
                    <a:pt x="1072" y="3953"/>
                    <a:pt x="1025" y="4132"/>
                    <a:pt x="1037" y="4298"/>
                  </a:cubicBezTo>
                  <a:cubicBezTo>
                    <a:pt x="1072" y="4536"/>
                    <a:pt x="1227" y="4727"/>
                    <a:pt x="1453" y="4798"/>
                  </a:cubicBezTo>
                  <a:cubicBezTo>
                    <a:pt x="1203" y="4953"/>
                    <a:pt x="1037" y="5227"/>
                    <a:pt x="1037" y="5548"/>
                  </a:cubicBezTo>
                  <a:cubicBezTo>
                    <a:pt x="1037" y="6025"/>
                    <a:pt x="1430" y="6406"/>
                    <a:pt x="1906" y="6406"/>
                  </a:cubicBezTo>
                  <a:cubicBezTo>
                    <a:pt x="2144" y="6406"/>
                    <a:pt x="2382" y="6299"/>
                    <a:pt x="2537" y="6120"/>
                  </a:cubicBezTo>
                  <a:cubicBezTo>
                    <a:pt x="2680" y="6239"/>
                    <a:pt x="2811" y="6346"/>
                    <a:pt x="2954" y="6441"/>
                  </a:cubicBezTo>
                  <a:lnTo>
                    <a:pt x="2954" y="7156"/>
                  </a:lnTo>
                  <a:cubicBezTo>
                    <a:pt x="2954" y="7370"/>
                    <a:pt x="2811" y="7584"/>
                    <a:pt x="2596" y="7656"/>
                  </a:cubicBezTo>
                  <a:lnTo>
                    <a:pt x="799" y="8299"/>
                  </a:lnTo>
                  <a:cubicBezTo>
                    <a:pt x="322" y="8466"/>
                    <a:pt x="1" y="8918"/>
                    <a:pt x="1" y="9442"/>
                  </a:cubicBezTo>
                  <a:lnTo>
                    <a:pt x="1" y="10966"/>
                  </a:lnTo>
                  <a:cubicBezTo>
                    <a:pt x="1" y="11049"/>
                    <a:pt x="72" y="11121"/>
                    <a:pt x="156" y="11121"/>
                  </a:cubicBezTo>
                  <a:cubicBezTo>
                    <a:pt x="251" y="11121"/>
                    <a:pt x="322" y="11049"/>
                    <a:pt x="322" y="10966"/>
                  </a:cubicBezTo>
                  <a:lnTo>
                    <a:pt x="322" y="9442"/>
                  </a:lnTo>
                  <a:cubicBezTo>
                    <a:pt x="322" y="9073"/>
                    <a:pt x="561" y="8727"/>
                    <a:pt x="918" y="8608"/>
                  </a:cubicBezTo>
                  <a:lnTo>
                    <a:pt x="1394" y="8442"/>
                  </a:lnTo>
                  <a:cubicBezTo>
                    <a:pt x="1477" y="8954"/>
                    <a:pt x="1573" y="9478"/>
                    <a:pt x="1692" y="9966"/>
                  </a:cubicBezTo>
                  <a:cubicBezTo>
                    <a:pt x="1704" y="10037"/>
                    <a:pt x="1775" y="10097"/>
                    <a:pt x="1858" y="10097"/>
                  </a:cubicBezTo>
                  <a:lnTo>
                    <a:pt x="1882" y="10097"/>
                  </a:lnTo>
                  <a:cubicBezTo>
                    <a:pt x="1977" y="10085"/>
                    <a:pt x="2037" y="9990"/>
                    <a:pt x="2001" y="9906"/>
                  </a:cubicBezTo>
                  <a:cubicBezTo>
                    <a:pt x="1894" y="9418"/>
                    <a:pt x="1799" y="8858"/>
                    <a:pt x="1704" y="8358"/>
                  </a:cubicBezTo>
                  <a:lnTo>
                    <a:pt x="1965" y="8263"/>
                  </a:lnTo>
                  <a:cubicBezTo>
                    <a:pt x="2275" y="9275"/>
                    <a:pt x="2656" y="10382"/>
                    <a:pt x="3180" y="11085"/>
                  </a:cubicBezTo>
                  <a:cubicBezTo>
                    <a:pt x="3216" y="11121"/>
                    <a:pt x="3251" y="11144"/>
                    <a:pt x="3311" y="11144"/>
                  </a:cubicBezTo>
                  <a:cubicBezTo>
                    <a:pt x="3347" y="11144"/>
                    <a:pt x="3394" y="11121"/>
                    <a:pt x="3418" y="11109"/>
                  </a:cubicBezTo>
                  <a:cubicBezTo>
                    <a:pt x="3489" y="11049"/>
                    <a:pt x="3513" y="10966"/>
                    <a:pt x="3454" y="10882"/>
                  </a:cubicBezTo>
                  <a:cubicBezTo>
                    <a:pt x="2894" y="10144"/>
                    <a:pt x="2466" y="8823"/>
                    <a:pt x="2275" y="8144"/>
                  </a:cubicBezTo>
                  <a:lnTo>
                    <a:pt x="2596" y="8025"/>
                  </a:lnTo>
                  <a:cubicBezTo>
                    <a:pt x="2704" y="8227"/>
                    <a:pt x="2930" y="8596"/>
                    <a:pt x="3311" y="9061"/>
                  </a:cubicBezTo>
                  <a:cubicBezTo>
                    <a:pt x="3835" y="9656"/>
                    <a:pt x="4740" y="10490"/>
                    <a:pt x="6216" y="11121"/>
                  </a:cubicBezTo>
                  <a:cubicBezTo>
                    <a:pt x="6228" y="11144"/>
                    <a:pt x="6264" y="11144"/>
                    <a:pt x="6276" y="11144"/>
                  </a:cubicBezTo>
                  <a:cubicBezTo>
                    <a:pt x="6335" y="11144"/>
                    <a:pt x="6395" y="11109"/>
                    <a:pt x="6430" y="11037"/>
                  </a:cubicBezTo>
                  <a:cubicBezTo>
                    <a:pt x="6454" y="10942"/>
                    <a:pt x="6430" y="10859"/>
                    <a:pt x="6335" y="10823"/>
                  </a:cubicBezTo>
                  <a:cubicBezTo>
                    <a:pt x="5502" y="10454"/>
                    <a:pt x="4847" y="10025"/>
                    <a:pt x="4359" y="9620"/>
                  </a:cubicBezTo>
                  <a:cubicBezTo>
                    <a:pt x="5204" y="8918"/>
                    <a:pt x="5621" y="8299"/>
                    <a:pt x="5775" y="8025"/>
                  </a:cubicBezTo>
                  <a:lnTo>
                    <a:pt x="6097" y="8144"/>
                  </a:lnTo>
                  <a:cubicBezTo>
                    <a:pt x="5918" y="8727"/>
                    <a:pt x="5728" y="9251"/>
                    <a:pt x="5502" y="9692"/>
                  </a:cubicBezTo>
                  <a:cubicBezTo>
                    <a:pt x="5454" y="9775"/>
                    <a:pt x="5502" y="9870"/>
                    <a:pt x="5573" y="9918"/>
                  </a:cubicBezTo>
                  <a:cubicBezTo>
                    <a:pt x="5609" y="9930"/>
                    <a:pt x="5621" y="9930"/>
                    <a:pt x="5656" y="9930"/>
                  </a:cubicBezTo>
                  <a:cubicBezTo>
                    <a:pt x="5716" y="9930"/>
                    <a:pt x="5775" y="9906"/>
                    <a:pt x="5799" y="9847"/>
                  </a:cubicBezTo>
                  <a:cubicBezTo>
                    <a:pt x="6014" y="9382"/>
                    <a:pt x="6216" y="8858"/>
                    <a:pt x="6395" y="8263"/>
                  </a:cubicBezTo>
                  <a:lnTo>
                    <a:pt x="7419" y="8620"/>
                  </a:lnTo>
                  <a:cubicBezTo>
                    <a:pt x="7776" y="8739"/>
                    <a:pt x="8014" y="9085"/>
                    <a:pt x="8014" y="9454"/>
                  </a:cubicBezTo>
                  <a:lnTo>
                    <a:pt x="8014" y="10978"/>
                  </a:lnTo>
                  <a:cubicBezTo>
                    <a:pt x="8014" y="11061"/>
                    <a:pt x="8097" y="11144"/>
                    <a:pt x="8181" y="11144"/>
                  </a:cubicBezTo>
                  <a:cubicBezTo>
                    <a:pt x="8276" y="11144"/>
                    <a:pt x="8347" y="11061"/>
                    <a:pt x="8347" y="10978"/>
                  </a:cubicBezTo>
                  <a:lnTo>
                    <a:pt x="8347" y="9454"/>
                  </a:lnTo>
                  <a:cubicBezTo>
                    <a:pt x="8288" y="8906"/>
                    <a:pt x="7978" y="8454"/>
                    <a:pt x="7478" y="8287"/>
                  </a:cubicBezTo>
                  <a:lnTo>
                    <a:pt x="7240" y="8192"/>
                  </a:lnTo>
                  <a:cubicBezTo>
                    <a:pt x="7145" y="7620"/>
                    <a:pt x="6978" y="7323"/>
                    <a:pt x="6847" y="7049"/>
                  </a:cubicBezTo>
                  <a:cubicBezTo>
                    <a:pt x="6740" y="6846"/>
                    <a:pt x="6633" y="6656"/>
                    <a:pt x="6585" y="6382"/>
                  </a:cubicBezTo>
                  <a:cubicBezTo>
                    <a:pt x="6978" y="6287"/>
                    <a:pt x="7264" y="5953"/>
                    <a:pt x="7264" y="5548"/>
                  </a:cubicBezTo>
                  <a:cubicBezTo>
                    <a:pt x="7264" y="5227"/>
                    <a:pt x="7097" y="4953"/>
                    <a:pt x="6847" y="4798"/>
                  </a:cubicBezTo>
                  <a:cubicBezTo>
                    <a:pt x="7061" y="4727"/>
                    <a:pt x="7240" y="4536"/>
                    <a:pt x="7264" y="4298"/>
                  </a:cubicBezTo>
                  <a:cubicBezTo>
                    <a:pt x="7276" y="4132"/>
                    <a:pt x="7216" y="3953"/>
                    <a:pt x="7109" y="3834"/>
                  </a:cubicBezTo>
                  <a:lnTo>
                    <a:pt x="7097" y="3822"/>
                  </a:lnTo>
                  <a:lnTo>
                    <a:pt x="7097" y="2941"/>
                  </a:lnTo>
                  <a:cubicBezTo>
                    <a:pt x="7097" y="1322"/>
                    <a:pt x="5775" y="0"/>
                    <a:pt x="4144" y="0"/>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10655;p68"/>
            <p:cNvSpPr/>
            <p:nvPr/>
          </p:nvSpPr>
          <p:spPr>
            <a:xfrm>
              <a:off x="7212544" y="3678023"/>
              <a:ext cx="14763" cy="21226"/>
            </a:xfrm>
            <a:custGeom>
              <a:avLst/>
              <a:gdLst/>
              <a:ahLst/>
              <a:cxnLst/>
              <a:rect l="l" t="t" r="r" b="b"/>
              <a:pathLst>
                <a:path w="466" h="670" extrusionOk="0">
                  <a:moveTo>
                    <a:pt x="175" y="1"/>
                  </a:moveTo>
                  <a:cubicBezTo>
                    <a:pt x="165" y="1"/>
                    <a:pt x="154" y="2"/>
                    <a:pt x="144" y="3"/>
                  </a:cubicBezTo>
                  <a:cubicBezTo>
                    <a:pt x="49" y="27"/>
                    <a:pt x="1" y="122"/>
                    <a:pt x="25" y="205"/>
                  </a:cubicBezTo>
                  <a:cubicBezTo>
                    <a:pt x="49" y="348"/>
                    <a:pt x="96" y="467"/>
                    <a:pt x="132" y="563"/>
                  </a:cubicBezTo>
                  <a:cubicBezTo>
                    <a:pt x="156" y="646"/>
                    <a:pt x="215" y="670"/>
                    <a:pt x="275" y="670"/>
                  </a:cubicBezTo>
                  <a:cubicBezTo>
                    <a:pt x="287" y="670"/>
                    <a:pt x="311" y="670"/>
                    <a:pt x="334" y="658"/>
                  </a:cubicBezTo>
                  <a:cubicBezTo>
                    <a:pt x="430" y="646"/>
                    <a:pt x="465" y="551"/>
                    <a:pt x="453" y="467"/>
                  </a:cubicBezTo>
                  <a:cubicBezTo>
                    <a:pt x="430" y="360"/>
                    <a:pt x="382" y="253"/>
                    <a:pt x="346" y="122"/>
                  </a:cubicBezTo>
                  <a:cubicBezTo>
                    <a:pt x="325" y="39"/>
                    <a:pt x="250" y="1"/>
                    <a:pt x="175" y="1"/>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10656;p68"/>
            <p:cNvSpPr/>
            <p:nvPr/>
          </p:nvSpPr>
          <p:spPr>
            <a:xfrm>
              <a:off x="7257055" y="3498936"/>
              <a:ext cx="60382" cy="32472"/>
            </a:xfrm>
            <a:custGeom>
              <a:avLst/>
              <a:gdLst/>
              <a:ahLst/>
              <a:cxnLst/>
              <a:rect l="l" t="t" r="r" b="b"/>
              <a:pathLst>
                <a:path w="1906" h="1025" extrusionOk="0">
                  <a:moveTo>
                    <a:pt x="1525" y="322"/>
                  </a:moveTo>
                  <a:cubicBezTo>
                    <a:pt x="1465" y="536"/>
                    <a:pt x="1227" y="703"/>
                    <a:pt x="941" y="703"/>
                  </a:cubicBezTo>
                  <a:cubicBezTo>
                    <a:pt x="656" y="703"/>
                    <a:pt x="430" y="548"/>
                    <a:pt x="346" y="322"/>
                  </a:cubicBezTo>
                  <a:close/>
                  <a:moveTo>
                    <a:pt x="168" y="1"/>
                  </a:moveTo>
                  <a:cubicBezTo>
                    <a:pt x="72" y="1"/>
                    <a:pt x="1" y="72"/>
                    <a:pt x="1" y="167"/>
                  </a:cubicBezTo>
                  <a:cubicBezTo>
                    <a:pt x="1" y="644"/>
                    <a:pt x="430" y="1025"/>
                    <a:pt x="953" y="1025"/>
                  </a:cubicBezTo>
                  <a:cubicBezTo>
                    <a:pt x="1477" y="1025"/>
                    <a:pt x="1906" y="644"/>
                    <a:pt x="1906" y="167"/>
                  </a:cubicBezTo>
                  <a:cubicBezTo>
                    <a:pt x="1894" y="72"/>
                    <a:pt x="1823" y="1"/>
                    <a:pt x="1727" y="1"/>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34"/>
          <p:cNvSpPr txBox="1">
            <a:spLocks noGrp="1"/>
          </p:cNvSpPr>
          <p:nvPr>
            <p:ph type="title"/>
          </p:nvPr>
        </p:nvSpPr>
        <p:spPr>
          <a:xfrm>
            <a:off x="1583222" y="2680321"/>
            <a:ext cx="4044022" cy="1793616"/>
          </a:xfrm>
          <a:prstGeom prst="rect">
            <a:avLst/>
          </a:prstGeom>
        </p:spPr>
        <p:txBody>
          <a:bodyPr spcFirstLastPara="1" wrap="square" lIns="91425" tIns="91425" rIns="91425" bIns="91425" anchor="t" anchorCtr="0">
            <a:noAutofit/>
          </a:bodyPr>
          <a:lstStyle/>
          <a:p>
            <a:pPr lvl="0"/>
            <a:r>
              <a:rPr lang="en" dirty="0" smtClean="0"/>
              <a:t>—</a:t>
            </a:r>
            <a:r>
              <a:rPr lang="id-ID" dirty="0"/>
              <a:t>Masalah tersebut digunakan sebagai suatu konteks bagi </a:t>
            </a:r>
            <a:r>
              <a:rPr lang="id-ID" dirty="0" smtClean="0"/>
              <a:t>peserta didik </a:t>
            </a:r>
            <a:r>
              <a:rPr lang="id-ID" dirty="0"/>
              <a:t>untuk mempelajari cara berpikir kritis dan keterampilan pemecahan masalah, serta untuk memperoleh pengetahuan dan </a:t>
            </a:r>
            <a:r>
              <a:rPr lang="id-ID" dirty="0" smtClean="0"/>
              <a:t>konsep materi </a:t>
            </a:r>
            <a:r>
              <a:rPr lang="id-ID" dirty="0"/>
              <a:t>pelajaran.</a:t>
            </a:r>
            <a:endParaRPr dirty="0"/>
          </a:p>
        </p:txBody>
      </p:sp>
      <p:sp>
        <p:nvSpPr>
          <p:cNvPr id="234" name="Google Shape;234;p34"/>
          <p:cNvSpPr txBox="1">
            <a:spLocks noGrp="1"/>
          </p:cNvSpPr>
          <p:nvPr>
            <p:ph type="subTitle" idx="1"/>
          </p:nvPr>
        </p:nvSpPr>
        <p:spPr>
          <a:xfrm>
            <a:off x="1525534" y="721370"/>
            <a:ext cx="6059002" cy="2189100"/>
          </a:xfrm>
          <a:prstGeom prst="rect">
            <a:avLst/>
          </a:prstGeom>
        </p:spPr>
        <p:txBody>
          <a:bodyPr spcFirstLastPara="1" wrap="square" lIns="91425" tIns="91425" rIns="91425" bIns="91425" anchor="t" anchorCtr="0">
            <a:noAutofit/>
          </a:bodyPr>
          <a:lstStyle/>
          <a:p>
            <a:pPr marL="0" lvl="0" indent="0"/>
            <a:r>
              <a:rPr lang="en" dirty="0" smtClean="0"/>
              <a:t>“</a:t>
            </a:r>
            <a:r>
              <a:rPr lang="id-ID" u="sng" dirty="0"/>
              <a:t>Model P</a:t>
            </a:r>
            <a:r>
              <a:rPr lang="id-ID" u="sng" dirty="0" smtClean="0"/>
              <a:t>embelajaran </a:t>
            </a:r>
            <a:r>
              <a:rPr lang="id-ID" u="sng" dirty="0"/>
              <a:t>B</a:t>
            </a:r>
            <a:r>
              <a:rPr lang="id-ID" u="sng" dirty="0" smtClean="0"/>
              <a:t>erbasis </a:t>
            </a:r>
            <a:r>
              <a:rPr lang="id-ID" u="sng" dirty="0"/>
              <a:t>M</a:t>
            </a:r>
            <a:r>
              <a:rPr lang="id-ID" u="sng" dirty="0" smtClean="0"/>
              <a:t>asalah</a:t>
            </a:r>
            <a:r>
              <a:rPr lang="id-ID" dirty="0" smtClean="0"/>
              <a:t> </a:t>
            </a:r>
            <a:r>
              <a:rPr lang="id-ID" i="1" dirty="0"/>
              <a:t>merupakan sebuah model pembelajaran yang menyajikan masalah dunia nyata sehingga merangsang peserta didik untuk </a:t>
            </a:r>
            <a:r>
              <a:rPr lang="id-ID" i="1" dirty="0" smtClean="0"/>
              <a:t>belajar</a:t>
            </a:r>
            <a:r>
              <a:rPr lang="en" dirty="0" smtClean="0"/>
              <a:t>.”</a:t>
            </a:r>
            <a:endParaRPr dirty="0"/>
          </a:p>
        </p:txBody>
      </p:sp>
      <p:pic>
        <p:nvPicPr>
          <p:cNvPr id="235" name="Google Shape;235;p34"/>
          <p:cNvPicPr preferRelativeResize="0"/>
          <p:nvPr/>
        </p:nvPicPr>
        <p:blipFill>
          <a:blip r:embed="rId3">
            <a:alphaModFix/>
          </a:blip>
          <a:stretch>
            <a:fillRect/>
          </a:stretch>
        </p:blipFill>
        <p:spPr>
          <a:xfrm rot="-695460">
            <a:off x="5811775" y="2292778"/>
            <a:ext cx="1796100" cy="2099898"/>
          </a:xfrm>
          <a:prstGeom prst="rect">
            <a:avLst/>
          </a:prstGeom>
          <a:noFill/>
          <a:ln>
            <a:noFill/>
          </a:ln>
          <a:effectLst>
            <a:outerShdw blurRad="57150" dist="19050" dir="5400000" algn="bl" rotWithShape="0">
              <a:srgbClr val="000000">
                <a:alpha val="50000"/>
              </a:srgbClr>
            </a:outerShdw>
          </a:effectLst>
        </p:spPr>
      </p:pic>
      <p:grpSp>
        <p:nvGrpSpPr>
          <p:cNvPr id="236" name="Google Shape;236;p34"/>
          <p:cNvGrpSpPr/>
          <p:nvPr/>
        </p:nvGrpSpPr>
        <p:grpSpPr>
          <a:xfrm>
            <a:off x="6297734" y="3136796"/>
            <a:ext cx="824184" cy="712067"/>
            <a:chOff x="2341425" y="238100"/>
            <a:chExt cx="1328900" cy="1148125"/>
          </a:xfrm>
        </p:grpSpPr>
        <p:sp>
          <p:nvSpPr>
            <p:cNvPr id="237" name="Google Shape;237;p34"/>
            <p:cNvSpPr/>
            <p:nvPr/>
          </p:nvSpPr>
          <p:spPr>
            <a:xfrm>
              <a:off x="2341425" y="238100"/>
              <a:ext cx="1328900" cy="1148125"/>
            </a:xfrm>
            <a:custGeom>
              <a:avLst/>
              <a:gdLst/>
              <a:ahLst/>
              <a:cxnLst/>
              <a:rect l="l" t="t" r="r" b="b"/>
              <a:pathLst>
                <a:path w="53156" h="45925" extrusionOk="0">
                  <a:moveTo>
                    <a:pt x="49853" y="24103"/>
                  </a:moveTo>
                  <a:cubicBezTo>
                    <a:pt x="50212" y="24609"/>
                    <a:pt x="50681" y="25003"/>
                    <a:pt x="51172" y="25380"/>
                  </a:cubicBezTo>
                  <a:cubicBezTo>
                    <a:pt x="48199" y="26540"/>
                    <a:pt x="45438" y="28144"/>
                    <a:pt x="42987" y="30206"/>
                  </a:cubicBezTo>
                  <a:cubicBezTo>
                    <a:pt x="41727" y="31264"/>
                    <a:pt x="40396" y="32510"/>
                    <a:pt x="39238" y="33887"/>
                  </a:cubicBezTo>
                  <a:cubicBezTo>
                    <a:pt x="39347" y="33688"/>
                    <a:pt x="39460" y="33491"/>
                    <a:pt x="39578" y="33301"/>
                  </a:cubicBezTo>
                  <a:cubicBezTo>
                    <a:pt x="40490" y="31831"/>
                    <a:pt x="41539" y="30449"/>
                    <a:pt x="42711" y="29176"/>
                  </a:cubicBezTo>
                  <a:cubicBezTo>
                    <a:pt x="44775" y="26932"/>
                    <a:pt x="47091" y="25229"/>
                    <a:pt x="49853" y="24103"/>
                  </a:cubicBezTo>
                  <a:close/>
                  <a:moveTo>
                    <a:pt x="35117" y="1053"/>
                  </a:moveTo>
                  <a:lnTo>
                    <a:pt x="35117" y="1053"/>
                  </a:lnTo>
                  <a:cubicBezTo>
                    <a:pt x="36710" y="1715"/>
                    <a:pt x="38294" y="4814"/>
                    <a:pt x="38992" y="5799"/>
                  </a:cubicBezTo>
                  <a:cubicBezTo>
                    <a:pt x="40312" y="7660"/>
                    <a:pt x="41633" y="9523"/>
                    <a:pt x="42954" y="11383"/>
                  </a:cubicBezTo>
                  <a:cubicBezTo>
                    <a:pt x="44182" y="13110"/>
                    <a:pt x="45421" y="14827"/>
                    <a:pt x="46633" y="16564"/>
                  </a:cubicBezTo>
                  <a:cubicBezTo>
                    <a:pt x="46650" y="16588"/>
                    <a:pt x="46667" y="16613"/>
                    <a:pt x="46685" y="16638"/>
                  </a:cubicBezTo>
                  <a:cubicBezTo>
                    <a:pt x="47623" y="18397"/>
                    <a:pt x="48600" y="20134"/>
                    <a:pt x="49618" y="21849"/>
                  </a:cubicBezTo>
                  <a:cubicBezTo>
                    <a:pt x="48693" y="22281"/>
                    <a:pt x="47744" y="23007"/>
                    <a:pt x="47214" y="23343"/>
                  </a:cubicBezTo>
                  <a:cubicBezTo>
                    <a:pt x="45320" y="24544"/>
                    <a:pt x="43587" y="25982"/>
                    <a:pt x="42057" y="27622"/>
                  </a:cubicBezTo>
                  <a:cubicBezTo>
                    <a:pt x="40592" y="29191"/>
                    <a:pt x="39304" y="30938"/>
                    <a:pt x="38281" y="32827"/>
                  </a:cubicBezTo>
                  <a:cubicBezTo>
                    <a:pt x="37877" y="33573"/>
                    <a:pt x="37271" y="34533"/>
                    <a:pt x="36981" y="35496"/>
                  </a:cubicBezTo>
                  <a:cubicBezTo>
                    <a:pt x="36328" y="34434"/>
                    <a:pt x="35635" y="33395"/>
                    <a:pt x="34953" y="32353"/>
                  </a:cubicBezTo>
                  <a:cubicBezTo>
                    <a:pt x="33450" y="30055"/>
                    <a:pt x="31915" y="27777"/>
                    <a:pt x="30347" y="25524"/>
                  </a:cubicBezTo>
                  <a:cubicBezTo>
                    <a:pt x="28841" y="23359"/>
                    <a:pt x="27306" y="21217"/>
                    <a:pt x="25741" y="19095"/>
                  </a:cubicBezTo>
                  <a:cubicBezTo>
                    <a:pt x="24508" y="17421"/>
                    <a:pt x="23256" y="15382"/>
                    <a:pt x="21757" y="13843"/>
                  </a:cubicBezTo>
                  <a:cubicBezTo>
                    <a:pt x="22758" y="10753"/>
                    <a:pt x="24747" y="8361"/>
                    <a:pt x="26903" y="5992"/>
                  </a:cubicBezTo>
                  <a:cubicBezTo>
                    <a:pt x="27357" y="5493"/>
                    <a:pt x="27826" y="4981"/>
                    <a:pt x="28315" y="4481"/>
                  </a:cubicBezTo>
                  <a:cubicBezTo>
                    <a:pt x="29626" y="3498"/>
                    <a:pt x="31045" y="2668"/>
                    <a:pt x="32551" y="2018"/>
                  </a:cubicBezTo>
                  <a:cubicBezTo>
                    <a:pt x="33121" y="1772"/>
                    <a:pt x="33780" y="1496"/>
                    <a:pt x="34476" y="1255"/>
                  </a:cubicBezTo>
                  <a:cubicBezTo>
                    <a:pt x="34702" y="1206"/>
                    <a:pt x="34932" y="1166"/>
                    <a:pt x="35161" y="1125"/>
                  </a:cubicBezTo>
                  <a:cubicBezTo>
                    <a:pt x="35147" y="1101"/>
                    <a:pt x="35132" y="1076"/>
                    <a:pt x="35117" y="1053"/>
                  </a:cubicBezTo>
                  <a:close/>
                  <a:moveTo>
                    <a:pt x="49886" y="22296"/>
                  </a:moveTo>
                  <a:cubicBezTo>
                    <a:pt x="50069" y="22601"/>
                    <a:pt x="50253" y="22905"/>
                    <a:pt x="50437" y="23208"/>
                  </a:cubicBezTo>
                  <a:cubicBezTo>
                    <a:pt x="50328" y="23239"/>
                    <a:pt x="50219" y="23270"/>
                    <a:pt x="50110" y="23305"/>
                  </a:cubicBezTo>
                  <a:cubicBezTo>
                    <a:pt x="50098" y="23304"/>
                    <a:pt x="50086" y="23303"/>
                    <a:pt x="50074" y="23303"/>
                  </a:cubicBezTo>
                  <a:cubicBezTo>
                    <a:pt x="49989" y="23303"/>
                    <a:pt x="49905" y="23334"/>
                    <a:pt x="49839" y="23390"/>
                  </a:cubicBezTo>
                  <a:cubicBezTo>
                    <a:pt x="46983" y="24343"/>
                    <a:pt x="44499" y="26352"/>
                    <a:pt x="42469" y="28520"/>
                  </a:cubicBezTo>
                  <a:cubicBezTo>
                    <a:pt x="40592" y="30525"/>
                    <a:pt x="38254" y="33305"/>
                    <a:pt x="37357" y="36095"/>
                  </a:cubicBezTo>
                  <a:cubicBezTo>
                    <a:pt x="37306" y="36011"/>
                    <a:pt x="37249" y="35923"/>
                    <a:pt x="37190" y="35830"/>
                  </a:cubicBezTo>
                  <a:cubicBezTo>
                    <a:pt x="37565" y="34416"/>
                    <a:pt x="38696" y="32821"/>
                    <a:pt x="39296" y="31878"/>
                  </a:cubicBezTo>
                  <a:cubicBezTo>
                    <a:pt x="40239" y="30393"/>
                    <a:pt x="41330" y="29005"/>
                    <a:pt x="42550" y="27739"/>
                  </a:cubicBezTo>
                  <a:cubicBezTo>
                    <a:pt x="43708" y="26537"/>
                    <a:pt x="44980" y="25451"/>
                    <a:pt x="46348" y="24494"/>
                  </a:cubicBezTo>
                  <a:cubicBezTo>
                    <a:pt x="47234" y="23875"/>
                    <a:pt x="48600" y="22828"/>
                    <a:pt x="49886" y="22296"/>
                  </a:cubicBezTo>
                  <a:close/>
                  <a:moveTo>
                    <a:pt x="20475" y="13918"/>
                  </a:moveTo>
                  <a:cubicBezTo>
                    <a:pt x="20720" y="13985"/>
                    <a:pt x="20968" y="14054"/>
                    <a:pt x="21218" y="14127"/>
                  </a:cubicBezTo>
                  <a:lnTo>
                    <a:pt x="21219" y="14127"/>
                  </a:lnTo>
                  <a:cubicBezTo>
                    <a:pt x="22265" y="15897"/>
                    <a:pt x="23782" y="17534"/>
                    <a:pt x="24979" y="19160"/>
                  </a:cubicBezTo>
                  <a:cubicBezTo>
                    <a:pt x="26409" y="21107"/>
                    <a:pt x="27816" y="23071"/>
                    <a:pt x="29199" y="25052"/>
                  </a:cubicBezTo>
                  <a:cubicBezTo>
                    <a:pt x="30581" y="27035"/>
                    <a:pt x="31937" y="29034"/>
                    <a:pt x="33269" y="31050"/>
                  </a:cubicBezTo>
                  <a:cubicBezTo>
                    <a:pt x="33874" y="31967"/>
                    <a:pt x="34473" y="32886"/>
                    <a:pt x="35069" y="33809"/>
                  </a:cubicBezTo>
                  <a:cubicBezTo>
                    <a:pt x="35425" y="34364"/>
                    <a:pt x="35780" y="34920"/>
                    <a:pt x="36133" y="35475"/>
                  </a:cubicBezTo>
                  <a:lnTo>
                    <a:pt x="36486" y="36032"/>
                  </a:lnTo>
                  <a:cubicBezTo>
                    <a:pt x="36496" y="36074"/>
                    <a:pt x="36508" y="36115"/>
                    <a:pt x="36522" y="36155"/>
                  </a:cubicBezTo>
                  <a:cubicBezTo>
                    <a:pt x="33879" y="32306"/>
                    <a:pt x="31050" y="28568"/>
                    <a:pt x="28325" y="24779"/>
                  </a:cubicBezTo>
                  <a:cubicBezTo>
                    <a:pt x="25722" y="21160"/>
                    <a:pt x="23203" y="17449"/>
                    <a:pt x="20475" y="13918"/>
                  </a:cubicBezTo>
                  <a:close/>
                  <a:moveTo>
                    <a:pt x="37953" y="37630"/>
                  </a:moveTo>
                  <a:cubicBezTo>
                    <a:pt x="37851" y="37834"/>
                    <a:pt x="37753" y="38038"/>
                    <a:pt x="37661" y="38245"/>
                  </a:cubicBezTo>
                  <a:cubicBezTo>
                    <a:pt x="37630" y="38236"/>
                    <a:pt x="37597" y="38231"/>
                    <a:pt x="37565" y="38231"/>
                  </a:cubicBezTo>
                  <a:cubicBezTo>
                    <a:pt x="37533" y="38231"/>
                    <a:pt x="37500" y="38236"/>
                    <a:pt x="37470" y="38245"/>
                  </a:cubicBezTo>
                  <a:cubicBezTo>
                    <a:pt x="37633" y="38041"/>
                    <a:pt x="37793" y="37835"/>
                    <a:pt x="37953" y="37630"/>
                  </a:cubicBezTo>
                  <a:close/>
                  <a:moveTo>
                    <a:pt x="36509" y="38717"/>
                  </a:moveTo>
                  <a:cubicBezTo>
                    <a:pt x="36518" y="38717"/>
                    <a:pt x="36527" y="38717"/>
                    <a:pt x="36536" y="38717"/>
                  </a:cubicBezTo>
                  <a:cubicBezTo>
                    <a:pt x="36609" y="38809"/>
                    <a:pt x="36720" y="38864"/>
                    <a:pt x="36837" y="38865"/>
                  </a:cubicBezTo>
                  <a:cubicBezTo>
                    <a:pt x="36596" y="38971"/>
                    <a:pt x="36282" y="39011"/>
                    <a:pt x="35935" y="39011"/>
                  </a:cubicBezTo>
                  <a:cubicBezTo>
                    <a:pt x="35451" y="39011"/>
                    <a:pt x="34904" y="38934"/>
                    <a:pt x="34409" y="38856"/>
                  </a:cubicBezTo>
                  <a:cubicBezTo>
                    <a:pt x="35105" y="38764"/>
                    <a:pt x="35807" y="38717"/>
                    <a:pt x="36509" y="38717"/>
                  </a:cubicBezTo>
                  <a:close/>
                  <a:moveTo>
                    <a:pt x="15183" y="13113"/>
                  </a:moveTo>
                  <a:cubicBezTo>
                    <a:pt x="16769" y="13113"/>
                    <a:pt x="18319" y="13366"/>
                    <a:pt x="19934" y="13775"/>
                  </a:cubicBezTo>
                  <a:cubicBezTo>
                    <a:pt x="22531" y="17699"/>
                    <a:pt x="25404" y="21460"/>
                    <a:pt x="28149" y="25276"/>
                  </a:cubicBezTo>
                  <a:cubicBezTo>
                    <a:pt x="30879" y="29073"/>
                    <a:pt x="33528" y="32953"/>
                    <a:pt x="36351" y="36684"/>
                  </a:cubicBezTo>
                  <a:cubicBezTo>
                    <a:pt x="34542" y="35843"/>
                    <a:pt x="32568" y="35460"/>
                    <a:pt x="30570" y="35460"/>
                  </a:cubicBezTo>
                  <a:cubicBezTo>
                    <a:pt x="26406" y="35460"/>
                    <a:pt x="22142" y="37123"/>
                    <a:pt x="19074" y="39757"/>
                  </a:cubicBezTo>
                  <a:cubicBezTo>
                    <a:pt x="13793" y="32214"/>
                    <a:pt x="8154" y="24943"/>
                    <a:pt x="2157" y="17945"/>
                  </a:cubicBezTo>
                  <a:lnTo>
                    <a:pt x="2159" y="17945"/>
                  </a:lnTo>
                  <a:cubicBezTo>
                    <a:pt x="5055" y="16227"/>
                    <a:pt x="8015" y="14530"/>
                    <a:pt x="11283" y="13642"/>
                  </a:cubicBezTo>
                  <a:cubicBezTo>
                    <a:pt x="12638" y="13273"/>
                    <a:pt x="13922" y="13113"/>
                    <a:pt x="15183" y="13113"/>
                  </a:cubicBezTo>
                  <a:close/>
                  <a:moveTo>
                    <a:pt x="2578" y="20435"/>
                  </a:moveTo>
                  <a:cubicBezTo>
                    <a:pt x="8168" y="27062"/>
                    <a:pt x="13443" y="33937"/>
                    <a:pt x="18402" y="41058"/>
                  </a:cubicBezTo>
                  <a:cubicBezTo>
                    <a:pt x="18543" y="41262"/>
                    <a:pt x="18758" y="41377"/>
                    <a:pt x="18977" y="41377"/>
                  </a:cubicBezTo>
                  <a:cubicBezTo>
                    <a:pt x="19133" y="41377"/>
                    <a:pt x="19292" y="41318"/>
                    <a:pt x="19427" y="41190"/>
                  </a:cubicBezTo>
                  <a:cubicBezTo>
                    <a:pt x="21632" y="39103"/>
                    <a:pt x="24333" y="37693"/>
                    <a:pt x="27314" y="37090"/>
                  </a:cubicBezTo>
                  <a:cubicBezTo>
                    <a:pt x="28284" y="36894"/>
                    <a:pt x="29226" y="36809"/>
                    <a:pt x="30154" y="36809"/>
                  </a:cubicBezTo>
                  <a:cubicBezTo>
                    <a:pt x="30890" y="36809"/>
                    <a:pt x="31618" y="36863"/>
                    <a:pt x="32345" y="36959"/>
                  </a:cubicBezTo>
                  <a:cubicBezTo>
                    <a:pt x="32139" y="36996"/>
                    <a:pt x="31934" y="37038"/>
                    <a:pt x="31726" y="37085"/>
                  </a:cubicBezTo>
                  <a:cubicBezTo>
                    <a:pt x="29702" y="37535"/>
                    <a:pt x="27672" y="38191"/>
                    <a:pt x="25741" y="38939"/>
                  </a:cubicBezTo>
                  <a:cubicBezTo>
                    <a:pt x="24060" y="39590"/>
                    <a:pt x="22425" y="40379"/>
                    <a:pt x="20975" y="41459"/>
                  </a:cubicBezTo>
                  <a:cubicBezTo>
                    <a:pt x="20335" y="41934"/>
                    <a:pt x="18892" y="42836"/>
                    <a:pt x="18616" y="43758"/>
                  </a:cubicBezTo>
                  <a:cubicBezTo>
                    <a:pt x="15797" y="39642"/>
                    <a:pt x="12269" y="35871"/>
                    <a:pt x="9131" y="31993"/>
                  </a:cubicBezTo>
                  <a:cubicBezTo>
                    <a:pt x="7537" y="30022"/>
                    <a:pt x="5941" y="28055"/>
                    <a:pt x="4343" y="26088"/>
                  </a:cubicBezTo>
                  <a:cubicBezTo>
                    <a:pt x="3509" y="25063"/>
                    <a:pt x="2360" y="24025"/>
                    <a:pt x="1726" y="22872"/>
                  </a:cubicBezTo>
                  <a:lnTo>
                    <a:pt x="1290" y="22336"/>
                  </a:lnTo>
                  <a:cubicBezTo>
                    <a:pt x="1365" y="21812"/>
                    <a:pt x="1612" y="21399"/>
                    <a:pt x="2027" y="21097"/>
                  </a:cubicBezTo>
                  <a:cubicBezTo>
                    <a:pt x="2191" y="20870"/>
                    <a:pt x="2390" y="20654"/>
                    <a:pt x="2578" y="20435"/>
                  </a:cubicBezTo>
                  <a:close/>
                  <a:moveTo>
                    <a:pt x="34214" y="37438"/>
                  </a:moveTo>
                  <a:cubicBezTo>
                    <a:pt x="34480" y="37438"/>
                    <a:pt x="34745" y="37450"/>
                    <a:pt x="35009" y="37476"/>
                  </a:cubicBezTo>
                  <a:cubicBezTo>
                    <a:pt x="35056" y="37488"/>
                    <a:pt x="35104" y="37502"/>
                    <a:pt x="35153" y="37514"/>
                  </a:cubicBezTo>
                  <a:cubicBezTo>
                    <a:pt x="32341" y="37733"/>
                    <a:pt x="29659" y="38637"/>
                    <a:pt x="27141" y="39965"/>
                  </a:cubicBezTo>
                  <a:cubicBezTo>
                    <a:pt x="25564" y="40797"/>
                    <a:pt x="24060" y="41771"/>
                    <a:pt x="22625" y="42823"/>
                  </a:cubicBezTo>
                  <a:cubicBezTo>
                    <a:pt x="22053" y="43241"/>
                    <a:pt x="21266" y="44080"/>
                    <a:pt x="20621" y="44360"/>
                  </a:cubicBezTo>
                  <a:cubicBezTo>
                    <a:pt x="20405" y="44454"/>
                    <a:pt x="20198" y="44493"/>
                    <a:pt x="19997" y="44493"/>
                  </a:cubicBezTo>
                  <a:cubicBezTo>
                    <a:pt x="19802" y="44493"/>
                    <a:pt x="19613" y="44456"/>
                    <a:pt x="19427" y="44400"/>
                  </a:cubicBezTo>
                  <a:cubicBezTo>
                    <a:pt x="19434" y="44391"/>
                    <a:pt x="19440" y="44386"/>
                    <a:pt x="19448" y="44377"/>
                  </a:cubicBezTo>
                  <a:cubicBezTo>
                    <a:pt x="19593" y="44198"/>
                    <a:pt x="19599" y="43995"/>
                    <a:pt x="19448" y="43814"/>
                  </a:cubicBezTo>
                  <a:lnTo>
                    <a:pt x="19430" y="43792"/>
                  </a:lnTo>
                  <a:cubicBezTo>
                    <a:pt x="19697" y="43721"/>
                    <a:pt x="19911" y="43553"/>
                    <a:pt x="20074" y="43287"/>
                  </a:cubicBezTo>
                  <a:cubicBezTo>
                    <a:pt x="20320" y="43038"/>
                    <a:pt x="20576" y="42801"/>
                    <a:pt x="20843" y="42573"/>
                  </a:cubicBezTo>
                  <a:cubicBezTo>
                    <a:pt x="21485" y="42027"/>
                    <a:pt x="22180" y="41552"/>
                    <a:pt x="22907" y="41126"/>
                  </a:cubicBezTo>
                  <a:cubicBezTo>
                    <a:pt x="24188" y="40374"/>
                    <a:pt x="25559" y="39793"/>
                    <a:pt x="26955" y="39291"/>
                  </a:cubicBezTo>
                  <a:cubicBezTo>
                    <a:pt x="29199" y="38484"/>
                    <a:pt x="31750" y="37438"/>
                    <a:pt x="34214" y="37438"/>
                  </a:cubicBezTo>
                  <a:close/>
                  <a:moveTo>
                    <a:pt x="34842" y="0"/>
                  </a:moveTo>
                  <a:cubicBezTo>
                    <a:pt x="34343" y="0"/>
                    <a:pt x="33867" y="188"/>
                    <a:pt x="33507" y="630"/>
                  </a:cubicBezTo>
                  <a:cubicBezTo>
                    <a:pt x="31447" y="1151"/>
                    <a:pt x="29512" y="2015"/>
                    <a:pt x="27862" y="3526"/>
                  </a:cubicBezTo>
                  <a:cubicBezTo>
                    <a:pt x="27217" y="4115"/>
                    <a:pt x="26496" y="4800"/>
                    <a:pt x="25773" y="5555"/>
                  </a:cubicBezTo>
                  <a:cubicBezTo>
                    <a:pt x="23620" y="7604"/>
                    <a:pt x="21769" y="10148"/>
                    <a:pt x="20875" y="12916"/>
                  </a:cubicBezTo>
                  <a:cubicBezTo>
                    <a:pt x="19359" y="12052"/>
                    <a:pt x="17538" y="11727"/>
                    <a:pt x="15721" y="11727"/>
                  </a:cubicBezTo>
                  <a:cubicBezTo>
                    <a:pt x="14356" y="11727"/>
                    <a:pt x="12994" y="11911"/>
                    <a:pt x="11766" y="12185"/>
                  </a:cubicBezTo>
                  <a:cubicBezTo>
                    <a:pt x="7819" y="13067"/>
                    <a:pt x="4277" y="15176"/>
                    <a:pt x="838" y="17217"/>
                  </a:cubicBezTo>
                  <a:cubicBezTo>
                    <a:pt x="458" y="17444"/>
                    <a:pt x="436" y="17923"/>
                    <a:pt x="707" y="18237"/>
                  </a:cubicBezTo>
                  <a:cubicBezTo>
                    <a:pt x="1244" y="18859"/>
                    <a:pt x="1774" y="19488"/>
                    <a:pt x="2305" y="20116"/>
                  </a:cubicBezTo>
                  <a:cubicBezTo>
                    <a:pt x="1441" y="20484"/>
                    <a:pt x="862" y="21064"/>
                    <a:pt x="197" y="21811"/>
                  </a:cubicBezTo>
                  <a:cubicBezTo>
                    <a:pt x="77" y="21947"/>
                    <a:pt x="0" y="22200"/>
                    <a:pt x="127" y="22363"/>
                  </a:cubicBezTo>
                  <a:cubicBezTo>
                    <a:pt x="2951" y="26054"/>
                    <a:pt x="5928" y="29634"/>
                    <a:pt x="8843" y="33254"/>
                  </a:cubicBezTo>
                  <a:cubicBezTo>
                    <a:pt x="11749" y="36861"/>
                    <a:pt x="14485" y="40794"/>
                    <a:pt x="17652" y="44182"/>
                  </a:cubicBezTo>
                  <a:cubicBezTo>
                    <a:pt x="17664" y="44208"/>
                    <a:pt x="17679" y="44232"/>
                    <a:pt x="17699" y="44255"/>
                  </a:cubicBezTo>
                  <a:cubicBezTo>
                    <a:pt x="18282" y="44908"/>
                    <a:pt x="19219" y="45924"/>
                    <a:pt x="20167" y="45924"/>
                  </a:cubicBezTo>
                  <a:cubicBezTo>
                    <a:pt x="20277" y="45924"/>
                    <a:pt x="20387" y="45910"/>
                    <a:pt x="20497" y="45881"/>
                  </a:cubicBezTo>
                  <a:cubicBezTo>
                    <a:pt x="21148" y="45708"/>
                    <a:pt x="21757" y="44978"/>
                    <a:pt x="22286" y="44585"/>
                  </a:cubicBezTo>
                  <a:cubicBezTo>
                    <a:pt x="23162" y="43935"/>
                    <a:pt x="24053" y="43304"/>
                    <a:pt x="24965" y="42705"/>
                  </a:cubicBezTo>
                  <a:cubicBezTo>
                    <a:pt x="27366" y="41130"/>
                    <a:pt x="29934" y="39829"/>
                    <a:pt x="32678" y="39174"/>
                  </a:cubicBezTo>
                  <a:cubicBezTo>
                    <a:pt x="32752" y="39177"/>
                    <a:pt x="32826" y="39174"/>
                    <a:pt x="32900" y="39178"/>
                  </a:cubicBezTo>
                  <a:cubicBezTo>
                    <a:pt x="34054" y="39233"/>
                    <a:pt x="35153" y="39648"/>
                    <a:pt x="36288" y="39715"/>
                  </a:cubicBezTo>
                  <a:cubicBezTo>
                    <a:pt x="36337" y="39718"/>
                    <a:pt x="36385" y="39720"/>
                    <a:pt x="36433" y="39720"/>
                  </a:cubicBezTo>
                  <a:cubicBezTo>
                    <a:pt x="37209" y="39720"/>
                    <a:pt x="37750" y="39337"/>
                    <a:pt x="37827" y="38540"/>
                  </a:cubicBezTo>
                  <a:cubicBezTo>
                    <a:pt x="39593" y="36201"/>
                    <a:pt x="41115" y="33792"/>
                    <a:pt x="43273" y="31744"/>
                  </a:cubicBezTo>
                  <a:cubicBezTo>
                    <a:pt x="44449" y="30626"/>
                    <a:pt x="45716" y="29608"/>
                    <a:pt x="47060" y="28698"/>
                  </a:cubicBezTo>
                  <a:cubicBezTo>
                    <a:pt x="47079" y="28686"/>
                    <a:pt x="47099" y="28675"/>
                    <a:pt x="47118" y="28662"/>
                  </a:cubicBezTo>
                  <a:cubicBezTo>
                    <a:pt x="48826" y="27633"/>
                    <a:pt x="50637" y="26785"/>
                    <a:pt x="52524" y="26133"/>
                  </a:cubicBezTo>
                  <a:cubicBezTo>
                    <a:pt x="52902" y="26003"/>
                    <a:pt x="53156" y="25447"/>
                    <a:pt x="52785" y="25145"/>
                  </a:cubicBezTo>
                  <a:cubicBezTo>
                    <a:pt x="52171" y="24648"/>
                    <a:pt x="51613" y="24099"/>
                    <a:pt x="50959" y="23696"/>
                  </a:cubicBezTo>
                  <a:cubicBezTo>
                    <a:pt x="51006" y="23680"/>
                    <a:pt x="51050" y="23660"/>
                    <a:pt x="51097" y="23645"/>
                  </a:cubicBezTo>
                  <a:cubicBezTo>
                    <a:pt x="51251" y="23594"/>
                    <a:pt x="51309" y="23468"/>
                    <a:pt x="51300" y="23347"/>
                  </a:cubicBezTo>
                  <a:cubicBezTo>
                    <a:pt x="51345" y="23292"/>
                    <a:pt x="51376" y="23227"/>
                    <a:pt x="51391" y="23158"/>
                  </a:cubicBezTo>
                  <a:cubicBezTo>
                    <a:pt x="51657" y="23086"/>
                    <a:pt x="51868" y="22805"/>
                    <a:pt x="51676" y="22507"/>
                  </a:cubicBezTo>
                  <a:cubicBezTo>
                    <a:pt x="51561" y="22326"/>
                    <a:pt x="51447" y="22144"/>
                    <a:pt x="51333" y="21962"/>
                  </a:cubicBezTo>
                  <a:cubicBezTo>
                    <a:pt x="51345" y="21962"/>
                    <a:pt x="51359" y="21961"/>
                    <a:pt x="51371" y="21961"/>
                  </a:cubicBezTo>
                  <a:cubicBezTo>
                    <a:pt x="51374" y="21961"/>
                    <a:pt x="51377" y="21961"/>
                    <a:pt x="51379" y="21961"/>
                  </a:cubicBezTo>
                  <a:cubicBezTo>
                    <a:pt x="51539" y="21961"/>
                    <a:pt x="51585" y="21737"/>
                    <a:pt x="51453" y="21658"/>
                  </a:cubicBezTo>
                  <a:cubicBezTo>
                    <a:pt x="51333" y="21585"/>
                    <a:pt x="51198" y="21544"/>
                    <a:pt x="51056" y="21524"/>
                  </a:cubicBezTo>
                  <a:cubicBezTo>
                    <a:pt x="50796" y="21108"/>
                    <a:pt x="50546" y="20689"/>
                    <a:pt x="50290" y="20269"/>
                  </a:cubicBezTo>
                  <a:cubicBezTo>
                    <a:pt x="50030" y="19581"/>
                    <a:pt x="49589" y="18953"/>
                    <a:pt x="49191" y="18312"/>
                  </a:cubicBezTo>
                  <a:cubicBezTo>
                    <a:pt x="48421" y="17077"/>
                    <a:pt x="47572" y="15893"/>
                    <a:pt x="46728" y="14709"/>
                  </a:cubicBezTo>
                  <a:cubicBezTo>
                    <a:pt x="45005" y="12292"/>
                    <a:pt x="43280" y="9876"/>
                    <a:pt x="41551" y="7464"/>
                  </a:cubicBezTo>
                  <a:cubicBezTo>
                    <a:pt x="40019" y="5325"/>
                    <a:pt x="38618" y="2783"/>
                    <a:pt x="36781" y="897"/>
                  </a:cubicBezTo>
                  <a:cubicBezTo>
                    <a:pt x="36255" y="356"/>
                    <a:pt x="35527" y="0"/>
                    <a:pt x="3484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34"/>
            <p:cNvSpPr/>
            <p:nvPr/>
          </p:nvSpPr>
          <p:spPr>
            <a:xfrm>
              <a:off x="2990175" y="381350"/>
              <a:ext cx="254450" cy="209600"/>
            </a:xfrm>
            <a:custGeom>
              <a:avLst/>
              <a:gdLst/>
              <a:ahLst/>
              <a:cxnLst/>
              <a:rect l="l" t="t" r="r" b="b"/>
              <a:pathLst>
                <a:path w="10178" h="8384" extrusionOk="0">
                  <a:moveTo>
                    <a:pt x="9489" y="1"/>
                  </a:moveTo>
                  <a:cubicBezTo>
                    <a:pt x="9460" y="1"/>
                    <a:pt x="9430" y="3"/>
                    <a:pt x="9398" y="7"/>
                  </a:cubicBezTo>
                  <a:cubicBezTo>
                    <a:pt x="5315" y="589"/>
                    <a:pt x="1324" y="4315"/>
                    <a:pt x="48" y="8144"/>
                  </a:cubicBezTo>
                  <a:cubicBezTo>
                    <a:pt x="1" y="8286"/>
                    <a:pt x="119" y="8384"/>
                    <a:pt x="239" y="8384"/>
                  </a:cubicBezTo>
                  <a:cubicBezTo>
                    <a:pt x="302" y="8384"/>
                    <a:pt x="366" y="8357"/>
                    <a:pt x="406" y="8294"/>
                  </a:cubicBezTo>
                  <a:cubicBezTo>
                    <a:pt x="1475" y="6637"/>
                    <a:pt x="2632" y="5068"/>
                    <a:pt x="4157" y="3799"/>
                  </a:cubicBezTo>
                  <a:cubicBezTo>
                    <a:pt x="5839" y="2399"/>
                    <a:pt x="7661" y="1727"/>
                    <a:pt x="9647" y="909"/>
                  </a:cubicBezTo>
                  <a:cubicBezTo>
                    <a:pt x="10177" y="691"/>
                    <a:pt x="10017" y="1"/>
                    <a:pt x="948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34"/>
            <p:cNvSpPr/>
            <p:nvPr/>
          </p:nvSpPr>
          <p:spPr>
            <a:xfrm>
              <a:off x="3026350" y="441550"/>
              <a:ext cx="247225" cy="201350"/>
            </a:xfrm>
            <a:custGeom>
              <a:avLst/>
              <a:gdLst/>
              <a:ahLst/>
              <a:cxnLst/>
              <a:rect l="l" t="t" r="r" b="b"/>
              <a:pathLst>
                <a:path w="9889" h="8054" extrusionOk="0">
                  <a:moveTo>
                    <a:pt x="9472" y="1"/>
                  </a:moveTo>
                  <a:cubicBezTo>
                    <a:pt x="9466" y="1"/>
                    <a:pt x="9460" y="1"/>
                    <a:pt x="9454" y="1"/>
                  </a:cubicBezTo>
                  <a:cubicBezTo>
                    <a:pt x="5735" y="204"/>
                    <a:pt x="1142" y="4281"/>
                    <a:pt x="59" y="7752"/>
                  </a:cubicBezTo>
                  <a:cubicBezTo>
                    <a:pt x="0" y="7941"/>
                    <a:pt x="141" y="8053"/>
                    <a:pt x="292" y="8053"/>
                  </a:cubicBezTo>
                  <a:cubicBezTo>
                    <a:pt x="375" y="8053"/>
                    <a:pt x="460" y="8019"/>
                    <a:pt x="517" y="7945"/>
                  </a:cubicBezTo>
                  <a:cubicBezTo>
                    <a:pt x="1756" y="6329"/>
                    <a:pt x="2771" y="4701"/>
                    <a:pt x="4382" y="3401"/>
                  </a:cubicBezTo>
                  <a:cubicBezTo>
                    <a:pt x="6005" y="2092"/>
                    <a:pt x="7844" y="1590"/>
                    <a:pt x="9618" y="609"/>
                  </a:cubicBezTo>
                  <a:cubicBezTo>
                    <a:pt x="9889" y="460"/>
                    <a:pt x="9783" y="1"/>
                    <a:pt x="947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34"/>
            <p:cNvSpPr/>
            <p:nvPr/>
          </p:nvSpPr>
          <p:spPr>
            <a:xfrm>
              <a:off x="3172850" y="661350"/>
              <a:ext cx="224850" cy="198300"/>
            </a:xfrm>
            <a:custGeom>
              <a:avLst/>
              <a:gdLst/>
              <a:ahLst/>
              <a:cxnLst/>
              <a:rect l="l" t="t" r="r" b="b"/>
              <a:pathLst>
                <a:path w="8994" h="7932" extrusionOk="0">
                  <a:moveTo>
                    <a:pt x="8456" y="0"/>
                  </a:moveTo>
                  <a:cubicBezTo>
                    <a:pt x="8425" y="0"/>
                    <a:pt x="8392" y="4"/>
                    <a:pt x="8358" y="11"/>
                  </a:cubicBezTo>
                  <a:cubicBezTo>
                    <a:pt x="5106" y="738"/>
                    <a:pt x="1076" y="4402"/>
                    <a:pt x="60" y="7579"/>
                  </a:cubicBezTo>
                  <a:cubicBezTo>
                    <a:pt x="1" y="7765"/>
                    <a:pt x="174" y="7931"/>
                    <a:pt x="343" y="7931"/>
                  </a:cubicBezTo>
                  <a:cubicBezTo>
                    <a:pt x="409" y="7931"/>
                    <a:pt x="474" y="7907"/>
                    <a:pt x="524" y="7849"/>
                  </a:cubicBezTo>
                  <a:cubicBezTo>
                    <a:pt x="1689" y="6518"/>
                    <a:pt x="2590" y="5030"/>
                    <a:pt x="3913" y="3818"/>
                  </a:cubicBezTo>
                  <a:cubicBezTo>
                    <a:pt x="5371" y="2483"/>
                    <a:pt x="7047" y="1783"/>
                    <a:pt x="8657" y="718"/>
                  </a:cubicBezTo>
                  <a:cubicBezTo>
                    <a:pt x="8993" y="494"/>
                    <a:pt x="8826" y="0"/>
                    <a:pt x="845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34"/>
            <p:cNvSpPr/>
            <p:nvPr/>
          </p:nvSpPr>
          <p:spPr>
            <a:xfrm>
              <a:off x="3219000" y="725650"/>
              <a:ext cx="226500" cy="215375"/>
            </a:xfrm>
            <a:custGeom>
              <a:avLst/>
              <a:gdLst/>
              <a:ahLst/>
              <a:cxnLst/>
              <a:rect l="l" t="t" r="r" b="b"/>
              <a:pathLst>
                <a:path w="9060" h="8615" extrusionOk="0">
                  <a:moveTo>
                    <a:pt x="8466" y="1"/>
                  </a:moveTo>
                  <a:cubicBezTo>
                    <a:pt x="8403" y="1"/>
                    <a:pt x="8336" y="16"/>
                    <a:pt x="8267" y="50"/>
                  </a:cubicBezTo>
                  <a:cubicBezTo>
                    <a:pt x="6348" y="1017"/>
                    <a:pt x="4571" y="2396"/>
                    <a:pt x="3025" y="3882"/>
                  </a:cubicBezTo>
                  <a:cubicBezTo>
                    <a:pt x="1836" y="5024"/>
                    <a:pt x="0" y="6568"/>
                    <a:pt x="62" y="8367"/>
                  </a:cubicBezTo>
                  <a:cubicBezTo>
                    <a:pt x="66" y="8507"/>
                    <a:pt x="206" y="8614"/>
                    <a:pt x="335" y="8614"/>
                  </a:cubicBezTo>
                  <a:cubicBezTo>
                    <a:pt x="409" y="8614"/>
                    <a:pt x="480" y="8578"/>
                    <a:pt x="518" y="8491"/>
                  </a:cubicBezTo>
                  <a:cubicBezTo>
                    <a:pt x="2016" y="5007"/>
                    <a:pt x="5594" y="2708"/>
                    <a:pt x="8679" y="755"/>
                  </a:cubicBezTo>
                  <a:cubicBezTo>
                    <a:pt x="9059" y="514"/>
                    <a:pt x="8832" y="1"/>
                    <a:pt x="84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34"/>
            <p:cNvSpPr/>
            <p:nvPr/>
          </p:nvSpPr>
          <p:spPr>
            <a:xfrm>
              <a:off x="2528200" y="658025"/>
              <a:ext cx="405900" cy="260600"/>
            </a:xfrm>
            <a:custGeom>
              <a:avLst/>
              <a:gdLst/>
              <a:ahLst/>
              <a:cxnLst/>
              <a:rect l="l" t="t" r="r" b="b"/>
              <a:pathLst>
                <a:path w="16236" h="10424" extrusionOk="0">
                  <a:moveTo>
                    <a:pt x="1382" y="2708"/>
                  </a:moveTo>
                  <a:cubicBezTo>
                    <a:pt x="2705" y="4465"/>
                    <a:pt x="4361" y="5818"/>
                    <a:pt x="5564" y="7549"/>
                  </a:cubicBezTo>
                  <a:cubicBezTo>
                    <a:pt x="5049" y="7000"/>
                    <a:pt x="4518" y="6467"/>
                    <a:pt x="3972" y="5947"/>
                  </a:cubicBezTo>
                  <a:cubicBezTo>
                    <a:pt x="3369" y="5370"/>
                    <a:pt x="2751" y="4825"/>
                    <a:pt x="2113" y="4299"/>
                  </a:cubicBezTo>
                  <a:cubicBezTo>
                    <a:pt x="2286" y="4264"/>
                    <a:pt x="2405" y="4031"/>
                    <a:pt x="2251" y="3877"/>
                  </a:cubicBezTo>
                  <a:cubicBezTo>
                    <a:pt x="1869" y="3498"/>
                    <a:pt x="1454" y="3168"/>
                    <a:pt x="1030" y="2840"/>
                  </a:cubicBezTo>
                  <a:lnTo>
                    <a:pt x="1382" y="2708"/>
                  </a:lnTo>
                  <a:close/>
                  <a:moveTo>
                    <a:pt x="9295" y="739"/>
                  </a:moveTo>
                  <a:cubicBezTo>
                    <a:pt x="10900" y="739"/>
                    <a:pt x="11714" y="2042"/>
                    <a:pt x="12738" y="3153"/>
                  </a:cubicBezTo>
                  <a:cubicBezTo>
                    <a:pt x="13607" y="4096"/>
                    <a:pt x="14464" y="5049"/>
                    <a:pt x="15310" y="6013"/>
                  </a:cubicBezTo>
                  <a:cubicBezTo>
                    <a:pt x="13936" y="6363"/>
                    <a:pt x="12589" y="6790"/>
                    <a:pt x="11275" y="7331"/>
                  </a:cubicBezTo>
                  <a:cubicBezTo>
                    <a:pt x="10703" y="7567"/>
                    <a:pt x="10139" y="7820"/>
                    <a:pt x="9583" y="8091"/>
                  </a:cubicBezTo>
                  <a:cubicBezTo>
                    <a:pt x="9104" y="8323"/>
                    <a:pt x="7997" y="9216"/>
                    <a:pt x="7494" y="9216"/>
                  </a:cubicBezTo>
                  <a:cubicBezTo>
                    <a:pt x="7280" y="9214"/>
                    <a:pt x="7087" y="9143"/>
                    <a:pt x="6911" y="9028"/>
                  </a:cubicBezTo>
                  <a:cubicBezTo>
                    <a:pt x="5976" y="6497"/>
                    <a:pt x="3660" y="4237"/>
                    <a:pt x="1564" y="2642"/>
                  </a:cubicBezTo>
                  <a:cubicBezTo>
                    <a:pt x="3992" y="1737"/>
                    <a:pt x="6804" y="749"/>
                    <a:pt x="9284" y="739"/>
                  </a:cubicBezTo>
                  <a:cubicBezTo>
                    <a:pt x="9288" y="739"/>
                    <a:pt x="9291" y="739"/>
                    <a:pt x="9295" y="739"/>
                  </a:cubicBezTo>
                  <a:close/>
                  <a:moveTo>
                    <a:pt x="9522" y="0"/>
                  </a:moveTo>
                  <a:cubicBezTo>
                    <a:pt x="8353" y="0"/>
                    <a:pt x="6970" y="475"/>
                    <a:pt x="5977" y="700"/>
                  </a:cubicBezTo>
                  <a:cubicBezTo>
                    <a:pt x="4041" y="1140"/>
                    <a:pt x="2155" y="1729"/>
                    <a:pt x="300" y="2432"/>
                  </a:cubicBezTo>
                  <a:cubicBezTo>
                    <a:pt x="25" y="2536"/>
                    <a:pt x="1" y="2846"/>
                    <a:pt x="223" y="3018"/>
                  </a:cubicBezTo>
                  <a:cubicBezTo>
                    <a:pt x="702" y="3388"/>
                    <a:pt x="1169" y="3763"/>
                    <a:pt x="1673" y="4093"/>
                  </a:cubicBezTo>
                  <a:cubicBezTo>
                    <a:pt x="3491" y="5760"/>
                    <a:pt x="5144" y="7550"/>
                    <a:pt x="6623" y="9541"/>
                  </a:cubicBezTo>
                  <a:cubicBezTo>
                    <a:pt x="6713" y="9781"/>
                    <a:pt x="6797" y="10028"/>
                    <a:pt x="6867" y="10287"/>
                  </a:cubicBezTo>
                  <a:cubicBezTo>
                    <a:pt x="6892" y="10382"/>
                    <a:pt x="6963" y="10423"/>
                    <a:pt x="7035" y="10423"/>
                  </a:cubicBezTo>
                  <a:cubicBezTo>
                    <a:pt x="7146" y="10423"/>
                    <a:pt x="7261" y="10329"/>
                    <a:pt x="7234" y="10186"/>
                  </a:cubicBezTo>
                  <a:cubicBezTo>
                    <a:pt x="7224" y="10130"/>
                    <a:pt x="7207" y="10076"/>
                    <a:pt x="7196" y="10021"/>
                  </a:cubicBezTo>
                  <a:cubicBezTo>
                    <a:pt x="7219" y="10016"/>
                    <a:pt x="7243" y="10009"/>
                    <a:pt x="7264" y="9998"/>
                  </a:cubicBezTo>
                  <a:cubicBezTo>
                    <a:pt x="9998" y="8390"/>
                    <a:pt x="12869" y="7216"/>
                    <a:pt x="15954" y="6481"/>
                  </a:cubicBezTo>
                  <a:cubicBezTo>
                    <a:pt x="16193" y="6424"/>
                    <a:pt x="16235" y="6133"/>
                    <a:pt x="16091" y="5967"/>
                  </a:cubicBezTo>
                  <a:cubicBezTo>
                    <a:pt x="14926" y="4637"/>
                    <a:pt x="13744" y="3322"/>
                    <a:pt x="12545" y="2023"/>
                  </a:cubicBezTo>
                  <a:cubicBezTo>
                    <a:pt x="11928" y="1357"/>
                    <a:pt x="11266" y="350"/>
                    <a:pt x="10341" y="98"/>
                  </a:cubicBezTo>
                  <a:cubicBezTo>
                    <a:pt x="10087" y="29"/>
                    <a:pt x="9811" y="0"/>
                    <a:pt x="952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34"/>
            <p:cNvSpPr/>
            <p:nvPr/>
          </p:nvSpPr>
          <p:spPr>
            <a:xfrm>
              <a:off x="2739725" y="878000"/>
              <a:ext cx="265375" cy="114400"/>
            </a:xfrm>
            <a:custGeom>
              <a:avLst/>
              <a:gdLst/>
              <a:ahLst/>
              <a:cxnLst/>
              <a:rect l="l" t="t" r="r" b="b"/>
              <a:pathLst>
                <a:path w="10615" h="4576" extrusionOk="0">
                  <a:moveTo>
                    <a:pt x="8807" y="0"/>
                  </a:moveTo>
                  <a:cubicBezTo>
                    <a:pt x="5620" y="0"/>
                    <a:pt x="1581" y="1966"/>
                    <a:pt x="54" y="4386"/>
                  </a:cubicBezTo>
                  <a:cubicBezTo>
                    <a:pt x="1" y="4471"/>
                    <a:pt x="79" y="4576"/>
                    <a:pt x="166" y="4576"/>
                  </a:cubicBezTo>
                  <a:cubicBezTo>
                    <a:pt x="186" y="4576"/>
                    <a:pt x="207" y="4570"/>
                    <a:pt x="226" y="4558"/>
                  </a:cubicBezTo>
                  <a:cubicBezTo>
                    <a:pt x="1875" y="3508"/>
                    <a:pt x="3258" y="2278"/>
                    <a:pt x="5131" y="1591"/>
                  </a:cubicBezTo>
                  <a:cubicBezTo>
                    <a:pt x="6861" y="957"/>
                    <a:pt x="8587" y="1026"/>
                    <a:pt x="10351" y="694"/>
                  </a:cubicBezTo>
                  <a:cubicBezTo>
                    <a:pt x="10615" y="644"/>
                    <a:pt x="10595" y="242"/>
                    <a:pt x="10351" y="180"/>
                  </a:cubicBezTo>
                  <a:cubicBezTo>
                    <a:pt x="9872" y="58"/>
                    <a:pt x="9352" y="0"/>
                    <a:pt x="880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34"/>
            <p:cNvSpPr/>
            <p:nvPr/>
          </p:nvSpPr>
          <p:spPr>
            <a:xfrm>
              <a:off x="2783475" y="946275"/>
              <a:ext cx="254775" cy="113000"/>
            </a:xfrm>
            <a:custGeom>
              <a:avLst/>
              <a:gdLst/>
              <a:ahLst/>
              <a:cxnLst/>
              <a:rect l="l" t="t" r="r" b="b"/>
              <a:pathLst>
                <a:path w="10191" h="4520" extrusionOk="0">
                  <a:moveTo>
                    <a:pt x="9024" y="1"/>
                  </a:moveTo>
                  <a:cubicBezTo>
                    <a:pt x="7296" y="1"/>
                    <a:pt x="5453" y="625"/>
                    <a:pt x="3919" y="1282"/>
                  </a:cubicBezTo>
                  <a:cubicBezTo>
                    <a:pt x="2789" y="1765"/>
                    <a:pt x="261" y="2658"/>
                    <a:pt x="23" y="4060"/>
                  </a:cubicBezTo>
                  <a:cubicBezTo>
                    <a:pt x="1" y="4188"/>
                    <a:pt x="41" y="4285"/>
                    <a:pt x="145" y="4359"/>
                  </a:cubicBezTo>
                  <a:lnTo>
                    <a:pt x="328" y="4490"/>
                  </a:lnTo>
                  <a:cubicBezTo>
                    <a:pt x="356" y="4510"/>
                    <a:pt x="386" y="4519"/>
                    <a:pt x="416" y="4519"/>
                  </a:cubicBezTo>
                  <a:cubicBezTo>
                    <a:pt x="528" y="4519"/>
                    <a:pt x="634" y="4397"/>
                    <a:pt x="599" y="4281"/>
                  </a:cubicBezTo>
                  <a:cubicBezTo>
                    <a:pt x="310" y="3333"/>
                    <a:pt x="4773" y="1735"/>
                    <a:pt x="5289" y="1569"/>
                  </a:cubicBezTo>
                  <a:cubicBezTo>
                    <a:pt x="6773" y="1093"/>
                    <a:pt x="8295" y="1027"/>
                    <a:pt x="9799" y="688"/>
                  </a:cubicBezTo>
                  <a:cubicBezTo>
                    <a:pt x="10190" y="600"/>
                    <a:pt x="10059" y="73"/>
                    <a:pt x="9711" y="36"/>
                  </a:cubicBezTo>
                  <a:cubicBezTo>
                    <a:pt x="9485" y="12"/>
                    <a:pt x="9255" y="1"/>
                    <a:pt x="902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34"/>
            <p:cNvSpPr/>
            <p:nvPr/>
          </p:nvSpPr>
          <p:spPr>
            <a:xfrm>
              <a:off x="2839925" y="1007825"/>
              <a:ext cx="259925" cy="117700"/>
            </a:xfrm>
            <a:custGeom>
              <a:avLst/>
              <a:gdLst/>
              <a:ahLst/>
              <a:cxnLst/>
              <a:rect l="l" t="t" r="r" b="b"/>
              <a:pathLst>
                <a:path w="10397" h="4708" extrusionOk="0">
                  <a:moveTo>
                    <a:pt x="9045" y="1"/>
                  </a:moveTo>
                  <a:cubicBezTo>
                    <a:pt x="5729" y="1"/>
                    <a:pt x="2019" y="2104"/>
                    <a:pt x="58" y="4551"/>
                  </a:cubicBezTo>
                  <a:cubicBezTo>
                    <a:pt x="0" y="4623"/>
                    <a:pt x="54" y="4707"/>
                    <a:pt x="124" y="4707"/>
                  </a:cubicBezTo>
                  <a:cubicBezTo>
                    <a:pt x="145" y="4707"/>
                    <a:pt x="167" y="4700"/>
                    <a:pt x="188" y="4683"/>
                  </a:cubicBezTo>
                  <a:cubicBezTo>
                    <a:pt x="1738" y="3418"/>
                    <a:pt x="3324" y="2289"/>
                    <a:pt x="5224" y="1613"/>
                  </a:cubicBezTo>
                  <a:cubicBezTo>
                    <a:pt x="6821" y="1047"/>
                    <a:pt x="8433" y="1014"/>
                    <a:pt x="10074" y="712"/>
                  </a:cubicBezTo>
                  <a:cubicBezTo>
                    <a:pt x="10385" y="655"/>
                    <a:pt x="10396" y="120"/>
                    <a:pt x="10074" y="73"/>
                  </a:cubicBezTo>
                  <a:cubicBezTo>
                    <a:pt x="9737" y="24"/>
                    <a:pt x="9393" y="1"/>
                    <a:pt x="904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46" name="Google Shape;246;p34"/>
          <p:cNvSpPr txBox="1">
            <a:spLocks noGrp="1"/>
          </p:cNvSpPr>
          <p:nvPr>
            <p:ph type="title"/>
          </p:nvPr>
        </p:nvSpPr>
        <p:spPr>
          <a:xfrm rot="-694782">
            <a:off x="6013162" y="3823654"/>
            <a:ext cx="1661926" cy="488453"/>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1000" b="0" i="1">
                <a:latin typeface="Roboto Mono Regular"/>
                <a:ea typeface="Roboto Mono Regular"/>
                <a:cs typeface="Roboto Mono Regular"/>
                <a:sym typeface="Roboto Mono Regular"/>
              </a:rPr>
              <a:t>Book Title. P52</a:t>
            </a:r>
            <a:endParaRPr sz="1000" b="0" i="1">
              <a:latin typeface="Roboto Mono Regular"/>
              <a:ea typeface="Roboto Mono Regular"/>
              <a:cs typeface="Roboto Mono Regular"/>
              <a:sym typeface="Roboto Mono Regular"/>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1" name="Google Shape;221;p33"/>
          <p:cNvSpPr txBox="1">
            <a:spLocks noGrp="1"/>
          </p:cNvSpPr>
          <p:nvPr>
            <p:ph type="title"/>
          </p:nvPr>
        </p:nvSpPr>
        <p:spPr>
          <a:xfrm>
            <a:off x="1002325" y="711181"/>
            <a:ext cx="370349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id-ID" dirty="0" smtClean="0"/>
              <a:t>Menurut para ahli.</a:t>
            </a:r>
            <a:endParaRPr dirty="0"/>
          </a:p>
        </p:txBody>
      </p:sp>
      <p:pic>
        <p:nvPicPr>
          <p:cNvPr id="222" name="Google Shape;222;p33"/>
          <p:cNvPicPr preferRelativeResize="0"/>
          <p:nvPr/>
        </p:nvPicPr>
        <p:blipFill>
          <a:blip r:embed="rId3">
            <a:alphaModFix amt="56000"/>
          </a:blip>
          <a:stretch>
            <a:fillRect/>
          </a:stretch>
        </p:blipFill>
        <p:spPr>
          <a:xfrm rot="10800000">
            <a:off x="1124174" y="1103650"/>
            <a:ext cx="3090986" cy="180231"/>
          </a:xfrm>
          <a:prstGeom prst="rect">
            <a:avLst/>
          </a:prstGeom>
          <a:noFill/>
          <a:ln>
            <a:noFill/>
          </a:ln>
        </p:spPr>
      </p:pic>
      <p:grpSp>
        <p:nvGrpSpPr>
          <p:cNvPr id="12" name="Google Shape;9260;p66"/>
          <p:cNvGrpSpPr/>
          <p:nvPr/>
        </p:nvGrpSpPr>
        <p:grpSpPr>
          <a:xfrm>
            <a:off x="1914241" y="2271488"/>
            <a:ext cx="2300919" cy="1909021"/>
            <a:chOff x="3950316" y="3820307"/>
            <a:chExt cx="369805" cy="353782"/>
          </a:xfrm>
        </p:grpSpPr>
        <p:sp>
          <p:nvSpPr>
            <p:cNvPr id="13" name="Google Shape;9261;p66"/>
            <p:cNvSpPr/>
            <p:nvPr/>
          </p:nvSpPr>
          <p:spPr>
            <a:xfrm>
              <a:off x="4040561" y="3880991"/>
              <a:ext cx="99802" cy="28383"/>
            </a:xfrm>
            <a:custGeom>
              <a:avLst/>
              <a:gdLst/>
              <a:ahLst/>
              <a:cxnLst/>
              <a:rect l="l" t="t" r="r" b="b"/>
              <a:pathLst>
                <a:path w="3133" h="891" extrusionOk="0">
                  <a:moveTo>
                    <a:pt x="1572" y="1"/>
                  </a:moveTo>
                  <a:cubicBezTo>
                    <a:pt x="1001" y="1"/>
                    <a:pt x="465" y="227"/>
                    <a:pt x="60" y="632"/>
                  </a:cubicBezTo>
                  <a:cubicBezTo>
                    <a:pt x="1" y="691"/>
                    <a:pt x="1" y="787"/>
                    <a:pt x="60" y="846"/>
                  </a:cubicBezTo>
                  <a:cubicBezTo>
                    <a:pt x="84" y="876"/>
                    <a:pt x="123" y="891"/>
                    <a:pt x="165" y="891"/>
                  </a:cubicBezTo>
                  <a:cubicBezTo>
                    <a:pt x="206" y="891"/>
                    <a:pt x="251" y="876"/>
                    <a:pt x="287" y="846"/>
                  </a:cubicBezTo>
                  <a:cubicBezTo>
                    <a:pt x="632" y="513"/>
                    <a:pt x="1072" y="310"/>
                    <a:pt x="1572" y="310"/>
                  </a:cubicBezTo>
                  <a:cubicBezTo>
                    <a:pt x="2061" y="310"/>
                    <a:pt x="2501" y="513"/>
                    <a:pt x="2846" y="846"/>
                  </a:cubicBezTo>
                  <a:cubicBezTo>
                    <a:pt x="2876" y="876"/>
                    <a:pt x="2918" y="891"/>
                    <a:pt x="2960" y="891"/>
                  </a:cubicBezTo>
                  <a:cubicBezTo>
                    <a:pt x="3001" y="891"/>
                    <a:pt x="3043" y="876"/>
                    <a:pt x="3073" y="846"/>
                  </a:cubicBezTo>
                  <a:cubicBezTo>
                    <a:pt x="3132" y="787"/>
                    <a:pt x="3132" y="691"/>
                    <a:pt x="3073" y="632"/>
                  </a:cubicBezTo>
                  <a:cubicBezTo>
                    <a:pt x="2668" y="227"/>
                    <a:pt x="2132" y="1"/>
                    <a:pt x="1572" y="1"/>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9262;p66"/>
            <p:cNvSpPr/>
            <p:nvPr/>
          </p:nvSpPr>
          <p:spPr>
            <a:xfrm>
              <a:off x="3950316" y="3820307"/>
              <a:ext cx="369805" cy="353782"/>
            </a:xfrm>
            <a:custGeom>
              <a:avLst/>
              <a:gdLst/>
              <a:ahLst/>
              <a:cxnLst/>
              <a:rect l="l" t="t" r="r" b="b"/>
              <a:pathLst>
                <a:path w="11609" h="11106" extrusionOk="0">
                  <a:moveTo>
                    <a:pt x="7358" y="6728"/>
                  </a:moveTo>
                  <a:lnTo>
                    <a:pt x="7799" y="7156"/>
                  </a:lnTo>
                  <a:lnTo>
                    <a:pt x="7513" y="7442"/>
                  </a:lnTo>
                  <a:lnTo>
                    <a:pt x="7084" y="7014"/>
                  </a:lnTo>
                  <a:cubicBezTo>
                    <a:pt x="7180" y="6918"/>
                    <a:pt x="7275" y="6835"/>
                    <a:pt x="7358" y="6728"/>
                  </a:cubicBezTo>
                  <a:close/>
                  <a:moveTo>
                    <a:pt x="4395" y="358"/>
                  </a:moveTo>
                  <a:cubicBezTo>
                    <a:pt x="5337" y="358"/>
                    <a:pt x="6281" y="715"/>
                    <a:pt x="7001" y="1429"/>
                  </a:cubicBezTo>
                  <a:cubicBezTo>
                    <a:pt x="8370" y="2799"/>
                    <a:pt x="8430" y="4942"/>
                    <a:pt x="7239" y="6382"/>
                  </a:cubicBezTo>
                  <a:cubicBezTo>
                    <a:pt x="7096" y="6561"/>
                    <a:pt x="6930" y="6728"/>
                    <a:pt x="6763" y="6859"/>
                  </a:cubicBezTo>
                  <a:cubicBezTo>
                    <a:pt x="6075" y="7434"/>
                    <a:pt x="5230" y="7723"/>
                    <a:pt x="4386" y="7723"/>
                  </a:cubicBezTo>
                  <a:cubicBezTo>
                    <a:pt x="3448" y="7723"/>
                    <a:pt x="2513" y="7365"/>
                    <a:pt x="1798" y="6644"/>
                  </a:cubicBezTo>
                  <a:cubicBezTo>
                    <a:pt x="357" y="5192"/>
                    <a:pt x="357" y="2870"/>
                    <a:pt x="1798" y="1429"/>
                  </a:cubicBezTo>
                  <a:cubicBezTo>
                    <a:pt x="2512" y="715"/>
                    <a:pt x="3453" y="358"/>
                    <a:pt x="4395" y="358"/>
                  </a:cubicBezTo>
                  <a:close/>
                  <a:moveTo>
                    <a:pt x="8226" y="7228"/>
                  </a:moveTo>
                  <a:cubicBezTo>
                    <a:pt x="8260" y="7228"/>
                    <a:pt x="8293" y="7240"/>
                    <a:pt x="8311" y="7264"/>
                  </a:cubicBezTo>
                  <a:lnTo>
                    <a:pt x="8763" y="7668"/>
                  </a:lnTo>
                  <a:lnTo>
                    <a:pt x="8001" y="8430"/>
                  </a:lnTo>
                  <a:lnTo>
                    <a:pt x="7620" y="7966"/>
                  </a:lnTo>
                  <a:cubicBezTo>
                    <a:pt x="7573" y="7918"/>
                    <a:pt x="7573" y="7835"/>
                    <a:pt x="7620" y="7787"/>
                  </a:cubicBezTo>
                  <a:lnTo>
                    <a:pt x="8132" y="7264"/>
                  </a:lnTo>
                  <a:cubicBezTo>
                    <a:pt x="8156" y="7240"/>
                    <a:pt x="8192" y="7228"/>
                    <a:pt x="8226" y="7228"/>
                  </a:cubicBezTo>
                  <a:close/>
                  <a:moveTo>
                    <a:pt x="9013" y="7871"/>
                  </a:moveTo>
                  <a:lnTo>
                    <a:pt x="10871" y="9514"/>
                  </a:lnTo>
                  <a:cubicBezTo>
                    <a:pt x="11192" y="9800"/>
                    <a:pt x="11204" y="10276"/>
                    <a:pt x="10906" y="10573"/>
                  </a:cubicBezTo>
                  <a:cubicBezTo>
                    <a:pt x="10765" y="10715"/>
                    <a:pt x="10580" y="10784"/>
                    <a:pt x="10396" y="10784"/>
                  </a:cubicBezTo>
                  <a:cubicBezTo>
                    <a:pt x="10193" y="10784"/>
                    <a:pt x="9990" y="10700"/>
                    <a:pt x="9847" y="10538"/>
                  </a:cubicBezTo>
                  <a:lnTo>
                    <a:pt x="8227" y="8668"/>
                  </a:lnTo>
                  <a:lnTo>
                    <a:pt x="9013" y="7871"/>
                  </a:lnTo>
                  <a:close/>
                  <a:moveTo>
                    <a:pt x="4423" y="1"/>
                  </a:moveTo>
                  <a:cubicBezTo>
                    <a:pt x="3396" y="1"/>
                    <a:pt x="2370" y="394"/>
                    <a:pt x="1584" y="1179"/>
                  </a:cubicBezTo>
                  <a:cubicBezTo>
                    <a:pt x="0" y="2775"/>
                    <a:pt x="0" y="5299"/>
                    <a:pt x="1560" y="6883"/>
                  </a:cubicBezTo>
                  <a:cubicBezTo>
                    <a:pt x="2340" y="7663"/>
                    <a:pt x="3364" y="8052"/>
                    <a:pt x="4389" y="8052"/>
                  </a:cubicBezTo>
                  <a:cubicBezTo>
                    <a:pt x="5257" y="8052"/>
                    <a:pt x="6126" y="7773"/>
                    <a:pt x="6846" y="7216"/>
                  </a:cubicBezTo>
                  <a:lnTo>
                    <a:pt x="7323" y="7692"/>
                  </a:lnTo>
                  <a:cubicBezTo>
                    <a:pt x="7239" y="7859"/>
                    <a:pt x="7263" y="8049"/>
                    <a:pt x="7394" y="8180"/>
                  </a:cubicBezTo>
                  <a:lnTo>
                    <a:pt x="9644" y="10752"/>
                  </a:lnTo>
                  <a:cubicBezTo>
                    <a:pt x="9847" y="10986"/>
                    <a:pt x="10133" y="11105"/>
                    <a:pt x="10421" y="11105"/>
                  </a:cubicBezTo>
                  <a:cubicBezTo>
                    <a:pt x="10690" y="11105"/>
                    <a:pt x="10961" y="11001"/>
                    <a:pt x="11168" y="10788"/>
                  </a:cubicBezTo>
                  <a:cubicBezTo>
                    <a:pt x="11609" y="10359"/>
                    <a:pt x="11573" y="9657"/>
                    <a:pt x="11133" y="9264"/>
                  </a:cubicBezTo>
                  <a:lnTo>
                    <a:pt x="8573" y="7014"/>
                  </a:lnTo>
                  <a:cubicBezTo>
                    <a:pt x="8483" y="6939"/>
                    <a:pt x="8369" y="6897"/>
                    <a:pt x="8259" y="6897"/>
                  </a:cubicBezTo>
                  <a:cubicBezTo>
                    <a:pt x="8194" y="6897"/>
                    <a:pt x="8130" y="6911"/>
                    <a:pt x="8073" y="6942"/>
                  </a:cubicBezTo>
                  <a:lnTo>
                    <a:pt x="7596" y="6454"/>
                  </a:lnTo>
                  <a:cubicBezTo>
                    <a:pt x="8811" y="4894"/>
                    <a:pt x="8704" y="2632"/>
                    <a:pt x="7263" y="1179"/>
                  </a:cubicBezTo>
                  <a:cubicBezTo>
                    <a:pt x="6477" y="394"/>
                    <a:pt x="5450" y="1"/>
                    <a:pt x="4423" y="1"/>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9263;p66"/>
            <p:cNvSpPr/>
            <p:nvPr/>
          </p:nvSpPr>
          <p:spPr>
            <a:xfrm>
              <a:off x="4098219" y="3850602"/>
              <a:ext cx="101299" cy="195781"/>
            </a:xfrm>
            <a:custGeom>
              <a:avLst/>
              <a:gdLst/>
              <a:ahLst/>
              <a:cxnLst/>
              <a:rect l="l" t="t" r="r" b="b"/>
              <a:pathLst>
                <a:path w="3180" h="6146" extrusionOk="0">
                  <a:moveTo>
                    <a:pt x="194" y="1"/>
                  </a:moveTo>
                  <a:cubicBezTo>
                    <a:pt x="120" y="1"/>
                    <a:pt x="58" y="57"/>
                    <a:pt x="36" y="133"/>
                  </a:cubicBezTo>
                  <a:cubicBezTo>
                    <a:pt x="24" y="228"/>
                    <a:pt x="84" y="300"/>
                    <a:pt x="179" y="312"/>
                  </a:cubicBezTo>
                  <a:cubicBezTo>
                    <a:pt x="775" y="407"/>
                    <a:pt x="1322" y="669"/>
                    <a:pt x="1739" y="1110"/>
                  </a:cubicBezTo>
                  <a:cubicBezTo>
                    <a:pt x="2822" y="2193"/>
                    <a:pt x="2822" y="3967"/>
                    <a:pt x="1739" y="5050"/>
                  </a:cubicBezTo>
                  <a:cubicBezTo>
                    <a:pt x="1286" y="5479"/>
                    <a:pt x="739" y="5765"/>
                    <a:pt x="143" y="5836"/>
                  </a:cubicBezTo>
                  <a:cubicBezTo>
                    <a:pt x="60" y="5848"/>
                    <a:pt x="1" y="5932"/>
                    <a:pt x="13" y="6015"/>
                  </a:cubicBezTo>
                  <a:cubicBezTo>
                    <a:pt x="24" y="6086"/>
                    <a:pt x="84" y="6146"/>
                    <a:pt x="179" y="6146"/>
                  </a:cubicBezTo>
                  <a:lnTo>
                    <a:pt x="203" y="6146"/>
                  </a:lnTo>
                  <a:cubicBezTo>
                    <a:pt x="870" y="6063"/>
                    <a:pt x="1489" y="5753"/>
                    <a:pt x="1977" y="5277"/>
                  </a:cubicBezTo>
                  <a:cubicBezTo>
                    <a:pt x="3180" y="4062"/>
                    <a:pt x="3180" y="2086"/>
                    <a:pt x="1977" y="883"/>
                  </a:cubicBezTo>
                  <a:cubicBezTo>
                    <a:pt x="1501" y="407"/>
                    <a:pt x="894" y="97"/>
                    <a:pt x="215" y="2"/>
                  </a:cubicBezTo>
                  <a:cubicBezTo>
                    <a:pt x="208" y="1"/>
                    <a:pt x="201" y="1"/>
                    <a:pt x="194" y="1"/>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9264;p66"/>
            <p:cNvSpPr/>
            <p:nvPr/>
          </p:nvSpPr>
          <p:spPr>
            <a:xfrm>
              <a:off x="3981789" y="3849136"/>
              <a:ext cx="103178" cy="198011"/>
            </a:xfrm>
            <a:custGeom>
              <a:avLst/>
              <a:gdLst/>
              <a:ahLst/>
              <a:cxnLst/>
              <a:rect l="l" t="t" r="r" b="b"/>
              <a:pathLst>
                <a:path w="3239" h="6216" extrusionOk="0">
                  <a:moveTo>
                    <a:pt x="3036" y="1"/>
                  </a:moveTo>
                  <a:cubicBezTo>
                    <a:pt x="2346" y="120"/>
                    <a:pt x="1703" y="441"/>
                    <a:pt x="1215" y="929"/>
                  </a:cubicBezTo>
                  <a:cubicBezTo>
                    <a:pt x="0" y="2132"/>
                    <a:pt x="0" y="4108"/>
                    <a:pt x="1215" y="5323"/>
                  </a:cubicBezTo>
                  <a:cubicBezTo>
                    <a:pt x="1715" y="5823"/>
                    <a:pt x="2346" y="6120"/>
                    <a:pt x="3036" y="6216"/>
                  </a:cubicBezTo>
                  <a:lnTo>
                    <a:pt x="3060" y="6216"/>
                  </a:lnTo>
                  <a:cubicBezTo>
                    <a:pt x="3132" y="6216"/>
                    <a:pt x="3203" y="6156"/>
                    <a:pt x="3215" y="6061"/>
                  </a:cubicBezTo>
                  <a:cubicBezTo>
                    <a:pt x="3239" y="5978"/>
                    <a:pt x="3156" y="5894"/>
                    <a:pt x="3072" y="5882"/>
                  </a:cubicBezTo>
                  <a:cubicBezTo>
                    <a:pt x="2441" y="5811"/>
                    <a:pt x="1882" y="5537"/>
                    <a:pt x="1429" y="5085"/>
                  </a:cubicBezTo>
                  <a:cubicBezTo>
                    <a:pt x="346" y="3989"/>
                    <a:pt x="346" y="2215"/>
                    <a:pt x="1429" y="1132"/>
                  </a:cubicBezTo>
                  <a:cubicBezTo>
                    <a:pt x="1882" y="691"/>
                    <a:pt x="2441" y="405"/>
                    <a:pt x="3072" y="334"/>
                  </a:cubicBezTo>
                  <a:cubicBezTo>
                    <a:pt x="3156" y="322"/>
                    <a:pt x="3215" y="239"/>
                    <a:pt x="3215" y="155"/>
                  </a:cubicBezTo>
                  <a:cubicBezTo>
                    <a:pt x="3203" y="60"/>
                    <a:pt x="3132" y="1"/>
                    <a:pt x="3036" y="1"/>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18" name="Google Shape;563;p53"/>
          <p:cNvPicPr preferRelativeResize="0"/>
          <p:nvPr/>
        </p:nvPicPr>
        <p:blipFill>
          <a:blip r:embed="rId4">
            <a:alphaModFix/>
          </a:blip>
          <a:stretch>
            <a:fillRect/>
          </a:stretch>
        </p:blipFill>
        <p:spPr>
          <a:xfrm>
            <a:off x="1002324" y="1559139"/>
            <a:ext cx="3212835" cy="2856744"/>
          </a:xfrm>
          <a:prstGeom prst="rect">
            <a:avLst/>
          </a:prstGeom>
          <a:noFill/>
          <a:ln>
            <a:noFill/>
          </a:ln>
        </p:spPr>
      </p:pic>
      <p:sp>
        <p:nvSpPr>
          <p:cNvPr id="17" name="Google Shape;9501;p66"/>
          <p:cNvSpPr/>
          <p:nvPr/>
        </p:nvSpPr>
        <p:spPr>
          <a:xfrm>
            <a:off x="1124174" y="1513544"/>
            <a:ext cx="1624911" cy="1549649"/>
          </a:xfrm>
          <a:custGeom>
            <a:avLst/>
            <a:gdLst/>
            <a:ahLst/>
            <a:cxnLst/>
            <a:rect l="l" t="t" r="r" b="b"/>
            <a:pathLst>
              <a:path w="11967" h="9809" extrusionOk="0">
                <a:moveTo>
                  <a:pt x="8309" y="358"/>
                </a:moveTo>
                <a:cubicBezTo>
                  <a:pt x="8940" y="358"/>
                  <a:pt x="9663" y="469"/>
                  <a:pt x="10418" y="796"/>
                </a:cubicBezTo>
                <a:lnTo>
                  <a:pt x="10418" y="7796"/>
                </a:lnTo>
                <a:cubicBezTo>
                  <a:pt x="9723" y="7513"/>
                  <a:pt x="8997" y="7381"/>
                  <a:pt x="8289" y="7381"/>
                </a:cubicBezTo>
                <a:cubicBezTo>
                  <a:pt x="7542" y="7381"/>
                  <a:pt x="6816" y="7527"/>
                  <a:pt x="6168" y="7796"/>
                </a:cubicBezTo>
                <a:lnTo>
                  <a:pt x="6168" y="796"/>
                </a:lnTo>
                <a:cubicBezTo>
                  <a:pt x="6430" y="676"/>
                  <a:pt x="7238" y="358"/>
                  <a:pt x="8309" y="358"/>
                </a:cubicBezTo>
                <a:close/>
                <a:moveTo>
                  <a:pt x="3700" y="358"/>
                </a:moveTo>
                <a:cubicBezTo>
                  <a:pt x="4458" y="358"/>
                  <a:pt x="5191" y="513"/>
                  <a:pt x="5823" y="796"/>
                </a:cubicBezTo>
                <a:cubicBezTo>
                  <a:pt x="5811" y="1677"/>
                  <a:pt x="5811" y="6761"/>
                  <a:pt x="5811" y="7796"/>
                </a:cubicBezTo>
                <a:cubicBezTo>
                  <a:pt x="5418" y="7642"/>
                  <a:pt x="4656" y="7392"/>
                  <a:pt x="3668" y="7392"/>
                </a:cubicBezTo>
                <a:cubicBezTo>
                  <a:pt x="2929" y="7392"/>
                  <a:pt x="2215" y="7523"/>
                  <a:pt x="1548" y="7808"/>
                </a:cubicBezTo>
                <a:lnTo>
                  <a:pt x="1548" y="3867"/>
                </a:lnTo>
                <a:cubicBezTo>
                  <a:pt x="1548" y="3760"/>
                  <a:pt x="1477" y="3689"/>
                  <a:pt x="1370" y="3689"/>
                </a:cubicBezTo>
                <a:cubicBezTo>
                  <a:pt x="1262" y="3689"/>
                  <a:pt x="1191" y="3760"/>
                  <a:pt x="1191" y="3867"/>
                </a:cubicBezTo>
                <a:lnTo>
                  <a:pt x="1191" y="7987"/>
                </a:lnTo>
                <a:cubicBezTo>
                  <a:pt x="1191" y="8118"/>
                  <a:pt x="1298" y="8225"/>
                  <a:pt x="1429" y="8225"/>
                </a:cubicBezTo>
                <a:cubicBezTo>
                  <a:pt x="1465" y="8225"/>
                  <a:pt x="1489" y="8225"/>
                  <a:pt x="1524" y="8213"/>
                </a:cubicBezTo>
                <a:cubicBezTo>
                  <a:pt x="2203" y="7916"/>
                  <a:pt x="2917" y="7761"/>
                  <a:pt x="3656" y="7761"/>
                </a:cubicBezTo>
                <a:cubicBezTo>
                  <a:pt x="4715" y="7761"/>
                  <a:pt x="5537" y="8070"/>
                  <a:pt x="5799" y="8189"/>
                </a:cubicBezTo>
                <a:lnTo>
                  <a:pt x="5799" y="8606"/>
                </a:lnTo>
                <a:lnTo>
                  <a:pt x="417" y="8606"/>
                </a:lnTo>
                <a:cubicBezTo>
                  <a:pt x="381" y="8606"/>
                  <a:pt x="358" y="8582"/>
                  <a:pt x="358" y="8547"/>
                </a:cubicBezTo>
                <a:lnTo>
                  <a:pt x="358" y="1248"/>
                </a:lnTo>
                <a:cubicBezTo>
                  <a:pt x="358" y="1212"/>
                  <a:pt x="381" y="1188"/>
                  <a:pt x="417" y="1188"/>
                </a:cubicBezTo>
                <a:lnTo>
                  <a:pt x="1203" y="1188"/>
                </a:lnTo>
                <a:lnTo>
                  <a:pt x="1203" y="3153"/>
                </a:lnTo>
                <a:cubicBezTo>
                  <a:pt x="1203" y="3248"/>
                  <a:pt x="1274" y="3332"/>
                  <a:pt x="1382" y="3332"/>
                </a:cubicBezTo>
                <a:cubicBezTo>
                  <a:pt x="1489" y="3332"/>
                  <a:pt x="1560" y="3248"/>
                  <a:pt x="1560" y="3153"/>
                </a:cubicBezTo>
                <a:lnTo>
                  <a:pt x="1560" y="796"/>
                </a:lnTo>
                <a:cubicBezTo>
                  <a:pt x="2253" y="495"/>
                  <a:pt x="2987" y="358"/>
                  <a:pt x="3700" y="358"/>
                </a:cubicBezTo>
                <a:close/>
                <a:moveTo>
                  <a:pt x="6608" y="7987"/>
                </a:moveTo>
                <a:lnTo>
                  <a:pt x="6608" y="9249"/>
                </a:lnTo>
                <a:lnTo>
                  <a:pt x="6501" y="9166"/>
                </a:lnTo>
                <a:cubicBezTo>
                  <a:pt x="6471" y="9136"/>
                  <a:pt x="6430" y="9121"/>
                  <a:pt x="6390" y="9121"/>
                </a:cubicBezTo>
                <a:cubicBezTo>
                  <a:pt x="6349" y="9121"/>
                  <a:pt x="6311" y="9136"/>
                  <a:pt x="6287" y="9166"/>
                </a:cubicBezTo>
                <a:lnTo>
                  <a:pt x="6168" y="9261"/>
                </a:lnTo>
                <a:lnTo>
                  <a:pt x="6168" y="8166"/>
                </a:lnTo>
                <a:cubicBezTo>
                  <a:pt x="6251" y="8118"/>
                  <a:pt x="6418" y="8058"/>
                  <a:pt x="6608" y="7987"/>
                </a:cubicBezTo>
                <a:close/>
                <a:moveTo>
                  <a:pt x="8273" y="0"/>
                </a:moveTo>
                <a:cubicBezTo>
                  <a:pt x="7438" y="0"/>
                  <a:pt x="6643" y="178"/>
                  <a:pt x="5989" y="486"/>
                </a:cubicBezTo>
                <a:cubicBezTo>
                  <a:pt x="5715" y="367"/>
                  <a:pt x="4858" y="10"/>
                  <a:pt x="3668" y="10"/>
                </a:cubicBezTo>
                <a:cubicBezTo>
                  <a:pt x="2858" y="10"/>
                  <a:pt x="2072" y="176"/>
                  <a:pt x="1322" y="510"/>
                </a:cubicBezTo>
                <a:cubicBezTo>
                  <a:pt x="1143" y="593"/>
                  <a:pt x="1191" y="796"/>
                  <a:pt x="1191" y="843"/>
                </a:cubicBezTo>
                <a:lnTo>
                  <a:pt x="405" y="843"/>
                </a:lnTo>
                <a:cubicBezTo>
                  <a:pt x="179" y="843"/>
                  <a:pt x="0" y="1022"/>
                  <a:pt x="0" y="1248"/>
                </a:cubicBezTo>
                <a:lnTo>
                  <a:pt x="0" y="8535"/>
                </a:lnTo>
                <a:cubicBezTo>
                  <a:pt x="0" y="8761"/>
                  <a:pt x="179" y="8939"/>
                  <a:pt x="405" y="8939"/>
                </a:cubicBezTo>
                <a:lnTo>
                  <a:pt x="5811" y="8939"/>
                </a:lnTo>
                <a:lnTo>
                  <a:pt x="5811" y="9630"/>
                </a:lnTo>
                <a:cubicBezTo>
                  <a:pt x="5811" y="9740"/>
                  <a:pt x="5889" y="9808"/>
                  <a:pt x="5977" y="9808"/>
                </a:cubicBezTo>
                <a:cubicBezTo>
                  <a:pt x="6013" y="9808"/>
                  <a:pt x="6050" y="9797"/>
                  <a:pt x="6084" y="9773"/>
                </a:cubicBezTo>
                <a:lnTo>
                  <a:pt x="6382" y="9535"/>
                </a:lnTo>
                <a:cubicBezTo>
                  <a:pt x="6656" y="9737"/>
                  <a:pt x="6668" y="9809"/>
                  <a:pt x="6787" y="9809"/>
                </a:cubicBezTo>
                <a:cubicBezTo>
                  <a:pt x="6894" y="9809"/>
                  <a:pt x="6966" y="9737"/>
                  <a:pt x="6966" y="9630"/>
                </a:cubicBezTo>
                <a:lnTo>
                  <a:pt x="6966" y="8939"/>
                </a:lnTo>
                <a:lnTo>
                  <a:pt x="9335" y="8939"/>
                </a:lnTo>
                <a:cubicBezTo>
                  <a:pt x="9442" y="8939"/>
                  <a:pt x="9513" y="8856"/>
                  <a:pt x="9513" y="8761"/>
                </a:cubicBezTo>
                <a:cubicBezTo>
                  <a:pt x="9513" y="8654"/>
                  <a:pt x="9442" y="8582"/>
                  <a:pt x="9335" y="8582"/>
                </a:cubicBezTo>
                <a:lnTo>
                  <a:pt x="6966" y="8582"/>
                </a:lnTo>
                <a:lnTo>
                  <a:pt x="6966" y="7892"/>
                </a:lnTo>
                <a:cubicBezTo>
                  <a:pt x="7400" y="7783"/>
                  <a:pt x="7847" y="7728"/>
                  <a:pt x="8295" y="7728"/>
                </a:cubicBezTo>
                <a:cubicBezTo>
                  <a:pt x="9025" y="7728"/>
                  <a:pt x="9760" y="7875"/>
                  <a:pt x="10454" y="8177"/>
                </a:cubicBezTo>
                <a:cubicBezTo>
                  <a:pt x="10483" y="8192"/>
                  <a:pt x="10514" y="8199"/>
                  <a:pt x="10544" y="8199"/>
                </a:cubicBezTo>
                <a:cubicBezTo>
                  <a:pt x="10662" y="8199"/>
                  <a:pt x="10776" y="8096"/>
                  <a:pt x="10776" y="7963"/>
                </a:cubicBezTo>
                <a:lnTo>
                  <a:pt x="10776" y="1177"/>
                </a:lnTo>
                <a:lnTo>
                  <a:pt x="11561" y="1177"/>
                </a:lnTo>
                <a:cubicBezTo>
                  <a:pt x="11597" y="1177"/>
                  <a:pt x="11621" y="1212"/>
                  <a:pt x="11621" y="1236"/>
                </a:cubicBezTo>
                <a:lnTo>
                  <a:pt x="11621" y="8535"/>
                </a:lnTo>
                <a:cubicBezTo>
                  <a:pt x="11621" y="8570"/>
                  <a:pt x="11597" y="8594"/>
                  <a:pt x="11561" y="8594"/>
                </a:cubicBezTo>
                <a:lnTo>
                  <a:pt x="10049" y="8594"/>
                </a:lnTo>
                <a:cubicBezTo>
                  <a:pt x="9942" y="8594"/>
                  <a:pt x="9871" y="8666"/>
                  <a:pt x="9871" y="8773"/>
                </a:cubicBezTo>
                <a:cubicBezTo>
                  <a:pt x="9871" y="8880"/>
                  <a:pt x="9942" y="8951"/>
                  <a:pt x="10049" y="8951"/>
                </a:cubicBezTo>
                <a:lnTo>
                  <a:pt x="11561" y="8951"/>
                </a:lnTo>
                <a:cubicBezTo>
                  <a:pt x="11788" y="8951"/>
                  <a:pt x="11966" y="8773"/>
                  <a:pt x="11966" y="8547"/>
                </a:cubicBezTo>
                <a:lnTo>
                  <a:pt x="11966" y="1236"/>
                </a:lnTo>
                <a:cubicBezTo>
                  <a:pt x="11954" y="998"/>
                  <a:pt x="11776" y="831"/>
                  <a:pt x="11549" y="831"/>
                </a:cubicBezTo>
                <a:lnTo>
                  <a:pt x="10764" y="831"/>
                </a:lnTo>
                <a:cubicBezTo>
                  <a:pt x="10752" y="784"/>
                  <a:pt x="10811" y="581"/>
                  <a:pt x="10633" y="498"/>
                </a:cubicBezTo>
                <a:cubicBezTo>
                  <a:pt x="9864" y="154"/>
                  <a:pt x="9051" y="0"/>
                  <a:pt x="8273" y="0"/>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 name="Google Shape;573;p53"/>
          <p:cNvGrpSpPr/>
          <p:nvPr/>
        </p:nvGrpSpPr>
        <p:grpSpPr>
          <a:xfrm>
            <a:off x="4827664" y="894954"/>
            <a:ext cx="3434934" cy="3285555"/>
            <a:chOff x="-331425" y="1579700"/>
            <a:chExt cx="1880250" cy="1905825"/>
          </a:xfrm>
        </p:grpSpPr>
        <p:sp>
          <p:nvSpPr>
            <p:cNvPr id="20" name="Google Shape;574;p53"/>
            <p:cNvSpPr/>
            <p:nvPr/>
          </p:nvSpPr>
          <p:spPr>
            <a:xfrm>
              <a:off x="-72650" y="1864050"/>
              <a:ext cx="1621475" cy="1621475"/>
            </a:xfrm>
            <a:custGeom>
              <a:avLst/>
              <a:gdLst/>
              <a:ahLst/>
              <a:cxnLst/>
              <a:rect l="l" t="t" r="r" b="b"/>
              <a:pathLst>
                <a:path w="64859" h="64859" extrusionOk="0">
                  <a:moveTo>
                    <a:pt x="7060" y="1"/>
                  </a:moveTo>
                  <a:lnTo>
                    <a:pt x="1" y="57794"/>
                  </a:lnTo>
                  <a:lnTo>
                    <a:pt x="57800" y="64858"/>
                  </a:lnTo>
                  <a:lnTo>
                    <a:pt x="64858" y="7060"/>
                  </a:lnTo>
                  <a:lnTo>
                    <a:pt x="58170" y="6238"/>
                  </a:lnTo>
                  <a:lnTo>
                    <a:pt x="58170" y="6238"/>
                  </a:lnTo>
                  <a:cubicBezTo>
                    <a:pt x="59249" y="7937"/>
                    <a:pt x="58324" y="10802"/>
                    <a:pt x="55874" y="10802"/>
                  </a:cubicBezTo>
                  <a:cubicBezTo>
                    <a:pt x="55742" y="10802"/>
                    <a:pt x="55605" y="10794"/>
                    <a:pt x="55465" y="10777"/>
                  </a:cubicBezTo>
                  <a:cubicBezTo>
                    <a:pt x="52716" y="10439"/>
                    <a:pt x="52395" y="7185"/>
                    <a:pt x="53935" y="5721"/>
                  </a:cubicBezTo>
                  <a:lnTo>
                    <a:pt x="48068" y="5008"/>
                  </a:lnTo>
                  <a:lnTo>
                    <a:pt x="48068" y="5008"/>
                  </a:lnTo>
                  <a:cubicBezTo>
                    <a:pt x="48897" y="6661"/>
                    <a:pt x="47978" y="9180"/>
                    <a:pt x="45724" y="9180"/>
                  </a:cubicBezTo>
                  <a:cubicBezTo>
                    <a:pt x="45596" y="9180"/>
                    <a:pt x="45463" y="9172"/>
                    <a:pt x="45325" y="9155"/>
                  </a:cubicBezTo>
                  <a:cubicBezTo>
                    <a:pt x="42784" y="8845"/>
                    <a:pt x="42397" y="5955"/>
                    <a:pt x="43671" y="4464"/>
                  </a:cubicBezTo>
                  <a:lnTo>
                    <a:pt x="37369" y="3702"/>
                  </a:lnTo>
                  <a:lnTo>
                    <a:pt x="37369" y="3702"/>
                  </a:lnTo>
                  <a:cubicBezTo>
                    <a:pt x="37603" y="3974"/>
                    <a:pt x="37782" y="4284"/>
                    <a:pt x="37907" y="4621"/>
                  </a:cubicBezTo>
                  <a:cubicBezTo>
                    <a:pt x="38098" y="5062"/>
                    <a:pt x="38169" y="5547"/>
                    <a:pt x="38109" y="6026"/>
                  </a:cubicBezTo>
                  <a:lnTo>
                    <a:pt x="37929" y="6728"/>
                  </a:lnTo>
                  <a:cubicBezTo>
                    <a:pt x="37487" y="7799"/>
                    <a:pt x="36466" y="8409"/>
                    <a:pt x="35415" y="8409"/>
                  </a:cubicBezTo>
                  <a:cubicBezTo>
                    <a:pt x="34849" y="8409"/>
                    <a:pt x="34274" y="8232"/>
                    <a:pt x="33777" y="7854"/>
                  </a:cubicBezTo>
                  <a:cubicBezTo>
                    <a:pt x="33472" y="7647"/>
                    <a:pt x="33211" y="7392"/>
                    <a:pt x="32998" y="7092"/>
                  </a:cubicBezTo>
                  <a:cubicBezTo>
                    <a:pt x="32558" y="6494"/>
                    <a:pt x="32340" y="5802"/>
                    <a:pt x="32432" y="5051"/>
                  </a:cubicBezTo>
                  <a:cubicBezTo>
                    <a:pt x="32519" y="4333"/>
                    <a:pt x="32884" y="3674"/>
                    <a:pt x="33450" y="3223"/>
                  </a:cubicBezTo>
                  <a:lnTo>
                    <a:pt x="26761" y="2406"/>
                  </a:lnTo>
                  <a:lnTo>
                    <a:pt x="26761" y="2406"/>
                  </a:lnTo>
                  <a:cubicBezTo>
                    <a:pt x="27618" y="4006"/>
                    <a:pt x="26733" y="6506"/>
                    <a:pt x="24519" y="6506"/>
                  </a:cubicBezTo>
                  <a:cubicBezTo>
                    <a:pt x="24398" y="6506"/>
                    <a:pt x="24273" y="6498"/>
                    <a:pt x="24144" y="6483"/>
                  </a:cubicBezTo>
                  <a:cubicBezTo>
                    <a:pt x="21662" y="6178"/>
                    <a:pt x="21303" y="3315"/>
                    <a:pt x="22587" y="1895"/>
                  </a:cubicBezTo>
                  <a:lnTo>
                    <a:pt x="17493" y="1274"/>
                  </a:lnTo>
                  <a:lnTo>
                    <a:pt x="17493" y="1274"/>
                  </a:lnTo>
                  <a:cubicBezTo>
                    <a:pt x="17536" y="1405"/>
                    <a:pt x="17564" y="1541"/>
                    <a:pt x="17585" y="1677"/>
                  </a:cubicBezTo>
                  <a:cubicBezTo>
                    <a:pt x="17607" y="2194"/>
                    <a:pt x="17651" y="2787"/>
                    <a:pt x="17389" y="3266"/>
                  </a:cubicBezTo>
                  <a:cubicBezTo>
                    <a:pt x="17134" y="3729"/>
                    <a:pt x="16927" y="4164"/>
                    <a:pt x="16464" y="4469"/>
                  </a:cubicBezTo>
                  <a:cubicBezTo>
                    <a:pt x="16002" y="4779"/>
                    <a:pt x="15577" y="5030"/>
                    <a:pt x="15011" y="5089"/>
                  </a:cubicBezTo>
                  <a:cubicBezTo>
                    <a:pt x="14876" y="5109"/>
                    <a:pt x="14739" y="5118"/>
                    <a:pt x="14603" y="5118"/>
                  </a:cubicBezTo>
                  <a:cubicBezTo>
                    <a:pt x="14237" y="5118"/>
                    <a:pt x="13872" y="5049"/>
                    <a:pt x="13531" y="4910"/>
                  </a:cubicBezTo>
                  <a:cubicBezTo>
                    <a:pt x="11838" y="4213"/>
                    <a:pt x="11256" y="2112"/>
                    <a:pt x="12355" y="648"/>
                  </a:cubicBezTo>
                  <a:lnTo>
                    <a:pt x="7060" y="1"/>
                  </a:lnTo>
                  <a:close/>
                </a:path>
              </a:pathLst>
            </a:custGeom>
            <a:solidFill>
              <a:srgbClr val="595959">
                <a:alpha val="267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575;p53"/>
            <p:cNvSpPr/>
            <p:nvPr/>
          </p:nvSpPr>
          <p:spPr>
            <a:xfrm>
              <a:off x="-82425" y="1854000"/>
              <a:ext cx="1621450" cy="1621725"/>
            </a:xfrm>
            <a:custGeom>
              <a:avLst/>
              <a:gdLst/>
              <a:ahLst/>
              <a:cxnLst/>
              <a:rect l="l" t="t" r="r" b="b"/>
              <a:pathLst>
                <a:path w="64858" h="64869" extrusionOk="0">
                  <a:moveTo>
                    <a:pt x="7064" y="0"/>
                  </a:moveTo>
                  <a:lnTo>
                    <a:pt x="0" y="57810"/>
                  </a:lnTo>
                  <a:lnTo>
                    <a:pt x="57799" y="64868"/>
                  </a:lnTo>
                  <a:lnTo>
                    <a:pt x="64857" y="7064"/>
                  </a:lnTo>
                  <a:lnTo>
                    <a:pt x="58169" y="6248"/>
                  </a:lnTo>
                  <a:lnTo>
                    <a:pt x="58169" y="6248"/>
                  </a:lnTo>
                  <a:cubicBezTo>
                    <a:pt x="59248" y="7947"/>
                    <a:pt x="58323" y="10812"/>
                    <a:pt x="55873" y="10812"/>
                  </a:cubicBezTo>
                  <a:cubicBezTo>
                    <a:pt x="55741" y="10812"/>
                    <a:pt x="55605" y="10804"/>
                    <a:pt x="55464" y="10787"/>
                  </a:cubicBezTo>
                  <a:cubicBezTo>
                    <a:pt x="52715" y="10449"/>
                    <a:pt x="52394" y="7195"/>
                    <a:pt x="53935" y="5731"/>
                  </a:cubicBezTo>
                  <a:lnTo>
                    <a:pt x="48068" y="5018"/>
                  </a:lnTo>
                  <a:lnTo>
                    <a:pt x="48068" y="5018"/>
                  </a:lnTo>
                  <a:cubicBezTo>
                    <a:pt x="48897" y="6671"/>
                    <a:pt x="47982" y="9190"/>
                    <a:pt x="45724" y="9190"/>
                  </a:cubicBezTo>
                  <a:cubicBezTo>
                    <a:pt x="45595" y="9190"/>
                    <a:pt x="45462" y="9182"/>
                    <a:pt x="45325" y="9165"/>
                  </a:cubicBezTo>
                  <a:cubicBezTo>
                    <a:pt x="42783" y="8849"/>
                    <a:pt x="42397" y="5965"/>
                    <a:pt x="43670" y="4474"/>
                  </a:cubicBezTo>
                  <a:lnTo>
                    <a:pt x="37368" y="3701"/>
                  </a:lnTo>
                  <a:lnTo>
                    <a:pt x="37368" y="3701"/>
                  </a:lnTo>
                  <a:cubicBezTo>
                    <a:pt x="37602" y="3973"/>
                    <a:pt x="37781" y="4289"/>
                    <a:pt x="37907" y="4621"/>
                  </a:cubicBezTo>
                  <a:cubicBezTo>
                    <a:pt x="38097" y="5061"/>
                    <a:pt x="38168" y="5551"/>
                    <a:pt x="38108" y="6025"/>
                  </a:cubicBezTo>
                  <a:cubicBezTo>
                    <a:pt x="38048" y="6264"/>
                    <a:pt x="37988" y="6498"/>
                    <a:pt x="37928" y="6732"/>
                  </a:cubicBezTo>
                  <a:cubicBezTo>
                    <a:pt x="37486" y="7801"/>
                    <a:pt x="36463" y="8410"/>
                    <a:pt x="35412" y="8410"/>
                  </a:cubicBezTo>
                  <a:cubicBezTo>
                    <a:pt x="34846" y="8410"/>
                    <a:pt x="34272" y="8234"/>
                    <a:pt x="33776" y="7859"/>
                  </a:cubicBezTo>
                  <a:cubicBezTo>
                    <a:pt x="33471" y="7652"/>
                    <a:pt x="33210" y="7396"/>
                    <a:pt x="32998" y="7097"/>
                  </a:cubicBezTo>
                  <a:cubicBezTo>
                    <a:pt x="32557" y="6498"/>
                    <a:pt x="32339" y="5802"/>
                    <a:pt x="32432" y="5056"/>
                  </a:cubicBezTo>
                  <a:cubicBezTo>
                    <a:pt x="32519" y="4332"/>
                    <a:pt x="32889" y="3679"/>
                    <a:pt x="33455" y="3222"/>
                  </a:cubicBezTo>
                  <a:lnTo>
                    <a:pt x="26766" y="2406"/>
                  </a:lnTo>
                  <a:lnTo>
                    <a:pt x="26766" y="2406"/>
                  </a:lnTo>
                  <a:cubicBezTo>
                    <a:pt x="27623" y="4005"/>
                    <a:pt x="26737" y="6505"/>
                    <a:pt x="24523" y="6505"/>
                  </a:cubicBezTo>
                  <a:cubicBezTo>
                    <a:pt x="24402" y="6505"/>
                    <a:pt x="24277" y="6497"/>
                    <a:pt x="24148" y="6482"/>
                  </a:cubicBezTo>
                  <a:cubicBezTo>
                    <a:pt x="21666" y="6177"/>
                    <a:pt x="21307" y="3320"/>
                    <a:pt x="22592" y="1899"/>
                  </a:cubicBezTo>
                  <a:lnTo>
                    <a:pt x="17497" y="1274"/>
                  </a:lnTo>
                  <a:lnTo>
                    <a:pt x="17497" y="1274"/>
                  </a:lnTo>
                  <a:cubicBezTo>
                    <a:pt x="17541" y="1410"/>
                    <a:pt x="17568" y="1540"/>
                    <a:pt x="17590" y="1676"/>
                  </a:cubicBezTo>
                  <a:cubicBezTo>
                    <a:pt x="17612" y="2193"/>
                    <a:pt x="17655" y="2787"/>
                    <a:pt x="17394" y="3265"/>
                  </a:cubicBezTo>
                  <a:cubicBezTo>
                    <a:pt x="17138" y="3728"/>
                    <a:pt x="16931" y="4163"/>
                    <a:pt x="16469" y="4474"/>
                  </a:cubicBezTo>
                  <a:cubicBezTo>
                    <a:pt x="16006" y="4778"/>
                    <a:pt x="15582" y="5029"/>
                    <a:pt x="15016" y="5089"/>
                  </a:cubicBezTo>
                  <a:cubicBezTo>
                    <a:pt x="14879" y="5110"/>
                    <a:pt x="14741" y="5120"/>
                    <a:pt x="14604" y="5120"/>
                  </a:cubicBezTo>
                  <a:cubicBezTo>
                    <a:pt x="14238" y="5120"/>
                    <a:pt x="13875" y="5047"/>
                    <a:pt x="13535" y="4909"/>
                  </a:cubicBezTo>
                  <a:cubicBezTo>
                    <a:pt x="11843" y="4218"/>
                    <a:pt x="11260" y="2112"/>
                    <a:pt x="12360" y="648"/>
                  </a:cubicBezTo>
                  <a:lnTo>
                    <a:pt x="706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576;p53"/>
            <p:cNvSpPr/>
            <p:nvPr/>
          </p:nvSpPr>
          <p:spPr>
            <a:xfrm>
              <a:off x="-331425" y="1579700"/>
              <a:ext cx="1101300" cy="649025"/>
            </a:xfrm>
            <a:custGeom>
              <a:avLst/>
              <a:gdLst/>
              <a:ahLst/>
              <a:cxnLst/>
              <a:rect l="l" t="t" r="r" b="b"/>
              <a:pathLst>
                <a:path w="44052" h="25961" extrusionOk="0">
                  <a:moveTo>
                    <a:pt x="40035" y="0"/>
                  </a:moveTo>
                  <a:lnTo>
                    <a:pt x="0" y="15402"/>
                  </a:lnTo>
                  <a:cubicBezTo>
                    <a:pt x="0" y="15402"/>
                    <a:pt x="1513" y="15761"/>
                    <a:pt x="1873" y="16638"/>
                  </a:cubicBezTo>
                  <a:cubicBezTo>
                    <a:pt x="2237" y="17514"/>
                    <a:pt x="1524" y="18526"/>
                    <a:pt x="1524" y="18526"/>
                  </a:cubicBezTo>
                  <a:cubicBezTo>
                    <a:pt x="1524" y="18526"/>
                    <a:pt x="2999" y="18885"/>
                    <a:pt x="3380" y="19816"/>
                  </a:cubicBezTo>
                  <a:cubicBezTo>
                    <a:pt x="3767" y="20752"/>
                    <a:pt x="2885" y="22439"/>
                    <a:pt x="2885" y="22439"/>
                  </a:cubicBezTo>
                  <a:cubicBezTo>
                    <a:pt x="2885" y="22439"/>
                    <a:pt x="4447" y="23011"/>
                    <a:pt x="4703" y="23631"/>
                  </a:cubicBezTo>
                  <a:cubicBezTo>
                    <a:pt x="4958" y="24252"/>
                    <a:pt x="4327" y="25960"/>
                    <a:pt x="4327" y="25960"/>
                  </a:cubicBezTo>
                  <a:lnTo>
                    <a:pt x="44051" y="10684"/>
                  </a:lnTo>
                  <a:cubicBezTo>
                    <a:pt x="41510" y="9791"/>
                    <a:pt x="42609" y="7168"/>
                    <a:pt x="42609" y="7168"/>
                  </a:cubicBezTo>
                  <a:cubicBezTo>
                    <a:pt x="42609" y="7168"/>
                    <a:pt x="41521" y="6466"/>
                    <a:pt x="41047" y="5753"/>
                  </a:cubicBezTo>
                  <a:cubicBezTo>
                    <a:pt x="40574" y="5040"/>
                    <a:pt x="41434" y="3418"/>
                    <a:pt x="41434" y="3418"/>
                  </a:cubicBezTo>
                  <a:cubicBezTo>
                    <a:pt x="41434" y="3418"/>
                    <a:pt x="39806" y="2993"/>
                    <a:pt x="39491" y="2221"/>
                  </a:cubicBezTo>
                  <a:cubicBezTo>
                    <a:pt x="39175" y="1442"/>
                    <a:pt x="40035" y="0"/>
                    <a:pt x="40035" y="0"/>
                  </a:cubicBezTo>
                  <a:close/>
                </a:path>
              </a:pathLst>
            </a:custGeom>
            <a:solidFill>
              <a:srgbClr val="595959">
                <a:alpha val="267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 name="TextBox 2"/>
          <p:cNvSpPr txBox="1"/>
          <p:nvPr/>
        </p:nvSpPr>
        <p:spPr>
          <a:xfrm rot="435870">
            <a:off x="5390949" y="1831018"/>
            <a:ext cx="2712231" cy="2169825"/>
          </a:xfrm>
          <a:prstGeom prst="rect">
            <a:avLst/>
          </a:prstGeom>
          <a:noFill/>
        </p:spPr>
        <p:txBody>
          <a:bodyPr wrap="square" rtlCol="0">
            <a:spAutoFit/>
          </a:bodyPr>
          <a:lstStyle/>
          <a:p>
            <a:pPr algn="ctr"/>
            <a:r>
              <a:rPr lang="id-ID" sz="1500" dirty="0">
                <a:latin typeface="Arial Narrow" panose="020B0606020202030204" pitchFamily="34" charset="0"/>
              </a:rPr>
              <a:t>Punaji Setyosari (2006 : 1) menyatakan bahwa pembelajaran berbasis masalah adalah suatu metode atau cara pembelajaran yang ditandai oleh adanya masalah nyata sebagai konteks bagi mahasiswa untuk belajar kritis dan keterampilan memecahkan masalah dan memperoleh pengetahuan.</a:t>
            </a:r>
            <a:endParaRPr lang="en-US" sz="1500" dirty="0">
              <a:latin typeface="Arial Narrow" panose="020B06060202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1" name="Google Shape;221;p33"/>
          <p:cNvSpPr txBox="1">
            <a:spLocks noGrp="1"/>
          </p:cNvSpPr>
          <p:nvPr>
            <p:ph type="title"/>
          </p:nvPr>
        </p:nvSpPr>
        <p:spPr>
          <a:xfrm>
            <a:off x="1002325" y="711181"/>
            <a:ext cx="370349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id-ID" dirty="0" smtClean="0"/>
              <a:t>Menurut para ahli.</a:t>
            </a:r>
            <a:endParaRPr dirty="0"/>
          </a:p>
        </p:txBody>
      </p:sp>
      <p:pic>
        <p:nvPicPr>
          <p:cNvPr id="222" name="Google Shape;222;p33"/>
          <p:cNvPicPr preferRelativeResize="0"/>
          <p:nvPr/>
        </p:nvPicPr>
        <p:blipFill>
          <a:blip r:embed="rId3">
            <a:alphaModFix amt="56000"/>
          </a:blip>
          <a:stretch>
            <a:fillRect/>
          </a:stretch>
        </p:blipFill>
        <p:spPr>
          <a:xfrm rot="10800000">
            <a:off x="1124174" y="1103650"/>
            <a:ext cx="3090986" cy="180231"/>
          </a:xfrm>
          <a:prstGeom prst="rect">
            <a:avLst/>
          </a:prstGeom>
          <a:noFill/>
          <a:ln>
            <a:noFill/>
          </a:ln>
        </p:spPr>
      </p:pic>
      <p:grpSp>
        <p:nvGrpSpPr>
          <p:cNvPr id="12" name="Google Shape;9260;p66"/>
          <p:cNvGrpSpPr/>
          <p:nvPr/>
        </p:nvGrpSpPr>
        <p:grpSpPr>
          <a:xfrm>
            <a:off x="1914241" y="2271488"/>
            <a:ext cx="2300919" cy="1909021"/>
            <a:chOff x="3950316" y="3820307"/>
            <a:chExt cx="369805" cy="353782"/>
          </a:xfrm>
        </p:grpSpPr>
        <p:sp>
          <p:nvSpPr>
            <p:cNvPr id="13" name="Google Shape;9261;p66"/>
            <p:cNvSpPr/>
            <p:nvPr/>
          </p:nvSpPr>
          <p:spPr>
            <a:xfrm>
              <a:off x="4040561" y="3880991"/>
              <a:ext cx="99802" cy="28383"/>
            </a:xfrm>
            <a:custGeom>
              <a:avLst/>
              <a:gdLst/>
              <a:ahLst/>
              <a:cxnLst/>
              <a:rect l="l" t="t" r="r" b="b"/>
              <a:pathLst>
                <a:path w="3133" h="891" extrusionOk="0">
                  <a:moveTo>
                    <a:pt x="1572" y="1"/>
                  </a:moveTo>
                  <a:cubicBezTo>
                    <a:pt x="1001" y="1"/>
                    <a:pt x="465" y="227"/>
                    <a:pt x="60" y="632"/>
                  </a:cubicBezTo>
                  <a:cubicBezTo>
                    <a:pt x="1" y="691"/>
                    <a:pt x="1" y="787"/>
                    <a:pt x="60" y="846"/>
                  </a:cubicBezTo>
                  <a:cubicBezTo>
                    <a:pt x="84" y="876"/>
                    <a:pt x="123" y="891"/>
                    <a:pt x="165" y="891"/>
                  </a:cubicBezTo>
                  <a:cubicBezTo>
                    <a:pt x="206" y="891"/>
                    <a:pt x="251" y="876"/>
                    <a:pt x="287" y="846"/>
                  </a:cubicBezTo>
                  <a:cubicBezTo>
                    <a:pt x="632" y="513"/>
                    <a:pt x="1072" y="310"/>
                    <a:pt x="1572" y="310"/>
                  </a:cubicBezTo>
                  <a:cubicBezTo>
                    <a:pt x="2061" y="310"/>
                    <a:pt x="2501" y="513"/>
                    <a:pt x="2846" y="846"/>
                  </a:cubicBezTo>
                  <a:cubicBezTo>
                    <a:pt x="2876" y="876"/>
                    <a:pt x="2918" y="891"/>
                    <a:pt x="2960" y="891"/>
                  </a:cubicBezTo>
                  <a:cubicBezTo>
                    <a:pt x="3001" y="891"/>
                    <a:pt x="3043" y="876"/>
                    <a:pt x="3073" y="846"/>
                  </a:cubicBezTo>
                  <a:cubicBezTo>
                    <a:pt x="3132" y="787"/>
                    <a:pt x="3132" y="691"/>
                    <a:pt x="3073" y="632"/>
                  </a:cubicBezTo>
                  <a:cubicBezTo>
                    <a:pt x="2668" y="227"/>
                    <a:pt x="2132" y="1"/>
                    <a:pt x="1572" y="1"/>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9262;p66"/>
            <p:cNvSpPr/>
            <p:nvPr/>
          </p:nvSpPr>
          <p:spPr>
            <a:xfrm>
              <a:off x="3950316" y="3820307"/>
              <a:ext cx="369805" cy="353782"/>
            </a:xfrm>
            <a:custGeom>
              <a:avLst/>
              <a:gdLst/>
              <a:ahLst/>
              <a:cxnLst/>
              <a:rect l="l" t="t" r="r" b="b"/>
              <a:pathLst>
                <a:path w="11609" h="11106" extrusionOk="0">
                  <a:moveTo>
                    <a:pt x="7358" y="6728"/>
                  </a:moveTo>
                  <a:lnTo>
                    <a:pt x="7799" y="7156"/>
                  </a:lnTo>
                  <a:lnTo>
                    <a:pt x="7513" y="7442"/>
                  </a:lnTo>
                  <a:lnTo>
                    <a:pt x="7084" y="7014"/>
                  </a:lnTo>
                  <a:cubicBezTo>
                    <a:pt x="7180" y="6918"/>
                    <a:pt x="7275" y="6835"/>
                    <a:pt x="7358" y="6728"/>
                  </a:cubicBezTo>
                  <a:close/>
                  <a:moveTo>
                    <a:pt x="4395" y="358"/>
                  </a:moveTo>
                  <a:cubicBezTo>
                    <a:pt x="5337" y="358"/>
                    <a:pt x="6281" y="715"/>
                    <a:pt x="7001" y="1429"/>
                  </a:cubicBezTo>
                  <a:cubicBezTo>
                    <a:pt x="8370" y="2799"/>
                    <a:pt x="8430" y="4942"/>
                    <a:pt x="7239" y="6382"/>
                  </a:cubicBezTo>
                  <a:cubicBezTo>
                    <a:pt x="7096" y="6561"/>
                    <a:pt x="6930" y="6728"/>
                    <a:pt x="6763" y="6859"/>
                  </a:cubicBezTo>
                  <a:cubicBezTo>
                    <a:pt x="6075" y="7434"/>
                    <a:pt x="5230" y="7723"/>
                    <a:pt x="4386" y="7723"/>
                  </a:cubicBezTo>
                  <a:cubicBezTo>
                    <a:pt x="3448" y="7723"/>
                    <a:pt x="2513" y="7365"/>
                    <a:pt x="1798" y="6644"/>
                  </a:cubicBezTo>
                  <a:cubicBezTo>
                    <a:pt x="357" y="5192"/>
                    <a:pt x="357" y="2870"/>
                    <a:pt x="1798" y="1429"/>
                  </a:cubicBezTo>
                  <a:cubicBezTo>
                    <a:pt x="2512" y="715"/>
                    <a:pt x="3453" y="358"/>
                    <a:pt x="4395" y="358"/>
                  </a:cubicBezTo>
                  <a:close/>
                  <a:moveTo>
                    <a:pt x="8226" y="7228"/>
                  </a:moveTo>
                  <a:cubicBezTo>
                    <a:pt x="8260" y="7228"/>
                    <a:pt x="8293" y="7240"/>
                    <a:pt x="8311" y="7264"/>
                  </a:cubicBezTo>
                  <a:lnTo>
                    <a:pt x="8763" y="7668"/>
                  </a:lnTo>
                  <a:lnTo>
                    <a:pt x="8001" y="8430"/>
                  </a:lnTo>
                  <a:lnTo>
                    <a:pt x="7620" y="7966"/>
                  </a:lnTo>
                  <a:cubicBezTo>
                    <a:pt x="7573" y="7918"/>
                    <a:pt x="7573" y="7835"/>
                    <a:pt x="7620" y="7787"/>
                  </a:cubicBezTo>
                  <a:lnTo>
                    <a:pt x="8132" y="7264"/>
                  </a:lnTo>
                  <a:cubicBezTo>
                    <a:pt x="8156" y="7240"/>
                    <a:pt x="8192" y="7228"/>
                    <a:pt x="8226" y="7228"/>
                  </a:cubicBezTo>
                  <a:close/>
                  <a:moveTo>
                    <a:pt x="9013" y="7871"/>
                  </a:moveTo>
                  <a:lnTo>
                    <a:pt x="10871" y="9514"/>
                  </a:lnTo>
                  <a:cubicBezTo>
                    <a:pt x="11192" y="9800"/>
                    <a:pt x="11204" y="10276"/>
                    <a:pt x="10906" y="10573"/>
                  </a:cubicBezTo>
                  <a:cubicBezTo>
                    <a:pt x="10765" y="10715"/>
                    <a:pt x="10580" y="10784"/>
                    <a:pt x="10396" y="10784"/>
                  </a:cubicBezTo>
                  <a:cubicBezTo>
                    <a:pt x="10193" y="10784"/>
                    <a:pt x="9990" y="10700"/>
                    <a:pt x="9847" y="10538"/>
                  </a:cubicBezTo>
                  <a:lnTo>
                    <a:pt x="8227" y="8668"/>
                  </a:lnTo>
                  <a:lnTo>
                    <a:pt x="9013" y="7871"/>
                  </a:lnTo>
                  <a:close/>
                  <a:moveTo>
                    <a:pt x="4423" y="1"/>
                  </a:moveTo>
                  <a:cubicBezTo>
                    <a:pt x="3396" y="1"/>
                    <a:pt x="2370" y="394"/>
                    <a:pt x="1584" y="1179"/>
                  </a:cubicBezTo>
                  <a:cubicBezTo>
                    <a:pt x="0" y="2775"/>
                    <a:pt x="0" y="5299"/>
                    <a:pt x="1560" y="6883"/>
                  </a:cubicBezTo>
                  <a:cubicBezTo>
                    <a:pt x="2340" y="7663"/>
                    <a:pt x="3364" y="8052"/>
                    <a:pt x="4389" y="8052"/>
                  </a:cubicBezTo>
                  <a:cubicBezTo>
                    <a:pt x="5257" y="8052"/>
                    <a:pt x="6126" y="7773"/>
                    <a:pt x="6846" y="7216"/>
                  </a:cubicBezTo>
                  <a:lnTo>
                    <a:pt x="7323" y="7692"/>
                  </a:lnTo>
                  <a:cubicBezTo>
                    <a:pt x="7239" y="7859"/>
                    <a:pt x="7263" y="8049"/>
                    <a:pt x="7394" y="8180"/>
                  </a:cubicBezTo>
                  <a:lnTo>
                    <a:pt x="9644" y="10752"/>
                  </a:lnTo>
                  <a:cubicBezTo>
                    <a:pt x="9847" y="10986"/>
                    <a:pt x="10133" y="11105"/>
                    <a:pt x="10421" y="11105"/>
                  </a:cubicBezTo>
                  <a:cubicBezTo>
                    <a:pt x="10690" y="11105"/>
                    <a:pt x="10961" y="11001"/>
                    <a:pt x="11168" y="10788"/>
                  </a:cubicBezTo>
                  <a:cubicBezTo>
                    <a:pt x="11609" y="10359"/>
                    <a:pt x="11573" y="9657"/>
                    <a:pt x="11133" y="9264"/>
                  </a:cubicBezTo>
                  <a:lnTo>
                    <a:pt x="8573" y="7014"/>
                  </a:lnTo>
                  <a:cubicBezTo>
                    <a:pt x="8483" y="6939"/>
                    <a:pt x="8369" y="6897"/>
                    <a:pt x="8259" y="6897"/>
                  </a:cubicBezTo>
                  <a:cubicBezTo>
                    <a:pt x="8194" y="6897"/>
                    <a:pt x="8130" y="6911"/>
                    <a:pt x="8073" y="6942"/>
                  </a:cubicBezTo>
                  <a:lnTo>
                    <a:pt x="7596" y="6454"/>
                  </a:lnTo>
                  <a:cubicBezTo>
                    <a:pt x="8811" y="4894"/>
                    <a:pt x="8704" y="2632"/>
                    <a:pt x="7263" y="1179"/>
                  </a:cubicBezTo>
                  <a:cubicBezTo>
                    <a:pt x="6477" y="394"/>
                    <a:pt x="5450" y="1"/>
                    <a:pt x="4423" y="1"/>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9263;p66"/>
            <p:cNvSpPr/>
            <p:nvPr/>
          </p:nvSpPr>
          <p:spPr>
            <a:xfrm>
              <a:off x="4098219" y="3850602"/>
              <a:ext cx="101299" cy="195781"/>
            </a:xfrm>
            <a:custGeom>
              <a:avLst/>
              <a:gdLst/>
              <a:ahLst/>
              <a:cxnLst/>
              <a:rect l="l" t="t" r="r" b="b"/>
              <a:pathLst>
                <a:path w="3180" h="6146" extrusionOk="0">
                  <a:moveTo>
                    <a:pt x="194" y="1"/>
                  </a:moveTo>
                  <a:cubicBezTo>
                    <a:pt x="120" y="1"/>
                    <a:pt x="58" y="57"/>
                    <a:pt x="36" y="133"/>
                  </a:cubicBezTo>
                  <a:cubicBezTo>
                    <a:pt x="24" y="228"/>
                    <a:pt x="84" y="300"/>
                    <a:pt x="179" y="312"/>
                  </a:cubicBezTo>
                  <a:cubicBezTo>
                    <a:pt x="775" y="407"/>
                    <a:pt x="1322" y="669"/>
                    <a:pt x="1739" y="1110"/>
                  </a:cubicBezTo>
                  <a:cubicBezTo>
                    <a:pt x="2822" y="2193"/>
                    <a:pt x="2822" y="3967"/>
                    <a:pt x="1739" y="5050"/>
                  </a:cubicBezTo>
                  <a:cubicBezTo>
                    <a:pt x="1286" y="5479"/>
                    <a:pt x="739" y="5765"/>
                    <a:pt x="143" y="5836"/>
                  </a:cubicBezTo>
                  <a:cubicBezTo>
                    <a:pt x="60" y="5848"/>
                    <a:pt x="1" y="5932"/>
                    <a:pt x="13" y="6015"/>
                  </a:cubicBezTo>
                  <a:cubicBezTo>
                    <a:pt x="24" y="6086"/>
                    <a:pt x="84" y="6146"/>
                    <a:pt x="179" y="6146"/>
                  </a:cubicBezTo>
                  <a:lnTo>
                    <a:pt x="203" y="6146"/>
                  </a:lnTo>
                  <a:cubicBezTo>
                    <a:pt x="870" y="6063"/>
                    <a:pt x="1489" y="5753"/>
                    <a:pt x="1977" y="5277"/>
                  </a:cubicBezTo>
                  <a:cubicBezTo>
                    <a:pt x="3180" y="4062"/>
                    <a:pt x="3180" y="2086"/>
                    <a:pt x="1977" y="883"/>
                  </a:cubicBezTo>
                  <a:cubicBezTo>
                    <a:pt x="1501" y="407"/>
                    <a:pt x="894" y="97"/>
                    <a:pt x="215" y="2"/>
                  </a:cubicBezTo>
                  <a:cubicBezTo>
                    <a:pt x="208" y="1"/>
                    <a:pt x="201" y="1"/>
                    <a:pt x="194" y="1"/>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9264;p66"/>
            <p:cNvSpPr/>
            <p:nvPr/>
          </p:nvSpPr>
          <p:spPr>
            <a:xfrm>
              <a:off x="3981789" y="3849136"/>
              <a:ext cx="103178" cy="198011"/>
            </a:xfrm>
            <a:custGeom>
              <a:avLst/>
              <a:gdLst/>
              <a:ahLst/>
              <a:cxnLst/>
              <a:rect l="l" t="t" r="r" b="b"/>
              <a:pathLst>
                <a:path w="3239" h="6216" extrusionOk="0">
                  <a:moveTo>
                    <a:pt x="3036" y="1"/>
                  </a:moveTo>
                  <a:cubicBezTo>
                    <a:pt x="2346" y="120"/>
                    <a:pt x="1703" y="441"/>
                    <a:pt x="1215" y="929"/>
                  </a:cubicBezTo>
                  <a:cubicBezTo>
                    <a:pt x="0" y="2132"/>
                    <a:pt x="0" y="4108"/>
                    <a:pt x="1215" y="5323"/>
                  </a:cubicBezTo>
                  <a:cubicBezTo>
                    <a:pt x="1715" y="5823"/>
                    <a:pt x="2346" y="6120"/>
                    <a:pt x="3036" y="6216"/>
                  </a:cubicBezTo>
                  <a:lnTo>
                    <a:pt x="3060" y="6216"/>
                  </a:lnTo>
                  <a:cubicBezTo>
                    <a:pt x="3132" y="6216"/>
                    <a:pt x="3203" y="6156"/>
                    <a:pt x="3215" y="6061"/>
                  </a:cubicBezTo>
                  <a:cubicBezTo>
                    <a:pt x="3239" y="5978"/>
                    <a:pt x="3156" y="5894"/>
                    <a:pt x="3072" y="5882"/>
                  </a:cubicBezTo>
                  <a:cubicBezTo>
                    <a:pt x="2441" y="5811"/>
                    <a:pt x="1882" y="5537"/>
                    <a:pt x="1429" y="5085"/>
                  </a:cubicBezTo>
                  <a:cubicBezTo>
                    <a:pt x="346" y="3989"/>
                    <a:pt x="346" y="2215"/>
                    <a:pt x="1429" y="1132"/>
                  </a:cubicBezTo>
                  <a:cubicBezTo>
                    <a:pt x="1882" y="691"/>
                    <a:pt x="2441" y="405"/>
                    <a:pt x="3072" y="334"/>
                  </a:cubicBezTo>
                  <a:cubicBezTo>
                    <a:pt x="3156" y="322"/>
                    <a:pt x="3215" y="239"/>
                    <a:pt x="3215" y="155"/>
                  </a:cubicBezTo>
                  <a:cubicBezTo>
                    <a:pt x="3203" y="60"/>
                    <a:pt x="3132" y="1"/>
                    <a:pt x="3036" y="1"/>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18" name="Google Shape;563;p53"/>
          <p:cNvPicPr preferRelativeResize="0"/>
          <p:nvPr/>
        </p:nvPicPr>
        <p:blipFill>
          <a:blip r:embed="rId4">
            <a:alphaModFix/>
          </a:blip>
          <a:stretch>
            <a:fillRect/>
          </a:stretch>
        </p:blipFill>
        <p:spPr>
          <a:xfrm>
            <a:off x="1002324" y="1559139"/>
            <a:ext cx="3212835" cy="2856744"/>
          </a:xfrm>
          <a:prstGeom prst="rect">
            <a:avLst/>
          </a:prstGeom>
          <a:noFill/>
          <a:ln>
            <a:noFill/>
          </a:ln>
        </p:spPr>
      </p:pic>
      <p:sp>
        <p:nvSpPr>
          <p:cNvPr id="17" name="Google Shape;9501;p66"/>
          <p:cNvSpPr/>
          <p:nvPr/>
        </p:nvSpPr>
        <p:spPr>
          <a:xfrm>
            <a:off x="1124174" y="1513544"/>
            <a:ext cx="1624911" cy="1549649"/>
          </a:xfrm>
          <a:custGeom>
            <a:avLst/>
            <a:gdLst/>
            <a:ahLst/>
            <a:cxnLst/>
            <a:rect l="l" t="t" r="r" b="b"/>
            <a:pathLst>
              <a:path w="11967" h="9809" extrusionOk="0">
                <a:moveTo>
                  <a:pt x="8309" y="358"/>
                </a:moveTo>
                <a:cubicBezTo>
                  <a:pt x="8940" y="358"/>
                  <a:pt x="9663" y="469"/>
                  <a:pt x="10418" y="796"/>
                </a:cubicBezTo>
                <a:lnTo>
                  <a:pt x="10418" y="7796"/>
                </a:lnTo>
                <a:cubicBezTo>
                  <a:pt x="9723" y="7513"/>
                  <a:pt x="8997" y="7381"/>
                  <a:pt x="8289" y="7381"/>
                </a:cubicBezTo>
                <a:cubicBezTo>
                  <a:pt x="7542" y="7381"/>
                  <a:pt x="6816" y="7527"/>
                  <a:pt x="6168" y="7796"/>
                </a:cubicBezTo>
                <a:lnTo>
                  <a:pt x="6168" y="796"/>
                </a:lnTo>
                <a:cubicBezTo>
                  <a:pt x="6430" y="676"/>
                  <a:pt x="7238" y="358"/>
                  <a:pt x="8309" y="358"/>
                </a:cubicBezTo>
                <a:close/>
                <a:moveTo>
                  <a:pt x="3700" y="358"/>
                </a:moveTo>
                <a:cubicBezTo>
                  <a:pt x="4458" y="358"/>
                  <a:pt x="5191" y="513"/>
                  <a:pt x="5823" y="796"/>
                </a:cubicBezTo>
                <a:cubicBezTo>
                  <a:pt x="5811" y="1677"/>
                  <a:pt x="5811" y="6761"/>
                  <a:pt x="5811" y="7796"/>
                </a:cubicBezTo>
                <a:cubicBezTo>
                  <a:pt x="5418" y="7642"/>
                  <a:pt x="4656" y="7392"/>
                  <a:pt x="3668" y="7392"/>
                </a:cubicBezTo>
                <a:cubicBezTo>
                  <a:pt x="2929" y="7392"/>
                  <a:pt x="2215" y="7523"/>
                  <a:pt x="1548" y="7808"/>
                </a:cubicBezTo>
                <a:lnTo>
                  <a:pt x="1548" y="3867"/>
                </a:lnTo>
                <a:cubicBezTo>
                  <a:pt x="1548" y="3760"/>
                  <a:pt x="1477" y="3689"/>
                  <a:pt x="1370" y="3689"/>
                </a:cubicBezTo>
                <a:cubicBezTo>
                  <a:pt x="1262" y="3689"/>
                  <a:pt x="1191" y="3760"/>
                  <a:pt x="1191" y="3867"/>
                </a:cubicBezTo>
                <a:lnTo>
                  <a:pt x="1191" y="7987"/>
                </a:lnTo>
                <a:cubicBezTo>
                  <a:pt x="1191" y="8118"/>
                  <a:pt x="1298" y="8225"/>
                  <a:pt x="1429" y="8225"/>
                </a:cubicBezTo>
                <a:cubicBezTo>
                  <a:pt x="1465" y="8225"/>
                  <a:pt x="1489" y="8225"/>
                  <a:pt x="1524" y="8213"/>
                </a:cubicBezTo>
                <a:cubicBezTo>
                  <a:pt x="2203" y="7916"/>
                  <a:pt x="2917" y="7761"/>
                  <a:pt x="3656" y="7761"/>
                </a:cubicBezTo>
                <a:cubicBezTo>
                  <a:pt x="4715" y="7761"/>
                  <a:pt x="5537" y="8070"/>
                  <a:pt x="5799" y="8189"/>
                </a:cubicBezTo>
                <a:lnTo>
                  <a:pt x="5799" y="8606"/>
                </a:lnTo>
                <a:lnTo>
                  <a:pt x="417" y="8606"/>
                </a:lnTo>
                <a:cubicBezTo>
                  <a:pt x="381" y="8606"/>
                  <a:pt x="358" y="8582"/>
                  <a:pt x="358" y="8547"/>
                </a:cubicBezTo>
                <a:lnTo>
                  <a:pt x="358" y="1248"/>
                </a:lnTo>
                <a:cubicBezTo>
                  <a:pt x="358" y="1212"/>
                  <a:pt x="381" y="1188"/>
                  <a:pt x="417" y="1188"/>
                </a:cubicBezTo>
                <a:lnTo>
                  <a:pt x="1203" y="1188"/>
                </a:lnTo>
                <a:lnTo>
                  <a:pt x="1203" y="3153"/>
                </a:lnTo>
                <a:cubicBezTo>
                  <a:pt x="1203" y="3248"/>
                  <a:pt x="1274" y="3332"/>
                  <a:pt x="1382" y="3332"/>
                </a:cubicBezTo>
                <a:cubicBezTo>
                  <a:pt x="1489" y="3332"/>
                  <a:pt x="1560" y="3248"/>
                  <a:pt x="1560" y="3153"/>
                </a:cubicBezTo>
                <a:lnTo>
                  <a:pt x="1560" y="796"/>
                </a:lnTo>
                <a:cubicBezTo>
                  <a:pt x="2253" y="495"/>
                  <a:pt x="2987" y="358"/>
                  <a:pt x="3700" y="358"/>
                </a:cubicBezTo>
                <a:close/>
                <a:moveTo>
                  <a:pt x="6608" y="7987"/>
                </a:moveTo>
                <a:lnTo>
                  <a:pt x="6608" y="9249"/>
                </a:lnTo>
                <a:lnTo>
                  <a:pt x="6501" y="9166"/>
                </a:lnTo>
                <a:cubicBezTo>
                  <a:pt x="6471" y="9136"/>
                  <a:pt x="6430" y="9121"/>
                  <a:pt x="6390" y="9121"/>
                </a:cubicBezTo>
                <a:cubicBezTo>
                  <a:pt x="6349" y="9121"/>
                  <a:pt x="6311" y="9136"/>
                  <a:pt x="6287" y="9166"/>
                </a:cubicBezTo>
                <a:lnTo>
                  <a:pt x="6168" y="9261"/>
                </a:lnTo>
                <a:lnTo>
                  <a:pt x="6168" y="8166"/>
                </a:lnTo>
                <a:cubicBezTo>
                  <a:pt x="6251" y="8118"/>
                  <a:pt x="6418" y="8058"/>
                  <a:pt x="6608" y="7987"/>
                </a:cubicBezTo>
                <a:close/>
                <a:moveTo>
                  <a:pt x="8273" y="0"/>
                </a:moveTo>
                <a:cubicBezTo>
                  <a:pt x="7438" y="0"/>
                  <a:pt x="6643" y="178"/>
                  <a:pt x="5989" y="486"/>
                </a:cubicBezTo>
                <a:cubicBezTo>
                  <a:pt x="5715" y="367"/>
                  <a:pt x="4858" y="10"/>
                  <a:pt x="3668" y="10"/>
                </a:cubicBezTo>
                <a:cubicBezTo>
                  <a:pt x="2858" y="10"/>
                  <a:pt x="2072" y="176"/>
                  <a:pt x="1322" y="510"/>
                </a:cubicBezTo>
                <a:cubicBezTo>
                  <a:pt x="1143" y="593"/>
                  <a:pt x="1191" y="796"/>
                  <a:pt x="1191" y="843"/>
                </a:cubicBezTo>
                <a:lnTo>
                  <a:pt x="405" y="843"/>
                </a:lnTo>
                <a:cubicBezTo>
                  <a:pt x="179" y="843"/>
                  <a:pt x="0" y="1022"/>
                  <a:pt x="0" y="1248"/>
                </a:cubicBezTo>
                <a:lnTo>
                  <a:pt x="0" y="8535"/>
                </a:lnTo>
                <a:cubicBezTo>
                  <a:pt x="0" y="8761"/>
                  <a:pt x="179" y="8939"/>
                  <a:pt x="405" y="8939"/>
                </a:cubicBezTo>
                <a:lnTo>
                  <a:pt x="5811" y="8939"/>
                </a:lnTo>
                <a:lnTo>
                  <a:pt x="5811" y="9630"/>
                </a:lnTo>
                <a:cubicBezTo>
                  <a:pt x="5811" y="9740"/>
                  <a:pt x="5889" y="9808"/>
                  <a:pt x="5977" y="9808"/>
                </a:cubicBezTo>
                <a:cubicBezTo>
                  <a:pt x="6013" y="9808"/>
                  <a:pt x="6050" y="9797"/>
                  <a:pt x="6084" y="9773"/>
                </a:cubicBezTo>
                <a:lnTo>
                  <a:pt x="6382" y="9535"/>
                </a:lnTo>
                <a:cubicBezTo>
                  <a:pt x="6656" y="9737"/>
                  <a:pt x="6668" y="9809"/>
                  <a:pt x="6787" y="9809"/>
                </a:cubicBezTo>
                <a:cubicBezTo>
                  <a:pt x="6894" y="9809"/>
                  <a:pt x="6966" y="9737"/>
                  <a:pt x="6966" y="9630"/>
                </a:cubicBezTo>
                <a:lnTo>
                  <a:pt x="6966" y="8939"/>
                </a:lnTo>
                <a:lnTo>
                  <a:pt x="9335" y="8939"/>
                </a:lnTo>
                <a:cubicBezTo>
                  <a:pt x="9442" y="8939"/>
                  <a:pt x="9513" y="8856"/>
                  <a:pt x="9513" y="8761"/>
                </a:cubicBezTo>
                <a:cubicBezTo>
                  <a:pt x="9513" y="8654"/>
                  <a:pt x="9442" y="8582"/>
                  <a:pt x="9335" y="8582"/>
                </a:cubicBezTo>
                <a:lnTo>
                  <a:pt x="6966" y="8582"/>
                </a:lnTo>
                <a:lnTo>
                  <a:pt x="6966" y="7892"/>
                </a:lnTo>
                <a:cubicBezTo>
                  <a:pt x="7400" y="7783"/>
                  <a:pt x="7847" y="7728"/>
                  <a:pt x="8295" y="7728"/>
                </a:cubicBezTo>
                <a:cubicBezTo>
                  <a:pt x="9025" y="7728"/>
                  <a:pt x="9760" y="7875"/>
                  <a:pt x="10454" y="8177"/>
                </a:cubicBezTo>
                <a:cubicBezTo>
                  <a:pt x="10483" y="8192"/>
                  <a:pt x="10514" y="8199"/>
                  <a:pt x="10544" y="8199"/>
                </a:cubicBezTo>
                <a:cubicBezTo>
                  <a:pt x="10662" y="8199"/>
                  <a:pt x="10776" y="8096"/>
                  <a:pt x="10776" y="7963"/>
                </a:cubicBezTo>
                <a:lnTo>
                  <a:pt x="10776" y="1177"/>
                </a:lnTo>
                <a:lnTo>
                  <a:pt x="11561" y="1177"/>
                </a:lnTo>
                <a:cubicBezTo>
                  <a:pt x="11597" y="1177"/>
                  <a:pt x="11621" y="1212"/>
                  <a:pt x="11621" y="1236"/>
                </a:cubicBezTo>
                <a:lnTo>
                  <a:pt x="11621" y="8535"/>
                </a:lnTo>
                <a:cubicBezTo>
                  <a:pt x="11621" y="8570"/>
                  <a:pt x="11597" y="8594"/>
                  <a:pt x="11561" y="8594"/>
                </a:cubicBezTo>
                <a:lnTo>
                  <a:pt x="10049" y="8594"/>
                </a:lnTo>
                <a:cubicBezTo>
                  <a:pt x="9942" y="8594"/>
                  <a:pt x="9871" y="8666"/>
                  <a:pt x="9871" y="8773"/>
                </a:cubicBezTo>
                <a:cubicBezTo>
                  <a:pt x="9871" y="8880"/>
                  <a:pt x="9942" y="8951"/>
                  <a:pt x="10049" y="8951"/>
                </a:cubicBezTo>
                <a:lnTo>
                  <a:pt x="11561" y="8951"/>
                </a:lnTo>
                <a:cubicBezTo>
                  <a:pt x="11788" y="8951"/>
                  <a:pt x="11966" y="8773"/>
                  <a:pt x="11966" y="8547"/>
                </a:cubicBezTo>
                <a:lnTo>
                  <a:pt x="11966" y="1236"/>
                </a:lnTo>
                <a:cubicBezTo>
                  <a:pt x="11954" y="998"/>
                  <a:pt x="11776" y="831"/>
                  <a:pt x="11549" y="831"/>
                </a:cubicBezTo>
                <a:lnTo>
                  <a:pt x="10764" y="831"/>
                </a:lnTo>
                <a:cubicBezTo>
                  <a:pt x="10752" y="784"/>
                  <a:pt x="10811" y="581"/>
                  <a:pt x="10633" y="498"/>
                </a:cubicBezTo>
                <a:cubicBezTo>
                  <a:pt x="9864" y="154"/>
                  <a:pt x="9051" y="0"/>
                  <a:pt x="8273" y="0"/>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 name="Google Shape;573;p53"/>
          <p:cNvGrpSpPr/>
          <p:nvPr/>
        </p:nvGrpSpPr>
        <p:grpSpPr>
          <a:xfrm>
            <a:off x="4827664" y="894954"/>
            <a:ext cx="3434934" cy="3285555"/>
            <a:chOff x="-331425" y="1579700"/>
            <a:chExt cx="1880250" cy="1905825"/>
          </a:xfrm>
        </p:grpSpPr>
        <p:sp>
          <p:nvSpPr>
            <p:cNvPr id="20" name="Google Shape;574;p53"/>
            <p:cNvSpPr/>
            <p:nvPr/>
          </p:nvSpPr>
          <p:spPr>
            <a:xfrm>
              <a:off x="-72650" y="1864050"/>
              <a:ext cx="1621475" cy="1621475"/>
            </a:xfrm>
            <a:custGeom>
              <a:avLst/>
              <a:gdLst/>
              <a:ahLst/>
              <a:cxnLst/>
              <a:rect l="l" t="t" r="r" b="b"/>
              <a:pathLst>
                <a:path w="64859" h="64859" extrusionOk="0">
                  <a:moveTo>
                    <a:pt x="7060" y="1"/>
                  </a:moveTo>
                  <a:lnTo>
                    <a:pt x="1" y="57794"/>
                  </a:lnTo>
                  <a:lnTo>
                    <a:pt x="57800" y="64858"/>
                  </a:lnTo>
                  <a:lnTo>
                    <a:pt x="64858" y="7060"/>
                  </a:lnTo>
                  <a:lnTo>
                    <a:pt x="58170" y="6238"/>
                  </a:lnTo>
                  <a:lnTo>
                    <a:pt x="58170" y="6238"/>
                  </a:lnTo>
                  <a:cubicBezTo>
                    <a:pt x="59249" y="7937"/>
                    <a:pt x="58324" y="10802"/>
                    <a:pt x="55874" y="10802"/>
                  </a:cubicBezTo>
                  <a:cubicBezTo>
                    <a:pt x="55742" y="10802"/>
                    <a:pt x="55605" y="10794"/>
                    <a:pt x="55465" y="10777"/>
                  </a:cubicBezTo>
                  <a:cubicBezTo>
                    <a:pt x="52716" y="10439"/>
                    <a:pt x="52395" y="7185"/>
                    <a:pt x="53935" y="5721"/>
                  </a:cubicBezTo>
                  <a:lnTo>
                    <a:pt x="48068" y="5008"/>
                  </a:lnTo>
                  <a:lnTo>
                    <a:pt x="48068" y="5008"/>
                  </a:lnTo>
                  <a:cubicBezTo>
                    <a:pt x="48897" y="6661"/>
                    <a:pt x="47978" y="9180"/>
                    <a:pt x="45724" y="9180"/>
                  </a:cubicBezTo>
                  <a:cubicBezTo>
                    <a:pt x="45596" y="9180"/>
                    <a:pt x="45463" y="9172"/>
                    <a:pt x="45325" y="9155"/>
                  </a:cubicBezTo>
                  <a:cubicBezTo>
                    <a:pt x="42784" y="8845"/>
                    <a:pt x="42397" y="5955"/>
                    <a:pt x="43671" y="4464"/>
                  </a:cubicBezTo>
                  <a:lnTo>
                    <a:pt x="37369" y="3702"/>
                  </a:lnTo>
                  <a:lnTo>
                    <a:pt x="37369" y="3702"/>
                  </a:lnTo>
                  <a:cubicBezTo>
                    <a:pt x="37603" y="3974"/>
                    <a:pt x="37782" y="4284"/>
                    <a:pt x="37907" y="4621"/>
                  </a:cubicBezTo>
                  <a:cubicBezTo>
                    <a:pt x="38098" y="5062"/>
                    <a:pt x="38169" y="5547"/>
                    <a:pt x="38109" y="6026"/>
                  </a:cubicBezTo>
                  <a:lnTo>
                    <a:pt x="37929" y="6728"/>
                  </a:lnTo>
                  <a:cubicBezTo>
                    <a:pt x="37487" y="7799"/>
                    <a:pt x="36466" y="8409"/>
                    <a:pt x="35415" y="8409"/>
                  </a:cubicBezTo>
                  <a:cubicBezTo>
                    <a:pt x="34849" y="8409"/>
                    <a:pt x="34274" y="8232"/>
                    <a:pt x="33777" y="7854"/>
                  </a:cubicBezTo>
                  <a:cubicBezTo>
                    <a:pt x="33472" y="7647"/>
                    <a:pt x="33211" y="7392"/>
                    <a:pt x="32998" y="7092"/>
                  </a:cubicBezTo>
                  <a:cubicBezTo>
                    <a:pt x="32558" y="6494"/>
                    <a:pt x="32340" y="5802"/>
                    <a:pt x="32432" y="5051"/>
                  </a:cubicBezTo>
                  <a:cubicBezTo>
                    <a:pt x="32519" y="4333"/>
                    <a:pt x="32884" y="3674"/>
                    <a:pt x="33450" y="3223"/>
                  </a:cubicBezTo>
                  <a:lnTo>
                    <a:pt x="26761" y="2406"/>
                  </a:lnTo>
                  <a:lnTo>
                    <a:pt x="26761" y="2406"/>
                  </a:lnTo>
                  <a:cubicBezTo>
                    <a:pt x="27618" y="4006"/>
                    <a:pt x="26733" y="6506"/>
                    <a:pt x="24519" y="6506"/>
                  </a:cubicBezTo>
                  <a:cubicBezTo>
                    <a:pt x="24398" y="6506"/>
                    <a:pt x="24273" y="6498"/>
                    <a:pt x="24144" y="6483"/>
                  </a:cubicBezTo>
                  <a:cubicBezTo>
                    <a:pt x="21662" y="6178"/>
                    <a:pt x="21303" y="3315"/>
                    <a:pt x="22587" y="1895"/>
                  </a:cubicBezTo>
                  <a:lnTo>
                    <a:pt x="17493" y="1274"/>
                  </a:lnTo>
                  <a:lnTo>
                    <a:pt x="17493" y="1274"/>
                  </a:lnTo>
                  <a:cubicBezTo>
                    <a:pt x="17536" y="1405"/>
                    <a:pt x="17564" y="1541"/>
                    <a:pt x="17585" y="1677"/>
                  </a:cubicBezTo>
                  <a:cubicBezTo>
                    <a:pt x="17607" y="2194"/>
                    <a:pt x="17651" y="2787"/>
                    <a:pt x="17389" y="3266"/>
                  </a:cubicBezTo>
                  <a:cubicBezTo>
                    <a:pt x="17134" y="3729"/>
                    <a:pt x="16927" y="4164"/>
                    <a:pt x="16464" y="4469"/>
                  </a:cubicBezTo>
                  <a:cubicBezTo>
                    <a:pt x="16002" y="4779"/>
                    <a:pt x="15577" y="5030"/>
                    <a:pt x="15011" y="5089"/>
                  </a:cubicBezTo>
                  <a:cubicBezTo>
                    <a:pt x="14876" y="5109"/>
                    <a:pt x="14739" y="5118"/>
                    <a:pt x="14603" y="5118"/>
                  </a:cubicBezTo>
                  <a:cubicBezTo>
                    <a:pt x="14237" y="5118"/>
                    <a:pt x="13872" y="5049"/>
                    <a:pt x="13531" y="4910"/>
                  </a:cubicBezTo>
                  <a:cubicBezTo>
                    <a:pt x="11838" y="4213"/>
                    <a:pt x="11256" y="2112"/>
                    <a:pt x="12355" y="648"/>
                  </a:cubicBezTo>
                  <a:lnTo>
                    <a:pt x="7060" y="1"/>
                  </a:lnTo>
                  <a:close/>
                </a:path>
              </a:pathLst>
            </a:custGeom>
            <a:solidFill>
              <a:srgbClr val="595959">
                <a:alpha val="267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575;p53"/>
            <p:cNvSpPr/>
            <p:nvPr/>
          </p:nvSpPr>
          <p:spPr>
            <a:xfrm>
              <a:off x="-82425" y="1854000"/>
              <a:ext cx="1621450" cy="1621725"/>
            </a:xfrm>
            <a:custGeom>
              <a:avLst/>
              <a:gdLst/>
              <a:ahLst/>
              <a:cxnLst/>
              <a:rect l="l" t="t" r="r" b="b"/>
              <a:pathLst>
                <a:path w="64858" h="64869" extrusionOk="0">
                  <a:moveTo>
                    <a:pt x="7064" y="0"/>
                  </a:moveTo>
                  <a:lnTo>
                    <a:pt x="0" y="57810"/>
                  </a:lnTo>
                  <a:lnTo>
                    <a:pt x="57799" y="64868"/>
                  </a:lnTo>
                  <a:lnTo>
                    <a:pt x="64857" y="7064"/>
                  </a:lnTo>
                  <a:lnTo>
                    <a:pt x="58169" y="6248"/>
                  </a:lnTo>
                  <a:lnTo>
                    <a:pt x="58169" y="6248"/>
                  </a:lnTo>
                  <a:cubicBezTo>
                    <a:pt x="59248" y="7947"/>
                    <a:pt x="58323" y="10812"/>
                    <a:pt x="55873" y="10812"/>
                  </a:cubicBezTo>
                  <a:cubicBezTo>
                    <a:pt x="55741" y="10812"/>
                    <a:pt x="55605" y="10804"/>
                    <a:pt x="55464" y="10787"/>
                  </a:cubicBezTo>
                  <a:cubicBezTo>
                    <a:pt x="52715" y="10449"/>
                    <a:pt x="52394" y="7195"/>
                    <a:pt x="53935" y="5731"/>
                  </a:cubicBezTo>
                  <a:lnTo>
                    <a:pt x="48068" y="5018"/>
                  </a:lnTo>
                  <a:lnTo>
                    <a:pt x="48068" y="5018"/>
                  </a:lnTo>
                  <a:cubicBezTo>
                    <a:pt x="48897" y="6671"/>
                    <a:pt x="47982" y="9190"/>
                    <a:pt x="45724" y="9190"/>
                  </a:cubicBezTo>
                  <a:cubicBezTo>
                    <a:pt x="45595" y="9190"/>
                    <a:pt x="45462" y="9182"/>
                    <a:pt x="45325" y="9165"/>
                  </a:cubicBezTo>
                  <a:cubicBezTo>
                    <a:pt x="42783" y="8849"/>
                    <a:pt x="42397" y="5965"/>
                    <a:pt x="43670" y="4474"/>
                  </a:cubicBezTo>
                  <a:lnTo>
                    <a:pt x="37368" y="3701"/>
                  </a:lnTo>
                  <a:lnTo>
                    <a:pt x="37368" y="3701"/>
                  </a:lnTo>
                  <a:cubicBezTo>
                    <a:pt x="37602" y="3973"/>
                    <a:pt x="37781" y="4289"/>
                    <a:pt x="37907" y="4621"/>
                  </a:cubicBezTo>
                  <a:cubicBezTo>
                    <a:pt x="38097" y="5061"/>
                    <a:pt x="38168" y="5551"/>
                    <a:pt x="38108" y="6025"/>
                  </a:cubicBezTo>
                  <a:cubicBezTo>
                    <a:pt x="38048" y="6264"/>
                    <a:pt x="37988" y="6498"/>
                    <a:pt x="37928" y="6732"/>
                  </a:cubicBezTo>
                  <a:cubicBezTo>
                    <a:pt x="37486" y="7801"/>
                    <a:pt x="36463" y="8410"/>
                    <a:pt x="35412" y="8410"/>
                  </a:cubicBezTo>
                  <a:cubicBezTo>
                    <a:pt x="34846" y="8410"/>
                    <a:pt x="34272" y="8234"/>
                    <a:pt x="33776" y="7859"/>
                  </a:cubicBezTo>
                  <a:cubicBezTo>
                    <a:pt x="33471" y="7652"/>
                    <a:pt x="33210" y="7396"/>
                    <a:pt x="32998" y="7097"/>
                  </a:cubicBezTo>
                  <a:cubicBezTo>
                    <a:pt x="32557" y="6498"/>
                    <a:pt x="32339" y="5802"/>
                    <a:pt x="32432" y="5056"/>
                  </a:cubicBezTo>
                  <a:cubicBezTo>
                    <a:pt x="32519" y="4332"/>
                    <a:pt x="32889" y="3679"/>
                    <a:pt x="33455" y="3222"/>
                  </a:cubicBezTo>
                  <a:lnTo>
                    <a:pt x="26766" y="2406"/>
                  </a:lnTo>
                  <a:lnTo>
                    <a:pt x="26766" y="2406"/>
                  </a:lnTo>
                  <a:cubicBezTo>
                    <a:pt x="27623" y="4005"/>
                    <a:pt x="26737" y="6505"/>
                    <a:pt x="24523" y="6505"/>
                  </a:cubicBezTo>
                  <a:cubicBezTo>
                    <a:pt x="24402" y="6505"/>
                    <a:pt x="24277" y="6497"/>
                    <a:pt x="24148" y="6482"/>
                  </a:cubicBezTo>
                  <a:cubicBezTo>
                    <a:pt x="21666" y="6177"/>
                    <a:pt x="21307" y="3320"/>
                    <a:pt x="22592" y="1899"/>
                  </a:cubicBezTo>
                  <a:lnTo>
                    <a:pt x="17497" y="1274"/>
                  </a:lnTo>
                  <a:lnTo>
                    <a:pt x="17497" y="1274"/>
                  </a:lnTo>
                  <a:cubicBezTo>
                    <a:pt x="17541" y="1410"/>
                    <a:pt x="17568" y="1540"/>
                    <a:pt x="17590" y="1676"/>
                  </a:cubicBezTo>
                  <a:cubicBezTo>
                    <a:pt x="17612" y="2193"/>
                    <a:pt x="17655" y="2787"/>
                    <a:pt x="17394" y="3265"/>
                  </a:cubicBezTo>
                  <a:cubicBezTo>
                    <a:pt x="17138" y="3728"/>
                    <a:pt x="16931" y="4163"/>
                    <a:pt x="16469" y="4474"/>
                  </a:cubicBezTo>
                  <a:cubicBezTo>
                    <a:pt x="16006" y="4778"/>
                    <a:pt x="15582" y="5029"/>
                    <a:pt x="15016" y="5089"/>
                  </a:cubicBezTo>
                  <a:cubicBezTo>
                    <a:pt x="14879" y="5110"/>
                    <a:pt x="14741" y="5120"/>
                    <a:pt x="14604" y="5120"/>
                  </a:cubicBezTo>
                  <a:cubicBezTo>
                    <a:pt x="14238" y="5120"/>
                    <a:pt x="13875" y="5047"/>
                    <a:pt x="13535" y="4909"/>
                  </a:cubicBezTo>
                  <a:cubicBezTo>
                    <a:pt x="11843" y="4218"/>
                    <a:pt x="11260" y="2112"/>
                    <a:pt x="12360" y="648"/>
                  </a:cubicBezTo>
                  <a:lnTo>
                    <a:pt x="706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576;p53"/>
            <p:cNvSpPr/>
            <p:nvPr/>
          </p:nvSpPr>
          <p:spPr>
            <a:xfrm>
              <a:off x="-331425" y="1579700"/>
              <a:ext cx="1101300" cy="649025"/>
            </a:xfrm>
            <a:custGeom>
              <a:avLst/>
              <a:gdLst/>
              <a:ahLst/>
              <a:cxnLst/>
              <a:rect l="l" t="t" r="r" b="b"/>
              <a:pathLst>
                <a:path w="44052" h="25961" extrusionOk="0">
                  <a:moveTo>
                    <a:pt x="40035" y="0"/>
                  </a:moveTo>
                  <a:lnTo>
                    <a:pt x="0" y="15402"/>
                  </a:lnTo>
                  <a:cubicBezTo>
                    <a:pt x="0" y="15402"/>
                    <a:pt x="1513" y="15761"/>
                    <a:pt x="1873" y="16638"/>
                  </a:cubicBezTo>
                  <a:cubicBezTo>
                    <a:pt x="2237" y="17514"/>
                    <a:pt x="1524" y="18526"/>
                    <a:pt x="1524" y="18526"/>
                  </a:cubicBezTo>
                  <a:cubicBezTo>
                    <a:pt x="1524" y="18526"/>
                    <a:pt x="2999" y="18885"/>
                    <a:pt x="3380" y="19816"/>
                  </a:cubicBezTo>
                  <a:cubicBezTo>
                    <a:pt x="3767" y="20752"/>
                    <a:pt x="2885" y="22439"/>
                    <a:pt x="2885" y="22439"/>
                  </a:cubicBezTo>
                  <a:cubicBezTo>
                    <a:pt x="2885" y="22439"/>
                    <a:pt x="4447" y="23011"/>
                    <a:pt x="4703" y="23631"/>
                  </a:cubicBezTo>
                  <a:cubicBezTo>
                    <a:pt x="4958" y="24252"/>
                    <a:pt x="4327" y="25960"/>
                    <a:pt x="4327" y="25960"/>
                  </a:cubicBezTo>
                  <a:lnTo>
                    <a:pt x="44051" y="10684"/>
                  </a:lnTo>
                  <a:cubicBezTo>
                    <a:pt x="41510" y="9791"/>
                    <a:pt x="42609" y="7168"/>
                    <a:pt x="42609" y="7168"/>
                  </a:cubicBezTo>
                  <a:cubicBezTo>
                    <a:pt x="42609" y="7168"/>
                    <a:pt x="41521" y="6466"/>
                    <a:pt x="41047" y="5753"/>
                  </a:cubicBezTo>
                  <a:cubicBezTo>
                    <a:pt x="40574" y="5040"/>
                    <a:pt x="41434" y="3418"/>
                    <a:pt x="41434" y="3418"/>
                  </a:cubicBezTo>
                  <a:cubicBezTo>
                    <a:pt x="41434" y="3418"/>
                    <a:pt x="39806" y="2993"/>
                    <a:pt x="39491" y="2221"/>
                  </a:cubicBezTo>
                  <a:cubicBezTo>
                    <a:pt x="39175" y="1442"/>
                    <a:pt x="40035" y="0"/>
                    <a:pt x="40035" y="0"/>
                  </a:cubicBezTo>
                  <a:close/>
                </a:path>
              </a:pathLst>
            </a:custGeom>
            <a:solidFill>
              <a:srgbClr val="595959">
                <a:alpha val="267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 name="TextBox 2"/>
          <p:cNvSpPr txBox="1"/>
          <p:nvPr/>
        </p:nvSpPr>
        <p:spPr>
          <a:xfrm rot="435870">
            <a:off x="5407507" y="1905671"/>
            <a:ext cx="2712231" cy="1754326"/>
          </a:xfrm>
          <a:prstGeom prst="rect">
            <a:avLst/>
          </a:prstGeom>
          <a:noFill/>
        </p:spPr>
        <p:txBody>
          <a:bodyPr wrap="square" rtlCol="0">
            <a:spAutoFit/>
          </a:bodyPr>
          <a:lstStyle/>
          <a:p>
            <a:pPr algn="ctr"/>
            <a:r>
              <a:rPr lang="id-ID" sz="1800" dirty="0">
                <a:latin typeface="Arial Narrow" panose="020B0606020202030204" pitchFamily="34" charset="0"/>
              </a:rPr>
              <a:t>Gardner (2007) menyatakan bahwa pembelajaran berbasis masalah merupakan alternatif model pembelajaran yang menarik dalam pembelajaran ruang kelas yang tradisional.</a:t>
            </a:r>
            <a:endParaRPr lang="en-US" dirty="0">
              <a:latin typeface="Arial Narrow" panose="020B0606020202030204" pitchFamily="34" charset="0"/>
            </a:endParaRPr>
          </a:p>
        </p:txBody>
      </p:sp>
    </p:spTree>
    <p:extLst>
      <p:ext uri="{BB962C8B-B14F-4D97-AF65-F5344CB8AC3E}">
        <p14:creationId xmlns:p14="http://schemas.microsoft.com/office/powerpoint/2010/main" val="124689020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32"/>
          <p:cNvSpPr txBox="1">
            <a:spLocks noGrp="1"/>
          </p:cNvSpPr>
          <p:nvPr>
            <p:ph type="title" idx="2"/>
          </p:nvPr>
        </p:nvSpPr>
        <p:spPr>
          <a:xfrm>
            <a:off x="3778200" y="1403800"/>
            <a:ext cx="1587600" cy="1002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0</a:t>
            </a:r>
            <a:r>
              <a:rPr lang="id-ID" dirty="0" smtClean="0"/>
              <a:t>2</a:t>
            </a:r>
            <a:endParaRPr dirty="0"/>
          </a:p>
        </p:txBody>
      </p:sp>
      <p:pic>
        <p:nvPicPr>
          <p:cNvPr id="211" name="Google Shape;211;p32"/>
          <p:cNvPicPr preferRelativeResize="0"/>
          <p:nvPr/>
        </p:nvPicPr>
        <p:blipFill>
          <a:blip r:embed="rId3">
            <a:alphaModFix amt="86000"/>
          </a:blip>
          <a:stretch>
            <a:fillRect/>
          </a:stretch>
        </p:blipFill>
        <p:spPr>
          <a:xfrm rot="1344117">
            <a:off x="3823916" y="1324474"/>
            <a:ext cx="1496149" cy="1160650"/>
          </a:xfrm>
          <a:prstGeom prst="rect">
            <a:avLst/>
          </a:prstGeom>
          <a:noFill/>
          <a:ln>
            <a:noFill/>
          </a:ln>
        </p:spPr>
      </p:pic>
      <p:pic>
        <p:nvPicPr>
          <p:cNvPr id="212" name="Google Shape;212;p32"/>
          <p:cNvPicPr preferRelativeResize="0"/>
          <p:nvPr/>
        </p:nvPicPr>
        <p:blipFill rotWithShape="1">
          <a:blip r:embed="rId4">
            <a:alphaModFix/>
          </a:blip>
          <a:srcRect t="16970" r="8892" b="21025"/>
          <a:stretch/>
        </p:blipFill>
        <p:spPr>
          <a:xfrm rot="10800000">
            <a:off x="833700" y="1225600"/>
            <a:ext cx="2036850" cy="810276"/>
          </a:xfrm>
          <a:prstGeom prst="rect">
            <a:avLst/>
          </a:prstGeom>
          <a:noFill/>
          <a:ln>
            <a:noFill/>
          </a:ln>
        </p:spPr>
      </p:pic>
      <p:pic>
        <p:nvPicPr>
          <p:cNvPr id="213" name="Google Shape;213;p32"/>
          <p:cNvPicPr preferRelativeResize="0"/>
          <p:nvPr/>
        </p:nvPicPr>
        <p:blipFill rotWithShape="1">
          <a:blip r:embed="rId5">
            <a:alphaModFix/>
          </a:blip>
          <a:srcRect t="16734" r="8892" b="18300"/>
          <a:stretch/>
        </p:blipFill>
        <p:spPr>
          <a:xfrm rot="10800000">
            <a:off x="833700" y="1737957"/>
            <a:ext cx="2036850" cy="846042"/>
          </a:xfrm>
          <a:prstGeom prst="rect">
            <a:avLst/>
          </a:prstGeom>
          <a:noFill/>
          <a:ln>
            <a:noFill/>
          </a:ln>
        </p:spPr>
      </p:pic>
      <p:sp>
        <p:nvSpPr>
          <p:cNvPr id="214" name="Google Shape;214;p32"/>
          <p:cNvSpPr txBox="1">
            <a:spLocks noGrp="1"/>
          </p:cNvSpPr>
          <p:nvPr>
            <p:ph type="title"/>
          </p:nvPr>
        </p:nvSpPr>
        <p:spPr>
          <a:xfrm>
            <a:off x="2673000" y="2550900"/>
            <a:ext cx="3798000" cy="815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id-ID" dirty="0" smtClean="0"/>
              <a:t>TUJUAN</a:t>
            </a:r>
            <a:endParaRPr dirty="0"/>
          </a:p>
        </p:txBody>
      </p:sp>
      <p:sp>
        <p:nvSpPr>
          <p:cNvPr id="215" name="Google Shape;215;p32"/>
          <p:cNvSpPr txBox="1">
            <a:spLocks noGrp="1"/>
          </p:cNvSpPr>
          <p:nvPr>
            <p:ph type="subTitle" idx="1"/>
          </p:nvPr>
        </p:nvSpPr>
        <p:spPr>
          <a:xfrm>
            <a:off x="2937741" y="3307350"/>
            <a:ext cx="3268500" cy="792600"/>
          </a:xfrm>
          <a:prstGeom prst="rect">
            <a:avLst/>
          </a:prstGeom>
        </p:spPr>
        <p:txBody>
          <a:bodyPr spcFirstLastPara="1" wrap="square" lIns="91425" tIns="91425" rIns="91425" bIns="91425" anchor="t" anchorCtr="0">
            <a:noAutofit/>
          </a:bodyPr>
          <a:lstStyle/>
          <a:p>
            <a:pPr marL="0" lvl="0" indent="0" algn="ctr" rtl="0">
              <a:lnSpc>
                <a:spcPct val="100000"/>
              </a:lnSpc>
              <a:spcBef>
                <a:spcPts val="0"/>
              </a:spcBef>
              <a:spcAft>
                <a:spcPts val="0"/>
              </a:spcAft>
              <a:buClr>
                <a:schemeClr val="dk1"/>
              </a:buClr>
              <a:buSzPts val="1100"/>
              <a:buFont typeface="Arial"/>
              <a:buNone/>
            </a:pPr>
            <a:r>
              <a:rPr lang="id-ID" dirty="0" smtClean="0"/>
              <a:t>Apa si tujuan Problem Based Learning itu?</a:t>
            </a:r>
            <a:endParaRPr dirty="0"/>
          </a:p>
          <a:p>
            <a:pPr marL="0" lvl="0" indent="0" algn="ctr" rtl="0">
              <a:spcBef>
                <a:spcPts val="0"/>
              </a:spcBef>
              <a:spcAft>
                <a:spcPts val="0"/>
              </a:spcAft>
              <a:buNone/>
            </a:pPr>
            <a:endParaRPr dirty="0"/>
          </a:p>
        </p:txBody>
      </p:sp>
    </p:spTree>
    <p:extLst>
      <p:ext uri="{BB962C8B-B14F-4D97-AF65-F5344CB8AC3E}">
        <p14:creationId xmlns:p14="http://schemas.microsoft.com/office/powerpoint/2010/main" val="3240098637"/>
      </p:ext>
    </p:extLst>
  </p:cSld>
  <p:clrMapOvr>
    <a:masterClrMapping/>
  </p:clrMapOvr>
  <p:transition spd="slow">
    <p:comb/>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87"/>
        <p:cNvGrpSpPr/>
        <p:nvPr/>
      </p:nvGrpSpPr>
      <p:grpSpPr>
        <a:xfrm>
          <a:off x="0" y="0"/>
          <a:ext cx="0" cy="0"/>
          <a:chOff x="0" y="0"/>
          <a:chExt cx="0" cy="0"/>
        </a:xfrm>
      </p:grpSpPr>
      <p:sp>
        <p:nvSpPr>
          <p:cNvPr id="388" name="Google Shape;388;p41"/>
          <p:cNvSpPr txBox="1">
            <a:spLocks noGrp="1"/>
          </p:cNvSpPr>
          <p:nvPr>
            <p:ph type="title"/>
          </p:nvPr>
        </p:nvSpPr>
        <p:spPr>
          <a:xfrm>
            <a:off x="2815973" y="2258664"/>
            <a:ext cx="4001700" cy="1137000"/>
          </a:xfrm>
          <a:prstGeom prst="rect">
            <a:avLst/>
          </a:prstGeom>
        </p:spPr>
        <p:txBody>
          <a:bodyPr spcFirstLastPara="1" wrap="square" lIns="91425" tIns="91425" rIns="91425" bIns="91425" anchor="ctr" anchorCtr="0">
            <a:noAutofit/>
          </a:bodyPr>
          <a:lstStyle/>
          <a:p>
            <a:pPr lvl="0"/>
            <a:r>
              <a:rPr lang="id-ID" sz="1800" dirty="0">
                <a:latin typeface="Californian FB" panose="0207040306080B030204" pitchFamily="18" charset="0"/>
              </a:rPr>
              <a:t>Pembelajaran berbasis masalah mempunyai </a:t>
            </a:r>
            <a:r>
              <a:rPr lang="id-ID" sz="1800" b="1" dirty="0">
                <a:solidFill>
                  <a:srgbClr val="FF0000"/>
                </a:solidFill>
                <a:latin typeface="Californian FB" panose="0207040306080B030204" pitchFamily="18" charset="0"/>
              </a:rPr>
              <a:t>tujuan</a:t>
            </a:r>
            <a:r>
              <a:rPr lang="id-ID" sz="1800" dirty="0">
                <a:latin typeface="Californian FB" panose="0207040306080B030204" pitchFamily="18" charset="0"/>
              </a:rPr>
              <a:t> untuk </a:t>
            </a:r>
            <a:r>
              <a:rPr lang="id-ID" sz="1800" b="1" u="sng" dirty="0">
                <a:latin typeface="Californian FB" panose="0207040306080B030204" pitchFamily="18" charset="0"/>
              </a:rPr>
              <a:t>mengembangkan</a:t>
            </a:r>
            <a:r>
              <a:rPr lang="id-ID" sz="1800" dirty="0">
                <a:latin typeface="Californian FB" panose="0207040306080B030204" pitchFamily="18" charset="0"/>
              </a:rPr>
              <a:t> dan </a:t>
            </a:r>
            <a:r>
              <a:rPr lang="id-ID" sz="1800" b="1" u="sng" dirty="0">
                <a:latin typeface="Californian FB" panose="0207040306080B030204" pitchFamily="18" charset="0"/>
              </a:rPr>
              <a:t>menerapkan</a:t>
            </a:r>
            <a:r>
              <a:rPr lang="id-ID" sz="1800" dirty="0">
                <a:latin typeface="Californian FB" panose="0207040306080B030204" pitchFamily="18" charset="0"/>
              </a:rPr>
              <a:t> </a:t>
            </a:r>
            <a:r>
              <a:rPr lang="id-ID" sz="1800" b="1" u="sng" dirty="0">
                <a:latin typeface="Californian FB" panose="0207040306080B030204" pitchFamily="18" charset="0"/>
              </a:rPr>
              <a:t>kecakapan yang penting</a:t>
            </a:r>
            <a:r>
              <a:rPr lang="id-ID" sz="1800" dirty="0">
                <a:latin typeface="Californian FB" panose="0207040306080B030204" pitchFamily="18" charset="0"/>
              </a:rPr>
              <a:t> yaitu pemecahan masalah berdasarkan keterampilan belajar sendiri atau kerjasama kelompok dan memperoleh pengetahuan yang luas.</a:t>
            </a:r>
            <a:endParaRPr sz="100" dirty="0">
              <a:latin typeface="Californian FB" panose="0207040306080B030204" pitchFamily="18" charset="0"/>
            </a:endParaRPr>
          </a:p>
        </p:txBody>
      </p:sp>
      <p:pic>
        <p:nvPicPr>
          <p:cNvPr id="390" name="Google Shape;390;p41"/>
          <p:cNvPicPr preferRelativeResize="0"/>
          <p:nvPr/>
        </p:nvPicPr>
        <p:blipFill rotWithShape="1">
          <a:blip r:embed="rId3">
            <a:alphaModFix amt="78000"/>
          </a:blip>
          <a:srcRect l="19967"/>
          <a:stretch/>
        </p:blipFill>
        <p:spPr>
          <a:xfrm rot="3044709">
            <a:off x="2397403" y="714063"/>
            <a:ext cx="1470368" cy="758224"/>
          </a:xfrm>
          <a:prstGeom prst="rect">
            <a:avLst/>
          </a:prstGeom>
          <a:noFill/>
          <a:ln>
            <a:noFill/>
          </a:ln>
        </p:spPr>
      </p:pic>
      <p:pic>
        <p:nvPicPr>
          <p:cNvPr id="391" name="Google Shape;391;p41"/>
          <p:cNvPicPr preferRelativeResize="0"/>
          <p:nvPr/>
        </p:nvPicPr>
        <p:blipFill>
          <a:blip r:embed="rId4">
            <a:alphaModFix/>
          </a:blip>
          <a:stretch>
            <a:fillRect/>
          </a:stretch>
        </p:blipFill>
        <p:spPr>
          <a:xfrm>
            <a:off x="3311469" y="4029639"/>
            <a:ext cx="3010708" cy="325925"/>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32"/>
          <p:cNvSpPr txBox="1">
            <a:spLocks noGrp="1"/>
          </p:cNvSpPr>
          <p:nvPr>
            <p:ph type="title" idx="2"/>
          </p:nvPr>
        </p:nvSpPr>
        <p:spPr>
          <a:xfrm>
            <a:off x="3778200" y="1403800"/>
            <a:ext cx="1587600" cy="1002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0</a:t>
            </a:r>
            <a:r>
              <a:rPr lang="id-ID" dirty="0"/>
              <a:t>3</a:t>
            </a:r>
            <a:endParaRPr dirty="0"/>
          </a:p>
        </p:txBody>
      </p:sp>
      <p:pic>
        <p:nvPicPr>
          <p:cNvPr id="211" name="Google Shape;211;p32"/>
          <p:cNvPicPr preferRelativeResize="0"/>
          <p:nvPr/>
        </p:nvPicPr>
        <p:blipFill>
          <a:blip r:embed="rId3">
            <a:alphaModFix amt="86000"/>
          </a:blip>
          <a:stretch>
            <a:fillRect/>
          </a:stretch>
        </p:blipFill>
        <p:spPr>
          <a:xfrm rot="1344117">
            <a:off x="3823916" y="1324475"/>
            <a:ext cx="1496149" cy="1160650"/>
          </a:xfrm>
          <a:prstGeom prst="rect">
            <a:avLst/>
          </a:prstGeom>
          <a:noFill/>
          <a:ln>
            <a:noFill/>
          </a:ln>
        </p:spPr>
      </p:pic>
      <p:pic>
        <p:nvPicPr>
          <p:cNvPr id="212" name="Google Shape;212;p32"/>
          <p:cNvPicPr preferRelativeResize="0"/>
          <p:nvPr/>
        </p:nvPicPr>
        <p:blipFill rotWithShape="1">
          <a:blip r:embed="rId4">
            <a:alphaModFix/>
          </a:blip>
          <a:srcRect t="16970" r="8892" b="21025"/>
          <a:stretch/>
        </p:blipFill>
        <p:spPr>
          <a:xfrm rot="10800000">
            <a:off x="833700" y="1225600"/>
            <a:ext cx="2036850" cy="810276"/>
          </a:xfrm>
          <a:prstGeom prst="rect">
            <a:avLst/>
          </a:prstGeom>
          <a:noFill/>
          <a:ln>
            <a:noFill/>
          </a:ln>
        </p:spPr>
      </p:pic>
      <p:pic>
        <p:nvPicPr>
          <p:cNvPr id="213" name="Google Shape;213;p32"/>
          <p:cNvPicPr preferRelativeResize="0"/>
          <p:nvPr/>
        </p:nvPicPr>
        <p:blipFill rotWithShape="1">
          <a:blip r:embed="rId5">
            <a:alphaModFix/>
          </a:blip>
          <a:srcRect t="16734" r="8892" b="18300"/>
          <a:stretch/>
        </p:blipFill>
        <p:spPr>
          <a:xfrm rot="10800000">
            <a:off x="833700" y="1737957"/>
            <a:ext cx="2036850" cy="846042"/>
          </a:xfrm>
          <a:prstGeom prst="rect">
            <a:avLst/>
          </a:prstGeom>
          <a:noFill/>
          <a:ln>
            <a:noFill/>
          </a:ln>
        </p:spPr>
      </p:pic>
      <p:sp>
        <p:nvSpPr>
          <p:cNvPr id="214" name="Google Shape;214;p32"/>
          <p:cNvSpPr txBox="1">
            <a:spLocks noGrp="1"/>
          </p:cNvSpPr>
          <p:nvPr>
            <p:ph type="title"/>
          </p:nvPr>
        </p:nvSpPr>
        <p:spPr>
          <a:xfrm>
            <a:off x="2384704" y="2533172"/>
            <a:ext cx="4374571" cy="815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dirty="0" smtClean="0"/>
              <a:t>KARAKTERISTIK</a:t>
            </a:r>
            <a:endParaRPr dirty="0"/>
          </a:p>
        </p:txBody>
      </p:sp>
      <p:sp>
        <p:nvSpPr>
          <p:cNvPr id="215" name="Google Shape;215;p32"/>
          <p:cNvSpPr txBox="1">
            <a:spLocks noGrp="1"/>
          </p:cNvSpPr>
          <p:nvPr>
            <p:ph type="subTitle" idx="1"/>
          </p:nvPr>
        </p:nvSpPr>
        <p:spPr>
          <a:xfrm>
            <a:off x="2937741" y="3307350"/>
            <a:ext cx="3268500" cy="792600"/>
          </a:xfrm>
          <a:prstGeom prst="rect">
            <a:avLst/>
          </a:prstGeom>
        </p:spPr>
        <p:txBody>
          <a:bodyPr spcFirstLastPara="1" wrap="square" lIns="91425" tIns="91425" rIns="91425" bIns="91425" anchor="t" anchorCtr="0">
            <a:noAutofit/>
          </a:bodyPr>
          <a:lstStyle/>
          <a:p>
            <a:pPr marL="0" lvl="0" indent="0" algn="ctr" rtl="0">
              <a:lnSpc>
                <a:spcPct val="100000"/>
              </a:lnSpc>
              <a:spcBef>
                <a:spcPts val="0"/>
              </a:spcBef>
              <a:spcAft>
                <a:spcPts val="0"/>
              </a:spcAft>
              <a:buClr>
                <a:schemeClr val="dk1"/>
              </a:buClr>
              <a:buSzPts val="1100"/>
              <a:buFont typeface="Arial"/>
              <a:buNone/>
            </a:pPr>
            <a:r>
              <a:rPr lang="id-ID" dirty="0" smtClean="0"/>
              <a:t>Apa si karakteristik Problem Based Learning itu?</a:t>
            </a:r>
            <a:endParaRPr dirty="0"/>
          </a:p>
          <a:p>
            <a:pPr marL="0" lvl="0" indent="0" algn="ctr" rtl="0">
              <a:spcBef>
                <a:spcPts val="0"/>
              </a:spcBef>
              <a:spcAft>
                <a:spcPts val="0"/>
              </a:spcAft>
              <a:buNone/>
            </a:pPr>
            <a:endParaRPr dirty="0"/>
          </a:p>
        </p:txBody>
      </p:sp>
    </p:spTree>
    <p:extLst>
      <p:ext uri="{BB962C8B-B14F-4D97-AF65-F5344CB8AC3E}">
        <p14:creationId xmlns:p14="http://schemas.microsoft.com/office/powerpoint/2010/main" val="1290826813"/>
      </p:ext>
    </p:extLst>
  </p:cSld>
  <p:clrMapOvr>
    <a:masterClrMapping/>
  </p:clrMapOvr>
  <p:transition spd="slow">
    <p:comb/>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pic>
        <p:nvPicPr>
          <p:cNvPr id="12" name="Google Shape;391;p41"/>
          <p:cNvPicPr preferRelativeResize="0"/>
          <p:nvPr/>
        </p:nvPicPr>
        <p:blipFill>
          <a:blip r:embed="rId3">
            <a:alphaModFix/>
          </a:blip>
          <a:stretch>
            <a:fillRect/>
          </a:stretch>
        </p:blipFill>
        <p:spPr>
          <a:xfrm>
            <a:off x="1031485" y="1283881"/>
            <a:ext cx="3010708" cy="325925"/>
          </a:xfrm>
          <a:prstGeom prst="rect">
            <a:avLst/>
          </a:prstGeom>
          <a:noFill/>
          <a:ln>
            <a:noFill/>
          </a:ln>
        </p:spPr>
      </p:pic>
      <p:sp>
        <p:nvSpPr>
          <p:cNvPr id="252" name="Google Shape;252;p35"/>
          <p:cNvSpPr txBox="1">
            <a:spLocks noGrp="1"/>
          </p:cNvSpPr>
          <p:nvPr>
            <p:ph type="body" idx="2"/>
          </p:nvPr>
        </p:nvSpPr>
        <p:spPr>
          <a:xfrm>
            <a:off x="5145086" y="1243047"/>
            <a:ext cx="3224400" cy="2835656"/>
          </a:xfrm>
          <a:prstGeom prst="rect">
            <a:avLst/>
          </a:prstGeom>
        </p:spPr>
        <p:txBody>
          <a:bodyPr spcFirstLastPara="1" wrap="square" lIns="91425" tIns="91425" rIns="91425" bIns="91425" anchor="ctr" anchorCtr="0">
            <a:noAutofit/>
          </a:bodyPr>
          <a:lstStyle/>
          <a:p>
            <a:pPr marL="139700" lvl="0" indent="0">
              <a:buNone/>
            </a:pPr>
            <a:r>
              <a:rPr lang="id-ID" sz="1800" dirty="0" smtClean="0"/>
              <a:t>4. Peserta didik </a:t>
            </a:r>
            <a:r>
              <a:rPr lang="id-ID" sz="1800" dirty="0"/>
              <a:t>diberikan tanggung jawab yang besar untuk melakukan proses belajar secara </a:t>
            </a:r>
            <a:r>
              <a:rPr lang="id-ID" sz="1800" dirty="0" smtClean="0"/>
              <a:t>mandiri</a:t>
            </a:r>
          </a:p>
          <a:p>
            <a:pPr marL="139700" lvl="0" indent="0">
              <a:buNone/>
            </a:pPr>
            <a:endParaRPr lang="en-US" sz="1800" dirty="0"/>
          </a:p>
          <a:p>
            <a:pPr marL="139700" lvl="0" indent="0">
              <a:buNone/>
            </a:pPr>
            <a:r>
              <a:rPr lang="id-ID" sz="1800" dirty="0" smtClean="0"/>
              <a:t>5. Menggunakan </a:t>
            </a:r>
            <a:r>
              <a:rPr lang="id-ID" sz="1800" dirty="0"/>
              <a:t>kelompok </a:t>
            </a:r>
            <a:r>
              <a:rPr lang="id-ID" sz="1800" dirty="0" smtClean="0"/>
              <a:t>kecil</a:t>
            </a:r>
          </a:p>
          <a:p>
            <a:pPr marL="139700" lvl="0" indent="0">
              <a:buNone/>
            </a:pPr>
            <a:endParaRPr lang="en-US" sz="1800" dirty="0"/>
          </a:p>
          <a:p>
            <a:pPr marL="139700" indent="0">
              <a:buNone/>
            </a:pPr>
            <a:r>
              <a:rPr lang="id-ID" sz="1800" dirty="0" smtClean="0"/>
              <a:t>6. Peserta didik </a:t>
            </a:r>
            <a:r>
              <a:rPr lang="id-ID" sz="1800" dirty="0"/>
              <a:t>dituntut untuk mendemonstrasikan apa yang telah  dipelajari dalam bentuk kinerja</a:t>
            </a:r>
            <a:r>
              <a:rPr lang="id-ID" dirty="0"/>
              <a:t> </a:t>
            </a:r>
            <a:endParaRPr dirty="0"/>
          </a:p>
        </p:txBody>
      </p:sp>
      <p:sp>
        <p:nvSpPr>
          <p:cNvPr id="253" name="Google Shape;253;p35"/>
          <p:cNvSpPr txBox="1">
            <a:spLocks noGrp="1"/>
          </p:cNvSpPr>
          <p:nvPr>
            <p:ph type="title"/>
          </p:nvPr>
        </p:nvSpPr>
        <p:spPr>
          <a:xfrm>
            <a:off x="1002325" y="711181"/>
            <a:ext cx="3069028"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What Is </a:t>
            </a:r>
            <a:r>
              <a:rPr lang="en"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T</a:t>
            </a:r>
            <a:r>
              <a:rPr lang="id-ID"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he Characteristics</a:t>
            </a:r>
            <a:r>
              <a:rPr lang="en"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a:t>
            </a:r>
            <a:endParaRPr dirty="0"/>
          </a:p>
        </p:txBody>
      </p:sp>
      <p:sp>
        <p:nvSpPr>
          <p:cNvPr id="11" name="Google Shape;252;p35"/>
          <p:cNvSpPr txBox="1">
            <a:spLocks/>
          </p:cNvSpPr>
          <p:nvPr/>
        </p:nvSpPr>
        <p:spPr>
          <a:xfrm>
            <a:off x="506717" y="1609806"/>
            <a:ext cx="3535476" cy="2932246"/>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17500" algn="l" rtl="0">
              <a:lnSpc>
                <a:spcPct val="100000"/>
              </a:lnSpc>
              <a:spcBef>
                <a:spcPts val="0"/>
              </a:spcBef>
              <a:spcAft>
                <a:spcPts val="0"/>
              </a:spcAft>
              <a:buClr>
                <a:schemeClr val="dk2"/>
              </a:buClr>
              <a:buSzPts val="1400"/>
              <a:buFont typeface="Roboto Mono Regular"/>
              <a:buChar char="●"/>
              <a:defRPr sz="1400" b="0" i="0" u="none" strike="noStrike" cap="none">
                <a:solidFill>
                  <a:schemeClr val="dk2"/>
                </a:solidFill>
                <a:latin typeface="Roboto Mono Regular"/>
                <a:ea typeface="Roboto Mono Regular"/>
                <a:cs typeface="Roboto Mono Regular"/>
                <a:sym typeface="Roboto Mono Regular"/>
              </a:defRPr>
            </a:lvl1pPr>
            <a:lvl2pPr marL="914400" marR="0" lvl="1" indent="-317500" algn="l" rtl="0">
              <a:lnSpc>
                <a:spcPct val="100000"/>
              </a:lnSpc>
              <a:spcBef>
                <a:spcPts val="0"/>
              </a:spcBef>
              <a:spcAft>
                <a:spcPts val="0"/>
              </a:spcAft>
              <a:buClr>
                <a:schemeClr val="dk2"/>
              </a:buClr>
              <a:buSzPts val="1400"/>
              <a:buFont typeface="Roboto Mono Regular"/>
              <a:buChar char="○"/>
              <a:defRPr sz="1400" b="0" i="0" u="none" strike="noStrike" cap="none">
                <a:solidFill>
                  <a:schemeClr val="dk2"/>
                </a:solidFill>
                <a:latin typeface="Roboto Mono Regular"/>
                <a:ea typeface="Roboto Mono Regular"/>
                <a:cs typeface="Roboto Mono Regular"/>
                <a:sym typeface="Roboto Mono Regular"/>
              </a:defRPr>
            </a:lvl2pPr>
            <a:lvl3pPr marL="1371600" marR="0" lvl="2" indent="-317500" algn="l" rtl="0">
              <a:lnSpc>
                <a:spcPct val="100000"/>
              </a:lnSpc>
              <a:spcBef>
                <a:spcPts val="1600"/>
              </a:spcBef>
              <a:spcAft>
                <a:spcPts val="0"/>
              </a:spcAft>
              <a:buClr>
                <a:schemeClr val="dk2"/>
              </a:buClr>
              <a:buSzPts val="1400"/>
              <a:buFont typeface="Roboto Mono Regular"/>
              <a:buChar char="■"/>
              <a:defRPr sz="1400" b="0" i="0" u="none" strike="noStrike" cap="none">
                <a:solidFill>
                  <a:schemeClr val="dk2"/>
                </a:solidFill>
                <a:latin typeface="Roboto Mono Regular"/>
                <a:ea typeface="Roboto Mono Regular"/>
                <a:cs typeface="Roboto Mono Regular"/>
                <a:sym typeface="Roboto Mono Regular"/>
              </a:defRPr>
            </a:lvl3pPr>
            <a:lvl4pPr marL="1828800" marR="0" lvl="3" indent="-317500" algn="l" rtl="0">
              <a:lnSpc>
                <a:spcPct val="100000"/>
              </a:lnSpc>
              <a:spcBef>
                <a:spcPts val="1600"/>
              </a:spcBef>
              <a:spcAft>
                <a:spcPts val="0"/>
              </a:spcAft>
              <a:buClr>
                <a:schemeClr val="dk2"/>
              </a:buClr>
              <a:buSzPts val="1400"/>
              <a:buFont typeface="Roboto Mono Regular"/>
              <a:buChar char="●"/>
              <a:defRPr sz="1400" b="0" i="0" u="none" strike="noStrike" cap="none">
                <a:solidFill>
                  <a:schemeClr val="dk2"/>
                </a:solidFill>
                <a:latin typeface="Roboto Mono Regular"/>
                <a:ea typeface="Roboto Mono Regular"/>
                <a:cs typeface="Roboto Mono Regular"/>
                <a:sym typeface="Roboto Mono Regular"/>
              </a:defRPr>
            </a:lvl4pPr>
            <a:lvl5pPr marL="2286000" marR="0" lvl="4" indent="-317500" algn="l" rtl="0">
              <a:lnSpc>
                <a:spcPct val="100000"/>
              </a:lnSpc>
              <a:spcBef>
                <a:spcPts val="1600"/>
              </a:spcBef>
              <a:spcAft>
                <a:spcPts val="0"/>
              </a:spcAft>
              <a:buClr>
                <a:schemeClr val="dk2"/>
              </a:buClr>
              <a:buSzPts val="1400"/>
              <a:buFont typeface="Roboto Mono Regular"/>
              <a:buChar char="○"/>
              <a:defRPr sz="1400" b="0" i="0" u="none" strike="noStrike" cap="none">
                <a:solidFill>
                  <a:schemeClr val="dk2"/>
                </a:solidFill>
                <a:latin typeface="Roboto Mono Regular"/>
                <a:ea typeface="Roboto Mono Regular"/>
                <a:cs typeface="Roboto Mono Regular"/>
                <a:sym typeface="Roboto Mono Regular"/>
              </a:defRPr>
            </a:lvl5pPr>
            <a:lvl6pPr marL="2743200" marR="0" lvl="5" indent="-317500" algn="l" rtl="0">
              <a:lnSpc>
                <a:spcPct val="100000"/>
              </a:lnSpc>
              <a:spcBef>
                <a:spcPts val="1600"/>
              </a:spcBef>
              <a:spcAft>
                <a:spcPts val="0"/>
              </a:spcAft>
              <a:buClr>
                <a:schemeClr val="dk2"/>
              </a:buClr>
              <a:buSzPts val="1400"/>
              <a:buFont typeface="Roboto Mono Regular"/>
              <a:buChar char="■"/>
              <a:defRPr sz="1400" b="0" i="0" u="none" strike="noStrike" cap="none">
                <a:solidFill>
                  <a:schemeClr val="dk2"/>
                </a:solidFill>
                <a:latin typeface="Roboto Mono Regular"/>
                <a:ea typeface="Roboto Mono Regular"/>
                <a:cs typeface="Roboto Mono Regular"/>
                <a:sym typeface="Roboto Mono Regular"/>
              </a:defRPr>
            </a:lvl6pPr>
            <a:lvl7pPr marL="3200400" marR="0" lvl="6" indent="-317500" algn="l" rtl="0">
              <a:lnSpc>
                <a:spcPct val="100000"/>
              </a:lnSpc>
              <a:spcBef>
                <a:spcPts val="1600"/>
              </a:spcBef>
              <a:spcAft>
                <a:spcPts val="0"/>
              </a:spcAft>
              <a:buClr>
                <a:schemeClr val="dk2"/>
              </a:buClr>
              <a:buSzPts val="1400"/>
              <a:buFont typeface="Roboto Mono Regular"/>
              <a:buChar char="●"/>
              <a:defRPr sz="1400" b="0" i="0" u="none" strike="noStrike" cap="none">
                <a:solidFill>
                  <a:schemeClr val="dk2"/>
                </a:solidFill>
                <a:latin typeface="Roboto Mono Regular"/>
                <a:ea typeface="Roboto Mono Regular"/>
                <a:cs typeface="Roboto Mono Regular"/>
                <a:sym typeface="Roboto Mono Regular"/>
              </a:defRPr>
            </a:lvl7pPr>
            <a:lvl8pPr marL="3657600" marR="0" lvl="7" indent="-317500" algn="l" rtl="0">
              <a:lnSpc>
                <a:spcPct val="100000"/>
              </a:lnSpc>
              <a:spcBef>
                <a:spcPts val="1600"/>
              </a:spcBef>
              <a:spcAft>
                <a:spcPts val="0"/>
              </a:spcAft>
              <a:buClr>
                <a:schemeClr val="dk2"/>
              </a:buClr>
              <a:buSzPts val="1400"/>
              <a:buFont typeface="Roboto Mono Regular"/>
              <a:buChar char="○"/>
              <a:defRPr sz="1400" b="0" i="0" u="none" strike="noStrike" cap="none">
                <a:solidFill>
                  <a:schemeClr val="dk2"/>
                </a:solidFill>
                <a:latin typeface="Roboto Mono Regular"/>
                <a:ea typeface="Roboto Mono Regular"/>
                <a:cs typeface="Roboto Mono Regular"/>
                <a:sym typeface="Roboto Mono Regular"/>
              </a:defRPr>
            </a:lvl8pPr>
            <a:lvl9pPr marL="4114800" marR="0" lvl="8" indent="-317500" algn="l" rtl="0">
              <a:lnSpc>
                <a:spcPct val="100000"/>
              </a:lnSpc>
              <a:spcBef>
                <a:spcPts val="1600"/>
              </a:spcBef>
              <a:spcAft>
                <a:spcPts val="1600"/>
              </a:spcAft>
              <a:buClr>
                <a:schemeClr val="dk2"/>
              </a:buClr>
              <a:buSzPts val="1400"/>
              <a:buFont typeface="Roboto Mono Regular"/>
              <a:buChar char="■"/>
              <a:defRPr sz="1400" b="0" i="0" u="none" strike="noStrike" cap="none">
                <a:solidFill>
                  <a:schemeClr val="dk2"/>
                </a:solidFill>
                <a:latin typeface="Roboto Mono Regular"/>
                <a:ea typeface="Roboto Mono Regular"/>
                <a:cs typeface="Roboto Mono Regular"/>
                <a:sym typeface="Roboto Mono Regular"/>
              </a:defRPr>
            </a:lvl9pPr>
          </a:lstStyle>
          <a:p>
            <a:pPr marL="482600" lvl="0" indent="-342900">
              <a:buAutoNum type="arabicPeriod"/>
            </a:pPr>
            <a:r>
              <a:rPr lang="id-ID" sz="1800" dirty="0" smtClean="0"/>
              <a:t>Belajar </a:t>
            </a:r>
            <a:r>
              <a:rPr lang="id-ID" sz="1800" dirty="0"/>
              <a:t>diawali dengan </a:t>
            </a:r>
            <a:r>
              <a:rPr lang="id-ID" sz="1800" dirty="0" smtClean="0"/>
              <a:t>masalah</a:t>
            </a:r>
          </a:p>
          <a:p>
            <a:pPr marL="482600" lvl="0" indent="-342900">
              <a:buAutoNum type="arabicPeriod"/>
            </a:pPr>
            <a:endParaRPr lang="id-ID" sz="1800" dirty="0"/>
          </a:p>
          <a:p>
            <a:pPr marL="482600" lvl="0" indent="-342900">
              <a:buAutoNum type="arabicPeriod"/>
            </a:pPr>
            <a:r>
              <a:rPr lang="id-ID" sz="1800" dirty="0" smtClean="0"/>
              <a:t>Masalah </a:t>
            </a:r>
            <a:r>
              <a:rPr lang="id-ID" sz="1800" dirty="0"/>
              <a:t>yang diberikan berhubungan dengan dunia nyata </a:t>
            </a:r>
            <a:r>
              <a:rPr lang="id-ID" sz="1800" dirty="0" smtClean="0"/>
              <a:t>peserta didik</a:t>
            </a:r>
          </a:p>
          <a:p>
            <a:pPr marL="482600" lvl="0" indent="-342900">
              <a:buAutoNum type="arabicPeriod"/>
            </a:pPr>
            <a:endParaRPr lang="id-ID" sz="1800" dirty="0"/>
          </a:p>
          <a:p>
            <a:pPr marL="482600" lvl="0" indent="-342900">
              <a:buAutoNum type="arabicPeriod"/>
            </a:pPr>
            <a:r>
              <a:rPr lang="id-ID" sz="1800" dirty="0" smtClean="0"/>
              <a:t>Mengorganisasikan </a:t>
            </a:r>
            <a:r>
              <a:rPr lang="id-ID" sz="1800" dirty="0"/>
              <a:t>pelajaran seputar masalah</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Notebook Lesson">
  <a:themeElements>
    <a:clrScheme name="Simple Light">
      <a:dk1>
        <a:srgbClr val="595959"/>
      </a:dk1>
      <a:lt1>
        <a:srgbClr val="F1C232"/>
      </a:lt1>
      <a:dk2>
        <a:srgbClr val="595959"/>
      </a:dk2>
      <a:lt2>
        <a:srgbClr val="A8D68C"/>
      </a:lt2>
      <a:accent1>
        <a:srgbClr val="F1C232"/>
      </a:accent1>
      <a:accent2>
        <a:srgbClr val="B44141"/>
      </a:accent2>
      <a:accent3>
        <a:srgbClr val="F1C232"/>
      </a:accent3>
      <a:accent4>
        <a:srgbClr val="DF7070"/>
      </a:accent4>
      <a:accent5>
        <a:srgbClr val="7A9E64"/>
      </a:accent5>
      <a:accent6>
        <a:srgbClr val="595959"/>
      </a:accent6>
      <a:hlink>
        <a:srgbClr val="595959"/>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TotalTime>
  <Words>906</Words>
  <Application>Microsoft Office PowerPoint</Application>
  <PresentationFormat>On-screen Show (16:9)</PresentationFormat>
  <Paragraphs>101</Paragraphs>
  <Slides>23</Slides>
  <Notes>23</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23</vt:i4>
      </vt:variant>
    </vt:vector>
  </HeadingPairs>
  <TitlesOfParts>
    <vt:vector size="38" baseType="lpstr">
      <vt:lpstr>Anonymous Pro</vt:lpstr>
      <vt:lpstr>Arial</vt:lpstr>
      <vt:lpstr>Arial Narrow</vt:lpstr>
      <vt:lpstr>Berlin Sans FB Demi</vt:lpstr>
      <vt:lpstr>Californian FB</vt:lpstr>
      <vt:lpstr>Coming Soon</vt:lpstr>
      <vt:lpstr>Concert One</vt:lpstr>
      <vt:lpstr>Franklin Gothic Demi</vt:lpstr>
      <vt:lpstr>Lucida Calligraphy</vt:lpstr>
      <vt:lpstr>Lucida Handwriting</vt:lpstr>
      <vt:lpstr>Palatino Linotype</vt:lpstr>
      <vt:lpstr>Roboto Mono</vt:lpstr>
      <vt:lpstr>Roboto Mono Regular</vt:lpstr>
      <vt:lpstr>Wingdings</vt:lpstr>
      <vt:lpstr>Notebook Lesson</vt:lpstr>
      <vt:lpstr>PROBLEM BASED LEARNING</vt:lpstr>
      <vt:lpstr>01</vt:lpstr>
      <vt:lpstr>—Masalah tersebut digunakan sebagai suatu konteks bagi peserta didik untuk mempelajari cara berpikir kritis dan keterampilan pemecahan masalah, serta untuk memperoleh pengetahuan dan konsep materi pelajaran.</vt:lpstr>
      <vt:lpstr>Menurut para ahli.</vt:lpstr>
      <vt:lpstr>Menurut para ahli.</vt:lpstr>
      <vt:lpstr>02</vt:lpstr>
      <vt:lpstr>Pembelajaran berbasis masalah mempunyai tujuan untuk mengembangkan dan menerapkan kecakapan yang penting yaitu pemecahan masalah berdasarkan keterampilan belajar sendiri atau kerjasama kelompok dan memperoleh pengetahuan yang luas.</vt:lpstr>
      <vt:lpstr>03</vt:lpstr>
      <vt:lpstr>What Is The Characteristics?</vt:lpstr>
      <vt:lpstr>04</vt:lpstr>
      <vt:lpstr>Tahapan Pelaksanaan.</vt:lpstr>
      <vt:lpstr>Pendefinisian Masalah</vt:lpstr>
      <vt:lpstr>Pembelajaran Mandiri</vt:lpstr>
      <vt:lpstr>Tahap Investigasi</vt:lpstr>
      <vt:lpstr>Pertukaran Pengetahuan</vt:lpstr>
      <vt:lpstr>Penilaian</vt:lpstr>
      <vt:lpstr>05</vt:lpstr>
      <vt:lpstr>CIRI – CIRI.</vt:lpstr>
      <vt:lpstr>06</vt:lpstr>
      <vt:lpstr>SISTEM PENILAIAN.</vt:lpstr>
      <vt:lpstr>SISTEM PENILAIAN.</vt:lpstr>
      <vt:lpstr>SISTEM PENILAIAN.</vt:lpstr>
      <vt:lpstr>Thankyou!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 BASED LEARNING</dc:title>
  <dc:creator>Acer</dc:creator>
  <cp:lastModifiedBy>ASUS</cp:lastModifiedBy>
  <cp:revision>35</cp:revision>
  <dcterms:modified xsi:type="dcterms:W3CDTF">2021-07-08T03:00:40Z</dcterms:modified>
</cp:coreProperties>
</file>