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6" r:id="rId1"/>
  </p:sldMasterIdLst>
  <p:handoutMasterIdLst>
    <p:handoutMasterId r:id="rId28"/>
  </p:handoutMasterIdLst>
  <p:sldIdLst>
    <p:sldId id="256" r:id="rId2"/>
    <p:sldId id="264" r:id="rId3"/>
    <p:sldId id="280" r:id="rId4"/>
    <p:sldId id="257" r:id="rId5"/>
    <p:sldId id="262" r:id="rId6"/>
    <p:sldId id="265" r:id="rId7"/>
    <p:sldId id="281" r:id="rId8"/>
    <p:sldId id="266" r:id="rId9"/>
    <p:sldId id="267" r:id="rId10"/>
    <p:sldId id="268" r:id="rId11"/>
    <p:sldId id="282" r:id="rId12"/>
    <p:sldId id="271" r:id="rId13"/>
    <p:sldId id="269" r:id="rId14"/>
    <p:sldId id="270" r:id="rId15"/>
    <p:sldId id="283" r:id="rId16"/>
    <p:sldId id="272" r:id="rId17"/>
    <p:sldId id="273" r:id="rId18"/>
    <p:sldId id="284" r:id="rId19"/>
    <p:sldId id="276" r:id="rId20"/>
    <p:sldId id="274" r:id="rId21"/>
    <p:sldId id="285" r:id="rId22"/>
    <p:sldId id="277" r:id="rId23"/>
    <p:sldId id="275" r:id="rId24"/>
    <p:sldId id="286" r:id="rId25"/>
    <p:sldId id="261" r:id="rId26"/>
    <p:sldId id="279" r:id="rId27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198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6E60EA-8DC2-4C0D-A83D-364E43639F24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32395C-6374-4D7E-9319-26D011191648}">
      <dgm:prSet phldrT="[Text]"/>
      <dgm:spPr/>
      <dgm:t>
        <a:bodyPr/>
        <a:lstStyle/>
        <a:p>
          <a:r>
            <a:rPr lang="en-US" dirty="0"/>
            <a:t>1. </a:t>
          </a:r>
          <a:r>
            <a:rPr lang="en-US" dirty="0" err="1"/>
            <a:t>Tentukan</a:t>
          </a:r>
          <a:r>
            <a:rPr lang="en-US" dirty="0"/>
            <a:t> </a:t>
          </a:r>
          <a:r>
            <a:rPr lang="en-US" dirty="0" err="1"/>
            <a:t>Tema</a:t>
          </a:r>
          <a:r>
            <a:rPr lang="en-US" dirty="0"/>
            <a:t> dan </a:t>
          </a:r>
          <a:r>
            <a:rPr lang="en-US" dirty="0" err="1"/>
            <a:t>Materi</a:t>
          </a:r>
          <a:r>
            <a:rPr lang="en-US" dirty="0"/>
            <a:t> , </a:t>
          </a:r>
          <a:r>
            <a:rPr lang="en-US" dirty="0" err="1"/>
            <a:t>rangkai</a:t>
          </a:r>
          <a:r>
            <a:rPr lang="en-US" dirty="0"/>
            <a:t> </a:t>
          </a:r>
          <a:r>
            <a:rPr lang="en-US" dirty="0" err="1"/>
            <a:t>judul</a:t>
          </a:r>
          <a:r>
            <a:rPr lang="en-US" dirty="0"/>
            <a:t> yang </a:t>
          </a:r>
          <a:r>
            <a:rPr lang="en-US" dirty="0" err="1"/>
            <a:t>sesuai</a:t>
          </a:r>
          <a:endParaRPr lang="en-US" dirty="0"/>
        </a:p>
      </dgm:t>
    </dgm:pt>
    <dgm:pt modelId="{B1EBE7F6-4B7B-4618-AB8C-CCA4C5C35E2A}" type="parTrans" cxnId="{32F43A91-EB5E-43C3-B579-649535072342}">
      <dgm:prSet/>
      <dgm:spPr/>
      <dgm:t>
        <a:bodyPr/>
        <a:lstStyle/>
        <a:p>
          <a:endParaRPr lang="en-US"/>
        </a:p>
      </dgm:t>
    </dgm:pt>
    <dgm:pt modelId="{DE4BD05D-F80F-4E59-8404-9C41CBA2CB8A}" type="sibTrans" cxnId="{32F43A91-EB5E-43C3-B579-649535072342}">
      <dgm:prSet/>
      <dgm:spPr/>
      <dgm:t>
        <a:bodyPr/>
        <a:lstStyle/>
        <a:p>
          <a:endParaRPr lang="en-US"/>
        </a:p>
      </dgm:t>
    </dgm:pt>
    <dgm:pt modelId="{B98A9EBF-186A-496A-9026-3F38BA0BCB89}">
      <dgm:prSet phldrT="[Text]"/>
      <dgm:spPr/>
      <dgm:t>
        <a:bodyPr/>
        <a:lstStyle/>
        <a:p>
          <a:r>
            <a:rPr lang="en-US" dirty="0"/>
            <a:t>2. </a:t>
          </a:r>
          <a:r>
            <a:rPr lang="en-US" dirty="0" err="1"/>
            <a:t>Kumpulkan</a:t>
          </a:r>
          <a:r>
            <a:rPr lang="en-US" dirty="0"/>
            <a:t> </a:t>
          </a:r>
          <a:r>
            <a:rPr lang="en-US" dirty="0" err="1"/>
            <a:t>bahan</a:t>
          </a:r>
          <a:r>
            <a:rPr lang="en-US" dirty="0"/>
            <a:t>, </a:t>
          </a:r>
          <a:r>
            <a:rPr lang="en-US" dirty="0" err="1"/>
            <a:t>lalu</a:t>
          </a:r>
          <a:r>
            <a:rPr lang="en-US" dirty="0"/>
            <a:t> </a:t>
          </a:r>
          <a:r>
            <a:rPr lang="en-US" dirty="0" err="1"/>
            <a:t>kompilasi</a:t>
          </a:r>
          <a:endParaRPr lang="en-US" dirty="0"/>
        </a:p>
      </dgm:t>
    </dgm:pt>
    <dgm:pt modelId="{46CCB852-F574-4649-8ED5-6732280DEABD}" type="parTrans" cxnId="{8184B311-7EDD-4BB9-A4A1-834EB7DC633F}">
      <dgm:prSet/>
      <dgm:spPr/>
      <dgm:t>
        <a:bodyPr/>
        <a:lstStyle/>
        <a:p>
          <a:endParaRPr lang="en-US"/>
        </a:p>
      </dgm:t>
    </dgm:pt>
    <dgm:pt modelId="{55C004D0-8914-45DA-8418-EF75D7656ADA}" type="sibTrans" cxnId="{8184B311-7EDD-4BB9-A4A1-834EB7DC633F}">
      <dgm:prSet/>
      <dgm:spPr/>
      <dgm:t>
        <a:bodyPr/>
        <a:lstStyle/>
        <a:p>
          <a:endParaRPr lang="en-US"/>
        </a:p>
      </dgm:t>
    </dgm:pt>
    <dgm:pt modelId="{4A118D2C-27C4-4F80-9EBE-18D6A1B72259}">
      <dgm:prSet phldrT="[Text]"/>
      <dgm:spPr/>
      <dgm:t>
        <a:bodyPr/>
        <a:lstStyle/>
        <a:p>
          <a:r>
            <a:rPr lang="en-US" dirty="0"/>
            <a:t>3. Desain Cover </a:t>
          </a:r>
          <a:r>
            <a:rPr lang="en-US" dirty="0" err="1"/>
            <a:t>buku</a:t>
          </a:r>
          <a:r>
            <a:rPr lang="en-US" dirty="0"/>
            <a:t> yang </a:t>
          </a:r>
          <a:r>
            <a:rPr lang="en-US" dirty="0" err="1"/>
            <a:t>menarik</a:t>
          </a:r>
          <a:r>
            <a:rPr lang="en-US" dirty="0"/>
            <a:t> </a:t>
          </a:r>
        </a:p>
      </dgm:t>
    </dgm:pt>
    <dgm:pt modelId="{0A98C8CF-2D28-4EE6-B011-F64BCAFB2908}" type="parTrans" cxnId="{F8D81B8A-9B4D-4A67-ADB9-67DF90A80CF1}">
      <dgm:prSet/>
      <dgm:spPr/>
      <dgm:t>
        <a:bodyPr/>
        <a:lstStyle/>
        <a:p>
          <a:endParaRPr lang="en-US"/>
        </a:p>
      </dgm:t>
    </dgm:pt>
    <dgm:pt modelId="{D13A6310-82E9-4D56-B37E-5F8A2CD2F3BC}" type="sibTrans" cxnId="{F8D81B8A-9B4D-4A67-ADB9-67DF90A80CF1}">
      <dgm:prSet/>
      <dgm:spPr/>
      <dgm:t>
        <a:bodyPr/>
        <a:lstStyle/>
        <a:p>
          <a:endParaRPr lang="en-US"/>
        </a:p>
      </dgm:t>
    </dgm:pt>
    <dgm:pt modelId="{F6C179E2-CEFD-4E04-8056-1C998AD40BA9}">
      <dgm:prSet phldrT="[Text]"/>
      <dgm:spPr/>
      <dgm:t>
        <a:bodyPr/>
        <a:lstStyle/>
        <a:p>
          <a:r>
            <a:rPr lang="en-US" dirty="0"/>
            <a:t>4. </a:t>
          </a:r>
          <a:r>
            <a:rPr lang="en-US" dirty="0" err="1"/>
            <a:t>Konsepkan</a:t>
          </a:r>
          <a:r>
            <a:rPr lang="en-US" dirty="0"/>
            <a:t> </a:t>
          </a:r>
          <a:r>
            <a:rPr lang="en-US" dirty="0" err="1"/>
            <a:t>dahulu</a:t>
          </a:r>
          <a:r>
            <a:rPr lang="en-US" dirty="0"/>
            <a:t> </a:t>
          </a:r>
          <a:r>
            <a:rPr lang="en-US" dirty="0" err="1"/>
            <a:t>Prakata</a:t>
          </a:r>
          <a:r>
            <a:rPr lang="en-US" dirty="0"/>
            <a:t>, synopsis, daftar </a:t>
          </a:r>
          <a:r>
            <a:rPr lang="en-US" dirty="0" err="1"/>
            <a:t>isi</a:t>
          </a:r>
          <a:r>
            <a:rPr lang="en-US" dirty="0"/>
            <a:t> dan </a:t>
          </a:r>
          <a:r>
            <a:rPr lang="en-US" dirty="0" err="1"/>
            <a:t>profil</a:t>
          </a:r>
          <a:r>
            <a:rPr lang="en-US" dirty="0"/>
            <a:t> </a:t>
          </a:r>
          <a:r>
            <a:rPr lang="en-US" dirty="0" err="1"/>
            <a:t>penulis</a:t>
          </a:r>
          <a:r>
            <a:rPr lang="en-US" dirty="0"/>
            <a:t>.</a:t>
          </a:r>
        </a:p>
      </dgm:t>
    </dgm:pt>
    <dgm:pt modelId="{3655AEE2-C482-42E9-BD43-06515CCE6BCF}" type="parTrans" cxnId="{DC864AC5-ABAA-46FF-8E23-6E2CB0D902D7}">
      <dgm:prSet/>
      <dgm:spPr/>
      <dgm:t>
        <a:bodyPr/>
        <a:lstStyle/>
        <a:p>
          <a:endParaRPr lang="en-US"/>
        </a:p>
      </dgm:t>
    </dgm:pt>
    <dgm:pt modelId="{334E0022-8F80-4A1F-BC71-54A73E10952A}" type="sibTrans" cxnId="{DC864AC5-ABAA-46FF-8E23-6E2CB0D902D7}">
      <dgm:prSet/>
      <dgm:spPr/>
      <dgm:t>
        <a:bodyPr/>
        <a:lstStyle/>
        <a:p>
          <a:endParaRPr lang="en-US"/>
        </a:p>
      </dgm:t>
    </dgm:pt>
    <dgm:pt modelId="{8B8CC209-CFC7-406E-953A-568120241ECD}">
      <dgm:prSet phldrT="[Text]"/>
      <dgm:spPr/>
      <dgm:t>
        <a:bodyPr/>
        <a:lstStyle/>
        <a:p>
          <a:r>
            <a:rPr lang="en-US" dirty="0"/>
            <a:t>5. </a:t>
          </a:r>
          <a:r>
            <a:rPr lang="en-US" dirty="0" err="1"/>
            <a:t>Buat</a:t>
          </a:r>
          <a:r>
            <a:rPr lang="en-US" dirty="0"/>
            <a:t> </a:t>
          </a:r>
          <a:r>
            <a:rPr lang="en-US" dirty="0" err="1"/>
            <a:t>capaian</a:t>
          </a:r>
          <a:r>
            <a:rPr lang="en-US" dirty="0"/>
            <a:t> TIU dan TIK yang </a:t>
          </a:r>
          <a:r>
            <a:rPr lang="en-US" dirty="0" err="1"/>
            <a:t>diharapkan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materi</a:t>
          </a:r>
          <a:r>
            <a:rPr lang="en-US" dirty="0"/>
            <a:t> </a:t>
          </a:r>
          <a:r>
            <a:rPr lang="en-US" dirty="0" err="1"/>
            <a:t>buku</a:t>
          </a:r>
          <a:endParaRPr lang="en-US" dirty="0"/>
        </a:p>
      </dgm:t>
    </dgm:pt>
    <dgm:pt modelId="{0BE6C3BC-600F-4CB8-80A0-9E129A214302}" type="parTrans" cxnId="{0D5B2F56-6354-4F38-A35D-60CCD063B146}">
      <dgm:prSet/>
      <dgm:spPr/>
      <dgm:t>
        <a:bodyPr/>
        <a:lstStyle/>
        <a:p>
          <a:endParaRPr lang="en-US"/>
        </a:p>
      </dgm:t>
    </dgm:pt>
    <dgm:pt modelId="{1E395E94-B85E-4B3C-9822-9779C40EF287}" type="sibTrans" cxnId="{0D5B2F56-6354-4F38-A35D-60CCD063B146}">
      <dgm:prSet/>
      <dgm:spPr/>
      <dgm:t>
        <a:bodyPr/>
        <a:lstStyle/>
        <a:p>
          <a:endParaRPr lang="en-US"/>
        </a:p>
      </dgm:t>
    </dgm:pt>
    <dgm:pt modelId="{B1271BDE-E54A-4BDB-AAF2-02DCF1350285}">
      <dgm:prSet phldrT="[Text]"/>
      <dgm:spPr/>
      <dgm:t>
        <a:bodyPr/>
        <a:lstStyle/>
        <a:p>
          <a:r>
            <a:rPr lang="en-US" dirty="0"/>
            <a:t>6. </a:t>
          </a:r>
          <a:r>
            <a:rPr lang="en-US" dirty="0" err="1"/>
            <a:t>Rancanglah</a:t>
          </a:r>
          <a:r>
            <a:rPr lang="en-US" dirty="0"/>
            <a:t> </a:t>
          </a:r>
          <a:r>
            <a:rPr lang="en-US" dirty="0" err="1"/>
            <a:t>materi</a:t>
          </a:r>
          <a:r>
            <a:rPr lang="en-US" dirty="0"/>
            <a:t> </a:t>
          </a:r>
          <a:r>
            <a:rPr lang="en-US" dirty="0" err="1"/>
            <a:t>mulai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hal</a:t>
          </a:r>
          <a:r>
            <a:rPr lang="en-US" dirty="0"/>
            <a:t> </a:t>
          </a:r>
          <a:r>
            <a:rPr lang="en-US" dirty="0" err="1"/>
            <a:t>umum</a:t>
          </a:r>
          <a:r>
            <a:rPr lang="en-US" dirty="0"/>
            <a:t>, </a:t>
          </a:r>
          <a:r>
            <a:rPr lang="en-US" dirty="0" err="1"/>
            <a:t>lalu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hal</a:t>
          </a:r>
          <a:r>
            <a:rPr lang="en-US" dirty="0"/>
            <a:t> </a:t>
          </a:r>
          <a:r>
            <a:rPr lang="en-US" dirty="0" err="1"/>
            <a:t>khusus</a:t>
          </a:r>
          <a:endParaRPr lang="en-US" dirty="0"/>
        </a:p>
      </dgm:t>
    </dgm:pt>
    <dgm:pt modelId="{8EA303CB-339A-4F15-A0B4-BFE14DE157BD}" type="parTrans" cxnId="{2DF444E3-E7C2-4ADC-AB87-AA54EE162384}">
      <dgm:prSet/>
      <dgm:spPr/>
      <dgm:t>
        <a:bodyPr/>
        <a:lstStyle/>
        <a:p>
          <a:endParaRPr lang="en-US"/>
        </a:p>
      </dgm:t>
    </dgm:pt>
    <dgm:pt modelId="{13ECA3F0-60EE-4C01-9A8D-903DF40E905D}" type="sibTrans" cxnId="{2DF444E3-E7C2-4ADC-AB87-AA54EE162384}">
      <dgm:prSet/>
      <dgm:spPr/>
      <dgm:t>
        <a:bodyPr/>
        <a:lstStyle/>
        <a:p>
          <a:endParaRPr lang="en-US"/>
        </a:p>
      </dgm:t>
    </dgm:pt>
    <dgm:pt modelId="{4B2AF1BD-9384-4CE7-B17B-4FB31999515F}">
      <dgm:prSet phldrT="[Text]"/>
      <dgm:spPr/>
      <dgm:t>
        <a:bodyPr/>
        <a:lstStyle/>
        <a:p>
          <a:r>
            <a:rPr lang="en-US" dirty="0"/>
            <a:t>7. </a:t>
          </a:r>
          <a:r>
            <a:rPr lang="en-US" dirty="0" err="1"/>
            <a:t>Buat</a:t>
          </a:r>
          <a:r>
            <a:rPr lang="en-US" dirty="0"/>
            <a:t> </a:t>
          </a:r>
          <a:r>
            <a:rPr lang="en-US" dirty="0" err="1"/>
            <a:t>Evaluasi</a:t>
          </a:r>
          <a:r>
            <a:rPr lang="en-US" dirty="0"/>
            <a:t> </a:t>
          </a:r>
          <a:r>
            <a:rPr lang="en-US" dirty="0" err="1"/>
            <a:t>Formatif</a:t>
          </a:r>
          <a:r>
            <a:rPr lang="en-US" dirty="0"/>
            <a:t> </a:t>
          </a:r>
          <a:r>
            <a:rPr lang="en-US" dirty="0" err="1"/>
            <a:t>serta</a:t>
          </a:r>
          <a:r>
            <a:rPr lang="en-US" dirty="0"/>
            <a:t> </a:t>
          </a:r>
          <a:r>
            <a:rPr lang="en-US" dirty="0" err="1"/>
            <a:t>kunci</a:t>
          </a:r>
          <a:r>
            <a:rPr lang="en-US" dirty="0"/>
            <a:t> </a:t>
          </a:r>
          <a:r>
            <a:rPr lang="en-US" dirty="0" err="1"/>
            <a:t>jawabannya</a:t>
          </a:r>
          <a:endParaRPr lang="en-US" dirty="0"/>
        </a:p>
      </dgm:t>
    </dgm:pt>
    <dgm:pt modelId="{47EA0AF5-7788-4735-816D-A7522E4B2EBD}" type="parTrans" cxnId="{551B4136-79FD-4F2C-A960-B011914024F4}">
      <dgm:prSet/>
      <dgm:spPr/>
      <dgm:t>
        <a:bodyPr/>
        <a:lstStyle/>
        <a:p>
          <a:endParaRPr lang="en-US"/>
        </a:p>
      </dgm:t>
    </dgm:pt>
    <dgm:pt modelId="{0A774566-869D-4A44-B583-6E60AD9CF6DF}" type="sibTrans" cxnId="{551B4136-79FD-4F2C-A960-B011914024F4}">
      <dgm:prSet/>
      <dgm:spPr/>
      <dgm:t>
        <a:bodyPr/>
        <a:lstStyle/>
        <a:p>
          <a:endParaRPr lang="en-US"/>
        </a:p>
      </dgm:t>
    </dgm:pt>
    <dgm:pt modelId="{B9630B21-B177-40F0-910E-E39157E5D2A8}">
      <dgm:prSet phldrT="[Text]"/>
      <dgm:spPr/>
      <dgm:t>
        <a:bodyPr/>
        <a:lstStyle/>
        <a:p>
          <a:r>
            <a:rPr lang="en-US" dirty="0"/>
            <a:t>9. </a:t>
          </a:r>
          <a:r>
            <a:rPr lang="en-US" dirty="0" err="1"/>
            <a:t>Masukan</a:t>
          </a:r>
          <a:r>
            <a:rPr lang="en-US" dirty="0"/>
            <a:t> </a:t>
          </a:r>
          <a:r>
            <a:rPr lang="en-US" dirty="0" err="1"/>
            <a:t>referensi-referensi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materi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Daftar Pustaka </a:t>
          </a:r>
        </a:p>
      </dgm:t>
    </dgm:pt>
    <dgm:pt modelId="{24786408-35D9-4D74-9D3A-CB60B4A86EEF}" type="parTrans" cxnId="{CE71B335-FCAC-43EF-ABC6-6656E7A19D93}">
      <dgm:prSet/>
      <dgm:spPr/>
      <dgm:t>
        <a:bodyPr/>
        <a:lstStyle/>
        <a:p>
          <a:endParaRPr lang="en-US"/>
        </a:p>
      </dgm:t>
    </dgm:pt>
    <dgm:pt modelId="{BBB4C96A-3737-4AA0-8488-4C240A718236}" type="sibTrans" cxnId="{CE71B335-FCAC-43EF-ABC6-6656E7A19D93}">
      <dgm:prSet/>
      <dgm:spPr/>
      <dgm:t>
        <a:bodyPr/>
        <a:lstStyle/>
        <a:p>
          <a:endParaRPr lang="en-US"/>
        </a:p>
      </dgm:t>
    </dgm:pt>
    <dgm:pt modelId="{7723BB88-CD81-4989-BD71-0EDC9BE4F68F}">
      <dgm:prSet phldrT="[Text]"/>
      <dgm:spPr/>
      <dgm:t>
        <a:bodyPr/>
        <a:lstStyle/>
        <a:p>
          <a:r>
            <a:rPr lang="en-US" dirty="0"/>
            <a:t>8. </a:t>
          </a:r>
          <a:r>
            <a:rPr lang="en-US" dirty="0" err="1"/>
            <a:t>Tuliskan</a:t>
          </a:r>
          <a:r>
            <a:rPr lang="en-US" dirty="0"/>
            <a:t> Kesimpulan / </a:t>
          </a:r>
          <a:r>
            <a:rPr lang="en-US" dirty="0" err="1"/>
            <a:t>Rangkuman</a:t>
          </a:r>
          <a:r>
            <a:rPr lang="en-US" dirty="0"/>
            <a:t> pada </a:t>
          </a:r>
          <a:r>
            <a:rPr lang="en-US" dirty="0" err="1"/>
            <a:t>setiap</a:t>
          </a:r>
          <a:r>
            <a:rPr lang="en-US" dirty="0"/>
            <a:t> </a:t>
          </a:r>
          <a:r>
            <a:rPr lang="en-US" dirty="0" err="1"/>
            <a:t>akhir</a:t>
          </a:r>
          <a:r>
            <a:rPr lang="en-US" dirty="0"/>
            <a:t> Bab</a:t>
          </a:r>
        </a:p>
      </dgm:t>
    </dgm:pt>
    <dgm:pt modelId="{1C7DDDC3-5127-4F33-AE9C-6164327112CB}" type="parTrans" cxnId="{1A1831EA-A5AF-43B9-A09B-8DE6682A2458}">
      <dgm:prSet/>
      <dgm:spPr/>
      <dgm:t>
        <a:bodyPr/>
        <a:lstStyle/>
        <a:p>
          <a:endParaRPr lang="en-US"/>
        </a:p>
      </dgm:t>
    </dgm:pt>
    <dgm:pt modelId="{DE651BE7-B162-4FC6-8D27-1E5FA45DF121}" type="sibTrans" cxnId="{1A1831EA-A5AF-43B9-A09B-8DE6682A2458}">
      <dgm:prSet/>
      <dgm:spPr/>
      <dgm:t>
        <a:bodyPr/>
        <a:lstStyle/>
        <a:p>
          <a:endParaRPr lang="en-US"/>
        </a:p>
      </dgm:t>
    </dgm:pt>
    <dgm:pt modelId="{E5783D36-EA65-4258-98A1-437548F657DC}" type="pres">
      <dgm:prSet presAssocID="{656E60EA-8DC2-4C0D-A83D-364E43639F24}" presName="Name0" presStyleCnt="0">
        <dgm:presLayoutVars>
          <dgm:dir/>
          <dgm:resizeHandles val="exact"/>
        </dgm:presLayoutVars>
      </dgm:prSet>
      <dgm:spPr/>
    </dgm:pt>
    <dgm:pt modelId="{ACB66307-3BA7-48D1-8AC9-CC9700B1282F}" type="pres">
      <dgm:prSet presAssocID="{7432395C-6374-4D7E-9319-26D011191648}" presName="composite" presStyleCnt="0"/>
      <dgm:spPr/>
    </dgm:pt>
    <dgm:pt modelId="{8E7F12DC-E047-436F-B5A6-25A2FC8057EA}" type="pres">
      <dgm:prSet presAssocID="{7432395C-6374-4D7E-9319-26D011191648}" presName="rect1" presStyleLbl="trAlignAcc1" presStyleIdx="0" presStyleCnt="9">
        <dgm:presLayoutVars>
          <dgm:bulletEnabled val="1"/>
        </dgm:presLayoutVars>
      </dgm:prSet>
      <dgm:spPr/>
    </dgm:pt>
    <dgm:pt modelId="{9BC9C49F-44A4-447F-A98C-4EDFBCA6C8C5}" type="pres">
      <dgm:prSet presAssocID="{7432395C-6374-4D7E-9319-26D011191648}" presName="rect2" presStyleLbl="fgImgPlace1" presStyleIdx="0" presStyleCnt="9"/>
      <dgm:spPr/>
    </dgm:pt>
    <dgm:pt modelId="{FB029A90-6766-48C0-862E-40898EB006C6}" type="pres">
      <dgm:prSet presAssocID="{DE4BD05D-F80F-4E59-8404-9C41CBA2CB8A}" presName="sibTrans" presStyleCnt="0"/>
      <dgm:spPr/>
    </dgm:pt>
    <dgm:pt modelId="{1E59F1D6-1A8D-422B-918D-8DF8E034F651}" type="pres">
      <dgm:prSet presAssocID="{B98A9EBF-186A-496A-9026-3F38BA0BCB89}" presName="composite" presStyleCnt="0"/>
      <dgm:spPr/>
    </dgm:pt>
    <dgm:pt modelId="{0B8B81B0-7521-4236-90D3-EF9BBB44F000}" type="pres">
      <dgm:prSet presAssocID="{B98A9EBF-186A-496A-9026-3F38BA0BCB89}" presName="rect1" presStyleLbl="trAlignAcc1" presStyleIdx="1" presStyleCnt="9">
        <dgm:presLayoutVars>
          <dgm:bulletEnabled val="1"/>
        </dgm:presLayoutVars>
      </dgm:prSet>
      <dgm:spPr/>
    </dgm:pt>
    <dgm:pt modelId="{EDCD12A0-0CEA-43B4-951D-E8D95F3A5261}" type="pres">
      <dgm:prSet presAssocID="{B98A9EBF-186A-496A-9026-3F38BA0BCB89}" presName="rect2" presStyleLbl="fgImgPlace1" presStyleIdx="1" presStyleCnt="9"/>
      <dgm:spPr/>
    </dgm:pt>
    <dgm:pt modelId="{A4404DB1-803F-4768-98F5-3E86CB9C0620}" type="pres">
      <dgm:prSet presAssocID="{55C004D0-8914-45DA-8418-EF75D7656ADA}" presName="sibTrans" presStyleCnt="0"/>
      <dgm:spPr/>
    </dgm:pt>
    <dgm:pt modelId="{D3F08A70-9B71-4F38-A247-9503C93FE4AC}" type="pres">
      <dgm:prSet presAssocID="{4A118D2C-27C4-4F80-9EBE-18D6A1B72259}" presName="composite" presStyleCnt="0"/>
      <dgm:spPr/>
    </dgm:pt>
    <dgm:pt modelId="{3B6A2BD6-CECC-46D6-B603-240D56779106}" type="pres">
      <dgm:prSet presAssocID="{4A118D2C-27C4-4F80-9EBE-18D6A1B72259}" presName="rect1" presStyleLbl="trAlignAcc1" presStyleIdx="2" presStyleCnt="9">
        <dgm:presLayoutVars>
          <dgm:bulletEnabled val="1"/>
        </dgm:presLayoutVars>
      </dgm:prSet>
      <dgm:spPr/>
    </dgm:pt>
    <dgm:pt modelId="{F45B6883-31F4-45CE-ACE9-522D35CBC791}" type="pres">
      <dgm:prSet presAssocID="{4A118D2C-27C4-4F80-9EBE-18D6A1B72259}" presName="rect2" presStyleLbl="fgImgPlace1" presStyleIdx="2" presStyleCnt="9"/>
      <dgm:spPr/>
    </dgm:pt>
    <dgm:pt modelId="{9567A063-C2FC-481D-A160-AC8425956B0C}" type="pres">
      <dgm:prSet presAssocID="{D13A6310-82E9-4D56-B37E-5F8A2CD2F3BC}" presName="sibTrans" presStyleCnt="0"/>
      <dgm:spPr/>
    </dgm:pt>
    <dgm:pt modelId="{B66F54AC-A447-4B54-9E37-E367E16CA1F4}" type="pres">
      <dgm:prSet presAssocID="{F6C179E2-CEFD-4E04-8056-1C998AD40BA9}" presName="composite" presStyleCnt="0"/>
      <dgm:spPr/>
    </dgm:pt>
    <dgm:pt modelId="{DBFEA501-9949-42EC-8D9C-D408F8B67635}" type="pres">
      <dgm:prSet presAssocID="{F6C179E2-CEFD-4E04-8056-1C998AD40BA9}" presName="rect1" presStyleLbl="trAlignAcc1" presStyleIdx="3" presStyleCnt="9">
        <dgm:presLayoutVars>
          <dgm:bulletEnabled val="1"/>
        </dgm:presLayoutVars>
      </dgm:prSet>
      <dgm:spPr/>
    </dgm:pt>
    <dgm:pt modelId="{DA77C56C-1070-4047-88E2-FACE5145C1D7}" type="pres">
      <dgm:prSet presAssocID="{F6C179E2-CEFD-4E04-8056-1C998AD40BA9}" presName="rect2" presStyleLbl="fgImgPlace1" presStyleIdx="3" presStyleCnt="9"/>
      <dgm:spPr/>
    </dgm:pt>
    <dgm:pt modelId="{007604FD-C448-429B-99BF-54AF6AA7BEB0}" type="pres">
      <dgm:prSet presAssocID="{334E0022-8F80-4A1F-BC71-54A73E10952A}" presName="sibTrans" presStyleCnt="0"/>
      <dgm:spPr/>
    </dgm:pt>
    <dgm:pt modelId="{0A203848-4DEE-4156-9692-D3D5C7AC5BCB}" type="pres">
      <dgm:prSet presAssocID="{8B8CC209-CFC7-406E-953A-568120241ECD}" presName="composite" presStyleCnt="0"/>
      <dgm:spPr/>
    </dgm:pt>
    <dgm:pt modelId="{D18EECD1-7B58-4362-9A55-B4C51A9B25A1}" type="pres">
      <dgm:prSet presAssocID="{8B8CC209-CFC7-406E-953A-568120241ECD}" presName="rect1" presStyleLbl="trAlignAcc1" presStyleIdx="4" presStyleCnt="9">
        <dgm:presLayoutVars>
          <dgm:bulletEnabled val="1"/>
        </dgm:presLayoutVars>
      </dgm:prSet>
      <dgm:spPr/>
    </dgm:pt>
    <dgm:pt modelId="{05E7F337-DC58-42AC-A3EC-4897E318E718}" type="pres">
      <dgm:prSet presAssocID="{8B8CC209-CFC7-406E-953A-568120241ECD}" presName="rect2" presStyleLbl="fgImgPlace1" presStyleIdx="4" presStyleCnt="9"/>
      <dgm:spPr/>
    </dgm:pt>
    <dgm:pt modelId="{56CEB0B7-3284-4058-9326-5AAA577F13F6}" type="pres">
      <dgm:prSet presAssocID="{1E395E94-B85E-4B3C-9822-9779C40EF287}" presName="sibTrans" presStyleCnt="0"/>
      <dgm:spPr/>
    </dgm:pt>
    <dgm:pt modelId="{2DB38DE2-A8B3-4955-B1A4-0D5A44EB1AFE}" type="pres">
      <dgm:prSet presAssocID="{B1271BDE-E54A-4BDB-AAF2-02DCF1350285}" presName="composite" presStyleCnt="0"/>
      <dgm:spPr/>
    </dgm:pt>
    <dgm:pt modelId="{E68ECC4F-142C-45AC-B914-1D8CEE04C29C}" type="pres">
      <dgm:prSet presAssocID="{B1271BDE-E54A-4BDB-AAF2-02DCF1350285}" presName="rect1" presStyleLbl="trAlignAcc1" presStyleIdx="5" presStyleCnt="9">
        <dgm:presLayoutVars>
          <dgm:bulletEnabled val="1"/>
        </dgm:presLayoutVars>
      </dgm:prSet>
      <dgm:spPr/>
    </dgm:pt>
    <dgm:pt modelId="{80C8AA66-3637-456E-82F5-750E20DF85B6}" type="pres">
      <dgm:prSet presAssocID="{B1271BDE-E54A-4BDB-AAF2-02DCF1350285}" presName="rect2" presStyleLbl="fgImgPlace1" presStyleIdx="5" presStyleCnt="9"/>
      <dgm:spPr/>
    </dgm:pt>
    <dgm:pt modelId="{A9ABDA91-342C-4226-885D-A3075435039C}" type="pres">
      <dgm:prSet presAssocID="{13ECA3F0-60EE-4C01-9A8D-903DF40E905D}" presName="sibTrans" presStyleCnt="0"/>
      <dgm:spPr/>
    </dgm:pt>
    <dgm:pt modelId="{F4B787FD-AC61-4BD7-A6C1-D26FCA6598CA}" type="pres">
      <dgm:prSet presAssocID="{4B2AF1BD-9384-4CE7-B17B-4FB31999515F}" presName="composite" presStyleCnt="0"/>
      <dgm:spPr/>
    </dgm:pt>
    <dgm:pt modelId="{115F3585-76FC-4A30-AF83-4A0DDABD0042}" type="pres">
      <dgm:prSet presAssocID="{4B2AF1BD-9384-4CE7-B17B-4FB31999515F}" presName="rect1" presStyleLbl="trAlignAcc1" presStyleIdx="6" presStyleCnt="9">
        <dgm:presLayoutVars>
          <dgm:bulletEnabled val="1"/>
        </dgm:presLayoutVars>
      </dgm:prSet>
      <dgm:spPr/>
    </dgm:pt>
    <dgm:pt modelId="{CE91157D-5449-4986-9A8A-17128ED87159}" type="pres">
      <dgm:prSet presAssocID="{4B2AF1BD-9384-4CE7-B17B-4FB31999515F}" presName="rect2" presStyleLbl="fgImgPlace1" presStyleIdx="6" presStyleCnt="9"/>
      <dgm:spPr/>
    </dgm:pt>
    <dgm:pt modelId="{75AD836D-9BF7-4E56-B2CF-AE198EE6DE0D}" type="pres">
      <dgm:prSet presAssocID="{0A774566-869D-4A44-B583-6E60AD9CF6DF}" presName="sibTrans" presStyleCnt="0"/>
      <dgm:spPr/>
    </dgm:pt>
    <dgm:pt modelId="{BF13AB65-F9C5-4308-92B1-64593B0F1D3E}" type="pres">
      <dgm:prSet presAssocID="{7723BB88-CD81-4989-BD71-0EDC9BE4F68F}" presName="composite" presStyleCnt="0"/>
      <dgm:spPr/>
    </dgm:pt>
    <dgm:pt modelId="{E3582780-1018-4E5D-B885-4570707F28AF}" type="pres">
      <dgm:prSet presAssocID="{7723BB88-CD81-4989-BD71-0EDC9BE4F68F}" presName="rect1" presStyleLbl="trAlignAcc1" presStyleIdx="7" presStyleCnt="9">
        <dgm:presLayoutVars>
          <dgm:bulletEnabled val="1"/>
        </dgm:presLayoutVars>
      </dgm:prSet>
      <dgm:spPr/>
    </dgm:pt>
    <dgm:pt modelId="{4BBE8910-01E9-41AF-8BCD-3FBD7F1C800E}" type="pres">
      <dgm:prSet presAssocID="{7723BB88-CD81-4989-BD71-0EDC9BE4F68F}" presName="rect2" presStyleLbl="fgImgPlace1" presStyleIdx="7" presStyleCnt="9"/>
      <dgm:spPr/>
    </dgm:pt>
    <dgm:pt modelId="{44BA44D5-DB9D-4BDA-9A19-B3780300A259}" type="pres">
      <dgm:prSet presAssocID="{DE651BE7-B162-4FC6-8D27-1E5FA45DF121}" presName="sibTrans" presStyleCnt="0"/>
      <dgm:spPr/>
    </dgm:pt>
    <dgm:pt modelId="{8D740B87-23BD-4781-8C86-609AA64366F6}" type="pres">
      <dgm:prSet presAssocID="{B9630B21-B177-40F0-910E-E39157E5D2A8}" presName="composite" presStyleCnt="0"/>
      <dgm:spPr/>
    </dgm:pt>
    <dgm:pt modelId="{36529CD2-3369-4538-9C4B-4DC37AE79C4E}" type="pres">
      <dgm:prSet presAssocID="{B9630B21-B177-40F0-910E-E39157E5D2A8}" presName="rect1" presStyleLbl="trAlignAcc1" presStyleIdx="8" presStyleCnt="9">
        <dgm:presLayoutVars>
          <dgm:bulletEnabled val="1"/>
        </dgm:presLayoutVars>
      </dgm:prSet>
      <dgm:spPr/>
    </dgm:pt>
    <dgm:pt modelId="{FC1C82BE-9750-483D-928D-BBE5BAE3E514}" type="pres">
      <dgm:prSet presAssocID="{B9630B21-B177-40F0-910E-E39157E5D2A8}" presName="rect2" presStyleLbl="fgImgPlace1" presStyleIdx="8" presStyleCnt="9"/>
      <dgm:spPr/>
    </dgm:pt>
  </dgm:ptLst>
  <dgm:cxnLst>
    <dgm:cxn modelId="{C81B7B0A-D266-4E0C-8781-630F31F8F587}" type="presOf" srcId="{8B8CC209-CFC7-406E-953A-568120241ECD}" destId="{D18EECD1-7B58-4362-9A55-B4C51A9B25A1}" srcOrd="0" destOrd="0" presId="urn:microsoft.com/office/officeart/2008/layout/PictureStrips"/>
    <dgm:cxn modelId="{8184B311-7EDD-4BB9-A4A1-834EB7DC633F}" srcId="{656E60EA-8DC2-4C0D-A83D-364E43639F24}" destId="{B98A9EBF-186A-496A-9026-3F38BA0BCB89}" srcOrd="1" destOrd="0" parTransId="{46CCB852-F574-4649-8ED5-6732280DEABD}" sibTransId="{55C004D0-8914-45DA-8418-EF75D7656ADA}"/>
    <dgm:cxn modelId="{D5AA8523-817C-467F-B291-CF1C7DA5BA87}" type="presOf" srcId="{7432395C-6374-4D7E-9319-26D011191648}" destId="{8E7F12DC-E047-436F-B5A6-25A2FC8057EA}" srcOrd="0" destOrd="0" presId="urn:microsoft.com/office/officeart/2008/layout/PictureStrips"/>
    <dgm:cxn modelId="{18D9D627-67DF-457A-880B-A2D652EDBC0F}" type="presOf" srcId="{7723BB88-CD81-4989-BD71-0EDC9BE4F68F}" destId="{E3582780-1018-4E5D-B885-4570707F28AF}" srcOrd="0" destOrd="0" presId="urn:microsoft.com/office/officeart/2008/layout/PictureStrips"/>
    <dgm:cxn modelId="{D5AA9529-D5A2-4E06-B9DE-14545673595D}" type="presOf" srcId="{B98A9EBF-186A-496A-9026-3F38BA0BCB89}" destId="{0B8B81B0-7521-4236-90D3-EF9BBB44F000}" srcOrd="0" destOrd="0" presId="urn:microsoft.com/office/officeart/2008/layout/PictureStrips"/>
    <dgm:cxn modelId="{8B2BDA2C-6CE6-49C8-B46F-4B64F8E5620F}" type="presOf" srcId="{4A118D2C-27C4-4F80-9EBE-18D6A1B72259}" destId="{3B6A2BD6-CECC-46D6-B603-240D56779106}" srcOrd="0" destOrd="0" presId="urn:microsoft.com/office/officeart/2008/layout/PictureStrips"/>
    <dgm:cxn modelId="{CE71B335-FCAC-43EF-ABC6-6656E7A19D93}" srcId="{656E60EA-8DC2-4C0D-A83D-364E43639F24}" destId="{B9630B21-B177-40F0-910E-E39157E5D2A8}" srcOrd="8" destOrd="0" parTransId="{24786408-35D9-4D74-9D3A-CB60B4A86EEF}" sibTransId="{BBB4C96A-3737-4AA0-8488-4C240A718236}"/>
    <dgm:cxn modelId="{551B4136-79FD-4F2C-A960-B011914024F4}" srcId="{656E60EA-8DC2-4C0D-A83D-364E43639F24}" destId="{4B2AF1BD-9384-4CE7-B17B-4FB31999515F}" srcOrd="6" destOrd="0" parTransId="{47EA0AF5-7788-4735-816D-A7522E4B2EBD}" sibTransId="{0A774566-869D-4A44-B583-6E60AD9CF6DF}"/>
    <dgm:cxn modelId="{5866FA5B-9E25-4797-AC17-D07BC9CD6D09}" type="presOf" srcId="{4B2AF1BD-9384-4CE7-B17B-4FB31999515F}" destId="{115F3585-76FC-4A30-AF83-4A0DDABD0042}" srcOrd="0" destOrd="0" presId="urn:microsoft.com/office/officeart/2008/layout/PictureStrips"/>
    <dgm:cxn modelId="{7D58FF62-A5B2-48BE-87A9-C0261E820F92}" type="presOf" srcId="{F6C179E2-CEFD-4E04-8056-1C998AD40BA9}" destId="{DBFEA501-9949-42EC-8D9C-D408F8B67635}" srcOrd="0" destOrd="0" presId="urn:microsoft.com/office/officeart/2008/layout/PictureStrips"/>
    <dgm:cxn modelId="{D941364A-D29E-476A-A70F-C8F6084F7F75}" type="presOf" srcId="{656E60EA-8DC2-4C0D-A83D-364E43639F24}" destId="{E5783D36-EA65-4258-98A1-437548F657DC}" srcOrd="0" destOrd="0" presId="urn:microsoft.com/office/officeart/2008/layout/PictureStrips"/>
    <dgm:cxn modelId="{0D5B2F56-6354-4F38-A35D-60CCD063B146}" srcId="{656E60EA-8DC2-4C0D-A83D-364E43639F24}" destId="{8B8CC209-CFC7-406E-953A-568120241ECD}" srcOrd="4" destOrd="0" parTransId="{0BE6C3BC-600F-4CB8-80A0-9E129A214302}" sibTransId="{1E395E94-B85E-4B3C-9822-9779C40EF287}"/>
    <dgm:cxn modelId="{4339237C-CF46-4CF7-AAF2-C694E50E7943}" type="presOf" srcId="{B1271BDE-E54A-4BDB-AAF2-02DCF1350285}" destId="{E68ECC4F-142C-45AC-B914-1D8CEE04C29C}" srcOrd="0" destOrd="0" presId="urn:microsoft.com/office/officeart/2008/layout/PictureStrips"/>
    <dgm:cxn modelId="{5C953F84-3929-4C31-B930-C7C24FDE9B54}" type="presOf" srcId="{B9630B21-B177-40F0-910E-E39157E5D2A8}" destId="{36529CD2-3369-4538-9C4B-4DC37AE79C4E}" srcOrd="0" destOrd="0" presId="urn:microsoft.com/office/officeart/2008/layout/PictureStrips"/>
    <dgm:cxn modelId="{F8D81B8A-9B4D-4A67-ADB9-67DF90A80CF1}" srcId="{656E60EA-8DC2-4C0D-A83D-364E43639F24}" destId="{4A118D2C-27C4-4F80-9EBE-18D6A1B72259}" srcOrd="2" destOrd="0" parTransId="{0A98C8CF-2D28-4EE6-B011-F64BCAFB2908}" sibTransId="{D13A6310-82E9-4D56-B37E-5F8A2CD2F3BC}"/>
    <dgm:cxn modelId="{32F43A91-EB5E-43C3-B579-649535072342}" srcId="{656E60EA-8DC2-4C0D-A83D-364E43639F24}" destId="{7432395C-6374-4D7E-9319-26D011191648}" srcOrd="0" destOrd="0" parTransId="{B1EBE7F6-4B7B-4618-AB8C-CCA4C5C35E2A}" sibTransId="{DE4BD05D-F80F-4E59-8404-9C41CBA2CB8A}"/>
    <dgm:cxn modelId="{DC864AC5-ABAA-46FF-8E23-6E2CB0D902D7}" srcId="{656E60EA-8DC2-4C0D-A83D-364E43639F24}" destId="{F6C179E2-CEFD-4E04-8056-1C998AD40BA9}" srcOrd="3" destOrd="0" parTransId="{3655AEE2-C482-42E9-BD43-06515CCE6BCF}" sibTransId="{334E0022-8F80-4A1F-BC71-54A73E10952A}"/>
    <dgm:cxn modelId="{2DF444E3-E7C2-4ADC-AB87-AA54EE162384}" srcId="{656E60EA-8DC2-4C0D-A83D-364E43639F24}" destId="{B1271BDE-E54A-4BDB-AAF2-02DCF1350285}" srcOrd="5" destOrd="0" parTransId="{8EA303CB-339A-4F15-A0B4-BFE14DE157BD}" sibTransId="{13ECA3F0-60EE-4C01-9A8D-903DF40E905D}"/>
    <dgm:cxn modelId="{1A1831EA-A5AF-43B9-A09B-8DE6682A2458}" srcId="{656E60EA-8DC2-4C0D-A83D-364E43639F24}" destId="{7723BB88-CD81-4989-BD71-0EDC9BE4F68F}" srcOrd="7" destOrd="0" parTransId="{1C7DDDC3-5127-4F33-AE9C-6164327112CB}" sibTransId="{DE651BE7-B162-4FC6-8D27-1E5FA45DF121}"/>
    <dgm:cxn modelId="{5D4EF920-E6B2-43F4-8B05-80C8A8ADBFC3}" type="presParOf" srcId="{E5783D36-EA65-4258-98A1-437548F657DC}" destId="{ACB66307-3BA7-48D1-8AC9-CC9700B1282F}" srcOrd="0" destOrd="0" presId="urn:microsoft.com/office/officeart/2008/layout/PictureStrips"/>
    <dgm:cxn modelId="{1CD76458-5C31-47D8-9D01-AF229B2E8470}" type="presParOf" srcId="{ACB66307-3BA7-48D1-8AC9-CC9700B1282F}" destId="{8E7F12DC-E047-436F-B5A6-25A2FC8057EA}" srcOrd="0" destOrd="0" presId="urn:microsoft.com/office/officeart/2008/layout/PictureStrips"/>
    <dgm:cxn modelId="{3293E4E7-EE78-4B65-A712-66B7C9B4E612}" type="presParOf" srcId="{ACB66307-3BA7-48D1-8AC9-CC9700B1282F}" destId="{9BC9C49F-44A4-447F-A98C-4EDFBCA6C8C5}" srcOrd="1" destOrd="0" presId="urn:microsoft.com/office/officeart/2008/layout/PictureStrips"/>
    <dgm:cxn modelId="{96F19DBF-D4A8-447D-A675-E917F16583FA}" type="presParOf" srcId="{E5783D36-EA65-4258-98A1-437548F657DC}" destId="{FB029A90-6766-48C0-862E-40898EB006C6}" srcOrd="1" destOrd="0" presId="urn:microsoft.com/office/officeart/2008/layout/PictureStrips"/>
    <dgm:cxn modelId="{7F47CD67-2676-42A5-A519-C45F838676A2}" type="presParOf" srcId="{E5783D36-EA65-4258-98A1-437548F657DC}" destId="{1E59F1D6-1A8D-422B-918D-8DF8E034F651}" srcOrd="2" destOrd="0" presId="urn:microsoft.com/office/officeart/2008/layout/PictureStrips"/>
    <dgm:cxn modelId="{E4B2859D-4166-4C3C-A917-52ACB6FFDA9B}" type="presParOf" srcId="{1E59F1D6-1A8D-422B-918D-8DF8E034F651}" destId="{0B8B81B0-7521-4236-90D3-EF9BBB44F000}" srcOrd="0" destOrd="0" presId="urn:microsoft.com/office/officeart/2008/layout/PictureStrips"/>
    <dgm:cxn modelId="{87FF4AC4-A278-421B-8CB6-AADD1A134E01}" type="presParOf" srcId="{1E59F1D6-1A8D-422B-918D-8DF8E034F651}" destId="{EDCD12A0-0CEA-43B4-951D-E8D95F3A5261}" srcOrd="1" destOrd="0" presId="urn:microsoft.com/office/officeart/2008/layout/PictureStrips"/>
    <dgm:cxn modelId="{3B1E31A5-1D8B-4677-B96E-0A382C467F87}" type="presParOf" srcId="{E5783D36-EA65-4258-98A1-437548F657DC}" destId="{A4404DB1-803F-4768-98F5-3E86CB9C0620}" srcOrd="3" destOrd="0" presId="urn:microsoft.com/office/officeart/2008/layout/PictureStrips"/>
    <dgm:cxn modelId="{645A7914-94D6-42A1-B5F1-95D75B487C06}" type="presParOf" srcId="{E5783D36-EA65-4258-98A1-437548F657DC}" destId="{D3F08A70-9B71-4F38-A247-9503C93FE4AC}" srcOrd="4" destOrd="0" presId="urn:microsoft.com/office/officeart/2008/layout/PictureStrips"/>
    <dgm:cxn modelId="{7CF55349-1104-4F16-9CE8-D6456055BFC0}" type="presParOf" srcId="{D3F08A70-9B71-4F38-A247-9503C93FE4AC}" destId="{3B6A2BD6-CECC-46D6-B603-240D56779106}" srcOrd="0" destOrd="0" presId="urn:microsoft.com/office/officeart/2008/layout/PictureStrips"/>
    <dgm:cxn modelId="{8A4BA944-592E-477D-84CD-ED0F08E0758C}" type="presParOf" srcId="{D3F08A70-9B71-4F38-A247-9503C93FE4AC}" destId="{F45B6883-31F4-45CE-ACE9-522D35CBC791}" srcOrd="1" destOrd="0" presId="urn:microsoft.com/office/officeart/2008/layout/PictureStrips"/>
    <dgm:cxn modelId="{2DC0CD14-79FF-4DD6-B79F-052DC7CEF254}" type="presParOf" srcId="{E5783D36-EA65-4258-98A1-437548F657DC}" destId="{9567A063-C2FC-481D-A160-AC8425956B0C}" srcOrd="5" destOrd="0" presId="urn:microsoft.com/office/officeart/2008/layout/PictureStrips"/>
    <dgm:cxn modelId="{7EE208FF-1ACF-408F-BAA6-23D17D0A9BE9}" type="presParOf" srcId="{E5783D36-EA65-4258-98A1-437548F657DC}" destId="{B66F54AC-A447-4B54-9E37-E367E16CA1F4}" srcOrd="6" destOrd="0" presId="urn:microsoft.com/office/officeart/2008/layout/PictureStrips"/>
    <dgm:cxn modelId="{3E32A193-D195-4209-8300-C5F980B5F097}" type="presParOf" srcId="{B66F54AC-A447-4B54-9E37-E367E16CA1F4}" destId="{DBFEA501-9949-42EC-8D9C-D408F8B67635}" srcOrd="0" destOrd="0" presId="urn:microsoft.com/office/officeart/2008/layout/PictureStrips"/>
    <dgm:cxn modelId="{CA997E44-D6FB-4377-9895-AC8287209F48}" type="presParOf" srcId="{B66F54AC-A447-4B54-9E37-E367E16CA1F4}" destId="{DA77C56C-1070-4047-88E2-FACE5145C1D7}" srcOrd="1" destOrd="0" presId="urn:microsoft.com/office/officeart/2008/layout/PictureStrips"/>
    <dgm:cxn modelId="{5DE7AD62-A6ED-4669-A3E9-03EA6FEFF1CF}" type="presParOf" srcId="{E5783D36-EA65-4258-98A1-437548F657DC}" destId="{007604FD-C448-429B-99BF-54AF6AA7BEB0}" srcOrd="7" destOrd="0" presId="urn:microsoft.com/office/officeart/2008/layout/PictureStrips"/>
    <dgm:cxn modelId="{A06C2156-03CF-4DD0-A8C6-01963F5EBFBE}" type="presParOf" srcId="{E5783D36-EA65-4258-98A1-437548F657DC}" destId="{0A203848-4DEE-4156-9692-D3D5C7AC5BCB}" srcOrd="8" destOrd="0" presId="urn:microsoft.com/office/officeart/2008/layout/PictureStrips"/>
    <dgm:cxn modelId="{AD2675C9-6A77-4925-BA6C-5234C3E5C24F}" type="presParOf" srcId="{0A203848-4DEE-4156-9692-D3D5C7AC5BCB}" destId="{D18EECD1-7B58-4362-9A55-B4C51A9B25A1}" srcOrd="0" destOrd="0" presId="urn:microsoft.com/office/officeart/2008/layout/PictureStrips"/>
    <dgm:cxn modelId="{E88BA120-600C-4643-AEFD-40D0EEB2CFF4}" type="presParOf" srcId="{0A203848-4DEE-4156-9692-D3D5C7AC5BCB}" destId="{05E7F337-DC58-42AC-A3EC-4897E318E718}" srcOrd="1" destOrd="0" presId="urn:microsoft.com/office/officeart/2008/layout/PictureStrips"/>
    <dgm:cxn modelId="{807FB1E9-266E-46FB-A01E-86A3A1C0531C}" type="presParOf" srcId="{E5783D36-EA65-4258-98A1-437548F657DC}" destId="{56CEB0B7-3284-4058-9326-5AAA577F13F6}" srcOrd="9" destOrd="0" presId="urn:microsoft.com/office/officeart/2008/layout/PictureStrips"/>
    <dgm:cxn modelId="{7105377C-6BEF-4F3C-9B76-44AE916B781F}" type="presParOf" srcId="{E5783D36-EA65-4258-98A1-437548F657DC}" destId="{2DB38DE2-A8B3-4955-B1A4-0D5A44EB1AFE}" srcOrd="10" destOrd="0" presId="urn:microsoft.com/office/officeart/2008/layout/PictureStrips"/>
    <dgm:cxn modelId="{60B730F3-3521-43CF-A98A-FE650EF8BC41}" type="presParOf" srcId="{2DB38DE2-A8B3-4955-B1A4-0D5A44EB1AFE}" destId="{E68ECC4F-142C-45AC-B914-1D8CEE04C29C}" srcOrd="0" destOrd="0" presId="urn:microsoft.com/office/officeart/2008/layout/PictureStrips"/>
    <dgm:cxn modelId="{B0BAA968-38BB-4DA2-9EC3-4D0C264734AC}" type="presParOf" srcId="{2DB38DE2-A8B3-4955-B1A4-0D5A44EB1AFE}" destId="{80C8AA66-3637-456E-82F5-750E20DF85B6}" srcOrd="1" destOrd="0" presId="urn:microsoft.com/office/officeart/2008/layout/PictureStrips"/>
    <dgm:cxn modelId="{635B5F9F-6DA3-47C1-B330-30ADA3B15101}" type="presParOf" srcId="{E5783D36-EA65-4258-98A1-437548F657DC}" destId="{A9ABDA91-342C-4226-885D-A3075435039C}" srcOrd="11" destOrd="0" presId="urn:microsoft.com/office/officeart/2008/layout/PictureStrips"/>
    <dgm:cxn modelId="{7D62E13E-85D5-4B42-A0D6-9D6D76B52207}" type="presParOf" srcId="{E5783D36-EA65-4258-98A1-437548F657DC}" destId="{F4B787FD-AC61-4BD7-A6C1-D26FCA6598CA}" srcOrd="12" destOrd="0" presId="urn:microsoft.com/office/officeart/2008/layout/PictureStrips"/>
    <dgm:cxn modelId="{FE23EF03-8669-479C-983B-33E24BB91C27}" type="presParOf" srcId="{F4B787FD-AC61-4BD7-A6C1-D26FCA6598CA}" destId="{115F3585-76FC-4A30-AF83-4A0DDABD0042}" srcOrd="0" destOrd="0" presId="urn:microsoft.com/office/officeart/2008/layout/PictureStrips"/>
    <dgm:cxn modelId="{9CD1831E-9FFC-4CAC-B33F-5F9779379050}" type="presParOf" srcId="{F4B787FD-AC61-4BD7-A6C1-D26FCA6598CA}" destId="{CE91157D-5449-4986-9A8A-17128ED87159}" srcOrd="1" destOrd="0" presId="urn:microsoft.com/office/officeart/2008/layout/PictureStrips"/>
    <dgm:cxn modelId="{26C8576C-4EBF-48B0-B933-E3BC34E4CF13}" type="presParOf" srcId="{E5783D36-EA65-4258-98A1-437548F657DC}" destId="{75AD836D-9BF7-4E56-B2CF-AE198EE6DE0D}" srcOrd="13" destOrd="0" presId="urn:microsoft.com/office/officeart/2008/layout/PictureStrips"/>
    <dgm:cxn modelId="{F8539732-B5FA-480A-8391-07F362834AC7}" type="presParOf" srcId="{E5783D36-EA65-4258-98A1-437548F657DC}" destId="{BF13AB65-F9C5-4308-92B1-64593B0F1D3E}" srcOrd="14" destOrd="0" presId="urn:microsoft.com/office/officeart/2008/layout/PictureStrips"/>
    <dgm:cxn modelId="{4AC6ED2A-DF1C-48DF-B283-2B3BCDDF10E2}" type="presParOf" srcId="{BF13AB65-F9C5-4308-92B1-64593B0F1D3E}" destId="{E3582780-1018-4E5D-B885-4570707F28AF}" srcOrd="0" destOrd="0" presId="urn:microsoft.com/office/officeart/2008/layout/PictureStrips"/>
    <dgm:cxn modelId="{208C3ECC-53BF-4DB4-9407-0BC3F28E84E1}" type="presParOf" srcId="{BF13AB65-F9C5-4308-92B1-64593B0F1D3E}" destId="{4BBE8910-01E9-41AF-8BCD-3FBD7F1C800E}" srcOrd="1" destOrd="0" presId="urn:microsoft.com/office/officeart/2008/layout/PictureStrips"/>
    <dgm:cxn modelId="{E5E4DBCB-9D2D-400F-92E4-13039DC62CBC}" type="presParOf" srcId="{E5783D36-EA65-4258-98A1-437548F657DC}" destId="{44BA44D5-DB9D-4BDA-9A19-B3780300A259}" srcOrd="15" destOrd="0" presId="urn:microsoft.com/office/officeart/2008/layout/PictureStrips"/>
    <dgm:cxn modelId="{54C513A2-AFFF-4B0F-8717-D1523484C9FF}" type="presParOf" srcId="{E5783D36-EA65-4258-98A1-437548F657DC}" destId="{8D740B87-23BD-4781-8C86-609AA64366F6}" srcOrd="16" destOrd="0" presId="urn:microsoft.com/office/officeart/2008/layout/PictureStrips"/>
    <dgm:cxn modelId="{6D2DE309-BE8D-4358-BBD0-7E8FE56FFA2E}" type="presParOf" srcId="{8D740B87-23BD-4781-8C86-609AA64366F6}" destId="{36529CD2-3369-4538-9C4B-4DC37AE79C4E}" srcOrd="0" destOrd="0" presId="urn:microsoft.com/office/officeart/2008/layout/PictureStrips"/>
    <dgm:cxn modelId="{A7EEBF78-1BB7-4573-A5B7-69EA3E3B7089}" type="presParOf" srcId="{8D740B87-23BD-4781-8C86-609AA64366F6}" destId="{FC1C82BE-9750-483D-928D-BBE5BAE3E51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1F54B5-08B6-4B23-9F4C-56EA06C4600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543297-3701-4444-A148-E384761D2C0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/>
            <a:t>1. </a:t>
          </a:r>
          <a:r>
            <a:rPr lang="en-US" sz="1800" b="1" dirty="0" err="1"/>
            <a:t>Tentukan</a:t>
          </a:r>
          <a:r>
            <a:rPr lang="en-US" sz="1800" b="1" dirty="0"/>
            <a:t> </a:t>
          </a:r>
          <a:r>
            <a:rPr lang="en-US" sz="1800" b="1" dirty="0" err="1"/>
            <a:t>Judul</a:t>
          </a:r>
          <a:r>
            <a:rPr lang="en-US" sz="1800" b="1" dirty="0"/>
            <a:t> </a:t>
          </a:r>
          <a:r>
            <a:rPr lang="en-US" sz="1800" b="1" dirty="0" err="1"/>
            <a:t>menarik</a:t>
          </a:r>
          <a:r>
            <a:rPr lang="en-US" sz="1800" b="1" dirty="0"/>
            <a:t> yang </a:t>
          </a:r>
          <a:r>
            <a:rPr lang="en-US" sz="1800" b="1" dirty="0" err="1"/>
            <a:t>berkarakter</a:t>
          </a:r>
          <a:r>
            <a:rPr lang="en-US" sz="1800" b="1" dirty="0"/>
            <a:t> </a:t>
          </a:r>
        </a:p>
      </dgm:t>
    </dgm:pt>
    <dgm:pt modelId="{A10FEB3A-E151-4A4C-A0C4-D4B726E2E47A}" type="parTrans" cxnId="{25696940-9A6D-4D20-9821-2E18E04BC4F3}">
      <dgm:prSet/>
      <dgm:spPr/>
      <dgm:t>
        <a:bodyPr/>
        <a:lstStyle/>
        <a:p>
          <a:endParaRPr lang="en-US"/>
        </a:p>
      </dgm:t>
    </dgm:pt>
    <dgm:pt modelId="{96897372-8ADC-43CA-B57C-1A3892C33450}" type="sibTrans" cxnId="{25696940-9A6D-4D20-9821-2E18E04BC4F3}">
      <dgm:prSet/>
      <dgm:spPr/>
      <dgm:t>
        <a:bodyPr/>
        <a:lstStyle/>
        <a:p>
          <a:endParaRPr lang="en-US"/>
        </a:p>
      </dgm:t>
    </dgm:pt>
    <dgm:pt modelId="{E0C3153C-9141-4B09-818D-C4D65EC4C7A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/>
            <a:t>2. </a:t>
          </a:r>
          <a:r>
            <a:rPr lang="en-US" sz="1800" b="1" dirty="0" err="1"/>
            <a:t>Tuliskan</a:t>
          </a:r>
          <a:r>
            <a:rPr lang="en-US" sz="1800" b="1" dirty="0"/>
            <a:t> synopsis </a:t>
          </a:r>
          <a:r>
            <a:rPr lang="en-US" sz="1800" b="1" dirty="0" err="1"/>
            <a:t>kalimat</a:t>
          </a:r>
          <a:r>
            <a:rPr lang="en-US" sz="1800" b="1" dirty="0"/>
            <a:t> </a:t>
          </a:r>
          <a:r>
            <a:rPr lang="en-US" sz="1800" b="1" dirty="0" err="1"/>
            <a:t>pendek</a:t>
          </a:r>
          <a:r>
            <a:rPr lang="en-US" sz="1800" b="1" dirty="0"/>
            <a:t> pada </a:t>
          </a:r>
          <a:r>
            <a:rPr lang="en-US" sz="1800" b="1" dirty="0" err="1"/>
            <a:t>awal</a:t>
          </a:r>
          <a:r>
            <a:rPr lang="en-US" sz="1800" b="1" dirty="0"/>
            <a:t> </a:t>
          </a:r>
          <a:r>
            <a:rPr lang="en-US" sz="1800" b="1" dirty="0" err="1"/>
            <a:t>artikel</a:t>
          </a:r>
          <a:endParaRPr lang="en-US" sz="1800" b="1" dirty="0"/>
        </a:p>
      </dgm:t>
    </dgm:pt>
    <dgm:pt modelId="{8E4A364B-86E2-4BEE-B8CE-17009D90C1C7}" type="parTrans" cxnId="{F09000B2-464C-4B08-921A-3DE417B83884}">
      <dgm:prSet/>
      <dgm:spPr/>
      <dgm:t>
        <a:bodyPr/>
        <a:lstStyle/>
        <a:p>
          <a:endParaRPr lang="en-US"/>
        </a:p>
      </dgm:t>
    </dgm:pt>
    <dgm:pt modelId="{C281A4BB-C6D0-47EE-B4ED-62D457B21F4F}" type="sibTrans" cxnId="{F09000B2-464C-4B08-921A-3DE417B83884}">
      <dgm:prSet/>
      <dgm:spPr/>
      <dgm:t>
        <a:bodyPr/>
        <a:lstStyle/>
        <a:p>
          <a:endParaRPr lang="en-US"/>
        </a:p>
      </dgm:t>
    </dgm:pt>
    <dgm:pt modelId="{F0B1AAB1-6513-4063-B828-713EB28FD65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/>
            <a:t>4. </a:t>
          </a:r>
          <a:r>
            <a:rPr lang="en-US" sz="1800" b="1" dirty="0" err="1"/>
            <a:t>Buat</a:t>
          </a:r>
          <a:r>
            <a:rPr lang="en-US" sz="1800" b="1" dirty="0"/>
            <a:t> </a:t>
          </a:r>
          <a:r>
            <a:rPr lang="en-US" sz="1800" b="1" dirty="0" err="1"/>
            <a:t>narasi</a:t>
          </a:r>
          <a:r>
            <a:rPr lang="en-US" sz="1800" b="1" dirty="0"/>
            <a:t> yang </a:t>
          </a:r>
          <a:r>
            <a:rPr lang="en-US" sz="1800" b="1" dirty="0" err="1"/>
            <a:t>berisi</a:t>
          </a:r>
          <a:r>
            <a:rPr lang="en-US" sz="1800" b="1" dirty="0"/>
            <a:t> </a:t>
          </a:r>
          <a:r>
            <a:rPr lang="en-US" sz="1800" b="1" dirty="0" err="1"/>
            <a:t>contoh</a:t>
          </a:r>
          <a:r>
            <a:rPr lang="en-US" sz="1800" b="1" dirty="0"/>
            <a:t> </a:t>
          </a:r>
          <a:r>
            <a:rPr lang="en-US" sz="1800" b="1" dirty="0" err="1"/>
            <a:t>dalam</a:t>
          </a:r>
          <a:r>
            <a:rPr lang="en-US" sz="1800" b="1" dirty="0"/>
            <a:t> </a:t>
          </a:r>
          <a:r>
            <a:rPr lang="en-US" sz="1800" b="1" dirty="0" err="1"/>
            <a:t>kehidupan</a:t>
          </a:r>
          <a:r>
            <a:rPr lang="en-US" sz="1800" b="1" dirty="0"/>
            <a:t> </a:t>
          </a:r>
          <a:r>
            <a:rPr lang="en-US" sz="1800" b="1" dirty="0" err="1"/>
            <a:t>nyata</a:t>
          </a:r>
          <a:endParaRPr lang="en-US" sz="1800" b="1" dirty="0"/>
        </a:p>
      </dgm:t>
    </dgm:pt>
    <dgm:pt modelId="{6FA8D24A-8134-4E18-A461-F218D0B408F8}" type="parTrans" cxnId="{4299D0BD-F9FB-467A-9FDE-660DB8F9C6D9}">
      <dgm:prSet/>
      <dgm:spPr/>
      <dgm:t>
        <a:bodyPr/>
        <a:lstStyle/>
        <a:p>
          <a:endParaRPr lang="en-US"/>
        </a:p>
      </dgm:t>
    </dgm:pt>
    <dgm:pt modelId="{CCA748DE-DBED-44BB-9A30-06C71F774310}" type="sibTrans" cxnId="{4299D0BD-F9FB-467A-9FDE-660DB8F9C6D9}">
      <dgm:prSet/>
      <dgm:spPr/>
      <dgm:t>
        <a:bodyPr/>
        <a:lstStyle/>
        <a:p>
          <a:endParaRPr lang="en-US"/>
        </a:p>
      </dgm:t>
    </dgm:pt>
    <dgm:pt modelId="{5F124A4F-A33C-4D37-A6C6-F55DCC90BCC4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/>
            <a:t>5. </a:t>
          </a:r>
          <a:r>
            <a:rPr lang="en-US" sz="1800" b="1" dirty="0" err="1"/>
            <a:t>Susun</a:t>
          </a:r>
          <a:r>
            <a:rPr lang="en-US" sz="1800" b="1" dirty="0"/>
            <a:t> </a:t>
          </a:r>
          <a:r>
            <a:rPr lang="en-US" sz="1800" b="1" dirty="0" err="1"/>
            <a:t>artikel</a:t>
          </a:r>
          <a:r>
            <a:rPr lang="en-US" sz="1800" b="1" dirty="0"/>
            <a:t> </a:t>
          </a:r>
          <a:r>
            <a:rPr lang="en-US" sz="1800" b="1" dirty="0" err="1"/>
            <a:t>dalam</a:t>
          </a:r>
          <a:r>
            <a:rPr lang="en-US" sz="1800" b="1" dirty="0"/>
            <a:t> </a:t>
          </a:r>
          <a:r>
            <a:rPr lang="en-US" sz="1800" b="1" dirty="0" err="1"/>
            <a:t>bentuk</a:t>
          </a:r>
          <a:r>
            <a:rPr lang="en-US" sz="1800" b="1" dirty="0"/>
            <a:t> 2-4 </a:t>
          </a:r>
          <a:r>
            <a:rPr lang="en-US" sz="1800" b="1" dirty="0" err="1"/>
            <a:t>kolom</a:t>
          </a:r>
          <a:r>
            <a:rPr lang="en-US" sz="1800" b="1" dirty="0"/>
            <a:t> </a:t>
          </a:r>
          <a:r>
            <a:rPr lang="en-US" sz="1800" b="1" dirty="0" err="1"/>
            <a:t>menyesuaikan</a:t>
          </a:r>
          <a:r>
            <a:rPr lang="en-US" sz="1800" b="1" dirty="0"/>
            <a:t> </a:t>
          </a:r>
          <a:r>
            <a:rPr lang="en-US" sz="1800" b="1" dirty="0" err="1"/>
            <a:t>banyaknya</a:t>
          </a:r>
          <a:r>
            <a:rPr lang="en-US" sz="1800" b="1" dirty="0"/>
            <a:t> </a:t>
          </a:r>
          <a:r>
            <a:rPr lang="en-US" sz="1800" b="1" dirty="0" err="1"/>
            <a:t>materi</a:t>
          </a:r>
          <a:endParaRPr lang="en-US" sz="1800" b="1" dirty="0"/>
        </a:p>
      </dgm:t>
    </dgm:pt>
    <dgm:pt modelId="{3F8CDF47-3099-402A-B18D-10A6616A3888}" type="parTrans" cxnId="{47FF0EE6-4BED-4DD9-86FC-50C49C972D20}">
      <dgm:prSet/>
      <dgm:spPr/>
      <dgm:t>
        <a:bodyPr/>
        <a:lstStyle/>
        <a:p>
          <a:endParaRPr lang="en-US"/>
        </a:p>
      </dgm:t>
    </dgm:pt>
    <dgm:pt modelId="{8548DFA8-FE98-41C8-9661-71B72F3937F1}" type="sibTrans" cxnId="{47FF0EE6-4BED-4DD9-86FC-50C49C972D20}">
      <dgm:prSet/>
      <dgm:spPr/>
      <dgm:t>
        <a:bodyPr/>
        <a:lstStyle/>
        <a:p>
          <a:endParaRPr lang="en-US"/>
        </a:p>
      </dgm:t>
    </dgm:pt>
    <dgm:pt modelId="{599565B5-5FAF-4977-A4BE-AFB98A72618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/>
            <a:t>6. Isi </a:t>
          </a:r>
          <a:r>
            <a:rPr lang="en-US" sz="1800" b="1" dirty="0" err="1"/>
            <a:t>materi</a:t>
          </a:r>
          <a:r>
            <a:rPr lang="en-US" sz="1800" b="1" dirty="0"/>
            <a:t> </a:t>
          </a:r>
          <a:r>
            <a:rPr lang="en-US" sz="1800" b="1" dirty="0" err="1"/>
            <a:t>singkat</a:t>
          </a:r>
          <a:r>
            <a:rPr lang="en-US" sz="1800" b="1" dirty="0"/>
            <a:t> </a:t>
          </a:r>
          <a:r>
            <a:rPr lang="en-US" sz="1800" b="1" dirty="0" err="1"/>
            <a:t>jelas</a:t>
          </a:r>
          <a:r>
            <a:rPr lang="en-US" sz="1800" b="1" dirty="0"/>
            <a:t> dan </a:t>
          </a:r>
          <a:r>
            <a:rPr lang="en-US" sz="1800" b="1" dirty="0" err="1"/>
            <a:t>santai</a:t>
          </a:r>
          <a:endParaRPr lang="en-US" sz="1800" b="1" dirty="0"/>
        </a:p>
      </dgm:t>
    </dgm:pt>
    <dgm:pt modelId="{307BDDCE-9D43-4C37-A1D1-72A6C86916AD}" type="parTrans" cxnId="{3B1B7E16-9B7E-4B0B-BD8B-D226B35DD35D}">
      <dgm:prSet/>
      <dgm:spPr/>
      <dgm:t>
        <a:bodyPr/>
        <a:lstStyle/>
        <a:p>
          <a:endParaRPr lang="en-US"/>
        </a:p>
      </dgm:t>
    </dgm:pt>
    <dgm:pt modelId="{AD64A83A-3447-4C3C-A26F-D435346A41F9}" type="sibTrans" cxnId="{3B1B7E16-9B7E-4B0B-BD8B-D226B35DD35D}">
      <dgm:prSet/>
      <dgm:spPr/>
      <dgm:t>
        <a:bodyPr/>
        <a:lstStyle/>
        <a:p>
          <a:endParaRPr lang="en-US"/>
        </a:p>
      </dgm:t>
    </dgm:pt>
    <dgm:pt modelId="{AF1A569C-6134-4029-8A6C-987C9521197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/>
            <a:t>3. </a:t>
          </a:r>
          <a:r>
            <a:rPr lang="en-US" sz="1800" b="1" dirty="0" err="1"/>
            <a:t>Gunakan</a:t>
          </a:r>
          <a:r>
            <a:rPr lang="en-US" sz="1800" b="1" dirty="0"/>
            <a:t> 1-2 </a:t>
          </a:r>
          <a:r>
            <a:rPr lang="en-US" sz="1800" b="1" dirty="0" err="1"/>
            <a:t>gambar</a:t>
          </a:r>
          <a:r>
            <a:rPr lang="en-US" sz="1800" b="1" dirty="0"/>
            <a:t> yang </a:t>
          </a:r>
          <a:r>
            <a:rPr lang="en-US" sz="1800" b="1" dirty="0" err="1"/>
            <a:t>mewakili</a:t>
          </a:r>
          <a:r>
            <a:rPr lang="en-US" sz="1800" b="1" dirty="0"/>
            <a:t> </a:t>
          </a:r>
          <a:r>
            <a:rPr lang="en-US" sz="1800" b="1" dirty="0" err="1"/>
            <a:t>isi</a:t>
          </a:r>
          <a:r>
            <a:rPr lang="en-US" sz="1800" b="1" dirty="0"/>
            <a:t> </a:t>
          </a:r>
          <a:r>
            <a:rPr lang="en-US" sz="1800" b="1" dirty="0" err="1"/>
            <a:t>materi</a:t>
          </a:r>
          <a:endParaRPr lang="en-US" sz="1800" b="1" dirty="0"/>
        </a:p>
      </dgm:t>
    </dgm:pt>
    <dgm:pt modelId="{9DB43943-DE71-4254-9E29-5F9027A5037C}" type="parTrans" cxnId="{2796CA4F-585B-4735-AB1F-89647387964F}">
      <dgm:prSet/>
      <dgm:spPr/>
      <dgm:t>
        <a:bodyPr/>
        <a:lstStyle/>
        <a:p>
          <a:endParaRPr lang="en-US"/>
        </a:p>
      </dgm:t>
    </dgm:pt>
    <dgm:pt modelId="{B5D28E80-1F5A-43D6-BA4B-BFA05C93AEAE}" type="sibTrans" cxnId="{2796CA4F-585B-4735-AB1F-89647387964F}">
      <dgm:prSet/>
      <dgm:spPr/>
      <dgm:t>
        <a:bodyPr/>
        <a:lstStyle/>
        <a:p>
          <a:endParaRPr lang="en-US"/>
        </a:p>
      </dgm:t>
    </dgm:pt>
    <dgm:pt modelId="{77978946-B672-4D7D-8CE0-069D21C72628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/>
            <a:t>7. </a:t>
          </a:r>
          <a:r>
            <a:rPr lang="en-US" sz="1800" b="1" dirty="0" err="1"/>
            <a:t>Tulis</a:t>
          </a:r>
          <a:r>
            <a:rPr lang="en-US" sz="1800" b="1" dirty="0"/>
            <a:t> </a:t>
          </a:r>
          <a:r>
            <a:rPr lang="en-US" sz="1800" b="1" dirty="0" err="1"/>
            <a:t>sumber</a:t>
          </a:r>
          <a:r>
            <a:rPr lang="en-US" sz="1800" b="1" dirty="0"/>
            <a:t> </a:t>
          </a:r>
          <a:r>
            <a:rPr lang="en-US" sz="1800" b="1" dirty="0" err="1"/>
            <a:t>foto</a:t>
          </a:r>
          <a:r>
            <a:rPr lang="en-US" sz="1800" b="1" dirty="0"/>
            <a:t>, dan </a:t>
          </a:r>
          <a:r>
            <a:rPr lang="en-US" sz="1800" b="1" dirty="0" err="1"/>
            <a:t>nama</a:t>
          </a:r>
          <a:r>
            <a:rPr lang="en-US" sz="1800" b="1" dirty="0"/>
            <a:t> </a:t>
          </a:r>
          <a:r>
            <a:rPr lang="en-US" sz="1800" b="1" dirty="0" err="1"/>
            <a:t>penulis</a:t>
          </a:r>
          <a:endParaRPr lang="en-US" sz="1800" b="1" dirty="0"/>
        </a:p>
      </dgm:t>
    </dgm:pt>
    <dgm:pt modelId="{6034153B-93BC-4EEF-A646-B4B8A469D313}" type="parTrans" cxnId="{C4AE475D-951C-4AD4-9E28-7AF9EB012B13}">
      <dgm:prSet/>
      <dgm:spPr/>
      <dgm:t>
        <a:bodyPr/>
        <a:lstStyle/>
        <a:p>
          <a:endParaRPr lang="en-US"/>
        </a:p>
      </dgm:t>
    </dgm:pt>
    <dgm:pt modelId="{9E7DD37B-5954-4C34-AB50-5F0741BD7DCD}" type="sibTrans" cxnId="{C4AE475D-951C-4AD4-9E28-7AF9EB012B13}">
      <dgm:prSet/>
      <dgm:spPr/>
      <dgm:t>
        <a:bodyPr/>
        <a:lstStyle/>
        <a:p>
          <a:endParaRPr lang="en-US"/>
        </a:p>
      </dgm:t>
    </dgm:pt>
    <dgm:pt modelId="{E67288CC-0CEB-4AF0-B272-586B2B96CB05}" type="pres">
      <dgm:prSet presAssocID="{131F54B5-08B6-4B23-9F4C-56EA06C46006}" presName="linear" presStyleCnt="0">
        <dgm:presLayoutVars>
          <dgm:dir/>
          <dgm:animLvl val="lvl"/>
          <dgm:resizeHandles val="exact"/>
        </dgm:presLayoutVars>
      </dgm:prSet>
      <dgm:spPr/>
    </dgm:pt>
    <dgm:pt modelId="{C56CB13D-ED05-4AF4-98C2-4554226BFA74}" type="pres">
      <dgm:prSet presAssocID="{3D543297-3701-4444-A148-E384761D2C06}" presName="parentLin" presStyleCnt="0"/>
      <dgm:spPr/>
    </dgm:pt>
    <dgm:pt modelId="{416BD9D5-F835-4B3C-B188-73171BA9DEA1}" type="pres">
      <dgm:prSet presAssocID="{3D543297-3701-4444-A148-E384761D2C06}" presName="parentLeftMargin" presStyleLbl="node1" presStyleIdx="0" presStyleCnt="7"/>
      <dgm:spPr/>
    </dgm:pt>
    <dgm:pt modelId="{C7C788F1-C1F9-4B4B-8F9F-D700AA66133D}" type="pres">
      <dgm:prSet presAssocID="{3D543297-3701-4444-A148-E384761D2C0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8D3E211-E421-402F-A82A-DC1D07DB8E96}" type="pres">
      <dgm:prSet presAssocID="{3D543297-3701-4444-A148-E384761D2C06}" presName="negativeSpace" presStyleCnt="0"/>
      <dgm:spPr/>
    </dgm:pt>
    <dgm:pt modelId="{3B172FF9-AA23-4F3A-94E5-E4707506B0E5}" type="pres">
      <dgm:prSet presAssocID="{3D543297-3701-4444-A148-E384761D2C06}" presName="childText" presStyleLbl="conFgAcc1" presStyleIdx="0" presStyleCnt="7">
        <dgm:presLayoutVars>
          <dgm:bulletEnabled val="1"/>
        </dgm:presLayoutVars>
      </dgm:prSet>
      <dgm:spPr/>
    </dgm:pt>
    <dgm:pt modelId="{3CB0137F-1783-4277-A1B4-F1F34678CCD6}" type="pres">
      <dgm:prSet presAssocID="{96897372-8ADC-43CA-B57C-1A3892C33450}" presName="spaceBetweenRectangles" presStyleCnt="0"/>
      <dgm:spPr/>
    </dgm:pt>
    <dgm:pt modelId="{0B122697-FAD8-47BF-A35F-0064E002BD66}" type="pres">
      <dgm:prSet presAssocID="{E0C3153C-9141-4B09-818D-C4D65EC4C7AE}" presName="parentLin" presStyleCnt="0"/>
      <dgm:spPr/>
    </dgm:pt>
    <dgm:pt modelId="{919B0605-F969-4B39-8197-888979091421}" type="pres">
      <dgm:prSet presAssocID="{E0C3153C-9141-4B09-818D-C4D65EC4C7AE}" presName="parentLeftMargin" presStyleLbl="node1" presStyleIdx="0" presStyleCnt="7"/>
      <dgm:spPr/>
    </dgm:pt>
    <dgm:pt modelId="{E7C64848-76AC-403B-85A9-27C06FFFE33B}" type="pres">
      <dgm:prSet presAssocID="{E0C3153C-9141-4B09-818D-C4D65EC4C7A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A451D19-75F5-4375-A3D4-FA31AB67645A}" type="pres">
      <dgm:prSet presAssocID="{E0C3153C-9141-4B09-818D-C4D65EC4C7AE}" presName="negativeSpace" presStyleCnt="0"/>
      <dgm:spPr/>
    </dgm:pt>
    <dgm:pt modelId="{51358907-33A5-4DBB-9050-626B74683ECF}" type="pres">
      <dgm:prSet presAssocID="{E0C3153C-9141-4B09-818D-C4D65EC4C7AE}" presName="childText" presStyleLbl="conFgAcc1" presStyleIdx="1" presStyleCnt="7">
        <dgm:presLayoutVars>
          <dgm:bulletEnabled val="1"/>
        </dgm:presLayoutVars>
      </dgm:prSet>
      <dgm:spPr/>
    </dgm:pt>
    <dgm:pt modelId="{04C6A794-6B78-4047-8A86-ECBFF2F40B3A}" type="pres">
      <dgm:prSet presAssocID="{C281A4BB-C6D0-47EE-B4ED-62D457B21F4F}" presName="spaceBetweenRectangles" presStyleCnt="0"/>
      <dgm:spPr/>
    </dgm:pt>
    <dgm:pt modelId="{EE352BD9-74EB-41E4-961B-F10297185B2F}" type="pres">
      <dgm:prSet presAssocID="{AF1A569C-6134-4029-8A6C-987C9521197F}" presName="parentLin" presStyleCnt="0"/>
      <dgm:spPr/>
    </dgm:pt>
    <dgm:pt modelId="{ECF466EB-BC3B-482D-99D1-94DB6C76C4CE}" type="pres">
      <dgm:prSet presAssocID="{AF1A569C-6134-4029-8A6C-987C9521197F}" presName="parentLeftMargin" presStyleLbl="node1" presStyleIdx="1" presStyleCnt="7"/>
      <dgm:spPr/>
    </dgm:pt>
    <dgm:pt modelId="{75281DFA-8E32-4B85-B3CA-2050E573EB22}" type="pres">
      <dgm:prSet presAssocID="{AF1A569C-6134-4029-8A6C-987C9521197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AB1C4FE-8E60-4A05-A48B-B37280F438E2}" type="pres">
      <dgm:prSet presAssocID="{AF1A569C-6134-4029-8A6C-987C9521197F}" presName="negativeSpace" presStyleCnt="0"/>
      <dgm:spPr/>
    </dgm:pt>
    <dgm:pt modelId="{E8A514C1-69B4-4879-ADBE-3F204C387806}" type="pres">
      <dgm:prSet presAssocID="{AF1A569C-6134-4029-8A6C-987C9521197F}" presName="childText" presStyleLbl="conFgAcc1" presStyleIdx="2" presStyleCnt="7">
        <dgm:presLayoutVars>
          <dgm:bulletEnabled val="1"/>
        </dgm:presLayoutVars>
      </dgm:prSet>
      <dgm:spPr/>
    </dgm:pt>
    <dgm:pt modelId="{2D85D51B-02F0-4FDF-8558-9B5E8CACACE2}" type="pres">
      <dgm:prSet presAssocID="{B5D28E80-1F5A-43D6-BA4B-BFA05C93AEAE}" presName="spaceBetweenRectangles" presStyleCnt="0"/>
      <dgm:spPr/>
    </dgm:pt>
    <dgm:pt modelId="{BCC6811E-3B12-419E-949A-6F129EE35CAA}" type="pres">
      <dgm:prSet presAssocID="{F0B1AAB1-6513-4063-B828-713EB28FD652}" presName="parentLin" presStyleCnt="0"/>
      <dgm:spPr/>
    </dgm:pt>
    <dgm:pt modelId="{8703DE4A-6A30-4BD6-BD84-36F34F2C49DB}" type="pres">
      <dgm:prSet presAssocID="{F0B1AAB1-6513-4063-B828-713EB28FD652}" presName="parentLeftMargin" presStyleLbl="node1" presStyleIdx="2" presStyleCnt="7"/>
      <dgm:spPr/>
    </dgm:pt>
    <dgm:pt modelId="{4ABFFE84-AF96-4484-8D7A-EE4E9E473BB5}" type="pres">
      <dgm:prSet presAssocID="{F0B1AAB1-6513-4063-B828-713EB28FD65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9CDE9CB8-6B08-4EC0-A697-E86859986630}" type="pres">
      <dgm:prSet presAssocID="{F0B1AAB1-6513-4063-B828-713EB28FD652}" presName="negativeSpace" presStyleCnt="0"/>
      <dgm:spPr/>
    </dgm:pt>
    <dgm:pt modelId="{2706F945-0A6F-4914-BDD1-0CECE79DFDD2}" type="pres">
      <dgm:prSet presAssocID="{F0B1AAB1-6513-4063-B828-713EB28FD652}" presName="childText" presStyleLbl="conFgAcc1" presStyleIdx="3" presStyleCnt="7">
        <dgm:presLayoutVars>
          <dgm:bulletEnabled val="1"/>
        </dgm:presLayoutVars>
      </dgm:prSet>
      <dgm:spPr/>
    </dgm:pt>
    <dgm:pt modelId="{77BF4678-0687-4FF7-B872-6840104A5D93}" type="pres">
      <dgm:prSet presAssocID="{CCA748DE-DBED-44BB-9A30-06C71F774310}" presName="spaceBetweenRectangles" presStyleCnt="0"/>
      <dgm:spPr/>
    </dgm:pt>
    <dgm:pt modelId="{AB56CE22-4695-4991-85FA-4B24D27CC2D3}" type="pres">
      <dgm:prSet presAssocID="{5F124A4F-A33C-4D37-A6C6-F55DCC90BCC4}" presName="parentLin" presStyleCnt="0"/>
      <dgm:spPr/>
    </dgm:pt>
    <dgm:pt modelId="{936118A6-75CF-4735-AC53-61872AFD3A69}" type="pres">
      <dgm:prSet presAssocID="{5F124A4F-A33C-4D37-A6C6-F55DCC90BCC4}" presName="parentLeftMargin" presStyleLbl="node1" presStyleIdx="3" presStyleCnt="7"/>
      <dgm:spPr/>
    </dgm:pt>
    <dgm:pt modelId="{602562A9-B302-45B4-A077-E877003DC1E8}" type="pres">
      <dgm:prSet presAssocID="{5F124A4F-A33C-4D37-A6C6-F55DCC90BCC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020005A-BE0A-4AF2-829C-48FCE58715B3}" type="pres">
      <dgm:prSet presAssocID="{5F124A4F-A33C-4D37-A6C6-F55DCC90BCC4}" presName="negativeSpace" presStyleCnt="0"/>
      <dgm:spPr/>
    </dgm:pt>
    <dgm:pt modelId="{2E750921-5CFF-4FA2-AB46-13ED43BB2CF7}" type="pres">
      <dgm:prSet presAssocID="{5F124A4F-A33C-4D37-A6C6-F55DCC90BCC4}" presName="childText" presStyleLbl="conFgAcc1" presStyleIdx="4" presStyleCnt="7">
        <dgm:presLayoutVars>
          <dgm:bulletEnabled val="1"/>
        </dgm:presLayoutVars>
      </dgm:prSet>
      <dgm:spPr/>
    </dgm:pt>
    <dgm:pt modelId="{75738975-1CC8-445A-9717-B978C8D5AC0A}" type="pres">
      <dgm:prSet presAssocID="{8548DFA8-FE98-41C8-9661-71B72F3937F1}" presName="spaceBetweenRectangles" presStyleCnt="0"/>
      <dgm:spPr/>
    </dgm:pt>
    <dgm:pt modelId="{0FDB5EEE-DA4F-40EA-A9E9-59154F5DC418}" type="pres">
      <dgm:prSet presAssocID="{599565B5-5FAF-4977-A4BE-AFB98A72618E}" presName="parentLin" presStyleCnt="0"/>
      <dgm:spPr/>
    </dgm:pt>
    <dgm:pt modelId="{3DE16DE7-28FD-49B7-9D87-202EBCB8399C}" type="pres">
      <dgm:prSet presAssocID="{599565B5-5FAF-4977-A4BE-AFB98A72618E}" presName="parentLeftMargin" presStyleLbl="node1" presStyleIdx="4" presStyleCnt="7"/>
      <dgm:spPr/>
    </dgm:pt>
    <dgm:pt modelId="{942FDD2B-F7DD-4B0D-91C8-5695D6BDEAAE}" type="pres">
      <dgm:prSet presAssocID="{599565B5-5FAF-4977-A4BE-AFB98A72618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37332EC-3F90-4F31-9B7D-BA786316BBC4}" type="pres">
      <dgm:prSet presAssocID="{599565B5-5FAF-4977-A4BE-AFB98A72618E}" presName="negativeSpace" presStyleCnt="0"/>
      <dgm:spPr/>
    </dgm:pt>
    <dgm:pt modelId="{67A5AD92-A0B8-496B-B1EA-B5A27C7B0E0B}" type="pres">
      <dgm:prSet presAssocID="{599565B5-5FAF-4977-A4BE-AFB98A72618E}" presName="childText" presStyleLbl="conFgAcc1" presStyleIdx="5" presStyleCnt="7">
        <dgm:presLayoutVars>
          <dgm:bulletEnabled val="1"/>
        </dgm:presLayoutVars>
      </dgm:prSet>
      <dgm:spPr/>
    </dgm:pt>
    <dgm:pt modelId="{64045F92-BE9D-4869-B010-AB9FFD16EE88}" type="pres">
      <dgm:prSet presAssocID="{AD64A83A-3447-4C3C-A26F-D435346A41F9}" presName="spaceBetweenRectangles" presStyleCnt="0"/>
      <dgm:spPr/>
    </dgm:pt>
    <dgm:pt modelId="{2039F8A8-0D32-4A08-97B2-3B3B4CE85354}" type="pres">
      <dgm:prSet presAssocID="{77978946-B672-4D7D-8CE0-069D21C72628}" presName="parentLin" presStyleCnt="0"/>
      <dgm:spPr/>
    </dgm:pt>
    <dgm:pt modelId="{483F7CE0-DC47-491B-869B-74EB2CD9D4B0}" type="pres">
      <dgm:prSet presAssocID="{77978946-B672-4D7D-8CE0-069D21C72628}" presName="parentLeftMargin" presStyleLbl="node1" presStyleIdx="5" presStyleCnt="7"/>
      <dgm:spPr/>
    </dgm:pt>
    <dgm:pt modelId="{D1BD9A67-90CA-4940-B0AF-02A21C2C86DB}" type="pres">
      <dgm:prSet presAssocID="{77978946-B672-4D7D-8CE0-069D21C72628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D51017A9-6F0F-4DE6-9111-1F48789CDE15}" type="pres">
      <dgm:prSet presAssocID="{77978946-B672-4D7D-8CE0-069D21C72628}" presName="negativeSpace" presStyleCnt="0"/>
      <dgm:spPr/>
    </dgm:pt>
    <dgm:pt modelId="{ADCAF2F1-C03A-44AF-A57E-2B06C6625FBB}" type="pres">
      <dgm:prSet presAssocID="{77978946-B672-4D7D-8CE0-069D21C72628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37024C04-665D-4D23-AFCA-17461C2D5103}" type="presOf" srcId="{77978946-B672-4D7D-8CE0-069D21C72628}" destId="{D1BD9A67-90CA-4940-B0AF-02A21C2C86DB}" srcOrd="1" destOrd="0" presId="urn:microsoft.com/office/officeart/2005/8/layout/list1"/>
    <dgm:cxn modelId="{3B1B7E16-9B7E-4B0B-BD8B-D226B35DD35D}" srcId="{131F54B5-08B6-4B23-9F4C-56EA06C46006}" destId="{599565B5-5FAF-4977-A4BE-AFB98A72618E}" srcOrd="5" destOrd="0" parTransId="{307BDDCE-9D43-4C37-A1D1-72A6C86916AD}" sibTransId="{AD64A83A-3447-4C3C-A26F-D435346A41F9}"/>
    <dgm:cxn modelId="{7194301A-0FD6-4904-8B50-1E163025AE3E}" type="presOf" srcId="{AF1A569C-6134-4029-8A6C-987C9521197F}" destId="{75281DFA-8E32-4B85-B3CA-2050E573EB22}" srcOrd="1" destOrd="0" presId="urn:microsoft.com/office/officeart/2005/8/layout/list1"/>
    <dgm:cxn modelId="{B79FAE2A-69EC-49EA-B58E-131FAEE85ED2}" type="presOf" srcId="{599565B5-5FAF-4977-A4BE-AFB98A72618E}" destId="{942FDD2B-F7DD-4B0D-91C8-5695D6BDEAAE}" srcOrd="1" destOrd="0" presId="urn:microsoft.com/office/officeart/2005/8/layout/list1"/>
    <dgm:cxn modelId="{DF1C642E-7207-43EE-97A3-390451990731}" type="presOf" srcId="{AF1A569C-6134-4029-8A6C-987C9521197F}" destId="{ECF466EB-BC3B-482D-99D1-94DB6C76C4CE}" srcOrd="0" destOrd="0" presId="urn:microsoft.com/office/officeart/2005/8/layout/list1"/>
    <dgm:cxn modelId="{25696940-9A6D-4D20-9821-2E18E04BC4F3}" srcId="{131F54B5-08B6-4B23-9F4C-56EA06C46006}" destId="{3D543297-3701-4444-A148-E384761D2C06}" srcOrd="0" destOrd="0" parTransId="{A10FEB3A-E151-4A4C-A0C4-D4B726E2E47A}" sibTransId="{96897372-8ADC-43CA-B57C-1A3892C33450}"/>
    <dgm:cxn modelId="{C4AE475D-951C-4AD4-9E28-7AF9EB012B13}" srcId="{131F54B5-08B6-4B23-9F4C-56EA06C46006}" destId="{77978946-B672-4D7D-8CE0-069D21C72628}" srcOrd="6" destOrd="0" parTransId="{6034153B-93BC-4EEF-A646-B4B8A469D313}" sibTransId="{9E7DD37B-5954-4C34-AB50-5F0741BD7DCD}"/>
    <dgm:cxn modelId="{75FDCC4C-9A5B-42AA-97F1-2C5BFE4D2D42}" type="presOf" srcId="{F0B1AAB1-6513-4063-B828-713EB28FD652}" destId="{4ABFFE84-AF96-4484-8D7A-EE4E9E473BB5}" srcOrd="1" destOrd="0" presId="urn:microsoft.com/office/officeart/2005/8/layout/list1"/>
    <dgm:cxn modelId="{F9FD3B6E-1FEC-47E2-915A-9F7F255970DC}" type="presOf" srcId="{131F54B5-08B6-4B23-9F4C-56EA06C46006}" destId="{E67288CC-0CEB-4AF0-B272-586B2B96CB05}" srcOrd="0" destOrd="0" presId="urn:microsoft.com/office/officeart/2005/8/layout/list1"/>
    <dgm:cxn modelId="{2796CA4F-585B-4735-AB1F-89647387964F}" srcId="{131F54B5-08B6-4B23-9F4C-56EA06C46006}" destId="{AF1A569C-6134-4029-8A6C-987C9521197F}" srcOrd="2" destOrd="0" parTransId="{9DB43943-DE71-4254-9E29-5F9027A5037C}" sibTransId="{B5D28E80-1F5A-43D6-BA4B-BFA05C93AEAE}"/>
    <dgm:cxn modelId="{EC857574-9145-451D-B27A-5106DB0B108F}" type="presOf" srcId="{F0B1AAB1-6513-4063-B828-713EB28FD652}" destId="{8703DE4A-6A30-4BD6-BD84-36F34F2C49DB}" srcOrd="0" destOrd="0" presId="urn:microsoft.com/office/officeart/2005/8/layout/list1"/>
    <dgm:cxn modelId="{EE2D8356-1AAA-4BBE-A832-8C9C164CF565}" type="presOf" srcId="{599565B5-5FAF-4977-A4BE-AFB98A72618E}" destId="{3DE16DE7-28FD-49B7-9D87-202EBCB8399C}" srcOrd="0" destOrd="0" presId="urn:microsoft.com/office/officeart/2005/8/layout/list1"/>
    <dgm:cxn modelId="{8BABF57F-7DC7-4CC5-B0B3-2E89EE6DDC04}" type="presOf" srcId="{5F124A4F-A33C-4D37-A6C6-F55DCC90BCC4}" destId="{602562A9-B302-45B4-A077-E877003DC1E8}" srcOrd="1" destOrd="0" presId="urn:microsoft.com/office/officeart/2005/8/layout/list1"/>
    <dgm:cxn modelId="{AFF8E482-51B1-4ABE-A05F-01AEA6E94B15}" type="presOf" srcId="{3D543297-3701-4444-A148-E384761D2C06}" destId="{C7C788F1-C1F9-4B4B-8F9F-D700AA66133D}" srcOrd="1" destOrd="0" presId="urn:microsoft.com/office/officeart/2005/8/layout/list1"/>
    <dgm:cxn modelId="{D3073D93-E69E-4D54-B058-D197E3C2C861}" type="presOf" srcId="{3D543297-3701-4444-A148-E384761D2C06}" destId="{416BD9D5-F835-4B3C-B188-73171BA9DEA1}" srcOrd="0" destOrd="0" presId="urn:microsoft.com/office/officeart/2005/8/layout/list1"/>
    <dgm:cxn modelId="{7C775FA3-0DAD-4662-A9BB-1DD608EDE3C2}" type="presOf" srcId="{E0C3153C-9141-4B09-818D-C4D65EC4C7AE}" destId="{E7C64848-76AC-403B-85A9-27C06FFFE33B}" srcOrd="1" destOrd="0" presId="urn:microsoft.com/office/officeart/2005/8/layout/list1"/>
    <dgm:cxn modelId="{716FB3AD-AFAC-400C-AA3C-3762FFB584F8}" type="presOf" srcId="{5F124A4F-A33C-4D37-A6C6-F55DCC90BCC4}" destId="{936118A6-75CF-4735-AC53-61872AFD3A69}" srcOrd="0" destOrd="0" presId="urn:microsoft.com/office/officeart/2005/8/layout/list1"/>
    <dgm:cxn modelId="{F09000B2-464C-4B08-921A-3DE417B83884}" srcId="{131F54B5-08B6-4B23-9F4C-56EA06C46006}" destId="{E0C3153C-9141-4B09-818D-C4D65EC4C7AE}" srcOrd="1" destOrd="0" parTransId="{8E4A364B-86E2-4BEE-B8CE-17009D90C1C7}" sibTransId="{C281A4BB-C6D0-47EE-B4ED-62D457B21F4F}"/>
    <dgm:cxn modelId="{4299D0BD-F9FB-467A-9FDE-660DB8F9C6D9}" srcId="{131F54B5-08B6-4B23-9F4C-56EA06C46006}" destId="{F0B1AAB1-6513-4063-B828-713EB28FD652}" srcOrd="3" destOrd="0" parTransId="{6FA8D24A-8134-4E18-A461-F218D0B408F8}" sibTransId="{CCA748DE-DBED-44BB-9A30-06C71F774310}"/>
    <dgm:cxn modelId="{DC8207C5-7397-4BEB-A140-34A9910B493B}" type="presOf" srcId="{77978946-B672-4D7D-8CE0-069D21C72628}" destId="{483F7CE0-DC47-491B-869B-74EB2CD9D4B0}" srcOrd="0" destOrd="0" presId="urn:microsoft.com/office/officeart/2005/8/layout/list1"/>
    <dgm:cxn modelId="{833F0CC7-24EC-482D-A673-6BD6CE35C654}" type="presOf" srcId="{E0C3153C-9141-4B09-818D-C4D65EC4C7AE}" destId="{919B0605-F969-4B39-8197-888979091421}" srcOrd="0" destOrd="0" presId="urn:microsoft.com/office/officeart/2005/8/layout/list1"/>
    <dgm:cxn modelId="{47FF0EE6-4BED-4DD9-86FC-50C49C972D20}" srcId="{131F54B5-08B6-4B23-9F4C-56EA06C46006}" destId="{5F124A4F-A33C-4D37-A6C6-F55DCC90BCC4}" srcOrd="4" destOrd="0" parTransId="{3F8CDF47-3099-402A-B18D-10A6616A3888}" sibTransId="{8548DFA8-FE98-41C8-9661-71B72F3937F1}"/>
    <dgm:cxn modelId="{A9934BCF-47D2-46A3-AA5F-A40ADC9F160A}" type="presParOf" srcId="{E67288CC-0CEB-4AF0-B272-586B2B96CB05}" destId="{C56CB13D-ED05-4AF4-98C2-4554226BFA74}" srcOrd="0" destOrd="0" presId="urn:microsoft.com/office/officeart/2005/8/layout/list1"/>
    <dgm:cxn modelId="{303DD51A-E2AE-4172-8F3A-1EFF44D742A7}" type="presParOf" srcId="{C56CB13D-ED05-4AF4-98C2-4554226BFA74}" destId="{416BD9D5-F835-4B3C-B188-73171BA9DEA1}" srcOrd="0" destOrd="0" presId="urn:microsoft.com/office/officeart/2005/8/layout/list1"/>
    <dgm:cxn modelId="{4A96464C-3E06-4835-8E5E-6A12A0A50BCE}" type="presParOf" srcId="{C56CB13D-ED05-4AF4-98C2-4554226BFA74}" destId="{C7C788F1-C1F9-4B4B-8F9F-D700AA66133D}" srcOrd="1" destOrd="0" presId="urn:microsoft.com/office/officeart/2005/8/layout/list1"/>
    <dgm:cxn modelId="{406FC87D-823B-4AB5-B1B3-7B7532A7DBFB}" type="presParOf" srcId="{E67288CC-0CEB-4AF0-B272-586B2B96CB05}" destId="{E8D3E211-E421-402F-A82A-DC1D07DB8E96}" srcOrd="1" destOrd="0" presId="urn:microsoft.com/office/officeart/2005/8/layout/list1"/>
    <dgm:cxn modelId="{2A8726D4-A305-4C81-A6F0-3D10017A3EAF}" type="presParOf" srcId="{E67288CC-0CEB-4AF0-B272-586B2B96CB05}" destId="{3B172FF9-AA23-4F3A-94E5-E4707506B0E5}" srcOrd="2" destOrd="0" presId="urn:microsoft.com/office/officeart/2005/8/layout/list1"/>
    <dgm:cxn modelId="{1C2725E6-6ACD-4ABC-BB83-0F947A8B1EDA}" type="presParOf" srcId="{E67288CC-0CEB-4AF0-B272-586B2B96CB05}" destId="{3CB0137F-1783-4277-A1B4-F1F34678CCD6}" srcOrd="3" destOrd="0" presId="urn:microsoft.com/office/officeart/2005/8/layout/list1"/>
    <dgm:cxn modelId="{B5454B89-7AC5-4E86-94A5-7CDEA06806D8}" type="presParOf" srcId="{E67288CC-0CEB-4AF0-B272-586B2B96CB05}" destId="{0B122697-FAD8-47BF-A35F-0064E002BD66}" srcOrd="4" destOrd="0" presId="urn:microsoft.com/office/officeart/2005/8/layout/list1"/>
    <dgm:cxn modelId="{E73DECFB-2D11-407A-B10C-15F5B204D17E}" type="presParOf" srcId="{0B122697-FAD8-47BF-A35F-0064E002BD66}" destId="{919B0605-F969-4B39-8197-888979091421}" srcOrd="0" destOrd="0" presId="urn:microsoft.com/office/officeart/2005/8/layout/list1"/>
    <dgm:cxn modelId="{EB0F7475-9F55-4114-84FB-5DF75A2172B6}" type="presParOf" srcId="{0B122697-FAD8-47BF-A35F-0064E002BD66}" destId="{E7C64848-76AC-403B-85A9-27C06FFFE33B}" srcOrd="1" destOrd="0" presId="urn:microsoft.com/office/officeart/2005/8/layout/list1"/>
    <dgm:cxn modelId="{B3240C7C-B213-40FC-9697-01EBB5754C7A}" type="presParOf" srcId="{E67288CC-0CEB-4AF0-B272-586B2B96CB05}" destId="{2A451D19-75F5-4375-A3D4-FA31AB67645A}" srcOrd="5" destOrd="0" presId="urn:microsoft.com/office/officeart/2005/8/layout/list1"/>
    <dgm:cxn modelId="{2FAF4238-768F-4239-B9E7-A21B1D690F93}" type="presParOf" srcId="{E67288CC-0CEB-4AF0-B272-586B2B96CB05}" destId="{51358907-33A5-4DBB-9050-626B74683ECF}" srcOrd="6" destOrd="0" presId="urn:microsoft.com/office/officeart/2005/8/layout/list1"/>
    <dgm:cxn modelId="{6A11A9A0-673B-4B1F-9B1B-957A8D7A5A20}" type="presParOf" srcId="{E67288CC-0CEB-4AF0-B272-586B2B96CB05}" destId="{04C6A794-6B78-4047-8A86-ECBFF2F40B3A}" srcOrd="7" destOrd="0" presId="urn:microsoft.com/office/officeart/2005/8/layout/list1"/>
    <dgm:cxn modelId="{36DB059C-8DE8-4E8B-A317-4F48A5648AFC}" type="presParOf" srcId="{E67288CC-0CEB-4AF0-B272-586B2B96CB05}" destId="{EE352BD9-74EB-41E4-961B-F10297185B2F}" srcOrd="8" destOrd="0" presId="urn:microsoft.com/office/officeart/2005/8/layout/list1"/>
    <dgm:cxn modelId="{0CA822A8-ECD6-4A1D-ACD8-2C437683AE8F}" type="presParOf" srcId="{EE352BD9-74EB-41E4-961B-F10297185B2F}" destId="{ECF466EB-BC3B-482D-99D1-94DB6C76C4CE}" srcOrd="0" destOrd="0" presId="urn:microsoft.com/office/officeart/2005/8/layout/list1"/>
    <dgm:cxn modelId="{9EC8E717-951C-4176-A754-383361BE4739}" type="presParOf" srcId="{EE352BD9-74EB-41E4-961B-F10297185B2F}" destId="{75281DFA-8E32-4B85-B3CA-2050E573EB22}" srcOrd="1" destOrd="0" presId="urn:microsoft.com/office/officeart/2005/8/layout/list1"/>
    <dgm:cxn modelId="{760A68CB-A434-4AB9-B385-97168DFF4CDE}" type="presParOf" srcId="{E67288CC-0CEB-4AF0-B272-586B2B96CB05}" destId="{4AB1C4FE-8E60-4A05-A48B-B37280F438E2}" srcOrd="9" destOrd="0" presId="urn:microsoft.com/office/officeart/2005/8/layout/list1"/>
    <dgm:cxn modelId="{F5A9DAD9-6A75-466D-84E5-FF77D1FF9CE5}" type="presParOf" srcId="{E67288CC-0CEB-4AF0-B272-586B2B96CB05}" destId="{E8A514C1-69B4-4879-ADBE-3F204C387806}" srcOrd="10" destOrd="0" presId="urn:microsoft.com/office/officeart/2005/8/layout/list1"/>
    <dgm:cxn modelId="{97E1919C-3A94-4294-B785-894B8DA0EF09}" type="presParOf" srcId="{E67288CC-0CEB-4AF0-B272-586B2B96CB05}" destId="{2D85D51B-02F0-4FDF-8558-9B5E8CACACE2}" srcOrd="11" destOrd="0" presId="urn:microsoft.com/office/officeart/2005/8/layout/list1"/>
    <dgm:cxn modelId="{CFBB3F3D-8220-484C-B87B-3A28AA8DCF8B}" type="presParOf" srcId="{E67288CC-0CEB-4AF0-B272-586B2B96CB05}" destId="{BCC6811E-3B12-419E-949A-6F129EE35CAA}" srcOrd="12" destOrd="0" presId="urn:microsoft.com/office/officeart/2005/8/layout/list1"/>
    <dgm:cxn modelId="{890FF15E-5507-4261-BAC8-0758FDD42896}" type="presParOf" srcId="{BCC6811E-3B12-419E-949A-6F129EE35CAA}" destId="{8703DE4A-6A30-4BD6-BD84-36F34F2C49DB}" srcOrd="0" destOrd="0" presId="urn:microsoft.com/office/officeart/2005/8/layout/list1"/>
    <dgm:cxn modelId="{D856AD80-8A80-41A4-BE08-5876BC501C98}" type="presParOf" srcId="{BCC6811E-3B12-419E-949A-6F129EE35CAA}" destId="{4ABFFE84-AF96-4484-8D7A-EE4E9E473BB5}" srcOrd="1" destOrd="0" presId="urn:microsoft.com/office/officeart/2005/8/layout/list1"/>
    <dgm:cxn modelId="{95655079-839C-460D-94BF-6CCE98F980BF}" type="presParOf" srcId="{E67288CC-0CEB-4AF0-B272-586B2B96CB05}" destId="{9CDE9CB8-6B08-4EC0-A697-E86859986630}" srcOrd="13" destOrd="0" presId="urn:microsoft.com/office/officeart/2005/8/layout/list1"/>
    <dgm:cxn modelId="{836FCA23-98B8-4B85-8811-1238091D8C65}" type="presParOf" srcId="{E67288CC-0CEB-4AF0-B272-586B2B96CB05}" destId="{2706F945-0A6F-4914-BDD1-0CECE79DFDD2}" srcOrd="14" destOrd="0" presId="urn:microsoft.com/office/officeart/2005/8/layout/list1"/>
    <dgm:cxn modelId="{0AF32A55-097E-42A2-A53A-957D941350DD}" type="presParOf" srcId="{E67288CC-0CEB-4AF0-B272-586B2B96CB05}" destId="{77BF4678-0687-4FF7-B872-6840104A5D93}" srcOrd="15" destOrd="0" presId="urn:microsoft.com/office/officeart/2005/8/layout/list1"/>
    <dgm:cxn modelId="{BF04FEE7-0821-466F-B249-EC35EFC6FF7A}" type="presParOf" srcId="{E67288CC-0CEB-4AF0-B272-586B2B96CB05}" destId="{AB56CE22-4695-4991-85FA-4B24D27CC2D3}" srcOrd="16" destOrd="0" presId="urn:microsoft.com/office/officeart/2005/8/layout/list1"/>
    <dgm:cxn modelId="{BCD69D2B-F314-48A2-878F-5F1D910E2DB2}" type="presParOf" srcId="{AB56CE22-4695-4991-85FA-4B24D27CC2D3}" destId="{936118A6-75CF-4735-AC53-61872AFD3A69}" srcOrd="0" destOrd="0" presId="urn:microsoft.com/office/officeart/2005/8/layout/list1"/>
    <dgm:cxn modelId="{AC667A21-0FC4-4CF8-8052-CB979FBA9021}" type="presParOf" srcId="{AB56CE22-4695-4991-85FA-4B24D27CC2D3}" destId="{602562A9-B302-45B4-A077-E877003DC1E8}" srcOrd="1" destOrd="0" presId="urn:microsoft.com/office/officeart/2005/8/layout/list1"/>
    <dgm:cxn modelId="{20CB8AD2-9BFE-4672-BD26-4C1DC5E3A11E}" type="presParOf" srcId="{E67288CC-0CEB-4AF0-B272-586B2B96CB05}" destId="{5020005A-BE0A-4AF2-829C-48FCE58715B3}" srcOrd="17" destOrd="0" presId="urn:microsoft.com/office/officeart/2005/8/layout/list1"/>
    <dgm:cxn modelId="{2FDFF301-FC54-4603-B763-1F7C95918550}" type="presParOf" srcId="{E67288CC-0CEB-4AF0-B272-586B2B96CB05}" destId="{2E750921-5CFF-4FA2-AB46-13ED43BB2CF7}" srcOrd="18" destOrd="0" presId="urn:microsoft.com/office/officeart/2005/8/layout/list1"/>
    <dgm:cxn modelId="{A87455EF-48F4-4C5F-BDAB-ACDCEAF30CBA}" type="presParOf" srcId="{E67288CC-0CEB-4AF0-B272-586B2B96CB05}" destId="{75738975-1CC8-445A-9717-B978C8D5AC0A}" srcOrd="19" destOrd="0" presId="urn:microsoft.com/office/officeart/2005/8/layout/list1"/>
    <dgm:cxn modelId="{E753E975-D510-4AFA-88CB-661CD1D08425}" type="presParOf" srcId="{E67288CC-0CEB-4AF0-B272-586B2B96CB05}" destId="{0FDB5EEE-DA4F-40EA-A9E9-59154F5DC418}" srcOrd="20" destOrd="0" presId="urn:microsoft.com/office/officeart/2005/8/layout/list1"/>
    <dgm:cxn modelId="{057CB774-9966-4A55-843A-BBF948AD313C}" type="presParOf" srcId="{0FDB5EEE-DA4F-40EA-A9E9-59154F5DC418}" destId="{3DE16DE7-28FD-49B7-9D87-202EBCB8399C}" srcOrd="0" destOrd="0" presId="urn:microsoft.com/office/officeart/2005/8/layout/list1"/>
    <dgm:cxn modelId="{43D8CE16-2C23-45B4-8316-87C32C087513}" type="presParOf" srcId="{0FDB5EEE-DA4F-40EA-A9E9-59154F5DC418}" destId="{942FDD2B-F7DD-4B0D-91C8-5695D6BDEAAE}" srcOrd="1" destOrd="0" presId="urn:microsoft.com/office/officeart/2005/8/layout/list1"/>
    <dgm:cxn modelId="{3BAA5106-97B6-42F1-832D-32C3F3069EB7}" type="presParOf" srcId="{E67288CC-0CEB-4AF0-B272-586B2B96CB05}" destId="{B37332EC-3F90-4F31-9B7D-BA786316BBC4}" srcOrd="21" destOrd="0" presId="urn:microsoft.com/office/officeart/2005/8/layout/list1"/>
    <dgm:cxn modelId="{98F0E668-698C-4027-B2FB-72EA74259330}" type="presParOf" srcId="{E67288CC-0CEB-4AF0-B272-586B2B96CB05}" destId="{67A5AD92-A0B8-496B-B1EA-B5A27C7B0E0B}" srcOrd="22" destOrd="0" presId="urn:microsoft.com/office/officeart/2005/8/layout/list1"/>
    <dgm:cxn modelId="{9EE213CB-A6E5-42D2-B3A6-3661FCFE23CA}" type="presParOf" srcId="{E67288CC-0CEB-4AF0-B272-586B2B96CB05}" destId="{64045F92-BE9D-4869-B010-AB9FFD16EE88}" srcOrd="23" destOrd="0" presId="urn:microsoft.com/office/officeart/2005/8/layout/list1"/>
    <dgm:cxn modelId="{517FEF53-1921-4231-AF71-F732B28EC59E}" type="presParOf" srcId="{E67288CC-0CEB-4AF0-B272-586B2B96CB05}" destId="{2039F8A8-0D32-4A08-97B2-3B3B4CE85354}" srcOrd="24" destOrd="0" presId="urn:microsoft.com/office/officeart/2005/8/layout/list1"/>
    <dgm:cxn modelId="{84A27D29-9182-4189-AED7-7A98C7609049}" type="presParOf" srcId="{2039F8A8-0D32-4A08-97B2-3B3B4CE85354}" destId="{483F7CE0-DC47-491B-869B-74EB2CD9D4B0}" srcOrd="0" destOrd="0" presId="urn:microsoft.com/office/officeart/2005/8/layout/list1"/>
    <dgm:cxn modelId="{92E673E8-314A-4126-8101-3DC547901507}" type="presParOf" srcId="{2039F8A8-0D32-4A08-97B2-3B3B4CE85354}" destId="{D1BD9A67-90CA-4940-B0AF-02A21C2C86DB}" srcOrd="1" destOrd="0" presId="urn:microsoft.com/office/officeart/2005/8/layout/list1"/>
    <dgm:cxn modelId="{F2FBFD7F-2F37-4DFA-B4AF-7BCFA28C891A}" type="presParOf" srcId="{E67288CC-0CEB-4AF0-B272-586B2B96CB05}" destId="{D51017A9-6F0F-4DE6-9111-1F48789CDE15}" srcOrd="25" destOrd="0" presId="urn:microsoft.com/office/officeart/2005/8/layout/list1"/>
    <dgm:cxn modelId="{125E05BE-3C9F-4988-8B13-F581DE7FF659}" type="presParOf" srcId="{E67288CC-0CEB-4AF0-B272-586B2B96CB05}" destId="{ADCAF2F1-C03A-44AF-A57E-2B06C6625FBB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6E60EA-8DC2-4C0D-A83D-364E43639F24}" type="doc">
      <dgm:prSet loTypeId="urn:microsoft.com/office/officeart/2005/8/layout/bProcess4" loCatId="process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6C179E2-CEFD-4E04-8056-1C998AD40BA9}">
      <dgm:prSet phldrT="[Text]" custT="1"/>
      <dgm:spPr/>
      <dgm:t>
        <a:bodyPr/>
        <a:lstStyle/>
        <a:p>
          <a:r>
            <a:rPr lang="en-US" sz="1600" dirty="0"/>
            <a:t>5. Cover </a:t>
          </a:r>
          <a:r>
            <a:rPr lang="en-US" sz="1600" dirty="0" err="1"/>
            <a:t>Buku</a:t>
          </a:r>
          <a:r>
            <a:rPr lang="en-US" sz="1600" dirty="0"/>
            <a:t> </a:t>
          </a:r>
          <a:r>
            <a:rPr lang="en-US" sz="1600" dirty="0" err="1"/>
            <a:t>berwarna</a:t>
          </a:r>
          <a:endParaRPr lang="en-US" sz="1600" dirty="0"/>
        </a:p>
      </dgm:t>
    </dgm:pt>
    <dgm:pt modelId="{3655AEE2-C482-42E9-BD43-06515CCE6BCF}" type="parTrans" cxnId="{DC864AC5-ABAA-46FF-8E23-6E2CB0D902D7}">
      <dgm:prSet/>
      <dgm:spPr/>
      <dgm:t>
        <a:bodyPr/>
        <a:lstStyle/>
        <a:p>
          <a:endParaRPr lang="en-US"/>
        </a:p>
      </dgm:t>
    </dgm:pt>
    <dgm:pt modelId="{334E0022-8F80-4A1F-BC71-54A73E10952A}" type="sibTrans" cxnId="{DC864AC5-ABAA-46FF-8E23-6E2CB0D902D7}">
      <dgm:prSet/>
      <dgm:spPr/>
      <dgm:t>
        <a:bodyPr/>
        <a:lstStyle/>
        <a:p>
          <a:endParaRPr lang="en-US" sz="1600"/>
        </a:p>
      </dgm:t>
    </dgm:pt>
    <dgm:pt modelId="{9A7917F6-1EB4-4534-A954-B46D62480A11}">
      <dgm:prSet phldrT="[Text]" custT="1"/>
      <dgm:spPr/>
      <dgm:t>
        <a:bodyPr/>
        <a:lstStyle/>
        <a:p>
          <a:r>
            <a:rPr lang="en-US" sz="1600" dirty="0"/>
            <a:t>8. </a:t>
          </a:r>
          <a:r>
            <a:rPr lang="en-US" sz="1600" dirty="0" err="1"/>
            <a:t>Sinopsis</a:t>
          </a:r>
          <a:r>
            <a:rPr lang="en-US" sz="1600" dirty="0"/>
            <a:t> </a:t>
          </a:r>
          <a:r>
            <a:rPr lang="en-US" sz="1600" dirty="0" err="1"/>
            <a:t>Buku</a:t>
          </a:r>
          <a:endParaRPr lang="en-US" sz="1600" dirty="0"/>
        </a:p>
      </dgm:t>
    </dgm:pt>
    <dgm:pt modelId="{A8E77FE6-E454-4547-944B-6D0035C82A84}" type="parTrans" cxnId="{C30B46BA-B80C-469C-963D-53525A07AFF6}">
      <dgm:prSet/>
      <dgm:spPr/>
      <dgm:t>
        <a:bodyPr/>
        <a:lstStyle/>
        <a:p>
          <a:endParaRPr lang="en-US"/>
        </a:p>
      </dgm:t>
    </dgm:pt>
    <dgm:pt modelId="{240D3577-5EC5-4BCB-918B-C79FEB0F8F3B}" type="sibTrans" cxnId="{C30B46BA-B80C-469C-963D-53525A07AFF6}">
      <dgm:prSet/>
      <dgm:spPr/>
      <dgm:t>
        <a:bodyPr/>
        <a:lstStyle/>
        <a:p>
          <a:endParaRPr lang="en-US" sz="1600"/>
        </a:p>
      </dgm:t>
    </dgm:pt>
    <dgm:pt modelId="{9209787B-7EF5-4365-82C0-F9F5FA7C5605}">
      <dgm:prSet phldrT="[Text]" custT="1"/>
      <dgm:spPr/>
      <dgm:t>
        <a:bodyPr/>
        <a:lstStyle/>
        <a:p>
          <a:r>
            <a:rPr lang="en-US" sz="1600" dirty="0"/>
            <a:t>10. </a:t>
          </a:r>
          <a:r>
            <a:rPr lang="en-US" sz="1600" dirty="0" err="1"/>
            <a:t>Batang</a:t>
          </a:r>
          <a:r>
            <a:rPr lang="en-US" sz="1600" dirty="0"/>
            <a:t> </a:t>
          </a:r>
          <a:r>
            <a:rPr lang="en-US" sz="1600" dirty="0" err="1"/>
            <a:t>Tubuh</a:t>
          </a:r>
          <a:r>
            <a:rPr lang="en-US" sz="1600" dirty="0"/>
            <a:t> </a:t>
          </a:r>
          <a:r>
            <a:rPr lang="en-US" sz="1600" dirty="0" err="1"/>
            <a:t>Buku</a:t>
          </a:r>
          <a:r>
            <a:rPr lang="en-US" sz="1600" dirty="0"/>
            <a:t> (TIU dan TIK)</a:t>
          </a:r>
        </a:p>
      </dgm:t>
    </dgm:pt>
    <dgm:pt modelId="{8FDD501D-35BB-492E-8B62-CC07E70AB51E}" type="parTrans" cxnId="{4F39335F-E148-4686-A7C4-30286C27CBC0}">
      <dgm:prSet/>
      <dgm:spPr/>
      <dgm:t>
        <a:bodyPr/>
        <a:lstStyle/>
        <a:p>
          <a:endParaRPr lang="en-US"/>
        </a:p>
      </dgm:t>
    </dgm:pt>
    <dgm:pt modelId="{0805F6C8-CB42-478D-81CF-79DCA4F5806B}" type="sibTrans" cxnId="{4F39335F-E148-4686-A7C4-30286C27CBC0}">
      <dgm:prSet/>
      <dgm:spPr/>
      <dgm:t>
        <a:bodyPr/>
        <a:lstStyle/>
        <a:p>
          <a:endParaRPr lang="en-US" sz="1600"/>
        </a:p>
      </dgm:t>
    </dgm:pt>
    <dgm:pt modelId="{4B2AF1BD-9384-4CE7-B17B-4FB31999515F}">
      <dgm:prSet phldrT="[Text]" custT="1"/>
      <dgm:spPr/>
      <dgm:t>
        <a:bodyPr/>
        <a:lstStyle/>
        <a:p>
          <a:r>
            <a:rPr lang="en-US" sz="1600" dirty="0"/>
            <a:t>12. </a:t>
          </a:r>
          <a:r>
            <a:rPr lang="en-US" sz="1600" dirty="0" err="1"/>
            <a:t>Soal</a:t>
          </a:r>
          <a:r>
            <a:rPr lang="en-US" sz="1600" dirty="0"/>
            <a:t> Latihan </a:t>
          </a:r>
          <a:r>
            <a:rPr lang="en-US" sz="1600" dirty="0" err="1"/>
            <a:t>berupa</a:t>
          </a:r>
          <a:r>
            <a:rPr lang="en-US" sz="1600" dirty="0"/>
            <a:t> </a:t>
          </a:r>
          <a:r>
            <a:rPr lang="en-US" sz="1600" dirty="0" err="1"/>
            <a:t>Pilihan</a:t>
          </a:r>
          <a:r>
            <a:rPr lang="en-US" sz="1600" dirty="0"/>
            <a:t> Ganda / </a:t>
          </a:r>
          <a:r>
            <a:rPr lang="en-US" sz="1600" dirty="0" err="1"/>
            <a:t>Essai</a:t>
          </a:r>
          <a:endParaRPr lang="en-US" sz="1600" dirty="0"/>
        </a:p>
      </dgm:t>
    </dgm:pt>
    <dgm:pt modelId="{47EA0AF5-7788-4735-816D-A7522E4B2EBD}" type="parTrans" cxnId="{551B4136-79FD-4F2C-A960-B011914024F4}">
      <dgm:prSet/>
      <dgm:spPr/>
      <dgm:t>
        <a:bodyPr/>
        <a:lstStyle/>
        <a:p>
          <a:endParaRPr lang="en-US"/>
        </a:p>
      </dgm:t>
    </dgm:pt>
    <dgm:pt modelId="{0A774566-869D-4A44-B583-6E60AD9CF6DF}" type="sibTrans" cxnId="{551B4136-79FD-4F2C-A960-B011914024F4}">
      <dgm:prSet/>
      <dgm:spPr/>
      <dgm:t>
        <a:bodyPr/>
        <a:lstStyle/>
        <a:p>
          <a:endParaRPr lang="en-US" sz="1600"/>
        </a:p>
      </dgm:t>
    </dgm:pt>
    <dgm:pt modelId="{B9630B21-B177-40F0-910E-E39157E5D2A8}">
      <dgm:prSet phldrT="[Text]" custT="1"/>
      <dgm:spPr/>
      <dgm:t>
        <a:bodyPr/>
        <a:lstStyle/>
        <a:p>
          <a:r>
            <a:rPr lang="en-US" sz="1600" dirty="0"/>
            <a:t>14. </a:t>
          </a:r>
          <a:r>
            <a:rPr lang="en-US" sz="1600" dirty="0" err="1"/>
            <a:t>Profil</a:t>
          </a:r>
          <a:r>
            <a:rPr lang="en-US" sz="1600" dirty="0"/>
            <a:t> </a:t>
          </a:r>
          <a:r>
            <a:rPr lang="en-US" sz="1600" dirty="0" err="1"/>
            <a:t>Penulis</a:t>
          </a:r>
          <a:endParaRPr lang="en-US" sz="1600" dirty="0"/>
        </a:p>
      </dgm:t>
    </dgm:pt>
    <dgm:pt modelId="{24786408-35D9-4D74-9D3A-CB60B4A86EEF}" type="parTrans" cxnId="{CE71B335-FCAC-43EF-ABC6-6656E7A19D93}">
      <dgm:prSet/>
      <dgm:spPr/>
      <dgm:t>
        <a:bodyPr/>
        <a:lstStyle/>
        <a:p>
          <a:endParaRPr lang="en-US"/>
        </a:p>
      </dgm:t>
    </dgm:pt>
    <dgm:pt modelId="{BBB4C96A-3737-4AA0-8488-4C240A718236}" type="sibTrans" cxnId="{CE71B335-FCAC-43EF-ABC6-6656E7A19D93}">
      <dgm:prSet/>
      <dgm:spPr/>
      <dgm:t>
        <a:bodyPr/>
        <a:lstStyle/>
        <a:p>
          <a:endParaRPr lang="en-US"/>
        </a:p>
      </dgm:t>
    </dgm:pt>
    <dgm:pt modelId="{1D5E959D-A40E-497E-A8CB-D4EFD9C82588}">
      <dgm:prSet phldrT="[Text]" custT="1"/>
      <dgm:spPr/>
      <dgm:t>
        <a:bodyPr/>
        <a:lstStyle/>
        <a:p>
          <a:r>
            <a:rPr lang="en-US" sz="1600" dirty="0"/>
            <a:t>1. Size </a:t>
          </a:r>
          <a:r>
            <a:rPr lang="en-US" sz="1600" dirty="0" err="1"/>
            <a:t>kertas</a:t>
          </a:r>
          <a:r>
            <a:rPr lang="en-US" sz="1600" dirty="0"/>
            <a:t> B3 </a:t>
          </a:r>
          <a:r>
            <a:rPr lang="en-US" sz="1600" dirty="0" err="1"/>
            <a:t>atau</a:t>
          </a:r>
          <a:r>
            <a:rPr lang="en-US" sz="1600" dirty="0"/>
            <a:t> 15,5 cm x 23 cm</a:t>
          </a:r>
        </a:p>
      </dgm:t>
    </dgm:pt>
    <dgm:pt modelId="{51D8D370-0A10-4B60-86A8-BEBD8566B5E6}" type="parTrans" cxnId="{BA73D9D7-BC39-4D16-B13A-B35BFEC1B081}">
      <dgm:prSet/>
      <dgm:spPr/>
      <dgm:t>
        <a:bodyPr/>
        <a:lstStyle/>
        <a:p>
          <a:endParaRPr lang="en-US"/>
        </a:p>
      </dgm:t>
    </dgm:pt>
    <dgm:pt modelId="{F62CD423-450F-445B-9C83-166B34AFD4E4}" type="sibTrans" cxnId="{BA73D9D7-BC39-4D16-B13A-B35BFEC1B081}">
      <dgm:prSet/>
      <dgm:spPr/>
      <dgm:t>
        <a:bodyPr/>
        <a:lstStyle/>
        <a:p>
          <a:endParaRPr lang="en-US" sz="1600"/>
        </a:p>
      </dgm:t>
    </dgm:pt>
    <dgm:pt modelId="{6EE0B238-26B8-414B-A86B-3D0E4980F6CF}">
      <dgm:prSet phldrT="[Text]" custT="1"/>
      <dgm:spPr/>
      <dgm:t>
        <a:bodyPr/>
        <a:lstStyle/>
        <a:p>
          <a:r>
            <a:rPr lang="en-US" sz="1600" dirty="0"/>
            <a:t>2. </a:t>
          </a:r>
          <a:r>
            <a:rPr lang="en-US" sz="1600" dirty="0" err="1"/>
            <a:t>Penomoran</a:t>
          </a:r>
          <a:r>
            <a:rPr lang="en-US" sz="1600" dirty="0"/>
            <a:t> </a:t>
          </a:r>
          <a:r>
            <a:rPr lang="en-US" sz="1600" dirty="0" err="1"/>
            <a:t>setiap</a:t>
          </a:r>
          <a:r>
            <a:rPr lang="en-US" sz="1600" dirty="0"/>
            <a:t> </a:t>
          </a:r>
          <a:r>
            <a:rPr lang="en-US" sz="1600" dirty="0" err="1"/>
            <a:t>hlm</a:t>
          </a:r>
          <a:endParaRPr lang="en-US" sz="1600" dirty="0"/>
        </a:p>
      </dgm:t>
    </dgm:pt>
    <dgm:pt modelId="{913D3896-FC62-47CB-B5A3-11D8C1C29B1E}" type="parTrans" cxnId="{1AF43B1A-36DA-4083-9628-54A706CD6B61}">
      <dgm:prSet/>
      <dgm:spPr/>
      <dgm:t>
        <a:bodyPr/>
        <a:lstStyle/>
        <a:p>
          <a:endParaRPr lang="en-US"/>
        </a:p>
      </dgm:t>
    </dgm:pt>
    <dgm:pt modelId="{81A8315C-368B-4683-818C-1A02AE7F92DF}" type="sibTrans" cxnId="{1AF43B1A-36DA-4083-9628-54A706CD6B61}">
      <dgm:prSet/>
      <dgm:spPr/>
      <dgm:t>
        <a:bodyPr/>
        <a:lstStyle/>
        <a:p>
          <a:endParaRPr lang="en-US" sz="1600"/>
        </a:p>
      </dgm:t>
    </dgm:pt>
    <dgm:pt modelId="{2056A776-3EBD-4A2A-82BF-B3002A17881C}">
      <dgm:prSet phldrT="[Text]" custT="1"/>
      <dgm:spPr/>
      <dgm:t>
        <a:bodyPr/>
        <a:lstStyle/>
        <a:p>
          <a:r>
            <a:rPr lang="en-US" sz="1600" dirty="0"/>
            <a:t>3. </a:t>
          </a:r>
          <a:r>
            <a:rPr lang="en-US" sz="1600" dirty="0" err="1"/>
            <a:t>Jenis</a:t>
          </a:r>
          <a:r>
            <a:rPr lang="en-US" sz="1600" dirty="0"/>
            <a:t> Font Times New Romance 12 /Arial 10</a:t>
          </a:r>
        </a:p>
      </dgm:t>
    </dgm:pt>
    <dgm:pt modelId="{A59502A3-EF6B-428C-9C34-047E6890385F}" type="parTrans" cxnId="{E4862748-6878-4929-99F1-6D9F5E3C2ABC}">
      <dgm:prSet/>
      <dgm:spPr/>
      <dgm:t>
        <a:bodyPr/>
        <a:lstStyle/>
        <a:p>
          <a:endParaRPr lang="en-US"/>
        </a:p>
      </dgm:t>
    </dgm:pt>
    <dgm:pt modelId="{74BAC079-2A0D-47AB-9FFA-019AB2D65980}" type="sibTrans" cxnId="{E4862748-6878-4929-99F1-6D9F5E3C2ABC}">
      <dgm:prSet/>
      <dgm:spPr/>
      <dgm:t>
        <a:bodyPr/>
        <a:lstStyle/>
        <a:p>
          <a:endParaRPr lang="en-US" sz="1600"/>
        </a:p>
      </dgm:t>
    </dgm:pt>
    <dgm:pt modelId="{C2E77A02-09F5-4E59-962F-790DED354B34}">
      <dgm:prSet phldrT="[Text]" custT="1"/>
      <dgm:spPr/>
      <dgm:t>
        <a:bodyPr/>
        <a:lstStyle/>
        <a:p>
          <a:r>
            <a:rPr lang="en-US" sz="1600" dirty="0"/>
            <a:t>4. </a:t>
          </a:r>
          <a:r>
            <a:rPr lang="en-US" sz="1600" dirty="0" err="1"/>
            <a:t>Spasi</a:t>
          </a:r>
          <a:r>
            <a:rPr lang="en-US" sz="1600" dirty="0"/>
            <a:t> tulisan 1,5</a:t>
          </a:r>
        </a:p>
      </dgm:t>
    </dgm:pt>
    <dgm:pt modelId="{907EA6D3-3ACC-42AC-8030-E4CE59069075}" type="parTrans" cxnId="{3FB3AACC-C3BF-4F6C-A75C-CBFE8C68721A}">
      <dgm:prSet/>
      <dgm:spPr/>
      <dgm:t>
        <a:bodyPr/>
        <a:lstStyle/>
        <a:p>
          <a:endParaRPr lang="en-US"/>
        </a:p>
      </dgm:t>
    </dgm:pt>
    <dgm:pt modelId="{D4765C29-42C0-4BBB-9AF2-AC5462D9918C}" type="sibTrans" cxnId="{3FB3AACC-C3BF-4F6C-A75C-CBFE8C68721A}">
      <dgm:prSet/>
      <dgm:spPr/>
      <dgm:t>
        <a:bodyPr/>
        <a:lstStyle/>
        <a:p>
          <a:endParaRPr lang="en-US" sz="1600"/>
        </a:p>
      </dgm:t>
    </dgm:pt>
    <dgm:pt modelId="{AD6B75C3-28FB-4241-9A85-B830626A7A3B}">
      <dgm:prSet phldrT="[Text]" custT="1"/>
      <dgm:spPr/>
      <dgm:t>
        <a:bodyPr/>
        <a:lstStyle/>
        <a:p>
          <a:r>
            <a:rPr lang="en-US" sz="1600" dirty="0"/>
            <a:t>9. Daftar Isi </a:t>
          </a:r>
          <a:r>
            <a:rPr lang="en-US" sz="1600" dirty="0" err="1"/>
            <a:t>secara</a:t>
          </a:r>
          <a:r>
            <a:rPr lang="en-US" sz="1600" dirty="0"/>
            <a:t> </a:t>
          </a:r>
          <a:r>
            <a:rPr lang="en-US" sz="1600" dirty="0" err="1"/>
            <a:t>sistematis</a:t>
          </a:r>
          <a:endParaRPr lang="en-US" sz="1600" dirty="0"/>
        </a:p>
      </dgm:t>
    </dgm:pt>
    <dgm:pt modelId="{6806E6AF-7061-4E7E-91CF-9BE07963F596}" type="parTrans" cxnId="{3B515EEC-A2AE-41CA-BF4D-5CFB5384B034}">
      <dgm:prSet/>
      <dgm:spPr/>
      <dgm:t>
        <a:bodyPr/>
        <a:lstStyle/>
        <a:p>
          <a:endParaRPr lang="en-US"/>
        </a:p>
      </dgm:t>
    </dgm:pt>
    <dgm:pt modelId="{257682AB-B562-4D11-B003-1294D8AA4222}" type="sibTrans" cxnId="{3B515EEC-A2AE-41CA-BF4D-5CFB5384B034}">
      <dgm:prSet/>
      <dgm:spPr/>
      <dgm:t>
        <a:bodyPr/>
        <a:lstStyle/>
        <a:p>
          <a:endParaRPr lang="en-US" sz="1600"/>
        </a:p>
      </dgm:t>
    </dgm:pt>
    <dgm:pt modelId="{F8ED5A1E-50E3-4F3E-8969-755E32D6FCD9}">
      <dgm:prSet phldrT="[Text]" custT="1"/>
      <dgm:spPr/>
      <dgm:t>
        <a:bodyPr/>
        <a:lstStyle/>
        <a:p>
          <a:r>
            <a:rPr lang="en-US" sz="1600" dirty="0"/>
            <a:t>11. </a:t>
          </a:r>
          <a:r>
            <a:rPr lang="en-US" sz="1600" dirty="0" err="1"/>
            <a:t>Rangkuman</a:t>
          </a:r>
          <a:r>
            <a:rPr lang="en-US" sz="1600" dirty="0"/>
            <a:t> </a:t>
          </a:r>
          <a:r>
            <a:rPr lang="en-US" sz="1600" dirty="0" err="1"/>
            <a:t>setiap</a:t>
          </a:r>
          <a:r>
            <a:rPr lang="en-US" sz="1600" dirty="0"/>
            <a:t> </a:t>
          </a:r>
          <a:r>
            <a:rPr lang="en-US" sz="1600" dirty="0" err="1"/>
            <a:t>akhir</a:t>
          </a:r>
          <a:r>
            <a:rPr lang="en-US" sz="1600" dirty="0"/>
            <a:t> Bab</a:t>
          </a:r>
        </a:p>
      </dgm:t>
    </dgm:pt>
    <dgm:pt modelId="{F61C5DA9-4A21-4566-8384-405DEE85F731}" type="parTrans" cxnId="{93C747E1-AC8A-4AF3-8AA0-1E81C597DFAF}">
      <dgm:prSet/>
      <dgm:spPr/>
      <dgm:t>
        <a:bodyPr/>
        <a:lstStyle/>
        <a:p>
          <a:endParaRPr lang="en-US"/>
        </a:p>
      </dgm:t>
    </dgm:pt>
    <dgm:pt modelId="{7394B208-EB96-4B00-B95A-A2AF0B81FEBB}" type="sibTrans" cxnId="{93C747E1-AC8A-4AF3-8AA0-1E81C597DFAF}">
      <dgm:prSet/>
      <dgm:spPr/>
      <dgm:t>
        <a:bodyPr/>
        <a:lstStyle/>
        <a:p>
          <a:endParaRPr lang="en-US" sz="1600"/>
        </a:p>
      </dgm:t>
    </dgm:pt>
    <dgm:pt modelId="{8F2C53E2-CC86-4659-9120-D095E986826D}">
      <dgm:prSet phldrT="[Text]" custT="1"/>
      <dgm:spPr/>
      <dgm:t>
        <a:bodyPr/>
        <a:lstStyle/>
        <a:p>
          <a:r>
            <a:rPr lang="en-US" sz="1600" dirty="0"/>
            <a:t>13. Daftar Pustaka</a:t>
          </a:r>
        </a:p>
      </dgm:t>
    </dgm:pt>
    <dgm:pt modelId="{213FC3E3-E9D1-4021-8741-760073F54407}" type="parTrans" cxnId="{27C14130-B85A-4961-B453-1947D22C7083}">
      <dgm:prSet/>
      <dgm:spPr/>
      <dgm:t>
        <a:bodyPr/>
        <a:lstStyle/>
        <a:p>
          <a:endParaRPr lang="en-US"/>
        </a:p>
      </dgm:t>
    </dgm:pt>
    <dgm:pt modelId="{7989C5A9-534F-4F3C-8988-E693F10A95A5}" type="sibTrans" cxnId="{27C14130-B85A-4961-B453-1947D22C7083}">
      <dgm:prSet/>
      <dgm:spPr/>
      <dgm:t>
        <a:bodyPr/>
        <a:lstStyle/>
        <a:p>
          <a:endParaRPr lang="en-US" sz="1600"/>
        </a:p>
      </dgm:t>
    </dgm:pt>
    <dgm:pt modelId="{70EED7B3-3414-40BD-A722-83B79D971145}">
      <dgm:prSet phldrT="[Text]" custT="1"/>
      <dgm:spPr/>
      <dgm:t>
        <a:bodyPr/>
        <a:lstStyle/>
        <a:p>
          <a:r>
            <a:rPr lang="en-US" sz="1600" dirty="0"/>
            <a:t>6. Lembar </a:t>
          </a:r>
          <a:r>
            <a:rPr lang="en-US" sz="1600" dirty="0" err="1"/>
            <a:t>Absah</a:t>
          </a:r>
          <a:r>
            <a:rPr lang="en-US" sz="1600" dirty="0"/>
            <a:t> (</a:t>
          </a:r>
          <a:r>
            <a:rPr lang="en-US" sz="1600" dirty="0" err="1"/>
            <a:t>Penulis</a:t>
          </a:r>
          <a:r>
            <a:rPr lang="en-US" sz="1600" dirty="0"/>
            <a:t>, Editor, </a:t>
          </a:r>
          <a:r>
            <a:rPr lang="en-US" sz="1600" dirty="0" err="1"/>
            <a:t>Penerbit</a:t>
          </a:r>
          <a:r>
            <a:rPr lang="en-US" sz="1600" dirty="0"/>
            <a:t>, </a:t>
          </a:r>
          <a:r>
            <a:rPr lang="en-US" sz="1600" dirty="0" err="1"/>
            <a:t>Tahun</a:t>
          </a:r>
          <a:r>
            <a:rPr lang="en-US" sz="1600" dirty="0"/>
            <a:t> dan </a:t>
          </a:r>
          <a:r>
            <a:rPr lang="en-US" sz="1600" dirty="0" err="1"/>
            <a:t>Tempat</a:t>
          </a:r>
          <a:r>
            <a:rPr lang="en-US" sz="1600" dirty="0"/>
            <a:t> </a:t>
          </a:r>
          <a:r>
            <a:rPr lang="en-US" sz="1600" dirty="0" err="1"/>
            <a:t>Terbit</a:t>
          </a:r>
          <a:r>
            <a:rPr lang="en-US" sz="1600" dirty="0"/>
            <a:t>)</a:t>
          </a:r>
        </a:p>
      </dgm:t>
    </dgm:pt>
    <dgm:pt modelId="{7C3C33CF-D8D5-4114-9585-878148931041}" type="parTrans" cxnId="{FA452986-BFF4-4FFB-AFF4-291EFBF190FB}">
      <dgm:prSet/>
      <dgm:spPr/>
      <dgm:t>
        <a:bodyPr/>
        <a:lstStyle/>
        <a:p>
          <a:endParaRPr lang="en-US"/>
        </a:p>
      </dgm:t>
    </dgm:pt>
    <dgm:pt modelId="{FEF99600-7F28-43A6-B0A8-D303D9C03DF7}" type="sibTrans" cxnId="{FA452986-BFF4-4FFB-AFF4-291EFBF190FB}">
      <dgm:prSet/>
      <dgm:spPr/>
      <dgm:t>
        <a:bodyPr/>
        <a:lstStyle/>
        <a:p>
          <a:endParaRPr lang="en-US" sz="1600"/>
        </a:p>
      </dgm:t>
    </dgm:pt>
    <dgm:pt modelId="{931C5440-A477-4910-9D12-72A9F560A021}">
      <dgm:prSet phldrT="[Text]" custT="1"/>
      <dgm:spPr/>
      <dgm:t>
        <a:bodyPr/>
        <a:lstStyle/>
        <a:p>
          <a:r>
            <a:rPr lang="en-US" sz="1600" dirty="0"/>
            <a:t>7. </a:t>
          </a:r>
          <a:r>
            <a:rPr lang="en-US" sz="1600" dirty="0" err="1"/>
            <a:t>Prakata</a:t>
          </a:r>
          <a:r>
            <a:rPr lang="en-US" sz="1600" dirty="0"/>
            <a:t> / Kata </a:t>
          </a:r>
          <a:r>
            <a:rPr lang="en-US" sz="1600" dirty="0" err="1"/>
            <a:t>Pengantar</a:t>
          </a:r>
          <a:endParaRPr lang="en-US" sz="1600" dirty="0"/>
        </a:p>
      </dgm:t>
    </dgm:pt>
    <dgm:pt modelId="{C0DB64BA-A8ED-42A8-A9CC-0C65C1DB06E0}" type="parTrans" cxnId="{3B0AA9B9-43CA-4E18-9771-3FBD5A2071CF}">
      <dgm:prSet/>
      <dgm:spPr/>
      <dgm:t>
        <a:bodyPr/>
        <a:lstStyle/>
        <a:p>
          <a:endParaRPr lang="en-US"/>
        </a:p>
      </dgm:t>
    </dgm:pt>
    <dgm:pt modelId="{96288B13-9804-4C95-8E9A-6576E1466D1A}" type="sibTrans" cxnId="{3B0AA9B9-43CA-4E18-9771-3FBD5A2071CF}">
      <dgm:prSet/>
      <dgm:spPr/>
      <dgm:t>
        <a:bodyPr/>
        <a:lstStyle/>
        <a:p>
          <a:endParaRPr lang="en-US"/>
        </a:p>
      </dgm:t>
    </dgm:pt>
    <dgm:pt modelId="{6A2C5948-05FA-4AC0-B52E-2DF0C1D36060}" type="pres">
      <dgm:prSet presAssocID="{656E60EA-8DC2-4C0D-A83D-364E43639F24}" presName="Name0" presStyleCnt="0">
        <dgm:presLayoutVars>
          <dgm:dir/>
          <dgm:resizeHandles/>
        </dgm:presLayoutVars>
      </dgm:prSet>
      <dgm:spPr/>
    </dgm:pt>
    <dgm:pt modelId="{87C953B5-CCD9-4231-82B3-C42BB3787C8A}" type="pres">
      <dgm:prSet presAssocID="{1D5E959D-A40E-497E-A8CB-D4EFD9C82588}" presName="compNode" presStyleCnt="0"/>
      <dgm:spPr/>
    </dgm:pt>
    <dgm:pt modelId="{31C57C1E-96B9-4239-BB4B-ACF5592AAB02}" type="pres">
      <dgm:prSet presAssocID="{1D5E959D-A40E-497E-A8CB-D4EFD9C82588}" presName="dummyConnPt" presStyleCnt="0"/>
      <dgm:spPr/>
    </dgm:pt>
    <dgm:pt modelId="{1E53BEF6-6F7B-4227-8104-3E7C253BDB7F}" type="pres">
      <dgm:prSet presAssocID="{1D5E959D-A40E-497E-A8CB-D4EFD9C82588}" presName="node" presStyleLbl="node1" presStyleIdx="0" presStyleCnt="14">
        <dgm:presLayoutVars>
          <dgm:bulletEnabled val="1"/>
        </dgm:presLayoutVars>
      </dgm:prSet>
      <dgm:spPr/>
    </dgm:pt>
    <dgm:pt modelId="{A8274E20-A73D-47E9-868E-31BAC8DC27F6}" type="pres">
      <dgm:prSet presAssocID="{F62CD423-450F-445B-9C83-166B34AFD4E4}" presName="sibTrans" presStyleLbl="bgSibTrans2D1" presStyleIdx="0" presStyleCnt="13"/>
      <dgm:spPr/>
    </dgm:pt>
    <dgm:pt modelId="{6D4283C1-C532-4F80-9E62-39FD9CCAB02F}" type="pres">
      <dgm:prSet presAssocID="{6EE0B238-26B8-414B-A86B-3D0E4980F6CF}" presName="compNode" presStyleCnt="0"/>
      <dgm:spPr/>
    </dgm:pt>
    <dgm:pt modelId="{941B3FF7-56FA-43C2-A671-C63616EED150}" type="pres">
      <dgm:prSet presAssocID="{6EE0B238-26B8-414B-A86B-3D0E4980F6CF}" presName="dummyConnPt" presStyleCnt="0"/>
      <dgm:spPr/>
    </dgm:pt>
    <dgm:pt modelId="{660E82DE-D23A-4F0A-A036-F767A80EAF41}" type="pres">
      <dgm:prSet presAssocID="{6EE0B238-26B8-414B-A86B-3D0E4980F6CF}" presName="node" presStyleLbl="node1" presStyleIdx="1" presStyleCnt="14">
        <dgm:presLayoutVars>
          <dgm:bulletEnabled val="1"/>
        </dgm:presLayoutVars>
      </dgm:prSet>
      <dgm:spPr/>
    </dgm:pt>
    <dgm:pt modelId="{AC8304AF-9025-41B3-AB8A-4FE3CBDEF57A}" type="pres">
      <dgm:prSet presAssocID="{81A8315C-368B-4683-818C-1A02AE7F92DF}" presName="sibTrans" presStyleLbl="bgSibTrans2D1" presStyleIdx="1" presStyleCnt="13"/>
      <dgm:spPr/>
    </dgm:pt>
    <dgm:pt modelId="{EEDB54D7-9593-4A7A-AA6E-1FF74ECB64A6}" type="pres">
      <dgm:prSet presAssocID="{2056A776-3EBD-4A2A-82BF-B3002A17881C}" presName="compNode" presStyleCnt="0"/>
      <dgm:spPr/>
    </dgm:pt>
    <dgm:pt modelId="{C4738317-DA9B-4F65-9086-DB445F15BA42}" type="pres">
      <dgm:prSet presAssocID="{2056A776-3EBD-4A2A-82BF-B3002A17881C}" presName="dummyConnPt" presStyleCnt="0"/>
      <dgm:spPr/>
    </dgm:pt>
    <dgm:pt modelId="{E1EB111F-0339-4A7A-A855-35015126C4A6}" type="pres">
      <dgm:prSet presAssocID="{2056A776-3EBD-4A2A-82BF-B3002A17881C}" presName="node" presStyleLbl="node1" presStyleIdx="2" presStyleCnt="14">
        <dgm:presLayoutVars>
          <dgm:bulletEnabled val="1"/>
        </dgm:presLayoutVars>
      </dgm:prSet>
      <dgm:spPr/>
    </dgm:pt>
    <dgm:pt modelId="{4E2B6D7A-17C1-4FA2-9C40-9EC578E2C5D7}" type="pres">
      <dgm:prSet presAssocID="{74BAC079-2A0D-47AB-9FFA-019AB2D65980}" presName="sibTrans" presStyleLbl="bgSibTrans2D1" presStyleIdx="2" presStyleCnt="13"/>
      <dgm:spPr/>
    </dgm:pt>
    <dgm:pt modelId="{C686C00F-B85C-4491-B681-5E2C6A23FD1F}" type="pres">
      <dgm:prSet presAssocID="{C2E77A02-09F5-4E59-962F-790DED354B34}" presName="compNode" presStyleCnt="0"/>
      <dgm:spPr/>
    </dgm:pt>
    <dgm:pt modelId="{CF574C0E-B913-447C-AFCA-643237F775EB}" type="pres">
      <dgm:prSet presAssocID="{C2E77A02-09F5-4E59-962F-790DED354B34}" presName="dummyConnPt" presStyleCnt="0"/>
      <dgm:spPr/>
    </dgm:pt>
    <dgm:pt modelId="{B3E49B08-E17F-4A85-ACB9-A7F6990FC769}" type="pres">
      <dgm:prSet presAssocID="{C2E77A02-09F5-4E59-962F-790DED354B34}" presName="node" presStyleLbl="node1" presStyleIdx="3" presStyleCnt="14">
        <dgm:presLayoutVars>
          <dgm:bulletEnabled val="1"/>
        </dgm:presLayoutVars>
      </dgm:prSet>
      <dgm:spPr/>
    </dgm:pt>
    <dgm:pt modelId="{CFAE28D9-FB45-4E40-85CF-0E08A263FA9B}" type="pres">
      <dgm:prSet presAssocID="{D4765C29-42C0-4BBB-9AF2-AC5462D9918C}" presName="sibTrans" presStyleLbl="bgSibTrans2D1" presStyleIdx="3" presStyleCnt="13"/>
      <dgm:spPr/>
    </dgm:pt>
    <dgm:pt modelId="{B03E61BC-3A99-4937-8453-06D35558E66E}" type="pres">
      <dgm:prSet presAssocID="{F6C179E2-CEFD-4E04-8056-1C998AD40BA9}" presName="compNode" presStyleCnt="0"/>
      <dgm:spPr/>
    </dgm:pt>
    <dgm:pt modelId="{6A8955E2-FC74-4EFE-A039-94227950DBD5}" type="pres">
      <dgm:prSet presAssocID="{F6C179E2-CEFD-4E04-8056-1C998AD40BA9}" presName="dummyConnPt" presStyleCnt="0"/>
      <dgm:spPr/>
    </dgm:pt>
    <dgm:pt modelId="{5BCC446C-DE25-48EF-9C3C-C63069D32225}" type="pres">
      <dgm:prSet presAssocID="{F6C179E2-CEFD-4E04-8056-1C998AD40BA9}" presName="node" presStyleLbl="node1" presStyleIdx="4" presStyleCnt="14">
        <dgm:presLayoutVars>
          <dgm:bulletEnabled val="1"/>
        </dgm:presLayoutVars>
      </dgm:prSet>
      <dgm:spPr/>
    </dgm:pt>
    <dgm:pt modelId="{98A58BD0-768D-4B06-AD02-A1EF84D32260}" type="pres">
      <dgm:prSet presAssocID="{334E0022-8F80-4A1F-BC71-54A73E10952A}" presName="sibTrans" presStyleLbl="bgSibTrans2D1" presStyleIdx="4" presStyleCnt="13"/>
      <dgm:spPr/>
    </dgm:pt>
    <dgm:pt modelId="{0A09F04D-4447-474A-A2EC-FDF2CEF02A82}" type="pres">
      <dgm:prSet presAssocID="{70EED7B3-3414-40BD-A722-83B79D971145}" presName="compNode" presStyleCnt="0"/>
      <dgm:spPr/>
    </dgm:pt>
    <dgm:pt modelId="{63EE15BB-D0C2-40BB-A970-5828B23E8D97}" type="pres">
      <dgm:prSet presAssocID="{70EED7B3-3414-40BD-A722-83B79D971145}" presName="dummyConnPt" presStyleCnt="0"/>
      <dgm:spPr/>
    </dgm:pt>
    <dgm:pt modelId="{FC9EB075-B0FB-40FC-AF5E-2A73897A8BA8}" type="pres">
      <dgm:prSet presAssocID="{70EED7B3-3414-40BD-A722-83B79D971145}" presName="node" presStyleLbl="node1" presStyleIdx="5" presStyleCnt="14" custScaleX="132118">
        <dgm:presLayoutVars>
          <dgm:bulletEnabled val="1"/>
        </dgm:presLayoutVars>
      </dgm:prSet>
      <dgm:spPr/>
    </dgm:pt>
    <dgm:pt modelId="{6B4D62E8-0413-46E3-BC9B-2DFABB67394B}" type="pres">
      <dgm:prSet presAssocID="{FEF99600-7F28-43A6-B0A8-D303D9C03DF7}" presName="sibTrans" presStyleLbl="bgSibTrans2D1" presStyleIdx="5" presStyleCnt="13"/>
      <dgm:spPr/>
    </dgm:pt>
    <dgm:pt modelId="{98559242-C987-4511-8B19-BD640B768A4B}" type="pres">
      <dgm:prSet presAssocID="{931C5440-A477-4910-9D12-72A9F560A021}" presName="compNode" presStyleCnt="0"/>
      <dgm:spPr/>
    </dgm:pt>
    <dgm:pt modelId="{B9C0C3AB-EEBC-466B-8AA6-48A51BEB88BF}" type="pres">
      <dgm:prSet presAssocID="{931C5440-A477-4910-9D12-72A9F560A021}" presName="dummyConnPt" presStyleCnt="0"/>
      <dgm:spPr/>
    </dgm:pt>
    <dgm:pt modelId="{7065CC5A-77C4-4203-8405-7C7EF25C3158}" type="pres">
      <dgm:prSet presAssocID="{931C5440-A477-4910-9D12-72A9F560A021}" presName="node" presStyleLbl="node1" presStyleIdx="6" presStyleCnt="14">
        <dgm:presLayoutVars>
          <dgm:bulletEnabled val="1"/>
        </dgm:presLayoutVars>
      </dgm:prSet>
      <dgm:spPr/>
    </dgm:pt>
    <dgm:pt modelId="{D95BE269-10FC-4518-96F0-623C282E1030}" type="pres">
      <dgm:prSet presAssocID="{96288B13-9804-4C95-8E9A-6576E1466D1A}" presName="sibTrans" presStyleLbl="bgSibTrans2D1" presStyleIdx="6" presStyleCnt="13"/>
      <dgm:spPr/>
    </dgm:pt>
    <dgm:pt modelId="{C8A5AC87-0E5E-44B1-8EC6-8B5F7FFE7977}" type="pres">
      <dgm:prSet presAssocID="{9A7917F6-1EB4-4534-A954-B46D62480A11}" presName="compNode" presStyleCnt="0"/>
      <dgm:spPr/>
    </dgm:pt>
    <dgm:pt modelId="{5B7CE4F7-EC03-4FEC-A7DD-57F808435A8E}" type="pres">
      <dgm:prSet presAssocID="{9A7917F6-1EB4-4534-A954-B46D62480A11}" presName="dummyConnPt" presStyleCnt="0"/>
      <dgm:spPr/>
    </dgm:pt>
    <dgm:pt modelId="{F7E8CA7D-33B6-4C49-9107-1AF38CEEBB1E}" type="pres">
      <dgm:prSet presAssocID="{9A7917F6-1EB4-4534-A954-B46D62480A11}" presName="node" presStyleLbl="node1" presStyleIdx="7" presStyleCnt="14">
        <dgm:presLayoutVars>
          <dgm:bulletEnabled val="1"/>
        </dgm:presLayoutVars>
      </dgm:prSet>
      <dgm:spPr/>
    </dgm:pt>
    <dgm:pt modelId="{352FB25D-F5D0-4F6D-A03B-EAEAAB6B57BE}" type="pres">
      <dgm:prSet presAssocID="{240D3577-5EC5-4BCB-918B-C79FEB0F8F3B}" presName="sibTrans" presStyleLbl="bgSibTrans2D1" presStyleIdx="7" presStyleCnt="13"/>
      <dgm:spPr/>
    </dgm:pt>
    <dgm:pt modelId="{AC73988A-6B41-45DD-B189-55AA972C8D15}" type="pres">
      <dgm:prSet presAssocID="{AD6B75C3-28FB-4241-9A85-B830626A7A3B}" presName="compNode" presStyleCnt="0"/>
      <dgm:spPr/>
    </dgm:pt>
    <dgm:pt modelId="{49B7AE2F-6300-4BC4-904E-9CCAA67BCAD4}" type="pres">
      <dgm:prSet presAssocID="{AD6B75C3-28FB-4241-9A85-B830626A7A3B}" presName="dummyConnPt" presStyleCnt="0"/>
      <dgm:spPr/>
    </dgm:pt>
    <dgm:pt modelId="{011511F9-85B8-4119-8CEA-D50582887803}" type="pres">
      <dgm:prSet presAssocID="{AD6B75C3-28FB-4241-9A85-B830626A7A3B}" presName="node" presStyleLbl="node1" presStyleIdx="8" presStyleCnt="14">
        <dgm:presLayoutVars>
          <dgm:bulletEnabled val="1"/>
        </dgm:presLayoutVars>
      </dgm:prSet>
      <dgm:spPr/>
    </dgm:pt>
    <dgm:pt modelId="{7A804F26-007B-4292-85E9-ADC5D9492610}" type="pres">
      <dgm:prSet presAssocID="{257682AB-B562-4D11-B003-1294D8AA4222}" presName="sibTrans" presStyleLbl="bgSibTrans2D1" presStyleIdx="8" presStyleCnt="13"/>
      <dgm:spPr/>
    </dgm:pt>
    <dgm:pt modelId="{7BE295FD-AA8F-4A14-A5E9-3EEA2ABBEA51}" type="pres">
      <dgm:prSet presAssocID="{9209787B-7EF5-4365-82C0-F9F5FA7C5605}" presName="compNode" presStyleCnt="0"/>
      <dgm:spPr/>
    </dgm:pt>
    <dgm:pt modelId="{27AC3F02-CF6C-4309-986F-7C0C84F41CF1}" type="pres">
      <dgm:prSet presAssocID="{9209787B-7EF5-4365-82C0-F9F5FA7C5605}" presName="dummyConnPt" presStyleCnt="0"/>
      <dgm:spPr/>
    </dgm:pt>
    <dgm:pt modelId="{F1D72796-4065-46F3-B0A5-CC689FDDAC91}" type="pres">
      <dgm:prSet presAssocID="{9209787B-7EF5-4365-82C0-F9F5FA7C5605}" presName="node" presStyleLbl="node1" presStyleIdx="9" presStyleCnt="14">
        <dgm:presLayoutVars>
          <dgm:bulletEnabled val="1"/>
        </dgm:presLayoutVars>
      </dgm:prSet>
      <dgm:spPr/>
    </dgm:pt>
    <dgm:pt modelId="{2E52202A-216D-4010-9992-7444EA5DC6B8}" type="pres">
      <dgm:prSet presAssocID="{0805F6C8-CB42-478D-81CF-79DCA4F5806B}" presName="sibTrans" presStyleLbl="bgSibTrans2D1" presStyleIdx="9" presStyleCnt="13"/>
      <dgm:spPr/>
    </dgm:pt>
    <dgm:pt modelId="{AA9596E1-4F31-4620-83C1-70F97AF1C4B6}" type="pres">
      <dgm:prSet presAssocID="{F8ED5A1E-50E3-4F3E-8969-755E32D6FCD9}" presName="compNode" presStyleCnt="0"/>
      <dgm:spPr/>
    </dgm:pt>
    <dgm:pt modelId="{27A32B9D-8327-49F5-92F1-9E643A2A2203}" type="pres">
      <dgm:prSet presAssocID="{F8ED5A1E-50E3-4F3E-8969-755E32D6FCD9}" presName="dummyConnPt" presStyleCnt="0"/>
      <dgm:spPr/>
    </dgm:pt>
    <dgm:pt modelId="{DDFAF94D-6DCE-45BD-8D6C-F8F3DE278B53}" type="pres">
      <dgm:prSet presAssocID="{F8ED5A1E-50E3-4F3E-8969-755E32D6FCD9}" presName="node" presStyleLbl="node1" presStyleIdx="10" presStyleCnt="14">
        <dgm:presLayoutVars>
          <dgm:bulletEnabled val="1"/>
        </dgm:presLayoutVars>
      </dgm:prSet>
      <dgm:spPr/>
    </dgm:pt>
    <dgm:pt modelId="{05A9F27F-1A80-4138-94B7-0A983205B2FD}" type="pres">
      <dgm:prSet presAssocID="{7394B208-EB96-4B00-B95A-A2AF0B81FEBB}" presName="sibTrans" presStyleLbl="bgSibTrans2D1" presStyleIdx="10" presStyleCnt="13"/>
      <dgm:spPr/>
    </dgm:pt>
    <dgm:pt modelId="{B1687FFE-E855-4064-9E30-32D831003A74}" type="pres">
      <dgm:prSet presAssocID="{4B2AF1BD-9384-4CE7-B17B-4FB31999515F}" presName="compNode" presStyleCnt="0"/>
      <dgm:spPr/>
    </dgm:pt>
    <dgm:pt modelId="{53770E2D-B4F9-4A53-A2C5-646C7CDAE90A}" type="pres">
      <dgm:prSet presAssocID="{4B2AF1BD-9384-4CE7-B17B-4FB31999515F}" presName="dummyConnPt" presStyleCnt="0"/>
      <dgm:spPr/>
    </dgm:pt>
    <dgm:pt modelId="{104449C8-6523-4EF2-95A5-3A8578E6BDA1}" type="pres">
      <dgm:prSet presAssocID="{4B2AF1BD-9384-4CE7-B17B-4FB31999515F}" presName="node" presStyleLbl="node1" presStyleIdx="11" presStyleCnt="14">
        <dgm:presLayoutVars>
          <dgm:bulletEnabled val="1"/>
        </dgm:presLayoutVars>
      </dgm:prSet>
      <dgm:spPr/>
    </dgm:pt>
    <dgm:pt modelId="{95F14892-7900-4A2F-B454-9DA3BC8DC10C}" type="pres">
      <dgm:prSet presAssocID="{0A774566-869D-4A44-B583-6E60AD9CF6DF}" presName="sibTrans" presStyleLbl="bgSibTrans2D1" presStyleIdx="11" presStyleCnt="13"/>
      <dgm:spPr/>
    </dgm:pt>
    <dgm:pt modelId="{36D0904D-6384-4A4E-B87A-BFFF5262A743}" type="pres">
      <dgm:prSet presAssocID="{8F2C53E2-CC86-4659-9120-D095E986826D}" presName="compNode" presStyleCnt="0"/>
      <dgm:spPr/>
    </dgm:pt>
    <dgm:pt modelId="{2FB3AC74-E64E-4C08-86A1-66306C9DD80D}" type="pres">
      <dgm:prSet presAssocID="{8F2C53E2-CC86-4659-9120-D095E986826D}" presName="dummyConnPt" presStyleCnt="0"/>
      <dgm:spPr/>
    </dgm:pt>
    <dgm:pt modelId="{769CF981-76BA-451F-BACF-8679A7C919B7}" type="pres">
      <dgm:prSet presAssocID="{8F2C53E2-CC86-4659-9120-D095E986826D}" presName="node" presStyleLbl="node1" presStyleIdx="12" presStyleCnt="14">
        <dgm:presLayoutVars>
          <dgm:bulletEnabled val="1"/>
        </dgm:presLayoutVars>
      </dgm:prSet>
      <dgm:spPr/>
    </dgm:pt>
    <dgm:pt modelId="{8F45D3F2-33C5-49F9-8836-B765E5E0EC96}" type="pres">
      <dgm:prSet presAssocID="{7989C5A9-534F-4F3C-8988-E693F10A95A5}" presName="sibTrans" presStyleLbl="bgSibTrans2D1" presStyleIdx="12" presStyleCnt="13"/>
      <dgm:spPr/>
    </dgm:pt>
    <dgm:pt modelId="{46032BC6-2224-449E-AC60-8641815805E8}" type="pres">
      <dgm:prSet presAssocID="{B9630B21-B177-40F0-910E-E39157E5D2A8}" presName="compNode" presStyleCnt="0"/>
      <dgm:spPr/>
    </dgm:pt>
    <dgm:pt modelId="{9FCB2340-00F2-4CC4-9CDF-458D204EEDD9}" type="pres">
      <dgm:prSet presAssocID="{B9630B21-B177-40F0-910E-E39157E5D2A8}" presName="dummyConnPt" presStyleCnt="0"/>
      <dgm:spPr/>
    </dgm:pt>
    <dgm:pt modelId="{CE80B0A0-83AE-40C4-9D65-7645B03F4DE5}" type="pres">
      <dgm:prSet presAssocID="{B9630B21-B177-40F0-910E-E39157E5D2A8}" presName="node" presStyleLbl="node1" presStyleIdx="13" presStyleCnt="14">
        <dgm:presLayoutVars>
          <dgm:bulletEnabled val="1"/>
        </dgm:presLayoutVars>
      </dgm:prSet>
      <dgm:spPr/>
    </dgm:pt>
  </dgm:ptLst>
  <dgm:cxnLst>
    <dgm:cxn modelId="{8684BA04-C5E7-47F3-BCA4-F603362554D4}" type="presOf" srcId="{C2E77A02-09F5-4E59-962F-790DED354B34}" destId="{B3E49B08-E17F-4A85-ACB9-A7F6990FC769}" srcOrd="0" destOrd="0" presId="urn:microsoft.com/office/officeart/2005/8/layout/bProcess4"/>
    <dgm:cxn modelId="{1AF43B1A-36DA-4083-9628-54A706CD6B61}" srcId="{656E60EA-8DC2-4C0D-A83D-364E43639F24}" destId="{6EE0B238-26B8-414B-A86B-3D0E4980F6CF}" srcOrd="1" destOrd="0" parTransId="{913D3896-FC62-47CB-B5A3-11D8C1C29B1E}" sibTransId="{81A8315C-368B-4683-818C-1A02AE7F92DF}"/>
    <dgm:cxn modelId="{77E9EC1D-0D5D-440C-9BF5-0988210BB4E3}" type="presOf" srcId="{334E0022-8F80-4A1F-BC71-54A73E10952A}" destId="{98A58BD0-768D-4B06-AD02-A1EF84D32260}" srcOrd="0" destOrd="0" presId="urn:microsoft.com/office/officeart/2005/8/layout/bProcess4"/>
    <dgm:cxn modelId="{33C8AB22-70B4-4C12-B198-52130B46783A}" type="presOf" srcId="{931C5440-A477-4910-9D12-72A9F560A021}" destId="{7065CC5A-77C4-4203-8405-7C7EF25C3158}" srcOrd="0" destOrd="0" presId="urn:microsoft.com/office/officeart/2005/8/layout/bProcess4"/>
    <dgm:cxn modelId="{BFD3FE2B-608B-45B2-BACA-0E4B7A55914A}" type="presOf" srcId="{656E60EA-8DC2-4C0D-A83D-364E43639F24}" destId="{6A2C5948-05FA-4AC0-B52E-2DF0C1D36060}" srcOrd="0" destOrd="0" presId="urn:microsoft.com/office/officeart/2005/8/layout/bProcess4"/>
    <dgm:cxn modelId="{7BB4052C-4FAC-4974-8668-43AA8225BFDC}" type="presOf" srcId="{6EE0B238-26B8-414B-A86B-3D0E4980F6CF}" destId="{660E82DE-D23A-4F0A-A036-F767A80EAF41}" srcOrd="0" destOrd="0" presId="urn:microsoft.com/office/officeart/2005/8/layout/bProcess4"/>
    <dgm:cxn modelId="{27C14130-B85A-4961-B453-1947D22C7083}" srcId="{656E60EA-8DC2-4C0D-A83D-364E43639F24}" destId="{8F2C53E2-CC86-4659-9120-D095E986826D}" srcOrd="12" destOrd="0" parTransId="{213FC3E3-E9D1-4021-8741-760073F54407}" sibTransId="{7989C5A9-534F-4F3C-8988-E693F10A95A5}"/>
    <dgm:cxn modelId="{CE71B335-FCAC-43EF-ABC6-6656E7A19D93}" srcId="{656E60EA-8DC2-4C0D-A83D-364E43639F24}" destId="{B9630B21-B177-40F0-910E-E39157E5D2A8}" srcOrd="13" destOrd="0" parTransId="{24786408-35D9-4D74-9D3A-CB60B4A86EEF}" sibTransId="{BBB4C96A-3737-4AA0-8488-4C240A718236}"/>
    <dgm:cxn modelId="{551B4136-79FD-4F2C-A960-B011914024F4}" srcId="{656E60EA-8DC2-4C0D-A83D-364E43639F24}" destId="{4B2AF1BD-9384-4CE7-B17B-4FB31999515F}" srcOrd="11" destOrd="0" parTransId="{47EA0AF5-7788-4735-816D-A7522E4B2EBD}" sibTransId="{0A774566-869D-4A44-B583-6E60AD9CF6DF}"/>
    <dgm:cxn modelId="{E4724F3E-3FCB-47C1-B55E-1ED0E912A4BB}" type="presOf" srcId="{9A7917F6-1EB4-4534-A954-B46D62480A11}" destId="{F7E8CA7D-33B6-4C49-9107-1AF38CEEBB1E}" srcOrd="0" destOrd="0" presId="urn:microsoft.com/office/officeart/2005/8/layout/bProcess4"/>
    <dgm:cxn modelId="{9E28DD5D-20AD-4629-96CD-C2FA4FE51978}" type="presOf" srcId="{0805F6C8-CB42-478D-81CF-79DCA4F5806B}" destId="{2E52202A-216D-4010-9992-7444EA5DC6B8}" srcOrd="0" destOrd="0" presId="urn:microsoft.com/office/officeart/2005/8/layout/bProcess4"/>
    <dgm:cxn modelId="{4F39335F-E148-4686-A7C4-30286C27CBC0}" srcId="{656E60EA-8DC2-4C0D-A83D-364E43639F24}" destId="{9209787B-7EF5-4365-82C0-F9F5FA7C5605}" srcOrd="9" destOrd="0" parTransId="{8FDD501D-35BB-492E-8B62-CC07E70AB51E}" sibTransId="{0805F6C8-CB42-478D-81CF-79DCA4F5806B}"/>
    <dgm:cxn modelId="{6FC7D662-BB1C-4CA5-B6CC-6570F40600AB}" type="presOf" srcId="{8F2C53E2-CC86-4659-9120-D095E986826D}" destId="{769CF981-76BA-451F-BACF-8679A7C919B7}" srcOrd="0" destOrd="0" presId="urn:microsoft.com/office/officeart/2005/8/layout/bProcess4"/>
    <dgm:cxn modelId="{29A82464-3786-4134-BCB4-87D7658EFC3D}" type="presOf" srcId="{70EED7B3-3414-40BD-A722-83B79D971145}" destId="{FC9EB075-B0FB-40FC-AF5E-2A73897A8BA8}" srcOrd="0" destOrd="0" presId="urn:microsoft.com/office/officeart/2005/8/layout/bProcess4"/>
    <dgm:cxn modelId="{BCF78247-22B3-4857-AA6B-5613FBB78A67}" type="presOf" srcId="{257682AB-B562-4D11-B003-1294D8AA4222}" destId="{7A804F26-007B-4292-85E9-ADC5D9492610}" srcOrd="0" destOrd="0" presId="urn:microsoft.com/office/officeart/2005/8/layout/bProcess4"/>
    <dgm:cxn modelId="{E4862748-6878-4929-99F1-6D9F5E3C2ABC}" srcId="{656E60EA-8DC2-4C0D-A83D-364E43639F24}" destId="{2056A776-3EBD-4A2A-82BF-B3002A17881C}" srcOrd="2" destOrd="0" parTransId="{A59502A3-EF6B-428C-9C34-047E6890385F}" sibTransId="{74BAC079-2A0D-47AB-9FFA-019AB2D65980}"/>
    <dgm:cxn modelId="{88180B6D-47D4-490F-88AF-388FB931199F}" type="presOf" srcId="{2056A776-3EBD-4A2A-82BF-B3002A17881C}" destId="{E1EB111F-0339-4A7A-A855-35015126C4A6}" srcOrd="0" destOrd="0" presId="urn:microsoft.com/office/officeart/2005/8/layout/bProcess4"/>
    <dgm:cxn modelId="{0F243572-9D18-4819-A7D2-F982D909A7E8}" type="presOf" srcId="{B9630B21-B177-40F0-910E-E39157E5D2A8}" destId="{CE80B0A0-83AE-40C4-9D65-7645B03F4DE5}" srcOrd="0" destOrd="0" presId="urn:microsoft.com/office/officeart/2005/8/layout/bProcess4"/>
    <dgm:cxn modelId="{46017452-2FC5-4E93-B169-5D4DF2627B48}" type="presOf" srcId="{9209787B-7EF5-4365-82C0-F9F5FA7C5605}" destId="{F1D72796-4065-46F3-B0A5-CC689FDDAC91}" srcOrd="0" destOrd="0" presId="urn:microsoft.com/office/officeart/2005/8/layout/bProcess4"/>
    <dgm:cxn modelId="{6E224975-E523-4015-A962-34E604629279}" type="presOf" srcId="{F6C179E2-CEFD-4E04-8056-1C998AD40BA9}" destId="{5BCC446C-DE25-48EF-9C3C-C63069D32225}" srcOrd="0" destOrd="0" presId="urn:microsoft.com/office/officeart/2005/8/layout/bProcess4"/>
    <dgm:cxn modelId="{5A48E35A-390A-4953-BB0C-A81E1420C209}" type="presOf" srcId="{4B2AF1BD-9384-4CE7-B17B-4FB31999515F}" destId="{104449C8-6523-4EF2-95A5-3A8578E6BDA1}" srcOrd="0" destOrd="0" presId="urn:microsoft.com/office/officeart/2005/8/layout/bProcess4"/>
    <dgm:cxn modelId="{FA452986-BFF4-4FFB-AFF4-291EFBF190FB}" srcId="{656E60EA-8DC2-4C0D-A83D-364E43639F24}" destId="{70EED7B3-3414-40BD-A722-83B79D971145}" srcOrd="5" destOrd="0" parTransId="{7C3C33CF-D8D5-4114-9585-878148931041}" sibTransId="{FEF99600-7F28-43A6-B0A8-D303D9C03DF7}"/>
    <dgm:cxn modelId="{C9EF5B92-8633-421E-AB00-667DCAAAA24A}" type="presOf" srcId="{1D5E959D-A40E-497E-A8CB-D4EFD9C82588}" destId="{1E53BEF6-6F7B-4227-8104-3E7C253BDB7F}" srcOrd="0" destOrd="0" presId="urn:microsoft.com/office/officeart/2005/8/layout/bProcess4"/>
    <dgm:cxn modelId="{315C8C9A-DFFE-4DCC-A385-6557B8C04B98}" type="presOf" srcId="{96288B13-9804-4C95-8E9A-6576E1466D1A}" destId="{D95BE269-10FC-4518-96F0-623C282E1030}" srcOrd="0" destOrd="0" presId="urn:microsoft.com/office/officeart/2005/8/layout/bProcess4"/>
    <dgm:cxn modelId="{65BFFAA4-A867-4CD5-A24A-873AD3BE90E2}" type="presOf" srcId="{D4765C29-42C0-4BBB-9AF2-AC5462D9918C}" destId="{CFAE28D9-FB45-4E40-85CF-0E08A263FA9B}" srcOrd="0" destOrd="0" presId="urn:microsoft.com/office/officeart/2005/8/layout/bProcess4"/>
    <dgm:cxn modelId="{CA3157A9-4D8F-4312-9E57-558123546D7F}" type="presOf" srcId="{F62CD423-450F-445B-9C83-166B34AFD4E4}" destId="{A8274E20-A73D-47E9-868E-31BAC8DC27F6}" srcOrd="0" destOrd="0" presId="urn:microsoft.com/office/officeart/2005/8/layout/bProcess4"/>
    <dgm:cxn modelId="{3B0AA9B9-43CA-4E18-9771-3FBD5A2071CF}" srcId="{656E60EA-8DC2-4C0D-A83D-364E43639F24}" destId="{931C5440-A477-4910-9D12-72A9F560A021}" srcOrd="6" destOrd="0" parTransId="{C0DB64BA-A8ED-42A8-A9CC-0C65C1DB06E0}" sibTransId="{96288B13-9804-4C95-8E9A-6576E1466D1A}"/>
    <dgm:cxn modelId="{C30B46BA-B80C-469C-963D-53525A07AFF6}" srcId="{656E60EA-8DC2-4C0D-A83D-364E43639F24}" destId="{9A7917F6-1EB4-4534-A954-B46D62480A11}" srcOrd="7" destOrd="0" parTransId="{A8E77FE6-E454-4547-944B-6D0035C82A84}" sibTransId="{240D3577-5EC5-4BCB-918B-C79FEB0F8F3B}"/>
    <dgm:cxn modelId="{063BA5BA-4722-4398-B4CA-A50594C544D1}" type="presOf" srcId="{240D3577-5EC5-4BCB-918B-C79FEB0F8F3B}" destId="{352FB25D-F5D0-4F6D-A03B-EAEAAB6B57BE}" srcOrd="0" destOrd="0" presId="urn:microsoft.com/office/officeart/2005/8/layout/bProcess4"/>
    <dgm:cxn modelId="{DC864AC5-ABAA-46FF-8E23-6E2CB0D902D7}" srcId="{656E60EA-8DC2-4C0D-A83D-364E43639F24}" destId="{F6C179E2-CEFD-4E04-8056-1C998AD40BA9}" srcOrd="4" destOrd="0" parTransId="{3655AEE2-C482-42E9-BD43-06515CCE6BCF}" sibTransId="{334E0022-8F80-4A1F-BC71-54A73E10952A}"/>
    <dgm:cxn modelId="{629F05C6-A6D8-491D-A3ED-7E920862122E}" type="presOf" srcId="{7394B208-EB96-4B00-B95A-A2AF0B81FEBB}" destId="{05A9F27F-1A80-4138-94B7-0A983205B2FD}" srcOrd="0" destOrd="0" presId="urn:microsoft.com/office/officeart/2005/8/layout/bProcess4"/>
    <dgm:cxn modelId="{3FB3AACC-C3BF-4F6C-A75C-CBFE8C68721A}" srcId="{656E60EA-8DC2-4C0D-A83D-364E43639F24}" destId="{C2E77A02-09F5-4E59-962F-790DED354B34}" srcOrd="3" destOrd="0" parTransId="{907EA6D3-3ACC-42AC-8030-E4CE59069075}" sibTransId="{D4765C29-42C0-4BBB-9AF2-AC5462D9918C}"/>
    <dgm:cxn modelId="{23E763D2-1452-4FE3-9026-7AA5AC21324D}" type="presOf" srcId="{0A774566-869D-4A44-B583-6E60AD9CF6DF}" destId="{95F14892-7900-4A2F-B454-9DA3BC8DC10C}" srcOrd="0" destOrd="0" presId="urn:microsoft.com/office/officeart/2005/8/layout/bProcess4"/>
    <dgm:cxn modelId="{BA73D9D7-BC39-4D16-B13A-B35BFEC1B081}" srcId="{656E60EA-8DC2-4C0D-A83D-364E43639F24}" destId="{1D5E959D-A40E-497E-A8CB-D4EFD9C82588}" srcOrd="0" destOrd="0" parTransId="{51D8D370-0A10-4B60-86A8-BEBD8566B5E6}" sibTransId="{F62CD423-450F-445B-9C83-166B34AFD4E4}"/>
    <dgm:cxn modelId="{55251EDE-AAAA-4103-9B99-BEB3C1C8087F}" type="presOf" srcId="{F8ED5A1E-50E3-4F3E-8969-755E32D6FCD9}" destId="{DDFAF94D-6DCE-45BD-8D6C-F8F3DE278B53}" srcOrd="0" destOrd="0" presId="urn:microsoft.com/office/officeart/2005/8/layout/bProcess4"/>
    <dgm:cxn modelId="{FBD1FDDF-20EF-4494-95B3-86790FA3CE76}" type="presOf" srcId="{81A8315C-368B-4683-818C-1A02AE7F92DF}" destId="{AC8304AF-9025-41B3-AB8A-4FE3CBDEF57A}" srcOrd="0" destOrd="0" presId="urn:microsoft.com/office/officeart/2005/8/layout/bProcess4"/>
    <dgm:cxn modelId="{93C747E1-AC8A-4AF3-8AA0-1E81C597DFAF}" srcId="{656E60EA-8DC2-4C0D-A83D-364E43639F24}" destId="{F8ED5A1E-50E3-4F3E-8969-755E32D6FCD9}" srcOrd="10" destOrd="0" parTransId="{F61C5DA9-4A21-4566-8384-405DEE85F731}" sibTransId="{7394B208-EB96-4B00-B95A-A2AF0B81FEBB}"/>
    <dgm:cxn modelId="{6BFEC0E5-1CFE-4C8F-80AF-960DC42E604F}" type="presOf" srcId="{AD6B75C3-28FB-4241-9A85-B830626A7A3B}" destId="{011511F9-85B8-4119-8CEA-D50582887803}" srcOrd="0" destOrd="0" presId="urn:microsoft.com/office/officeart/2005/8/layout/bProcess4"/>
    <dgm:cxn modelId="{3B515EEC-A2AE-41CA-BF4D-5CFB5384B034}" srcId="{656E60EA-8DC2-4C0D-A83D-364E43639F24}" destId="{AD6B75C3-28FB-4241-9A85-B830626A7A3B}" srcOrd="8" destOrd="0" parTransId="{6806E6AF-7061-4E7E-91CF-9BE07963F596}" sibTransId="{257682AB-B562-4D11-B003-1294D8AA4222}"/>
    <dgm:cxn modelId="{17D80EF4-83BE-45CF-A8BF-751F03689DF5}" type="presOf" srcId="{FEF99600-7F28-43A6-B0A8-D303D9C03DF7}" destId="{6B4D62E8-0413-46E3-BC9B-2DFABB67394B}" srcOrd="0" destOrd="0" presId="urn:microsoft.com/office/officeart/2005/8/layout/bProcess4"/>
    <dgm:cxn modelId="{A600F4F5-78E2-42EE-8C63-595A68D97056}" type="presOf" srcId="{74BAC079-2A0D-47AB-9FFA-019AB2D65980}" destId="{4E2B6D7A-17C1-4FA2-9C40-9EC578E2C5D7}" srcOrd="0" destOrd="0" presId="urn:microsoft.com/office/officeart/2005/8/layout/bProcess4"/>
    <dgm:cxn modelId="{2FA105FD-BC38-4031-893D-1327A00DB8A5}" type="presOf" srcId="{7989C5A9-534F-4F3C-8988-E693F10A95A5}" destId="{8F45D3F2-33C5-49F9-8836-B765E5E0EC96}" srcOrd="0" destOrd="0" presId="urn:microsoft.com/office/officeart/2005/8/layout/bProcess4"/>
    <dgm:cxn modelId="{2B3E1F4F-4096-4BB9-ACFD-7DF0F0FE5617}" type="presParOf" srcId="{6A2C5948-05FA-4AC0-B52E-2DF0C1D36060}" destId="{87C953B5-CCD9-4231-82B3-C42BB3787C8A}" srcOrd="0" destOrd="0" presId="urn:microsoft.com/office/officeart/2005/8/layout/bProcess4"/>
    <dgm:cxn modelId="{1DDC741C-CCB5-4712-B9D2-E967333C56ED}" type="presParOf" srcId="{87C953B5-CCD9-4231-82B3-C42BB3787C8A}" destId="{31C57C1E-96B9-4239-BB4B-ACF5592AAB02}" srcOrd="0" destOrd="0" presId="urn:microsoft.com/office/officeart/2005/8/layout/bProcess4"/>
    <dgm:cxn modelId="{ED3B7DDE-36EF-4523-AFC4-19D939EE6D84}" type="presParOf" srcId="{87C953B5-CCD9-4231-82B3-C42BB3787C8A}" destId="{1E53BEF6-6F7B-4227-8104-3E7C253BDB7F}" srcOrd="1" destOrd="0" presId="urn:microsoft.com/office/officeart/2005/8/layout/bProcess4"/>
    <dgm:cxn modelId="{D4DB9E41-7906-4642-96ED-6B510B6A61A7}" type="presParOf" srcId="{6A2C5948-05FA-4AC0-B52E-2DF0C1D36060}" destId="{A8274E20-A73D-47E9-868E-31BAC8DC27F6}" srcOrd="1" destOrd="0" presId="urn:microsoft.com/office/officeart/2005/8/layout/bProcess4"/>
    <dgm:cxn modelId="{F8790834-E4A1-4616-BDAE-38E8358DB191}" type="presParOf" srcId="{6A2C5948-05FA-4AC0-B52E-2DF0C1D36060}" destId="{6D4283C1-C532-4F80-9E62-39FD9CCAB02F}" srcOrd="2" destOrd="0" presId="urn:microsoft.com/office/officeart/2005/8/layout/bProcess4"/>
    <dgm:cxn modelId="{1F37923D-379D-46B7-B3BC-BADBD19DBA70}" type="presParOf" srcId="{6D4283C1-C532-4F80-9E62-39FD9CCAB02F}" destId="{941B3FF7-56FA-43C2-A671-C63616EED150}" srcOrd="0" destOrd="0" presId="urn:microsoft.com/office/officeart/2005/8/layout/bProcess4"/>
    <dgm:cxn modelId="{C9F44B9A-E500-43E2-AE8E-E1D73A553C4E}" type="presParOf" srcId="{6D4283C1-C532-4F80-9E62-39FD9CCAB02F}" destId="{660E82DE-D23A-4F0A-A036-F767A80EAF41}" srcOrd="1" destOrd="0" presId="urn:microsoft.com/office/officeart/2005/8/layout/bProcess4"/>
    <dgm:cxn modelId="{7CA75802-F73F-4245-8910-F515709435C0}" type="presParOf" srcId="{6A2C5948-05FA-4AC0-B52E-2DF0C1D36060}" destId="{AC8304AF-9025-41B3-AB8A-4FE3CBDEF57A}" srcOrd="3" destOrd="0" presId="urn:microsoft.com/office/officeart/2005/8/layout/bProcess4"/>
    <dgm:cxn modelId="{79BDB8D8-838E-4DB8-8AA0-8A1506FD2AB6}" type="presParOf" srcId="{6A2C5948-05FA-4AC0-B52E-2DF0C1D36060}" destId="{EEDB54D7-9593-4A7A-AA6E-1FF74ECB64A6}" srcOrd="4" destOrd="0" presId="urn:microsoft.com/office/officeart/2005/8/layout/bProcess4"/>
    <dgm:cxn modelId="{A92B416D-9372-4C0E-87CD-DA3367390F6A}" type="presParOf" srcId="{EEDB54D7-9593-4A7A-AA6E-1FF74ECB64A6}" destId="{C4738317-DA9B-4F65-9086-DB445F15BA42}" srcOrd="0" destOrd="0" presId="urn:microsoft.com/office/officeart/2005/8/layout/bProcess4"/>
    <dgm:cxn modelId="{2F8E204F-6AE2-48E9-BE98-3CCBD7832DC8}" type="presParOf" srcId="{EEDB54D7-9593-4A7A-AA6E-1FF74ECB64A6}" destId="{E1EB111F-0339-4A7A-A855-35015126C4A6}" srcOrd="1" destOrd="0" presId="urn:microsoft.com/office/officeart/2005/8/layout/bProcess4"/>
    <dgm:cxn modelId="{5E60A74B-2925-44C8-A209-4153F5DA28BB}" type="presParOf" srcId="{6A2C5948-05FA-4AC0-B52E-2DF0C1D36060}" destId="{4E2B6D7A-17C1-4FA2-9C40-9EC578E2C5D7}" srcOrd="5" destOrd="0" presId="urn:microsoft.com/office/officeart/2005/8/layout/bProcess4"/>
    <dgm:cxn modelId="{F211C620-0CCF-4F9D-8CF0-560C9C280BD1}" type="presParOf" srcId="{6A2C5948-05FA-4AC0-B52E-2DF0C1D36060}" destId="{C686C00F-B85C-4491-B681-5E2C6A23FD1F}" srcOrd="6" destOrd="0" presId="urn:microsoft.com/office/officeart/2005/8/layout/bProcess4"/>
    <dgm:cxn modelId="{8F918514-3CFB-45D2-A5CB-739C5ADC518F}" type="presParOf" srcId="{C686C00F-B85C-4491-B681-5E2C6A23FD1F}" destId="{CF574C0E-B913-447C-AFCA-643237F775EB}" srcOrd="0" destOrd="0" presId="urn:microsoft.com/office/officeart/2005/8/layout/bProcess4"/>
    <dgm:cxn modelId="{4ECC680B-5AEF-4BA5-9770-A4BEBC45BEC6}" type="presParOf" srcId="{C686C00F-B85C-4491-B681-5E2C6A23FD1F}" destId="{B3E49B08-E17F-4A85-ACB9-A7F6990FC769}" srcOrd="1" destOrd="0" presId="urn:microsoft.com/office/officeart/2005/8/layout/bProcess4"/>
    <dgm:cxn modelId="{F427BB36-48C2-4C4F-AC9D-D35D30F65613}" type="presParOf" srcId="{6A2C5948-05FA-4AC0-B52E-2DF0C1D36060}" destId="{CFAE28D9-FB45-4E40-85CF-0E08A263FA9B}" srcOrd="7" destOrd="0" presId="urn:microsoft.com/office/officeart/2005/8/layout/bProcess4"/>
    <dgm:cxn modelId="{84776F2E-2842-489C-95DF-B0227F2B347A}" type="presParOf" srcId="{6A2C5948-05FA-4AC0-B52E-2DF0C1D36060}" destId="{B03E61BC-3A99-4937-8453-06D35558E66E}" srcOrd="8" destOrd="0" presId="urn:microsoft.com/office/officeart/2005/8/layout/bProcess4"/>
    <dgm:cxn modelId="{5796C5E3-41B6-45C1-AEC2-C42F533F8847}" type="presParOf" srcId="{B03E61BC-3A99-4937-8453-06D35558E66E}" destId="{6A8955E2-FC74-4EFE-A039-94227950DBD5}" srcOrd="0" destOrd="0" presId="urn:microsoft.com/office/officeart/2005/8/layout/bProcess4"/>
    <dgm:cxn modelId="{84B91780-160D-4F27-BC7B-4D58C96DF0E2}" type="presParOf" srcId="{B03E61BC-3A99-4937-8453-06D35558E66E}" destId="{5BCC446C-DE25-48EF-9C3C-C63069D32225}" srcOrd="1" destOrd="0" presId="urn:microsoft.com/office/officeart/2005/8/layout/bProcess4"/>
    <dgm:cxn modelId="{A00C3655-E057-4505-AD39-25A028C59D22}" type="presParOf" srcId="{6A2C5948-05FA-4AC0-B52E-2DF0C1D36060}" destId="{98A58BD0-768D-4B06-AD02-A1EF84D32260}" srcOrd="9" destOrd="0" presId="urn:microsoft.com/office/officeart/2005/8/layout/bProcess4"/>
    <dgm:cxn modelId="{78CB1179-12EF-487A-A085-EB5B9425E2E2}" type="presParOf" srcId="{6A2C5948-05FA-4AC0-B52E-2DF0C1D36060}" destId="{0A09F04D-4447-474A-A2EC-FDF2CEF02A82}" srcOrd="10" destOrd="0" presId="urn:microsoft.com/office/officeart/2005/8/layout/bProcess4"/>
    <dgm:cxn modelId="{DB26A139-A838-439E-A73F-5B90B22F152F}" type="presParOf" srcId="{0A09F04D-4447-474A-A2EC-FDF2CEF02A82}" destId="{63EE15BB-D0C2-40BB-A970-5828B23E8D97}" srcOrd="0" destOrd="0" presId="urn:microsoft.com/office/officeart/2005/8/layout/bProcess4"/>
    <dgm:cxn modelId="{6803FCD8-BD8B-444C-B8F9-5D69787AFD4D}" type="presParOf" srcId="{0A09F04D-4447-474A-A2EC-FDF2CEF02A82}" destId="{FC9EB075-B0FB-40FC-AF5E-2A73897A8BA8}" srcOrd="1" destOrd="0" presId="urn:microsoft.com/office/officeart/2005/8/layout/bProcess4"/>
    <dgm:cxn modelId="{C5AB88FA-F0DC-46AA-883B-1DBB725970D0}" type="presParOf" srcId="{6A2C5948-05FA-4AC0-B52E-2DF0C1D36060}" destId="{6B4D62E8-0413-46E3-BC9B-2DFABB67394B}" srcOrd="11" destOrd="0" presId="urn:microsoft.com/office/officeart/2005/8/layout/bProcess4"/>
    <dgm:cxn modelId="{8F8AF094-7895-420A-96A5-AD38E51916EB}" type="presParOf" srcId="{6A2C5948-05FA-4AC0-B52E-2DF0C1D36060}" destId="{98559242-C987-4511-8B19-BD640B768A4B}" srcOrd="12" destOrd="0" presId="urn:microsoft.com/office/officeart/2005/8/layout/bProcess4"/>
    <dgm:cxn modelId="{620728B3-9AAD-4979-BC0A-107D6F08C201}" type="presParOf" srcId="{98559242-C987-4511-8B19-BD640B768A4B}" destId="{B9C0C3AB-EEBC-466B-8AA6-48A51BEB88BF}" srcOrd="0" destOrd="0" presId="urn:microsoft.com/office/officeart/2005/8/layout/bProcess4"/>
    <dgm:cxn modelId="{CFD9E1B9-DD60-48D6-862A-DAA2DC9FBD59}" type="presParOf" srcId="{98559242-C987-4511-8B19-BD640B768A4B}" destId="{7065CC5A-77C4-4203-8405-7C7EF25C3158}" srcOrd="1" destOrd="0" presId="urn:microsoft.com/office/officeart/2005/8/layout/bProcess4"/>
    <dgm:cxn modelId="{0DFA723D-DCE9-4455-BC11-02ABB499C600}" type="presParOf" srcId="{6A2C5948-05FA-4AC0-B52E-2DF0C1D36060}" destId="{D95BE269-10FC-4518-96F0-623C282E1030}" srcOrd="13" destOrd="0" presId="urn:microsoft.com/office/officeart/2005/8/layout/bProcess4"/>
    <dgm:cxn modelId="{837BDD23-63EB-4B87-8A95-39354580AD52}" type="presParOf" srcId="{6A2C5948-05FA-4AC0-B52E-2DF0C1D36060}" destId="{C8A5AC87-0E5E-44B1-8EC6-8B5F7FFE7977}" srcOrd="14" destOrd="0" presId="urn:microsoft.com/office/officeart/2005/8/layout/bProcess4"/>
    <dgm:cxn modelId="{8B06A0E6-EE9C-46C0-8FC0-72A150B4F428}" type="presParOf" srcId="{C8A5AC87-0E5E-44B1-8EC6-8B5F7FFE7977}" destId="{5B7CE4F7-EC03-4FEC-A7DD-57F808435A8E}" srcOrd="0" destOrd="0" presId="urn:microsoft.com/office/officeart/2005/8/layout/bProcess4"/>
    <dgm:cxn modelId="{0FD9713E-6DF8-43B9-9E0F-CC5C9BD39B4D}" type="presParOf" srcId="{C8A5AC87-0E5E-44B1-8EC6-8B5F7FFE7977}" destId="{F7E8CA7D-33B6-4C49-9107-1AF38CEEBB1E}" srcOrd="1" destOrd="0" presId="urn:microsoft.com/office/officeart/2005/8/layout/bProcess4"/>
    <dgm:cxn modelId="{98F41216-4490-4EC6-BCCE-922F1F5BF986}" type="presParOf" srcId="{6A2C5948-05FA-4AC0-B52E-2DF0C1D36060}" destId="{352FB25D-F5D0-4F6D-A03B-EAEAAB6B57BE}" srcOrd="15" destOrd="0" presId="urn:microsoft.com/office/officeart/2005/8/layout/bProcess4"/>
    <dgm:cxn modelId="{5566C7DD-96E5-40A0-9257-00B3F3B01DF9}" type="presParOf" srcId="{6A2C5948-05FA-4AC0-B52E-2DF0C1D36060}" destId="{AC73988A-6B41-45DD-B189-55AA972C8D15}" srcOrd="16" destOrd="0" presId="urn:microsoft.com/office/officeart/2005/8/layout/bProcess4"/>
    <dgm:cxn modelId="{6743EB1D-D3B4-40BA-BF84-05E3EE9B2E8E}" type="presParOf" srcId="{AC73988A-6B41-45DD-B189-55AA972C8D15}" destId="{49B7AE2F-6300-4BC4-904E-9CCAA67BCAD4}" srcOrd="0" destOrd="0" presId="urn:microsoft.com/office/officeart/2005/8/layout/bProcess4"/>
    <dgm:cxn modelId="{BAD9EA85-2984-4729-A0BA-8A0EF6616CDF}" type="presParOf" srcId="{AC73988A-6B41-45DD-B189-55AA972C8D15}" destId="{011511F9-85B8-4119-8CEA-D50582887803}" srcOrd="1" destOrd="0" presId="urn:microsoft.com/office/officeart/2005/8/layout/bProcess4"/>
    <dgm:cxn modelId="{F8CCAB6E-53D6-450D-BAD9-F569F92328E1}" type="presParOf" srcId="{6A2C5948-05FA-4AC0-B52E-2DF0C1D36060}" destId="{7A804F26-007B-4292-85E9-ADC5D9492610}" srcOrd="17" destOrd="0" presId="urn:microsoft.com/office/officeart/2005/8/layout/bProcess4"/>
    <dgm:cxn modelId="{4263A6EA-E149-4493-A13B-0FEC9EC012E1}" type="presParOf" srcId="{6A2C5948-05FA-4AC0-B52E-2DF0C1D36060}" destId="{7BE295FD-AA8F-4A14-A5E9-3EEA2ABBEA51}" srcOrd="18" destOrd="0" presId="urn:microsoft.com/office/officeart/2005/8/layout/bProcess4"/>
    <dgm:cxn modelId="{0FD647B0-0022-4CF9-86D9-7C7E68CF1364}" type="presParOf" srcId="{7BE295FD-AA8F-4A14-A5E9-3EEA2ABBEA51}" destId="{27AC3F02-CF6C-4309-986F-7C0C84F41CF1}" srcOrd="0" destOrd="0" presId="urn:microsoft.com/office/officeart/2005/8/layout/bProcess4"/>
    <dgm:cxn modelId="{1D825183-EE85-4014-BBB5-BF78AFC850A9}" type="presParOf" srcId="{7BE295FD-AA8F-4A14-A5E9-3EEA2ABBEA51}" destId="{F1D72796-4065-46F3-B0A5-CC689FDDAC91}" srcOrd="1" destOrd="0" presId="urn:microsoft.com/office/officeart/2005/8/layout/bProcess4"/>
    <dgm:cxn modelId="{CE304D63-D688-43E9-A978-E5BFC762D7F8}" type="presParOf" srcId="{6A2C5948-05FA-4AC0-B52E-2DF0C1D36060}" destId="{2E52202A-216D-4010-9992-7444EA5DC6B8}" srcOrd="19" destOrd="0" presId="urn:microsoft.com/office/officeart/2005/8/layout/bProcess4"/>
    <dgm:cxn modelId="{A72CF804-EF98-4DD0-BD08-C1F30C47A942}" type="presParOf" srcId="{6A2C5948-05FA-4AC0-B52E-2DF0C1D36060}" destId="{AA9596E1-4F31-4620-83C1-70F97AF1C4B6}" srcOrd="20" destOrd="0" presId="urn:microsoft.com/office/officeart/2005/8/layout/bProcess4"/>
    <dgm:cxn modelId="{0271E90C-0A49-4698-B95E-01E6A176D059}" type="presParOf" srcId="{AA9596E1-4F31-4620-83C1-70F97AF1C4B6}" destId="{27A32B9D-8327-49F5-92F1-9E643A2A2203}" srcOrd="0" destOrd="0" presId="urn:microsoft.com/office/officeart/2005/8/layout/bProcess4"/>
    <dgm:cxn modelId="{C496701E-7EE0-4005-A5E4-47E261107367}" type="presParOf" srcId="{AA9596E1-4F31-4620-83C1-70F97AF1C4B6}" destId="{DDFAF94D-6DCE-45BD-8D6C-F8F3DE278B53}" srcOrd="1" destOrd="0" presId="urn:microsoft.com/office/officeart/2005/8/layout/bProcess4"/>
    <dgm:cxn modelId="{442E77D9-C5C3-4D0E-B535-860EC9A91BB0}" type="presParOf" srcId="{6A2C5948-05FA-4AC0-B52E-2DF0C1D36060}" destId="{05A9F27F-1A80-4138-94B7-0A983205B2FD}" srcOrd="21" destOrd="0" presId="urn:microsoft.com/office/officeart/2005/8/layout/bProcess4"/>
    <dgm:cxn modelId="{0B7C94A0-2616-4BF0-8C6E-D93891CFA919}" type="presParOf" srcId="{6A2C5948-05FA-4AC0-B52E-2DF0C1D36060}" destId="{B1687FFE-E855-4064-9E30-32D831003A74}" srcOrd="22" destOrd="0" presId="urn:microsoft.com/office/officeart/2005/8/layout/bProcess4"/>
    <dgm:cxn modelId="{16266F13-0FA4-4BF2-B1A7-AF6BB1166779}" type="presParOf" srcId="{B1687FFE-E855-4064-9E30-32D831003A74}" destId="{53770E2D-B4F9-4A53-A2C5-646C7CDAE90A}" srcOrd="0" destOrd="0" presId="urn:microsoft.com/office/officeart/2005/8/layout/bProcess4"/>
    <dgm:cxn modelId="{20861BCB-BA2E-449D-8DAA-4485F59A0135}" type="presParOf" srcId="{B1687FFE-E855-4064-9E30-32D831003A74}" destId="{104449C8-6523-4EF2-95A5-3A8578E6BDA1}" srcOrd="1" destOrd="0" presId="urn:microsoft.com/office/officeart/2005/8/layout/bProcess4"/>
    <dgm:cxn modelId="{AFB1F085-523E-4116-BFC2-50E90E606AA5}" type="presParOf" srcId="{6A2C5948-05FA-4AC0-B52E-2DF0C1D36060}" destId="{95F14892-7900-4A2F-B454-9DA3BC8DC10C}" srcOrd="23" destOrd="0" presId="urn:microsoft.com/office/officeart/2005/8/layout/bProcess4"/>
    <dgm:cxn modelId="{8E701EE1-7DCB-4D46-8A86-BE2BDFDB52F7}" type="presParOf" srcId="{6A2C5948-05FA-4AC0-B52E-2DF0C1D36060}" destId="{36D0904D-6384-4A4E-B87A-BFFF5262A743}" srcOrd="24" destOrd="0" presId="urn:microsoft.com/office/officeart/2005/8/layout/bProcess4"/>
    <dgm:cxn modelId="{720638AA-3B8E-43D9-B44B-1FE6EF4604B2}" type="presParOf" srcId="{36D0904D-6384-4A4E-B87A-BFFF5262A743}" destId="{2FB3AC74-E64E-4C08-86A1-66306C9DD80D}" srcOrd="0" destOrd="0" presId="urn:microsoft.com/office/officeart/2005/8/layout/bProcess4"/>
    <dgm:cxn modelId="{ACDD0BFF-60AA-443F-8F12-0AF6CFFE078A}" type="presParOf" srcId="{36D0904D-6384-4A4E-B87A-BFFF5262A743}" destId="{769CF981-76BA-451F-BACF-8679A7C919B7}" srcOrd="1" destOrd="0" presId="urn:microsoft.com/office/officeart/2005/8/layout/bProcess4"/>
    <dgm:cxn modelId="{19EE2BEF-5836-4B1D-B536-2AE4C1C58CC7}" type="presParOf" srcId="{6A2C5948-05FA-4AC0-B52E-2DF0C1D36060}" destId="{8F45D3F2-33C5-49F9-8836-B765E5E0EC96}" srcOrd="25" destOrd="0" presId="urn:microsoft.com/office/officeart/2005/8/layout/bProcess4"/>
    <dgm:cxn modelId="{C50631E2-04D5-4A0D-8204-06F05FD66267}" type="presParOf" srcId="{6A2C5948-05FA-4AC0-B52E-2DF0C1D36060}" destId="{46032BC6-2224-449E-AC60-8641815805E8}" srcOrd="26" destOrd="0" presId="urn:microsoft.com/office/officeart/2005/8/layout/bProcess4"/>
    <dgm:cxn modelId="{4C764A69-8B96-432A-8066-1C7654476838}" type="presParOf" srcId="{46032BC6-2224-449E-AC60-8641815805E8}" destId="{9FCB2340-00F2-4CC4-9CDF-458D204EEDD9}" srcOrd="0" destOrd="0" presId="urn:microsoft.com/office/officeart/2005/8/layout/bProcess4"/>
    <dgm:cxn modelId="{99DC6196-F23C-483B-98C3-F9F69E88AF31}" type="presParOf" srcId="{46032BC6-2224-449E-AC60-8641815805E8}" destId="{CE80B0A0-83AE-40C4-9D65-7645B03F4DE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6E60EA-8DC2-4C0D-A83D-364E43639F24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32395C-6374-4D7E-9319-26D011191648}">
      <dgm:prSet phldrT="[Text]"/>
      <dgm:spPr/>
      <dgm:t>
        <a:bodyPr/>
        <a:lstStyle/>
        <a:p>
          <a:r>
            <a:rPr lang="en-US" dirty="0"/>
            <a:t>1. </a:t>
          </a:r>
          <a:r>
            <a:rPr lang="en-US" dirty="0" err="1"/>
            <a:t>Tentukan</a:t>
          </a:r>
          <a:r>
            <a:rPr lang="en-US" dirty="0"/>
            <a:t> </a:t>
          </a:r>
          <a:r>
            <a:rPr lang="en-US" dirty="0" err="1"/>
            <a:t>Tema</a:t>
          </a:r>
          <a:r>
            <a:rPr lang="en-US" dirty="0"/>
            <a:t> dan </a:t>
          </a:r>
          <a:r>
            <a:rPr lang="en-US" dirty="0" err="1"/>
            <a:t>Materi</a:t>
          </a:r>
          <a:r>
            <a:rPr lang="en-US" dirty="0"/>
            <a:t> , </a:t>
          </a:r>
          <a:r>
            <a:rPr lang="en-US" dirty="0" err="1"/>
            <a:t>rangkai</a:t>
          </a:r>
          <a:r>
            <a:rPr lang="en-US" dirty="0"/>
            <a:t> </a:t>
          </a:r>
          <a:r>
            <a:rPr lang="en-US" dirty="0" err="1"/>
            <a:t>judul</a:t>
          </a:r>
          <a:r>
            <a:rPr lang="en-US" dirty="0"/>
            <a:t> yang </a:t>
          </a:r>
          <a:r>
            <a:rPr lang="en-US" dirty="0" err="1"/>
            <a:t>sesuai</a:t>
          </a:r>
          <a:endParaRPr lang="en-US" dirty="0"/>
        </a:p>
      </dgm:t>
    </dgm:pt>
    <dgm:pt modelId="{B1EBE7F6-4B7B-4618-AB8C-CCA4C5C35E2A}" type="parTrans" cxnId="{32F43A91-EB5E-43C3-B579-649535072342}">
      <dgm:prSet/>
      <dgm:spPr/>
      <dgm:t>
        <a:bodyPr/>
        <a:lstStyle/>
        <a:p>
          <a:endParaRPr lang="en-US"/>
        </a:p>
      </dgm:t>
    </dgm:pt>
    <dgm:pt modelId="{DE4BD05D-F80F-4E59-8404-9C41CBA2CB8A}" type="sibTrans" cxnId="{32F43A91-EB5E-43C3-B579-649535072342}">
      <dgm:prSet/>
      <dgm:spPr/>
      <dgm:t>
        <a:bodyPr/>
        <a:lstStyle/>
        <a:p>
          <a:endParaRPr lang="en-US"/>
        </a:p>
      </dgm:t>
    </dgm:pt>
    <dgm:pt modelId="{B98A9EBF-186A-496A-9026-3F38BA0BCB89}">
      <dgm:prSet phldrT="[Text]"/>
      <dgm:spPr/>
      <dgm:t>
        <a:bodyPr/>
        <a:lstStyle/>
        <a:p>
          <a:r>
            <a:rPr lang="en-US" dirty="0"/>
            <a:t>2. </a:t>
          </a:r>
          <a:r>
            <a:rPr lang="en-US" dirty="0" err="1"/>
            <a:t>Kumpulkan</a:t>
          </a:r>
          <a:r>
            <a:rPr lang="en-US" dirty="0"/>
            <a:t> </a:t>
          </a:r>
          <a:r>
            <a:rPr lang="en-US" dirty="0" err="1"/>
            <a:t>bahan</a:t>
          </a:r>
          <a:r>
            <a:rPr lang="en-US" dirty="0"/>
            <a:t>, </a:t>
          </a:r>
          <a:r>
            <a:rPr lang="en-US" dirty="0" err="1"/>
            <a:t>lalu</a:t>
          </a:r>
          <a:r>
            <a:rPr lang="en-US" dirty="0"/>
            <a:t> </a:t>
          </a:r>
          <a:r>
            <a:rPr lang="en-US" dirty="0" err="1"/>
            <a:t>kompilasi</a:t>
          </a:r>
          <a:endParaRPr lang="en-US" dirty="0"/>
        </a:p>
      </dgm:t>
    </dgm:pt>
    <dgm:pt modelId="{46CCB852-F574-4649-8ED5-6732280DEABD}" type="parTrans" cxnId="{8184B311-7EDD-4BB9-A4A1-834EB7DC633F}">
      <dgm:prSet/>
      <dgm:spPr/>
      <dgm:t>
        <a:bodyPr/>
        <a:lstStyle/>
        <a:p>
          <a:endParaRPr lang="en-US"/>
        </a:p>
      </dgm:t>
    </dgm:pt>
    <dgm:pt modelId="{55C004D0-8914-45DA-8418-EF75D7656ADA}" type="sibTrans" cxnId="{8184B311-7EDD-4BB9-A4A1-834EB7DC633F}">
      <dgm:prSet/>
      <dgm:spPr/>
      <dgm:t>
        <a:bodyPr/>
        <a:lstStyle/>
        <a:p>
          <a:endParaRPr lang="en-US"/>
        </a:p>
      </dgm:t>
    </dgm:pt>
    <dgm:pt modelId="{4A118D2C-27C4-4F80-9EBE-18D6A1B72259}">
      <dgm:prSet phldrT="[Text]"/>
      <dgm:spPr/>
      <dgm:t>
        <a:bodyPr/>
        <a:lstStyle/>
        <a:p>
          <a:r>
            <a:rPr lang="en-US" dirty="0"/>
            <a:t>3. Desain Cover </a:t>
          </a:r>
          <a:r>
            <a:rPr lang="en-US" dirty="0" err="1"/>
            <a:t>buku</a:t>
          </a:r>
          <a:endParaRPr lang="en-US" dirty="0"/>
        </a:p>
      </dgm:t>
    </dgm:pt>
    <dgm:pt modelId="{0A98C8CF-2D28-4EE6-B011-F64BCAFB2908}" type="parTrans" cxnId="{F8D81B8A-9B4D-4A67-ADB9-67DF90A80CF1}">
      <dgm:prSet/>
      <dgm:spPr/>
      <dgm:t>
        <a:bodyPr/>
        <a:lstStyle/>
        <a:p>
          <a:endParaRPr lang="en-US"/>
        </a:p>
      </dgm:t>
    </dgm:pt>
    <dgm:pt modelId="{D13A6310-82E9-4D56-B37E-5F8A2CD2F3BC}" type="sibTrans" cxnId="{F8D81B8A-9B4D-4A67-ADB9-67DF90A80CF1}">
      <dgm:prSet/>
      <dgm:spPr/>
      <dgm:t>
        <a:bodyPr/>
        <a:lstStyle/>
        <a:p>
          <a:endParaRPr lang="en-US"/>
        </a:p>
      </dgm:t>
    </dgm:pt>
    <dgm:pt modelId="{F6C179E2-CEFD-4E04-8056-1C998AD40BA9}">
      <dgm:prSet phldrT="[Text]"/>
      <dgm:spPr/>
      <dgm:t>
        <a:bodyPr/>
        <a:lstStyle/>
        <a:p>
          <a:r>
            <a:rPr lang="en-US" dirty="0"/>
            <a:t>4. </a:t>
          </a:r>
          <a:r>
            <a:rPr lang="en-US" dirty="0" err="1"/>
            <a:t>Konsepkan</a:t>
          </a:r>
          <a:r>
            <a:rPr lang="en-US" dirty="0"/>
            <a:t> </a:t>
          </a:r>
          <a:r>
            <a:rPr lang="en-US" dirty="0" err="1"/>
            <a:t>dahulu</a:t>
          </a:r>
          <a:r>
            <a:rPr lang="en-US" dirty="0"/>
            <a:t> Kata </a:t>
          </a:r>
          <a:r>
            <a:rPr lang="en-US" dirty="0" err="1"/>
            <a:t>Pengantar</a:t>
          </a:r>
          <a:r>
            <a:rPr lang="en-US" dirty="0"/>
            <a:t>, dan daftar </a:t>
          </a:r>
          <a:r>
            <a:rPr lang="en-US" dirty="0" err="1"/>
            <a:t>isi</a:t>
          </a:r>
          <a:endParaRPr lang="en-US" dirty="0"/>
        </a:p>
      </dgm:t>
    </dgm:pt>
    <dgm:pt modelId="{3655AEE2-C482-42E9-BD43-06515CCE6BCF}" type="parTrans" cxnId="{DC864AC5-ABAA-46FF-8E23-6E2CB0D902D7}">
      <dgm:prSet/>
      <dgm:spPr/>
      <dgm:t>
        <a:bodyPr/>
        <a:lstStyle/>
        <a:p>
          <a:endParaRPr lang="en-US"/>
        </a:p>
      </dgm:t>
    </dgm:pt>
    <dgm:pt modelId="{334E0022-8F80-4A1F-BC71-54A73E10952A}" type="sibTrans" cxnId="{DC864AC5-ABAA-46FF-8E23-6E2CB0D902D7}">
      <dgm:prSet/>
      <dgm:spPr/>
      <dgm:t>
        <a:bodyPr/>
        <a:lstStyle/>
        <a:p>
          <a:endParaRPr lang="en-US"/>
        </a:p>
      </dgm:t>
    </dgm:pt>
    <dgm:pt modelId="{8B8CC209-CFC7-406E-953A-568120241ECD}">
      <dgm:prSet phldrT="[Text]"/>
      <dgm:spPr/>
      <dgm:t>
        <a:bodyPr/>
        <a:lstStyle/>
        <a:p>
          <a:r>
            <a:rPr lang="en-US" dirty="0"/>
            <a:t>5. </a:t>
          </a:r>
          <a:r>
            <a:rPr lang="en-US" dirty="0" err="1"/>
            <a:t>Tinjauan</a:t>
          </a:r>
          <a:r>
            <a:rPr lang="en-US" dirty="0"/>
            <a:t> Mata Pelajaran TIU dan TIK</a:t>
          </a:r>
        </a:p>
      </dgm:t>
    </dgm:pt>
    <dgm:pt modelId="{0BE6C3BC-600F-4CB8-80A0-9E129A214302}" type="parTrans" cxnId="{0D5B2F56-6354-4F38-A35D-60CCD063B146}">
      <dgm:prSet/>
      <dgm:spPr/>
      <dgm:t>
        <a:bodyPr/>
        <a:lstStyle/>
        <a:p>
          <a:endParaRPr lang="en-US"/>
        </a:p>
      </dgm:t>
    </dgm:pt>
    <dgm:pt modelId="{1E395E94-B85E-4B3C-9822-9779C40EF287}" type="sibTrans" cxnId="{0D5B2F56-6354-4F38-A35D-60CCD063B146}">
      <dgm:prSet/>
      <dgm:spPr/>
      <dgm:t>
        <a:bodyPr/>
        <a:lstStyle/>
        <a:p>
          <a:endParaRPr lang="en-US"/>
        </a:p>
      </dgm:t>
    </dgm:pt>
    <dgm:pt modelId="{B1271BDE-E54A-4BDB-AAF2-02DCF1350285}">
      <dgm:prSet phldrT="[Text]"/>
      <dgm:spPr/>
      <dgm:t>
        <a:bodyPr/>
        <a:lstStyle/>
        <a:p>
          <a:r>
            <a:rPr lang="en-US" dirty="0"/>
            <a:t>6. Modul I : </a:t>
          </a:r>
          <a:r>
            <a:rPr lang="en-US" dirty="0" err="1"/>
            <a:t>Kegiatan</a:t>
          </a:r>
          <a:r>
            <a:rPr lang="en-US" dirty="0"/>
            <a:t> </a:t>
          </a:r>
          <a:r>
            <a:rPr lang="en-US" dirty="0" err="1"/>
            <a:t>Belajar</a:t>
          </a:r>
          <a:r>
            <a:rPr lang="en-US" dirty="0"/>
            <a:t> 1</a:t>
          </a:r>
        </a:p>
      </dgm:t>
    </dgm:pt>
    <dgm:pt modelId="{8EA303CB-339A-4F15-A0B4-BFE14DE157BD}" type="parTrans" cxnId="{2DF444E3-E7C2-4ADC-AB87-AA54EE162384}">
      <dgm:prSet/>
      <dgm:spPr/>
      <dgm:t>
        <a:bodyPr/>
        <a:lstStyle/>
        <a:p>
          <a:endParaRPr lang="en-US"/>
        </a:p>
      </dgm:t>
    </dgm:pt>
    <dgm:pt modelId="{13ECA3F0-60EE-4C01-9A8D-903DF40E905D}" type="sibTrans" cxnId="{2DF444E3-E7C2-4ADC-AB87-AA54EE162384}">
      <dgm:prSet/>
      <dgm:spPr/>
      <dgm:t>
        <a:bodyPr/>
        <a:lstStyle/>
        <a:p>
          <a:endParaRPr lang="en-US"/>
        </a:p>
      </dgm:t>
    </dgm:pt>
    <dgm:pt modelId="{7723BB88-CD81-4989-BD71-0EDC9BE4F68F}">
      <dgm:prSet phldrT="[Text]"/>
      <dgm:spPr/>
      <dgm:t>
        <a:bodyPr/>
        <a:lstStyle/>
        <a:p>
          <a:r>
            <a:rPr lang="en-US" dirty="0"/>
            <a:t>8. </a:t>
          </a:r>
          <a:r>
            <a:rPr lang="en-US" dirty="0" err="1"/>
            <a:t>Tuliskan</a:t>
          </a:r>
          <a:r>
            <a:rPr lang="en-US" dirty="0"/>
            <a:t> Kesimpulan / </a:t>
          </a:r>
          <a:r>
            <a:rPr lang="en-US" dirty="0" err="1"/>
            <a:t>setiap</a:t>
          </a:r>
          <a:r>
            <a:rPr lang="en-US" dirty="0"/>
            <a:t> </a:t>
          </a:r>
          <a:r>
            <a:rPr lang="en-US" dirty="0" err="1"/>
            <a:t>akhir</a:t>
          </a:r>
          <a:r>
            <a:rPr lang="en-US" dirty="0"/>
            <a:t> Bab</a:t>
          </a:r>
        </a:p>
      </dgm:t>
    </dgm:pt>
    <dgm:pt modelId="{1C7DDDC3-5127-4F33-AE9C-6164327112CB}" type="parTrans" cxnId="{1A1831EA-A5AF-43B9-A09B-8DE6682A2458}">
      <dgm:prSet/>
      <dgm:spPr/>
      <dgm:t>
        <a:bodyPr/>
        <a:lstStyle/>
        <a:p>
          <a:endParaRPr lang="en-US"/>
        </a:p>
      </dgm:t>
    </dgm:pt>
    <dgm:pt modelId="{DE651BE7-B162-4FC6-8D27-1E5FA45DF121}" type="sibTrans" cxnId="{1A1831EA-A5AF-43B9-A09B-8DE6682A2458}">
      <dgm:prSet/>
      <dgm:spPr/>
      <dgm:t>
        <a:bodyPr/>
        <a:lstStyle/>
        <a:p>
          <a:endParaRPr lang="en-US"/>
        </a:p>
      </dgm:t>
    </dgm:pt>
    <dgm:pt modelId="{E5783D36-EA65-4258-98A1-437548F657DC}" type="pres">
      <dgm:prSet presAssocID="{656E60EA-8DC2-4C0D-A83D-364E43639F24}" presName="Name0" presStyleCnt="0">
        <dgm:presLayoutVars>
          <dgm:dir/>
          <dgm:resizeHandles val="exact"/>
        </dgm:presLayoutVars>
      </dgm:prSet>
      <dgm:spPr/>
    </dgm:pt>
    <dgm:pt modelId="{ACB66307-3BA7-48D1-8AC9-CC9700B1282F}" type="pres">
      <dgm:prSet presAssocID="{7432395C-6374-4D7E-9319-26D011191648}" presName="composite" presStyleCnt="0"/>
      <dgm:spPr/>
    </dgm:pt>
    <dgm:pt modelId="{8E7F12DC-E047-436F-B5A6-25A2FC8057EA}" type="pres">
      <dgm:prSet presAssocID="{7432395C-6374-4D7E-9319-26D011191648}" presName="rect1" presStyleLbl="trAlignAcc1" presStyleIdx="0" presStyleCnt="7">
        <dgm:presLayoutVars>
          <dgm:bulletEnabled val="1"/>
        </dgm:presLayoutVars>
      </dgm:prSet>
      <dgm:spPr/>
    </dgm:pt>
    <dgm:pt modelId="{9BC9C49F-44A4-447F-A98C-4EDFBCA6C8C5}" type="pres">
      <dgm:prSet presAssocID="{7432395C-6374-4D7E-9319-26D011191648}" presName="rect2" presStyleLbl="fgImgPlace1" presStyleIdx="0" presStyleCnt="7"/>
      <dgm:spPr/>
    </dgm:pt>
    <dgm:pt modelId="{FB029A90-6766-48C0-862E-40898EB006C6}" type="pres">
      <dgm:prSet presAssocID="{DE4BD05D-F80F-4E59-8404-9C41CBA2CB8A}" presName="sibTrans" presStyleCnt="0"/>
      <dgm:spPr/>
    </dgm:pt>
    <dgm:pt modelId="{1E59F1D6-1A8D-422B-918D-8DF8E034F651}" type="pres">
      <dgm:prSet presAssocID="{B98A9EBF-186A-496A-9026-3F38BA0BCB89}" presName="composite" presStyleCnt="0"/>
      <dgm:spPr/>
    </dgm:pt>
    <dgm:pt modelId="{0B8B81B0-7521-4236-90D3-EF9BBB44F000}" type="pres">
      <dgm:prSet presAssocID="{B98A9EBF-186A-496A-9026-3F38BA0BCB89}" presName="rect1" presStyleLbl="trAlignAcc1" presStyleIdx="1" presStyleCnt="7">
        <dgm:presLayoutVars>
          <dgm:bulletEnabled val="1"/>
        </dgm:presLayoutVars>
      </dgm:prSet>
      <dgm:spPr/>
    </dgm:pt>
    <dgm:pt modelId="{EDCD12A0-0CEA-43B4-951D-E8D95F3A5261}" type="pres">
      <dgm:prSet presAssocID="{B98A9EBF-186A-496A-9026-3F38BA0BCB89}" presName="rect2" presStyleLbl="fgImgPlace1" presStyleIdx="1" presStyleCnt="7"/>
      <dgm:spPr/>
    </dgm:pt>
    <dgm:pt modelId="{A4404DB1-803F-4768-98F5-3E86CB9C0620}" type="pres">
      <dgm:prSet presAssocID="{55C004D0-8914-45DA-8418-EF75D7656ADA}" presName="sibTrans" presStyleCnt="0"/>
      <dgm:spPr/>
    </dgm:pt>
    <dgm:pt modelId="{D3F08A70-9B71-4F38-A247-9503C93FE4AC}" type="pres">
      <dgm:prSet presAssocID="{4A118D2C-27C4-4F80-9EBE-18D6A1B72259}" presName="composite" presStyleCnt="0"/>
      <dgm:spPr/>
    </dgm:pt>
    <dgm:pt modelId="{3B6A2BD6-CECC-46D6-B603-240D56779106}" type="pres">
      <dgm:prSet presAssocID="{4A118D2C-27C4-4F80-9EBE-18D6A1B72259}" presName="rect1" presStyleLbl="trAlignAcc1" presStyleIdx="2" presStyleCnt="7">
        <dgm:presLayoutVars>
          <dgm:bulletEnabled val="1"/>
        </dgm:presLayoutVars>
      </dgm:prSet>
      <dgm:spPr/>
    </dgm:pt>
    <dgm:pt modelId="{F45B6883-31F4-45CE-ACE9-522D35CBC791}" type="pres">
      <dgm:prSet presAssocID="{4A118D2C-27C4-4F80-9EBE-18D6A1B72259}" presName="rect2" presStyleLbl="fgImgPlace1" presStyleIdx="2" presStyleCnt="7"/>
      <dgm:spPr/>
    </dgm:pt>
    <dgm:pt modelId="{9567A063-C2FC-481D-A160-AC8425956B0C}" type="pres">
      <dgm:prSet presAssocID="{D13A6310-82E9-4D56-B37E-5F8A2CD2F3BC}" presName="sibTrans" presStyleCnt="0"/>
      <dgm:spPr/>
    </dgm:pt>
    <dgm:pt modelId="{B66F54AC-A447-4B54-9E37-E367E16CA1F4}" type="pres">
      <dgm:prSet presAssocID="{F6C179E2-CEFD-4E04-8056-1C998AD40BA9}" presName="composite" presStyleCnt="0"/>
      <dgm:spPr/>
    </dgm:pt>
    <dgm:pt modelId="{DBFEA501-9949-42EC-8D9C-D408F8B67635}" type="pres">
      <dgm:prSet presAssocID="{F6C179E2-CEFD-4E04-8056-1C998AD40BA9}" presName="rect1" presStyleLbl="trAlignAcc1" presStyleIdx="3" presStyleCnt="7">
        <dgm:presLayoutVars>
          <dgm:bulletEnabled val="1"/>
        </dgm:presLayoutVars>
      </dgm:prSet>
      <dgm:spPr/>
    </dgm:pt>
    <dgm:pt modelId="{DA77C56C-1070-4047-88E2-FACE5145C1D7}" type="pres">
      <dgm:prSet presAssocID="{F6C179E2-CEFD-4E04-8056-1C998AD40BA9}" presName="rect2" presStyleLbl="fgImgPlace1" presStyleIdx="3" presStyleCnt="7"/>
      <dgm:spPr/>
    </dgm:pt>
    <dgm:pt modelId="{007604FD-C448-429B-99BF-54AF6AA7BEB0}" type="pres">
      <dgm:prSet presAssocID="{334E0022-8F80-4A1F-BC71-54A73E10952A}" presName="sibTrans" presStyleCnt="0"/>
      <dgm:spPr/>
    </dgm:pt>
    <dgm:pt modelId="{0A203848-4DEE-4156-9692-D3D5C7AC5BCB}" type="pres">
      <dgm:prSet presAssocID="{8B8CC209-CFC7-406E-953A-568120241ECD}" presName="composite" presStyleCnt="0"/>
      <dgm:spPr/>
    </dgm:pt>
    <dgm:pt modelId="{D18EECD1-7B58-4362-9A55-B4C51A9B25A1}" type="pres">
      <dgm:prSet presAssocID="{8B8CC209-CFC7-406E-953A-568120241ECD}" presName="rect1" presStyleLbl="trAlignAcc1" presStyleIdx="4" presStyleCnt="7">
        <dgm:presLayoutVars>
          <dgm:bulletEnabled val="1"/>
        </dgm:presLayoutVars>
      </dgm:prSet>
      <dgm:spPr/>
    </dgm:pt>
    <dgm:pt modelId="{05E7F337-DC58-42AC-A3EC-4897E318E718}" type="pres">
      <dgm:prSet presAssocID="{8B8CC209-CFC7-406E-953A-568120241ECD}" presName="rect2" presStyleLbl="fgImgPlace1" presStyleIdx="4" presStyleCnt="7"/>
      <dgm:spPr/>
    </dgm:pt>
    <dgm:pt modelId="{56CEB0B7-3284-4058-9326-5AAA577F13F6}" type="pres">
      <dgm:prSet presAssocID="{1E395E94-B85E-4B3C-9822-9779C40EF287}" presName="sibTrans" presStyleCnt="0"/>
      <dgm:spPr/>
    </dgm:pt>
    <dgm:pt modelId="{2DB38DE2-A8B3-4955-B1A4-0D5A44EB1AFE}" type="pres">
      <dgm:prSet presAssocID="{B1271BDE-E54A-4BDB-AAF2-02DCF1350285}" presName="composite" presStyleCnt="0"/>
      <dgm:spPr/>
    </dgm:pt>
    <dgm:pt modelId="{E68ECC4F-142C-45AC-B914-1D8CEE04C29C}" type="pres">
      <dgm:prSet presAssocID="{B1271BDE-E54A-4BDB-AAF2-02DCF1350285}" presName="rect1" presStyleLbl="trAlignAcc1" presStyleIdx="5" presStyleCnt="7">
        <dgm:presLayoutVars>
          <dgm:bulletEnabled val="1"/>
        </dgm:presLayoutVars>
      </dgm:prSet>
      <dgm:spPr/>
    </dgm:pt>
    <dgm:pt modelId="{80C8AA66-3637-456E-82F5-750E20DF85B6}" type="pres">
      <dgm:prSet presAssocID="{B1271BDE-E54A-4BDB-AAF2-02DCF1350285}" presName="rect2" presStyleLbl="fgImgPlace1" presStyleIdx="5" presStyleCnt="7"/>
      <dgm:spPr/>
    </dgm:pt>
    <dgm:pt modelId="{A9ABDA91-342C-4226-885D-A3075435039C}" type="pres">
      <dgm:prSet presAssocID="{13ECA3F0-60EE-4C01-9A8D-903DF40E905D}" presName="sibTrans" presStyleCnt="0"/>
      <dgm:spPr/>
    </dgm:pt>
    <dgm:pt modelId="{BF13AB65-F9C5-4308-92B1-64593B0F1D3E}" type="pres">
      <dgm:prSet presAssocID="{7723BB88-CD81-4989-BD71-0EDC9BE4F68F}" presName="composite" presStyleCnt="0"/>
      <dgm:spPr/>
    </dgm:pt>
    <dgm:pt modelId="{E3582780-1018-4E5D-B885-4570707F28AF}" type="pres">
      <dgm:prSet presAssocID="{7723BB88-CD81-4989-BD71-0EDC9BE4F68F}" presName="rect1" presStyleLbl="trAlignAcc1" presStyleIdx="6" presStyleCnt="7">
        <dgm:presLayoutVars>
          <dgm:bulletEnabled val="1"/>
        </dgm:presLayoutVars>
      </dgm:prSet>
      <dgm:spPr/>
    </dgm:pt>
    <dgm:pt modelId="{4BBE8910-01E9-41AF-8BCD-3FBD7F1C800E}" type="pres">
      <dgm:prSet presAssocID="{7723BB88-CD81-4989-BD71-0EDC9BE4F68F}" presName="rect2" presStyleLbl="fgImgPlace1" presStyleIdx="6" presStyleCnt="7"/>
      <dgm:spPr/>
    </dgm:pt>
  </dgm:ptLst>
  <dgm:cxnLst>
    <dgm:cxn modelId="{C81B7B0A-D266-4E0C-8781-630F31F8F587}" type="presOf" srcId="{8B8CC209-CFC7-406E-953A-568120241ECD}" destId="{D18EECD1-7B58-4362-9A55-B4C51A9B25A1}" srcOrd="0" destOrd="0" presId="urn:microsoft.com/office/officeart/2008/layout/PictureStrips"/>
    <dgm:cxn modelId="{8184B311-7EDD-4BB9-A4A1-834EB7DC633F}" srcId="{656E60EA-8DC2-4C0D-A83D-364E43639F24}" destId="{B98A9EBF-186A-496A-9026-3F38BA0BCB89}" srcOrd="1" destOrd="0" parTransId="{46CCB852-F574-4649-8ED5-6732280DEABD}" sibTransId="{55C004D0-8914-45DA-8418-EF75D7656ADA}"/>
    <dgm:cxn modelId="{D5AA8523-817C-467F-B291-CF1C7DA5BA87}" type="presOf" srcId="{7432395C-6374-4D7E-9319-26D011191648}" destId="{8E7F12DC-E047-436F-B5A6-25A2FC8057EA}" srcOrd="0" destOrd="0" presId="urn:microsoft.com/office/officeart/2008/layout/PictureStrips"/>
    <dgm:cxn modelId="{18D9D627-67DF-457A-880B-A2D652EDBC0F}" type="presOf" srcId="{7723BB88-CD81-4989-BD71-0EDC9BE4F68F}" destId="{E3582780-1018-4E5D-B885-4570707F28AF}" srcOrd="0" destOrd="0" presId="urn:microsoft.com/office/officeart/2008/layout/PictureStrips"/>
    <dgm:cxn modelId="{D5AA9529-D5A2-4E06-B9DE-14545673595D}" type="presOf" srcId="{B98A9EBF-186A-496A-9026-3F38BA0BCB89}" destId="{0B8B81B0-7521-4236-90D3-EF9BBB44F000}" srcOrd="0" destOrd="0" presId="urn:microsoft.com/office/officeart/2008/layout/PictureStrips"/>
    <dgm:cxn modelId="{8B2BDA2C-6CE6-49C8-B46F-4B64F8E5620F}" type="presOf" srcId="{4A118D2C-27C4-4F80-9EBE-18D6A1B72259}" destId="{3B6A2BD6-CECC-46D6-B603-240D56779106}" srcOrd="0" destOrd="0" presId="urn:microsoft.com/office/officeart/2008/layout/PictureStrips"/>
    <dgm:cxn modelId="{7D58FF62-A5B2-48BE-87A9-C0261E820F92}" type="presOf" srcId="{F6C179E2-CEFD-4E04-8056-1C998AD40BA9}" destId="{DBFEA501-9949-42EC-8D9C-D408F8B67635}" srcOrd="0" destOrd="0" presId="urn:microsoft.com/office/officeart/2008/layout/PictureStrips"/>
    <dgm:cxn modelId="{D941364A-D29E-476A-A70F-C8F6084F7F75}" type="presOf" srcId="{656E60EA-8DC2-4C0D-A83D-364E43639F24}" destId="{E5783D36-EA65-4258-98A1-437548F657DC}" srcOrd="0" destOrd="0" presId="urn:microsoft.com/office/officeart/2008/layout/PictureStrips"/>
    <dgm:cxn modelId="{0D5B2F56-6354-4F38-A35D-60CCD063B146}" srcId="{656E60EA-8DC2-4C0D-A83D-364E43639F24}" destId="{8B8CC209-CFC7-406E-953A-568120241ECD}" srcOrd="4" destOrd="0" parTransId="{0BE6C3BC-600F-4CB8-80A0-9E129A214302}" sibTransId="{1E395E94-B85E-4B3C-9822-9779C40EF287}"/>
    <dgm:cxn modelId="{4339237C-CF46-4CF7-AAF2-C694E50E7943}" type="presOf" srcId="{B1271BDE-E54A-4BDB-AAF2-02DCF1350285}" destId="{E68ECC4F-142C-45AC-B914-1D8CEE04C29C}" srcOrd="0" destOrd="0" presId="urn:microsoft.com/office/officeart/2008/layout/PictureStrips"/>
    <dgm:cxn modelId="{F8D81B8A-9B4D-4A67-ADB9-67DF90A80CF1}" srcId="{656E60EA-8DC2-4C0D-A83D-364E43639F24}" destId="{4A118D2C-27C4-4F80-9EBE-18D6A1B72259}" srcOrd="2" destOrd="0" parTransId="{0A98C8CF-2D28-4EE6-B011-F64BCAFB2908}" sibTransId="{D13A6310-82E9-4D56-B37E-5F8A2CD2F3BC}"/>
    <dgm:cxn modelId="{32F43A91-EB5E-43C3-B579-649535072342}" srcId="{656E60EA-8DC2-4C0D-A83D-364E43639F24}" destId="{7432395C-6374-4D7E-9319-26D011191648}" srcOrd="0" destOrd="0" parTransId="{B1EBE7F6-4B7B-4618-AB8C-CCA4C5C35E2A}" sibTransId="{DE4BD05D-F80F-4E59-8404-9C41CBA2CB8A}"/>
    <dgm:cxn modelId="{DC864AC5-ABAA-46FF-8E23-6E2CB0D902D7}" srcId="{656E60EA-8DC2-4C0D-A83D-364E43639F24}" destId="{F6C179E2-CEFD-4E04-8056-1C998AD40BA9}" srcOrd="3" destOrd="0" parTransId="{3655AEE2-C482-42E9-BD43-06515CCE6BCF}" sibTransId="{334E0022-8F80-4A1F-BC71-54A73E10952A}"/>
    <dgm:cxn modelId="{2DF444E3-E7C2-4ADC-AB87-AA54EE162384}" srcId="{656E60EA-8DC2-4C0D-A83D-364E43639F24}" destId="{B1271BDE-E54A-4BDB-AAF2-02DCF1350285}" srcOrd="5" destOrd="0" parTransId="{8EA303CB-339A-4F15-A0B4-BFE14DE157BD}" sibTransId="{13ECA3F0-60EE-4C01-9A8D-903DF40E905D}"/>
    <dgm:cxn modelId="{1A1831EA-A5AF-43B9-A09B-8DE6682A2458}" srcId="{656E60EA-8DC2-4C0D-A83D-364E43639F24}" destId="{7723BB88-CD81-4989-BD71-0EDC9BE4F68F}" srcOrd="6" destOrd="0" parTransId="{1C7DDDC3-5127-4F33-AE9C-6164327112CB}" sibTransId="{DE651BE7-B162-4FC6-8D27-1E5FA45DF121}"/>
    <dgm:cxn modelId="{5D4EF920-E6B2-43F4-8B05-80C8A8ADBFC3}" type="presParOf" srcId="{E5783D36-EA65-4258-98A1-437548F657DC}" destId="{ACB66307-3BA7-48D1-8AC9-CC9700B1282F}" srcOrd="0" destOrd="0" presId="urn:microsoft.com/office/officeart/2008/layout/PictureStrips"/>
    <dgm:cxn modelId="{1CD76458-5C31-47D8-9D01-AF229B2E8470}" type="presParOf" srcId="{ACB66307-3BA7-48D1-8AC9-CC9700B1282F}" destId="{8E7F12DC-E047-436F-B5A6-25A2FC8057EA}" srcOrd="0" destOrd="0" presId="urn:microsoft.com/office/officeart/2008/layout/PictureStrips"/>
    <dgm:cxn modelId="{3293E4E7-EE78-4B65-A712-66B7C9B4E612}" type="presParOf" srcId="{ACB66307-3BA7-48D1-8AC9-CC9700B1282F}" destId="{9BC9C49F-44A4-447F-A98C-4EDFBCA6C8C5}" srcOrd="1" destOrd="0" presId="urn:microsoft.com/office/officeart/2008/layout/PictureStrips"/>
    <dgm:cxn modelId="{96F19DBF-D4A8-447D-A675-E917F16583FA}" type="presParOf" srcId="{E5783D36-EA65-4258-98A1-437548F657DC}" destId="{FB029A90-6766-48C0-862E-40898EB006C6}" srcOrd="1" destOrd="0" presId="urn:microsoft.com/office/officeart/2008/layout/PictureStrips"/>
    <dgm:cxn modelId="{7F47CD67-2676-42A5-A519-C45F838676A2}" type="presParOf" srcId="{E5783D36-EA65-4258-98A1-437548F657DC}" destId="{1E59F1D6-1A8D-422B-918D-8DF8E034F651}" srcOrd="2" destOrd="0" presId="urn:microsoft.com/office/officeart/2008/layout/PictureStrips"/>
    <dgm:cxn modelId="{E4B2859D-4166-4C3C-A917-52ACB6FFDA9B}" type="presParOf" srcId="{1E59F1D6-1A8D-422B-918D-8DF8E034F651}" destId="{0B8B81B0-7521-4236-90D3-EF9BBB44F000}" srcOrd="0" destOrd="0" presId="urn:microsoft.com/office/officeart/2008/layout/PictureStrips"/>
    <dgm:cxn modelId="{87FF4AC4-A278-421B-8CB6-AADD1A134E01}" type="presParOf" srcId="{1E59F1D6-1A8D-422B-918D-8DF8E034F651}" destId="{EDCD12A0-0CEA-43B4-951D-E8D95F3A5261}" srcOrd="1" destOrd="0" presId="urn:microsoft.com/office/officeart/2008/layout/PictureStrips"/>
    <dgm:cxn modelId="{3B1E31A5-1D8B-4677-B96E-0A382C467F87}" type="presParOf" srcId="{E5783D36-EA65-4258-98A1-437548F657DC}" destId="{A4404DB1-803F-4768-98F5-3E86CB9C0620}" srcOrd="3" destOrd="0" presId="urn:microsoft.com/office/officeart/2008/layout/PictureStrips"/>
    <dgm:cxn modelId="{645A7914-94D6-42A1-B5F1-95D75B487C06}" type="presParOf" srcId="{E5783D36-EA65-4258-98A1-437548F657DC}" destId="{D3F08A70-9B71-4F38-A247-9503C93FE4AC}" srcOrd="4" destOrd="0" presId="urn:microsoft.com/office/officeart/2008/layout/PictureStrips"/>
    <dgm:cxn modelId="{7CF55349-1104-4F16-9CE8-D6456055BFC0}" type="presParOf" srcId="{D3F08A70-9B71-4F38-A247-9503C93FE4AC}" destId="{3B6A2BD6-CECC-46D6-B603-240D56779106}" srcOrd="0" destOrd="0" presId="urn:microsoft.com/office/officeart/2008/layout/PictureStrips"/>
    <dgm:cxn modelId="{8A4BA944-592E-477D-84CD-ED0F08E0758C}" type="presParOf" srcId="{D3F08A70-9B71-4F38-A247-9503C93FE4AC}" destId="{F45B6883-31F4-45CE-ACE9-522D35CBC791}" srcOrd="1" destOrd="0" presId="urn:microsoft.com/office/officeart/2008/layout/PictureStrips"/>
    <dgm:cxn modelId="{2DC0CD14-79FF-4DD6-B79F-052DC7CEF254}" type="presParOf" srcId="{E5783D36-EA65-4258-98A1-437548F657DC}" destId="{9567A063-C2FC-481D-A160-AC8425956B0C}" srcOrd="5" destOrd="0" presId="urn:microsoft.com/office/officeart/2008/layout/PictureStrips"/>
    <dgm:cxn modelId="{7EE208FF-1ACF-408F-BAA6-23D17D0A9BE9}" type="presParOf" srcId="{E5783D36-EA65-4258-98A1-437548F657DC}" destId="{B66F54AC-A447-4B54-9E37-E367E16CA1F4}" srcOrd="6" destOrd="0" presId="urn:microsoft.com/office/officeart/2008/layout/PictureStrips"/>
    <dgm:cxn modelId="{3E32A193-D195-4209-8300-C5F980B5F097}" type="presParOf" srcId="{B66F54AC-A447-4B54-9E37-E367E16CA1F4}" destId="{DBFEA501-9949-42EC-8D9C-D408F8B67635}" srcOrd="0" destOrd="0" presId="urn:microsoft.com/office/officeart/2008/layout/PictureStrips"/>
    <dgm:cxn modelId="{CA997E44-D6FB-4377-9895-AC8287209F48}" type="presParOf" srcId="{B66F54AC-A447-4B54-9E37-E367E16CA1F4}" destId="{DA77C56C-1070-4047-88E2-FACE5145C1D7}" srcOrd="1" destOrd="0" presId="urn:microsoft.com/office/officeart/2008/layout/PictureStrips"/>
    <dgm:cxn modelId="{5DE7AD62-A6ED-4669-A3E9-03EA6FEFF1CF}" type="presParOf" srcId="{E5783D36-EA65-4258-98A1-437548F657DC}" destId="{007604FD-C448-429B-99BF-54AF6AA7BEB0}" srcOrd="7" destOrd="0" presId="urn:microsoft.com/office/officeart/2008/layout/PictureStrips"/>
    <dgm:cxn modelId="{A06C2156-03CF-4DD0-A8C6-01963F5EBFBE}" type="presParOf" srcId="{E5783D36-EA65-4258-98A1-437548F657DC}" destId="{0A203848-4DEE-4156-9692-D3D5C7AC5BCB}" srcOrd="8" destOrd="0" presId="urn:microsoft.com/office/officeart/2008/layout/PictureStrips"/>
    <dgm:cxn modelId="{AD2675C9-6A77-4925-BA6C-5234C3E5C24F}" type="presParOf" srcId="{0A203848-4DEE-4156-9692-D3D5C7AC5BCB}" destId="{D18EECD1-7B58-4362-9A55-B4C51A9B25A1}" srcOrd="0" destOrd="0" presId="urn:microsoft.com/office/officeart/2008/layout/PictureStrips"/>
    <dgm:cxn modelId="{E88BA120-600C-4643-AEFD-40D0EEB2CFF4}" type="presParOf" srcId="{0A203848-4DEE-4156-9692-D3D5C7AC5BCB}" destId="{05E7F337-DC58-42AC-A3EC-4897E318E718}" srcOrd="1" destOrd="0" presId="urn:microsoft.com/office/officeart/2008/layout/PictureStrips"/>
    <dgm:cxn modelId="{807FB1E9-266E-46FB-A01E-86A3A1C0531C}" type="presParOf" srcId="{E5783D36-EA65-4258-98A1-437548F657DC}" destId="{56CEB0B7-3284-4058-9326-5AAA577F13F6}" srcOrd="9" destOrd="0" presId="urn:microsoft.com/office/officeart/2008/layout/PictureStrips"/>
    <dgm:cxn modelId="{7105377C-6BEF-4F3C-9B76-44AE916B781F}" type="presParOf" srcId="{E5783D36-EA65-4258-98A1-437548F657DC}" destId="{2DB38DE2-A8B3-4955-B1A4-0D5A44EB1AFE}" srcOrd="10" destOrd="0" presId="urn:microsoft.com/office/officeart/2008/layout/PictureStrips"/>
    <dgm:cxn modelId="{60B730F3-3521-43CF-A98A-FE650EF8BC41}" type="presParOf" srcId="{2DB38DE2-A8B3-4955-B1A4-0D5A44EB1AFE}" destId="{E68ECC4F-142C-45AC-B914-1D8CEE04C29C}" srcOrd="0" destOrd="0" presId="urn:microsoft.com/office/officeart/2008/layout/PictureStrips"/>
    <dgm:cxn modelId="{B0BAA968-38BB-4DA2-9EC3-4D0C264734AC}" type="presParOf" srcId="{2DB38DE2-A8B3-4955-B1A4-0D5A44EB1AFE}" destId="{80C8AA66-3637-456E-82F5-750E20DF85B6}" srcOrd="1" destOrd="0" presId="urn:microsoft.com/office/officeart/2008/layout/PictureStrips"/>
    <dgm:cxn modelId="{635B5F9F-6DA3-47C1-B330-30ADA3B15101}" type="presParOf" srcId="{E5783D36-EA65-4258-98A1-437548F657DC}" destId="{A9ABDA91-342C-4226-885D-A3075435039C}" srcOrd="11" destOrd="0" presId="urn:microsoft.com/office/officeart/2008/layout/PictureStrips"/>
    <dgm:cxn modelId="{F8539732-B5FA-480A-8391-07F362834AC7}" type="presParOf" srcId="{E5783D36-EA65-4258-98A1-437548F657DC}" destId="{BF13AB65-F9C5-4308-92B1-64593B0F1D3E}" srcOrd="12" destOrd="0" presId="urn:microsoft.com/office/officeart/2008/layout/PictureStrips"/>
    <dgm:cxn modelId="{4AC6ED2A-DF1C-48DF-B283-2B3BCDDF10E2}" type="presParOf" srcId="{BF13AB65-F9C5-4308-92B1-64593B0F1D3E}" destId="{E3582780-1018-4E5D-B885-4570707F28AF}" srcOrd="0" destOrd="0" presId="urn:microsoft.com/office/officeart/2008/layout/PictureStrips"/>
    <dgm:cxn modelId="{208C3ECC-53BF-4DB4-9407-0BC3F28E84E1}" type="presParOf" srcId="{BF13AB65-F9C5-4308-92B1-64593B0F1D3E}" destId="{4BBE8910-01E9-41AF-8BCD-3FBD7F1C800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6E60EA-8DC2-4C0D-A83D-364E43639F24}" type="doc">
      <dgm:prSet loTypeId="urn:microsoft.com/office/officeart/2005/8/layout/bProcess4" loCatId="process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6C179E2-CEFD-4E04-8056-1C998AD40BA9}">
      <dgm:prSet phldrT="[Text]" custT="1"/>
      <dgm:spPr/>
      <dgm:t>
        <a:bodyPr/>
        <a:lstStyle/>
        <a:p>
          <a:r>
            <a:rPr lang="en-US" sz="1600" dirty="0"/>
            <a:t>5. Cover </a:t>
          </a:r>
          <a:r>
            <a:rPr lang="en-US" sz="1600" dirty="0" err="1"/>
            <a:t>Buku</a:t>
          </a:r>
          <a:endParaRPr lang="en-US" sz="1600" dirty="0"/>
        </a:p>
      </dgm:t>
    </dgm:pt>
    <dgm:pt modelId="{3655AEE2-C482-42E9-BD43-06515CCE6BCF}" type="parTrans" cxnId="{DC864AC5-ABAA-46FF-8E23-6E2CB0D902D7}">
      <dgm:prSet/>
      <dgm:spPr/>
      <dgm:t>
        <a:bodyPr/>
        <a:lstStyle/>
        <a:p>
          <a:endParaRPr lang="en-US"/>
        </a:p>
      </dgm:t>
    </dgm:pt>
    <dgm:pt modelId="{334E0022-8F80-4A1F-BC71-54A73E10952A}" type="sibTrans" cxnId="{DC864AC5-ABAA-46FF-8E23-6E2CB0D902D7}">
      <dgm:prSet/>
      <dgm:spPr/>
      <dgm:t>
        <a:bodyPr/>
        <a:lstStyle/>
        <a:p>
          <a:endParaRPr lang="en-US" sz="1600"/>
        </a:p>
      </dgm:t>
    </dgm:pt>
    <dgm:pt modelId="{9209787B-7EF5-4365-82C0-F9F5FA7C5605}">
      <dgm:prSet phldrT="[Text]" custT="1"/>
      <dgm:spPr/>
      <dgm:t>
        <a:bodyPr/>
        <a:lstStyle/>
        <a:p>
          <a:r>
            <a:rPr lang="en-US" sz="1600" dirty="0"/>
            <a:t>8. </a:t>
          </a:r>
          <a:r>
            <a:rPr lang="en-US" sz="1600" dirty="0" err="1"/>
            <a:t>Batang</a:t>
          </a:r>
          <a:r>
            <a:rPr lang="en-US" sz="1600" dirty="0"/>
            <a:t> </a:t>
          </a:r>
          <a:r>
            <a:rPr lang="en-US" sz="1600" dirty="0" err="1"/>
            <a:t>Tubuh</a:t>
          </a:r>
          <a:r>
            <a:rPr lang="en-US" sz="1600" dirty="0"/>
            <a:t> </a:t>
          </a:r>
          <a:r>
            <a:rPr lang="en-US" sz="1600" dirty="0" err="1"/>
            <a:t>Buku</a:t>
          </a:r>
          <a:r>
            <a:rPr lang="en-US" sz="1600" dirty="0"/>
            <a:t> (TIU dan TIK)</a:t>
          </a:r>
        </a:p>
      </dgm:t>
    </dgm:pt>
    <dgm:pt modelId="{8FDD501D-35BB-492E-8B62-CC07E70AB51E}" type="parTrans" cxnId="{4F39335F-E148-4686-A7C4-30286C27CBC0}">
      <dgm:prSet/>
      <dgm:spPr/>
      <dgm:t>
        <a:bodyPr/>
        <a:lstStyle/>
        <a:p>
          <a:endParaRPr lang="en-US"/>
        </a:p>
      </dgm:t>
    </dgm:pt>
    <dgm:pt modelId="{0805F6C8-CB42-478D-81CF-79DCA4F5806B}" type="sibTrans" cxnId="{4F39335F-E148-4686-A7C4-30286C27CBC0}">
      <dgm:prSet/>
      <dgm:spPr/>
      <dgm:t>
        <a:bodyPr/>
        <a:lstStyle/>
        <a:p>
          <a:endParaRPr lang="en-US" sz="1600"/>
        </a:p>
      </dgm:t>
    </dgm:pt>
    <dgm:pt modelId="{1D5E959D-A40E-497E-A8CB-D4EFD9C82588}">
      <dgm:prSet phldrT="[Text]" custT="1"/>
      <dgm:spPr/>
      <dgm:t>
        <a:bodyPr/>
        <a:lstStyle/>
        <a:p>
          <a:r>
            <a:rPr lang="en-US" sz="1600" dirty="0"/>
            <a:t>1. Size </a:t>
          </a:r>
          <a:r>
            <a:rPr lang="en-US" sz="1600" dirty="0" err="1"/>
            <a:t>kertas</a:t>
          </a:r>
          <a:r>
            <a:rPr lang="en-US" sz="1600" dirty="0"/>
            <a:t> A4</a:t>
          </a:r>
        </a:p>
      </dgm:t>
    </dgm:pt>
    <dgm:pt modelId="{51D8D370-0A10-4B60-86A8-BEBD8566B5E6}" type="parTrans" cxnId="{BA73D9D7-BC39-4D16-B13A-B35BFEC1B081}">
      <dgm:prSet/>
      <dgm:spPr/>
      <dgm:t>
        <a:bodyPr/>
        <a:lstStyle/>
        <a:p>
          <a:endParaRPr lang="en-US"/>
        </a:p>
      </dgm:t>
    </dgm:pt>
    <dgm:pt modelId="{F62CD423-450F-445B-9C83-166B34AFD4E4}" type="sibTrans" cxnId="{BA73D9D7-BC39-4D16-B13A-B35BFEC1B081}">
      <dgm:prSet/>
      <dgm:spPr/>
      <dgm:t>
        <a:bodyPr/>
        <a:lstStyle/>
        <a:p>
          <a:endParaRPr lang="en-US" sz="1600"/>
        </a:p>
      </dgm:t>
    </dgm:pt>
    <dgm:pt modelId="{6EE0B238-26B8-414B-A86B-3D0E4980F6CF}">
      <dgm:prSet phldrT="[Text]" custT="1"/>
      <dgm:spPr/>
      <dgm:t>
        <a:bodyPr/>
        <a:lstStyle/>
        <a:p>
          <a:r>
            <a:rPr lang="en-US" sz="1600" dirty="0"/>
            <a:t>2. </a:t>
          </a:r>
          <a:r>
            <a:rPr lang="en-US" sz="1600" dirty="0" err="1"/>
            <a:t>Penomoran</a:t>
          </a:r>
          <a:r>
            <a:rPr lang="en-US" sz="1600" dirty="0"/>
            <a:t> </a:t>
          </a:r>
          <a:r>
            <a:rPr lang="en-US" sz="1600" dirty="0" err="1"/>
            <a:t>setiap</a:t>
          </a:r>
          <a:r>
            <a:rPr lang="en-US" sz="1600" dirty="0"/>
            <a:t> </a:t>
          </a:r>
          <a:r>
            <a:rPr lang="en-US" sz="1600" dirty="0" err="1"/>
            <a:t>hlm</a:t>
          </a:r>
          <a:r>
            <a:rPr lang="en-US" sz="1600" dirty="0"/>
            <a:t>, </a:t>
          </a:r>
          <a:r>
            <a:rPr lang="en-US" sz="1600" dirty="0" err="1"/>
            <a:t>Spasi</a:t>
          </a:r>
          <a:r>
            <a:rPr lang="en-US" sz="1600" dirty="0"/>
            <a:t> 1,5</a:t>
          </a:r>
        </a:p>
      </dgm:t>
    </dgm:pt>
    <dgm:pt modelId="{913D3896-FC62-47CB-B5A3-11D8C1C29B1E}" type="parTrans" cxnId="{1AF43B1A-36DA-4083-9628-54A706CD6B61}">
      <dgm:prSet/>
      <dgm:spPr/>
      <dgm:t>
        <a:bodyPr/>
        <a:lstStyle/>
        <a:p>
          <a:endParaRPr lang="en-US"/>
        </a:p>
      </dgm:t>
    </dgm:pt>
    <dgm:pt modelId="{81A8315C-368B-4683-818C-1A02AE7F92DF}" type="sibTrans" cxnId="{1AF43B1A-36DA-4083-9628-54A706CD6B61}">
      <dgm:prSet/>
      <dgm:spPr/>
      <dgm:t>
        <a:bodyPr/>
        <a:lstStyle/>
        <a:p>
          <a:endParaRPr lang="en-US" sz="1600"/>
        </a:p>
      </dgm:t>
    </dgm:pt>
    <dgm:pt modelId="{2056A776-3EBD-4A2A-82BF-B3002A17881C}">
      <dgm:prSet phldrT="[Text]" custT="1"/>
      <dgm:spPr/>
      <dgm:t>
        <a:bodyPr/>
        <a:lstStyle/>
        <a:p>
          <a:r>
            <a:rPr lang="en-US" sz="1600" dirty="0"/>
            <a:t>3. </a:t>
          </a:r>
          <a:r>
            <a:rPr lang="en-US" sz="1600" dirty="0" err="1"/>
            <a:t>Jenis</a:t>
          </a:r>
          <a:r>
            <a:rPr lang="en-US" sz="1600" dirty="0"/>
            <a:t> Font Times New Romance 12 /Arial 10</a:t>
          </a:r>
        </a:p>
      </dgm:t>
    </dgm:pt>
    <dgm:pt modelId="{A59502A3-EF6B-428C-9C34-047E6890385F}" type="parTrans" cxnId="{E4862748-6878-4929-99F1-6D9F5E3C2ABC}">
      <dgm:prSet/>
      <dgm:spPr/>
      <dgm:t>
        <a:bodyPr/>
        <a:lstStyle/>
        <a:p>
          <a:endParaRPr lang="en-US"/>
        </a:p>
      </dgm:t>
    </dgm:pt>
    <dgm:pt modelId="{74BAC079-2A0D-47AB-9FFA-019AB2D65980}" type="sibTrans" cxnId="{E4862748-6878-4929-99F1-6D9F5E3C2ABC}">
      <dgm:prSet/>
      <dgm:spPr/>
      <dgm:t>
        <a:bodyPr/>
        <a:lstStyle/>
        <a:p>
          <a:endParaRPr lang="en-US" sz="1600"/>
        </a:p>
      </dgm:t>
    </dgm:pt>
    <dgm:pt modelId="{C2E77A02-09F5-4E59-962F-790DED354B34}">
      <dgm:prSet phldrT="[Text]" custT="1"/>
      <dgm:spPr/>
      <dgm:t>
        <a:bodyPr/>
        <a:lstStyle/>
        <a:p>
          <a:r>
            <a:rPr lang="en-US" sz="1600" dirty="0"/>
            <a:t>4. </a:t>
          </a:r>
          <a:r>
            <a:rPr lang="en-US" sz="1600" dirty="0" err="1"/>
            <a:t>Deskripsi</a:t>
          </a:r>
          <a:r>
            <a:rPr lang="en-US" sz="1600" dirty="0"/>
            <a:t> Mata </a:t>
          </a:r>
          <a:r>
            <a:rPr lang="en-US" sz="1600" dirty="0" err="1"/>
            <a:t>Kuliah</a:t>
          </a:r>
          <a:r>
            <a:rPr lang="en-US" sz="1600" dirty="0"/>
            <a:t> / Pelajaran</a:t>
          </a:r>
        </a:p>
      </dgm:t>
    </dgm:pt>
    <dgm:pt modelId="{907EA6D3-3ACC-42AC-8030-E4CE59069075}" type="parTrans" cxnId="{3FB3AACC-C3BF-4F6C-A75C-CBFE8C68721A}">
      <dgm:prSet/>
      <dgm:spPr/>
      <dgm:t>
        <a:bodyPr/>
        <a:lstStyle/>
        <a:p>
          <a:endParaRPr lang="en-US"/>
        </a:p>
      </dgm:t>
    </dgm:pt>
    <dgm:pt modelId="{D4765C29-42C0-4BBB-9AF2-AC5462D9918C}" type="sibTrans" cxnId="{3FB3AACC-C3BF-4F6C-A75C-CBFE8C68721A}">
      <dgm:prSet/>
      <dgm:spPr/>
      <dgm:t>
        <a:bodyPr/>
        <a:lstStyle/>
        <a:p>
          <a:endParaRPr lang="en-US" sz="1600"/>
        </a:p>
      </dgm:t>
    </dgm:pt>
    <dgm:pt modelId="{AD6B75C3-28FB-4241-9A85-B830626A7A3B}">
      <dgm:prSet phldrT="[Text]" custT="1"/>
      <dgm:spPr/>
      <dgm:t>
        <a:bodyPr/>
        <a:lstStyle/>
        <a:p>
          <a:r>
            <a:rPr lang="en-US" sz="1600" dirty="0"/>
            <a:t>7. Daftar Isi </a:t>
          </a:r>
          <a:r>
            <a:rPr lang="en-US" sz="1600" dirty="0" err="1"/>
            <a:t>secara</a:t>
          </a:r>
          <a:r>
            <a:rPr lang="en-US" sz="1600" dirty="0"/>
            <a:t> </a:t>
          </a:r>
          <a:r>
            <a:rPr lang="en-US" sz="1600" dirty="0" err="1"/>
            <a:t>sistematis</a:t>
          </a:r>
          <a:endParaRPr lang="en-US" sz="1600" dirty="0"/>
        </a:p>
      </dgm:t>
    </dgm:pt>
    <dgm:pt modelId="{6806E6AF-7061-4E7E-91CF-9BE07963F596}" type="parTrans" cxnId="{3B515EEC-A2AE-41CA-BF4D-5CFB5384B034}">
      <dgm:prSet/>
      <dgm:spPr/>
      <dgm:t>
        <a:bodyPr/>
        <a:lstStyle/>
        <a:p>
          <a:endParaRPr lang="en-US"/>
        </a:p>
      </dgm:t>
    </dgm:pt>
    <dgm:pt modelId="{257682AB-B562-4D11-B003-1294D8AA4222}" type="sibTrans" cxnId="{3B515EEC-A2AE-41CA-BF4D-5CFB5384B034}">
      <dgm:prSet/>
      <dgm:spPr/>
      <dgm:t>
        <a:bodyPr/>
        <a:lstStyle/>
        <a:p>
          <a:endParaRPr lang="en-US" sz="1600"/>
        </a:p>
      </dgm:t>
    </dgm:pt>
    <dgm:pt modelId="{F8ED5A1E-50E3-4F3E-8969-755E32D6FCD9}">
      <dgm:prSet phldrT="[Text]" custT="1"/>
      <dgm:spPr/>
      <dgm:t>
        <a:bodyPr/>
        <a:lstStyle/>
        <a:p>
          <a:r>
            <a:rPr lang="en-US" sz="1600" dirty="0"/>
            <a:t>11. </a:t>
          </a:r>
          <a:r>
            <a:rPr lang="en-US" sz="1600" dirty="0" err="1"/>
            <a:t>Rangkuman</a:t>
          </a:r>
          <a:r>
            <a:rPr lang="en-US" sz="1600" dirty="0"/>
            <a:t> </a:t>
          </a:r>
          <a:r>
            <a:rPr lang="en-US" sz="1600" dirty="0" err="1"/>
            <a:t>setiap</a:t>
          </a:r>
          <a:r>
            <a:rPr lang="en-US" sz="1600" dirty="0"/>
            <a:t> </a:t>
          </a:r>
          <a:r>
            <a:rPr lang="en-US" sz="1600" dirty="0" err="1"/>
            <a:t>akhir</a:t>
          </a:r>
          <a:r>
            <a:rPr lang="en-US" sz="1600" dirty="0"/>
            <a:t> Bab</a:t>
          </a:r>
        </a:p>
      </dgm:t>
    </dgm:pt>
    <dgm:pt modelId="{F61C5DA9-4A21-4566-8384-405DEE85F731}" type="parTrans" cxnId="{93C747E1-AC8A-4AF3-8AA0-1E81C597DFAF}">
      <dgm:prSet/>
      <dgm:spPr/>
      <dgm:t>
        <a:bodyPr/>
        <a:lstStyle/>
        <a:p>
          <a:endParaRPr lang="en-US"/>
        </a:p>
      </dgm:t>
    </dgm:pt>
    <dgm:pt modelId="{7394B208-EB96-4B00-B95A-A2AF0B81FEBB}" type="sibTrans" cxnId="{93C747E1-AC8A-4AF3-8AA0-1E81C597DFAF}">
      <dgm:prSet/>
      <dgm:spPr/>
      <dgm:t>
        <a:bodyPr/>
        <a:lstStyle/>
        <a:p>
          <a:endParaRPr lang="en-US" sz="1600"/>
        </a:p>
      </dgm:t>
    </dgm:pt>
    <dgm:pt modelId="{8F2C53E2-CC86-4659-9120-D095E986826D}">
      <dgm:prSet phldrT="[Text]" custT="1"/>
      <dgm:spPr/>
      <dgm:t>
        <a:bodyPr/>
        <a:lstStyle/>
        <a:p>
          <a:r>
            <a:rPr lang="en-US" sz="1600" dirty="0"/>
            <a:t>12. Daftar Pustaka</a:t>
          </a:r>
        </a:p>
      </dgm:t>
    </dgm:pt>
    <dgm:pt modelId="{213FC3E3-E9D1-4021-8741-760073F54407}" type="parTrans" cxnId="{27C14130-B85A-4961-B453-1947D22C7083}">
      <dgm:prSet/>
      <dgm:spPr/>
      <dgm:t>
        <a:bodyPr/>
        <a:lstStyle/>
        <a:p>
          <a:endParaRPr lang="en-US"/>
        </a:p>
      </dgm:t>
    </dgm:pt>
    <dgm:pt modelId="{7989C5A9-534F-4F3C-8988-E693F10A95A5}" type="sibTrans" cxnId="{27C14130-B85A-4961-B453-1947D22C7083}">
      <dgm:prSet/>
      <dgm:spPr/>
      <dgm:t>
        <a:bodyPr/>
        <a:lstStyle/>
        <a:p>
          <a:endParaRPr lang="en-US" sz="1600"/>
        </a:p>
      </dgm:t>
    </dgm:pt>
    <dgm:pt modelId="{931C5440-A477-4910-9D12-72A9F560A021}">
      <dgm:prSet phldrT="[Text]" custT="1"/>
      <dgm:spPr/>
      <dgm:t>
        <a:bodyPr/>
        <a:lstStyle/>
        <a:p>
          <a:r>
            <a:rPr lang="en-US" sz="1600" dirty="0"/>
            <a:t>6. Kata </a:t>
          </a:r>
          <a:r>
            <a:rPr lang="en-US" sz="1600" dirty="0" err="1"/>
            <a:t>Pengantar</a:t>
          </a:r>
          <a:endParaRPr lang="en-US" sz="1600" dirty="0"/>
        </a:p>
      </dgm:t>
    </dgm:pt>
    <dgm:pt modelId="{C0DB64BA-A8ED-42A8-A9CC-0C65C1DB06E0}" type="parTrans" cxnId="{3B0AA9B9-43CA-4E18-9771-3FBD5A2071CF}">
      <dgm:prSet/>
      <dgm:spPr/>
      <dgm:t>
        <a:bodyPr/>
        <a:lstStyle/>
        <a:p>
          <a:endParaRPr lang="en-US"/>
        </a:p>
      </dgm:t>
    </dgm:pt>
    <dgm:pt modelId="{96288B13-9804-4C95-8E9A-6576E1466D1A}" type="sibTrans" cxnId="{3B0AA9B9-43CA-4E18-9771-3FBD5A2071CF}">
      <dgm:prSet/>
      <dgm:spPr/>
      <dgm:t>
        <a:bodyPr/>
        <a:lstStyle/>
        <a:p>
          <a:endParaRPr lang="en-US"/>
        </a:p>
      </dgm:t>
    </dgm:pt>
    <dgm:pt modelId="{3E427656-5957-417B-8891-CF55EB234E27}">
      <dgm:prSet phldrT="[Text]" custT="1"/>
      <dgm:spPr/>
      <dgm:t>
        <a:bodyPr/>
        <a:lstStyle/>
        <a:p>
          <a:r>
            <a:rPr lang="en-US" sz="1600" dirty="0"/>
            <a:t>9. </a:t>
          </a:r>
          <a:r>
            <a:rPr lang="id-ID" sz="1600" dirty="0"/>
            <a:t>Uraian</a:t>
          </a:r>
          <a:r>
            <a:rPr lang="en-US" sz="1600" dirty="0"/>
            <a:t> </a:t>
          </a:r>
          <a:r>
            <a:rPr lang="en-US" sz="1600" dirty="0" err="1"/>
            <a:t>materi</a:t>
          </a:r>
          <a:r>
            <a:rPr lang="en-US" sz="1600" dirty="0"/>
            <a:t>, </a:t>
          </a:r>
          <a:r>
            <a:rPr lang="en-US" sz="1600" dirty="0" err="1"/>
            <a:t>contoh-contoh</a:t>
          </a:r>
          <a:endParaRPr lang="en-US" sz="1600" dirty="0"/>
        </a:p>
      </dgm:t>
    </dgm:pt>
    <dgm:pt modelId="{0354D2B1-D366-4709-940B-9346E2480B49}" type="parTrans" cxnId="{46D0AE4F-5AED-4747-9433-08F5C86CD029}">
      <dgm:prSet/>
      <dgm:spPr/>
      <dgm:t>
        <a:bodyPr/>
        <a:lstStyle/>
        <a:p>
          <a:endParaRPr lang="en-US"/>
        </a:p>
      </dgm:t>
    </dgm:pt>
    <dgm:pt modelId="{860A8A4B-1DD5-4284-A119-F37888754589}" type="sibTrans" cxnId="{46D0AE4F-5AED-4747-9433-08F5C86CD029}">
      <dgm:prSet/>
      <dgm:spPr/>
      <dgm:t>
        <a:bodyPr/>
        <a:lstStyle/>
        <a:p>
          <a:endParaRPr lang="en-US"/>
        </a:p>
      </dgm:t>
    </dgm:pt>
    <dgm:pt modelId="{78CC69C6-A8E9-4814-B095-946B6DE021BC}">
      <dgm:prSet phldrT="[Text]" custT="1"/>
      <dgm:spPr/>
      <dgm:t>
        <a:bodyPr/>
        <a:lstStyle/>
        <a:p>
          <a:r>
            <a:rPr lang="en-US" sz="1600" dirty="0"/>
            <a:t>13. </a:t>
          </a:r>
          <a:r>
            <a:rPr lang="en-US" sz="1600" dirty="0" err="1"/>
            <a:t>Glosarium</a:t>
          </a:r>
          <a:r>
            <a:rPr lang="en-US" sz="1600" dirty="0"/>
            <a:t> </a:t>
          </a:r>
        </a:p>
      </dgm:t>
    </dgm:pt>
    <dgm:pt modelId="{00F7B5DC-5F23-4CFD-A151-1B919CD74440}" type="parTrans" cxnId="{5BACA5E6-F893-433E-8477-BCFDF1ACA427}">
      <dgm:prSet/>
      <dgm:spPr/>
      <dgm:t>
        <a:bodyPr/>
        <a:lstStyle/>
        <a:p>
          <a:endParaRPr lang="en-US"/>
        </a:p>
      </dgm:t>
    </dgm:pt>
    <dgm:pt modelId="{F8E112E9-AE7D-4DAB-8551-8E4733C70B48}" type="sibTrans" cxnId="{5BACA5E6-F893-433E-8477-BCFDF1ACA427}">
      <dgm:prSet/>
      <dgm:spPr/>
      <dgm:t>
        <a:bodyPr/>
        <a:lstStyle/>
        <a:p>
          <a:endParaRPr lang="en-US"/>
        </a:p>
      </dgm:t>
    </dgm:pt>
    <dgm:pt modelId="{F61C2DCB-7E23-4A17-9DE2-9A12FC49C1D2}">
      <dgm:prSet phldrT="[Text]" custT="1"/>
      <dgm:spPr/>
      <dgm:t>
        <a:bodyPr/>
        <a:lstStyle/>
        <a:p>
          <a:r>
            <a:rPr lang="en-US" sz="1600" dirty="0"/>
            <a:t>10. </a:t>
          </a:r>
          <a:r>
            <a:rPr lang="id-ID" sz="1600" dirty="0"/>
            <a:t>Latihan</a:t>
          </a:r>
          <a:r>
            <a:rPr lang="en-US" sz="1600" dirty="0"/>
            <a:t> </a:t>
          </a:r>
          <a:r>
            <a:rPr lang="en-US" sz="1600" dirty="0" err="1"/>
            <a:t>soal</a:t>
          </a:r>
          <a:r>
            <a:rPr lang="en-US" sz="1600" dirty="0"/>
            <a:t>/</a:t>
          </a:r>
          <a:r>
            <a:rPr lang="en-US" sz="1600" dirty="0" err="1"/>
            <a:t>tugas</a:t>
          </a:r>
          <a:endParaRPr lang="en-US" sz="1600" dirty="0"/>
        </a:p>
      </dgm:t>
    </dgm:pt>
    <dgm:pt modelId="{397D3009-BA52-4653-B0B6-4652BF931106}" type="parTrans" cxnId="{9EE58BC2-2AFD-4CCE-93F1-B0B7BF890798}">
      <dgm:prSet/>
      <dgm:spPr/>
      <dgm:t>
        <a:bodyPr/>
        <a:lstStyle/>
        <a:p>
          <a:endParaRPr lang="en-US"/>
        </a:p>
      </dgm:t>
    </dgm:pt>
    <dgm:pt modelId="{2C209480-6326-4BA8-9D54-40E690C52ED9}" type="sibTrans" cxnId="{9EE58BC2-2AFD-4CCE-93F1-B0B7BF890798}">
      <dgm:prSet/>
      <dgm:spPr/>
      <dgm:t>
        <a:bodyPr/>
        <a:lstStyle/>
        <a:p>
          <a:endParaRPr lang="en-US"/>
        </a:p>
      </dgm:t>
    </dgm:pt>
    <dgm:pt modelId="{F3B34859-B087-4EEB-8626-5FD8DD68412A}">
      <dgm:prSet phldrT="[Text]" custT="1"/>
      <dgm:spPr/>
      <dgm:t>
        <a:bodyPr/>
        <a:lstStyle/>
        <a:p>
          <a:r>
            <a:rPr lang="en-US" sz="1600" dirty="0"/>
            <a:t>14. Lampiran (Jika </a:t>
          </a:r>
          <a:r>
            <a:rPr lang="en-US" sz="1600" dirty="0" err="1"/>
            <a:t>ada</a:t>
          </a:r>
          <a:r>
            <a:rPr lang="en-US" sz="1600" dirty="0"/>
            <a:t>)</a:t>
          </a:r>
        </a:p>
      </dgm:t>
    </dgm:pt>
    <dgm:pt modelId="{BCDDA43F-730A-456D-B431-7D48F7854524}" type="parTrans" cxnId="{1E30FB37-36EA-4C97-8C8E-5715489F84BB}">
      <dgm:prSet/>
      <dgm:spPr/>
    </dgm:pt>
    <dgm:pt modelId="{079B4BC2-DCE9-4CAB-A21F-D98F433B0EE8}" type="sibTrans" cxnId="{1E30FB37-36EA-4C97-8C8E-5715489F84BB}">
      <dgm:prSet/>
      <dgm:spPr/>
    </dgm:pt>
    <dgm:pt modelId="{6A2C5948-05FA-4AC0-B52E-2DF0C1D36060}" type="pres">
      <dgm:prSet presAssocID="{656E60EA-8DC2-4C0D-A83D-364E43639F24}" presName="Name0" presStyleCnt="0">
        <dgm:presLayoutVars>
          <dgm:dir/>
          <dgm:resizeHandles/>
        </dgm:presLayoutVars>
      </dgm:prSet>
      <dgm:spPr/>
    </dgm:pt>
    <dgm:pt modelId="{87C953B5-CCD9-4231-82B3-C42BB3787C8A}" type="pres">
      <dgm:prSet presAssocID="{1D5E959D-A40E-497E-A8CB-D4EFD9C82588}" presName="compNode" presStyleCnt="0"/>
      <dgm:spPr/>
    </dgm:pt>
    <dgm:pt modelId="{31C57C1E-96B9-4239-BB4B-ACF5592AAB02}" type="pres">
      <dgm:prSet presAssocID="{1D5E959D-A40E-497E-A8CB-D4EFD9C82588}" presName="dummyConnPt" presStyleCnt="0"/>
      <dgm:spPr/>
    </dgm:pt>
    <dgm:pt modelId="{1E53BEF6-6F7B-4227-8104-3E7C253BDB7F}" type="pres">
      <dgm:prSet presAssocID="{1D5E959D-A40E-497E-A8CB-D4EFD9C82588}" presName="node" presStyleLbl="node1" presStyleIdx="0" presStyleCnt="14">
        <dgm:presLayoutVars>
          <dgm:bulletEnabled val="1"/>
        </dgm:presLayoutVars>
      </dgm:prSet>
      <dgm:spPr/>
    </dgm:pt>
    <dgm:pt modelId="{A8274E20-A73D-47E9-868E-31BAC8DC27F6}" type="pres">
      <dgm:prSet presAssocID="{F62CD423-450F-445B-9C83-166B34AFD4E4}" presName="sibTrans" presStyleLbl="bgSibTrans2D1" presStyleIdx="0" presStyleCnt="13"/>
      <dgm:spPr/>
    </dgm:pt>
    <dgm:pt modelId="{6D4283C1-C532-4F80-9E62-39FD9CCAB02F}" type="pres">
      <dgm:prSet presAssocID="{6EE0B238-26B8-414B-A86B-3D0E4980F6CF}" presName="compNode" presStyleCnt="0"/>
      <dgm:spPr/>
    </dgm:pt>
    <dgm:pt modelId="{941B3FF7-56FA-43C2-A671-C63616EED150}" type="pres">
      <dgm:prSet presAssocID="{6EE0B238-26B8-414B-A86B-3D0E4980F6CF}" presName="dummyConnPt" presStyleCnt="0"/>
      <dgm:spPr/>
    </dgm:pt>
    <dgm:pt modelId="{660E82DE-D23A-4F0A-A036-F767A80EAF41}" type="pres">
      <dgm:prSet presAssocID="{6EE0B238-26B8-414B-A86B-3D0E4980F6CF}" presName="node" presStyleLbl="node1" presStyleIdx="1" presStyleCnt="14">
        <dgm:presLayoutVars>
          <dgm:bulletEnabled val="1"/>
        </dgm:presLayoutVars>
      </dgm:prSet>
      <dgm:spPr/>
    </dgm:pt>
    <dgm:pt modelId="{AC8304AF-9025-41B3-AB8A-4FE3CBDEF57A}" type="pres">
      <dgm:prSet presAssocID="{81A8315C-368B-4683-818C-1A02AE7F92DF}" presName="sibTrans" presStyleLbl="bgSibTrans2D1" presStyleIdx="1" presStyleCnt="13"/>
      <dgm:spPr/>
    </dgm:pt>
    <dgm:pt modelId="{EEDB54D7-9593-4A7A-AA6E-1FF74ECB64A6}" type="pres">
      <dgm:prSet presAssocID="{2056A776-3EBD-4A2A-82BF-B3002A17881C}" presName="compNode" presStyleCnt="0"/>
      <dgm:spPr/>
    </dgm:pt>
    <dgm:pt modelId="{C4738317-DA9B-4F65-9086-DB445F15BA42}" type="pres">
      <dgm:prSet presAssocID="{2056A776-3EBD-4A2A-82BF-B3002A17881C}" presName="dummyConnPt" presStyleCnt="0"/>
      <dgm:spPr/>
    </dgm:pt>
    <dgm:pt modelId="{E1EB111F-0339-4A7A-A855-35015126C4A6}" type="pres">
      <dgm:prSet presAssocID="{2056A776-3EBD-4A2A-82BF-B3002A17881C}" presName="node" presStyleLbl="node1" presStyleIdx="2" presStyleCnt="14">
        <dgm:presLayoutVars>
          <dgm:bulletEnabled val="1"/>
        </dgm:presLayoutVars>
      </dgm:prSet>
      <dgm:spPr/>
    </dgm:pt>
    <dgm:pt modelId="{4E2B6D7A-17C1-4FA2-9C40-9EC578E2C5D7}" type="pres">
      <dgm:prSet presAssocID="{74BAC079-2A0D-47AB-9FFA-019AB2D65980}" presName="sibTrans" presStyleLbl="bgSibTrans2D1" presStyleIdx="2" presStyleCnt="13"/>
      <dgm:spPr/>
    </dgm:pt>
    <dgm:pt modelId="{C686C00F-B85C-4491-B681-5E2C6A23FD1F}" type="pres">
      <dgm:prSet presAssocID="{C2E77A02-09F5-4E59-962F-790DED354B34}" presName="compNode" presStyleCnt="0"/>
      <dgm:spPr/>
    </dgm:pt>
    <dgm:pt modelId="{CF574C0E-B913-447C-AFCA-643237F775EB}" type="pres">
      <dgm:prSet presAssocID="{C2E77A02-09F5-4E59-962F-790DED354B34}" presName="dummyConnPt" presStyleCnt="0"/>
      <dgm:spPr/>
    </dgm:pt>
    <dgm:pt modelId="{B3E49B08-E17F-4A85-ACB9-A7F6990FC769}" type="pres">
      <dgm:prSet presAssocID="{C2E77A02-09F5-4E59-962F-790DED354B34}" presName="node" presStyleLbl="node1" presStyleIdx="3" presStyleCnt="14">
        <dgm:presLayoutVars>
          <dgm:bulletEnabled val="1"/>
        </dgm:presLayoutVars>
      </dgm:prSet>
      <dgm:spPr/>
    </dgm:pt>
    <dgm:pt modelId="{CFAE28D9-FB45-4E40-85CF-0E08A263FA9B}" type="pres">
      <dgm:prSet presAssocID="{D4765C29-42C0-4BBB-9AF2-AC5462D9918C}" presName="sibTrans" presStyleLbl="bgSibTrans2D1" presStyleIdx="3" presStyleCnt="13"/>
      <dgm:spPr/>
    </dgm:pt>
    <dgm:pt modelId="{B03E61BC-3A99-4937-8453-06D35558E66E}" type="pres">
      <dgm:prSet presAssocID="{F6C179E2-CEFD-4E04-8056-1C998AD40BA9}" presName="compNode" presStyleCnt="0"/>
      <dgm:spPr/>
    </dgm:pt>
    <dgm:pt modelId="{6A8955E2-FC74-4EFE-A039-94227950DBD5}" type="pres">
      <dgm:prSet presAssocID="{F6C179E2-CEFD-4E04-8056-1C998AD40BA9}" presName="dummyConnPt" presStyleCnt="0"/>
      <dgm:spPr/>
    </dgm:pt>
    <dgm:pt modelId="{5BCC446C-DE25-48EF-9C3C-C63069D32225}" type="pres">
      <dgm:prSet presAssocID="{F6C179E2-CEFD-4E04-8056-1C998AD40BA9}" presName="node" presStyleLbl="node1" presStyleIdx="4" presStyleCnt="14">
        <dgm:presLayoutVars>
          <dgm:bulletEnabled val="1"/>
        </dgm:presLayoutVars>
      </dgm:prSet>
      <dgm:spPr/>
    </dgm:pt>
    <dgm:pt modelId="{98A58BD0-768D-4B06-AD02-A1EF84D32260}" type="pres">
      <dgm:prSet presAssocID="{334E0022-8F80-4A1F-BC71-54A73E10952A}" presName="sibTrans" presStyleLbl="bgSibTrans2D1" presStyleIdx="4" presStyleCnt="13"/>
      <dgm:spPr/>
    </dgm:pt>
    <dgm:pt modelId="{98559242-C987-4511-8B19-BD640B768A4B}" type="pres">
      <dgm:prSet presAssocID="{931C5440-A477-4910-9D12-72A9F560A021}" presName="compNode" presStyleCnt="0"/>
      <dgm:spPr/>
    </dgm:pt>
    <dgm:pt modelId="{B9C0C3AB-EEBC-466B-8AA6-48A51BEB88BF}" type="pres">
      <dgm:prSet presAssocID="{931C5440-A477-4910-9D12-72A9F560A021}" presName="dummyConnPt" presStyleCnt="0"/>
      <dgm:spPr/>
    </dgm:pt>
    <dgm:pt modelId="{7065CC5A-77C4-4203-8405-7C7EF25C3158}" type="pres">
      <dgm:prSet presAssocID="{931C5440-A477-4910-9D12-72A9F560A021}" presName="node" presStyleLbl="node1" presStyleIdx="5" presStyleCnt="14">
        <dgm:presLayoutVars>
          <dgm:bulletEnabled val="1"/>
        </dgm:presLayoutVars>
      </dgm:prSet>
      <dgm:spPr/>
    </dgm:pt>
    <dgm:pt modelId="{D95BE269-10FC-4518-96F0-623C282E1030}" type="pres">
      <dgm:prSet presAssocID="{96288B13-9804-4C95-8E9A-6576E1466D1A}" presName="sibTrans" presStyleLbl="bgSibTrans2D1" presStyleIdx="5" presStyleCnt="13"/>
      <dgm:spPr/>
    </dgm:pt>
    <dgm:pt modelId="{AC73988A-6B41-45DD-B189-55AA972C8D15}" type="pres">
      <dgm:prSet presAssocID="{AD6B75C3-28FB-4241-9A85-B830626A7A3B}" presName="compNode" presStyleCnt="0"/>
      <dgm:spPr/>
    </dgm:pt>
    <dgm:pt modelId="{49B7AE2F-6300-4BC4-904E-9CCAA67BCAD4}" type="pres">
      <dgm:prSet presAssocID="{AD6B75C3-28FB-4241-9A85-B830626A7A3B}" presName="dummyConnPt" presStyleCnt="0"/>
      <dgm:spPr/>
    </dgm:pt>
    <dgm:pt modelId="{011511F9-85B8-4119-8CEA-D50582887803}" type="pres">
      <dgm:prSet presAssocID="{AD6B75C3-28FB-4241-9A85-B830626A7A3B}" presName="node" presStyleLbl="node1" presStyleIdx="6" presStyleCnt="14">
        <dgm:presLayoutVars>
          <dgm:bulletEnabled val="1"/>
        </dgm:presLayoutVars>
      </dgm:prSet>
      <dgm:spPr/>
    </dgm:pt>
    <dgm:pt modelId="{7A804F26-007B-4292-85E9-ADC5D9492610}" type="pres">
      <dgm:prSet presAssocID="{257682AB-B562-4D11-B003-1294D8AA4222}" presName="sibTrans" presStyleLbl="bgSibTrans2D1" presStyleIdx="6" presStyleCnt="13"/>
      <dgm:spPr/>
    </dgm:pt>
    <dgm:pt modelId="{7BE295FD-AA8F-4A14-A5E9-3EEA2ABBEA51}" type="pres">
      <dgm:prSet presAssocID="{9209787B-7EF5-4365-82C0-F9F5FA7C5605}" presName="compNode" presStyleCnt="0"/>
      <dgm:spPr/>
    </dgm:pt>
    <dgm:pt modelId="{27AC3F02-CF6C-4309-986F-7C0C84F41CF1}" type="pres">
      <dgm:prSet presAssocID="{9209787B-7EF5-4365-82C0-F9F5FA7C5605}" presName="dummyConnPt" presStyleCnt="0"/>
      <dgm:spPr/>
    </dgm:pt>
    <dgm:pt modelId="{F1D72796-4065-46F3-B0A5-CC689FDDAC91}" type="pres">
      <dgm:prSet presAssocID="{9209787B-7EF5-4365-82C0-F9F5FA7C5605}" presName="node" presStyleLbl="node1" presStyleIdx="7" presStyleCnt="14">
        <dgm:presLayoutVars>
          <dgm:bulletEnabled val="1"/>
        </dgm:presLayoutVars>
      </dgm:prSet>
      <dgm:spPr/>
    </dgm:pt>
    <dgm:pt modelId="{2E52202A-216D-4010-9992-7444EA5DC6B8}" type="pres">
      <dgm:prSet presAssocID="{0805F6C8-CB42-478D-81CF-79DCA4F5806B}" presName="sibTrans" presStyleLbl="bgSibTrans2D1" presStyleIdx="7" presStyleCnt="13"/>
      <dgm:spPr/>
    </dgm:pt>
    <dgm:pt modelId="{2EB20023-54C0-4345-A5F9-7990C4049AF7}" type="pres">
      <dgm:prSet presAssocID="{3E427656-5957-417B-8891-CF55EB234E27}" presName="compNode" presStyleCnt="0"/>
      <dgm:spPr/>
    </dgm:pt>
    <dgm:pt modelId="{397C0AE8-B7D8-446A-8263-A42EBD42FC61}" type="pres">
      <dgm:prSet presAssocID="{3E427656-5957-417B-8891-CF55EB234E27}" presName="dummyConnPt" presStyleCnt="0"/>
      <dgm:spPr/>
    </dgm:pt>
    <dgm:pt modelId="{B2C9B922-0249-46F6-B36F-803D2D504E06}" type="pres">
      <dgm:prSet presAssocID="{3E427656-5957-417B-8891-CF55EB234E27}" presName="node" presStyleLbl="node1" presStyleIdx="8" presStyleCnt="14" custScaleX="101834">
        <dgm:presLayoutVars>
          <dgm:bulletEnabled val="1"/>
        </dgm:presLayoutVars>
      </dgm:prSet>
      <dgm:spPr/>
    </dgm:pt>
    <dgm:pt modelId="{BC40B6CC-A792-407E-A882-1ED44831DD63}" type="pres">
      <dgm:prSet presAssocID="{860A8A4B-1DD5-4284-A119-F37888754589}" presName="sibTrans" presStyleLbl="bgSibTrans2D1" presStyleIdx="8" presStyleCnt="13"/>
      <dgm:spPr/>
    </dgm:pt>
    <dgm:pt modelId="{3A3D4872-1086-4C9F-8B20-A622FD520F9F}" type="pres">
      <dgm:prSet presAssocID="{F61C2DCB-7E23-4A17-9DE2-9A12FC49C1D2}" presName="compNode" presStyleCnt="0"/>
      <dgm:spPr/>
    </dgm:pt>
    <dgm:pt modelId="{D70C3D75-51BD-4D11-AE2F-70761588A620}" type="pres">
      <dgm:prSet presAssocID="{F61C2DCB-7E23-4A17-9DE2-9A12FC49C1D2}" presName="dummyConnPt" presStyleCnt="0"/>
      <dgm:spPr/>
    </dgm:pt>
    <dgm:pt modelId="{70C69CF6-18C9-41BE-805A-8EED1AD6DF35}" type="pres">
      <dgm:prSet presAssocID="{F61C2DCB-7E23-4A17-9DE2-9A12FC49C1D2}" presName="node" presStyleLbl="node1" presStyleIdx="9" presStyleCnt="14" custScaleX="117925">
        <dgm:presLayoutVars>
          <dgm:bulletEnabled val="1"/>
        </dgm:presLayoutVars>
      </dgm:prSet>
      <dgm:spPr/>
    </dgm:pt>
    <dgm:pt modelId="{17DDFAC8-B92A-4261-A9E3-B9E79D4F9090}" type="pres">
      <dgm:prSet presAssocID="{2C209480-6326-4BA8-9D54-40E690C52ED9}" presName="sibTrans" presStyleLbl="bgSibTrans2D1" presStyleIdx="9" presStyleCnt="13"/>
      <dgm:spPr/>
    </dgm:pt>
    <dgm:pt modelId="{AA9596E1-4F31-4620-83C1-70F97AF1C4B6}" type="pres">
      <dgm:prSet presAssocID="{F8ED5A1E-50E3-4F3E-8969-755E32D6FCD9}" presName="compNode" presStyleCnt="0"/>
      <dgm:spPr/>
    </dgm:pt>
    <dgm:pt modelId="{27A32B9D-8327-49F5-92F1-9E643A2A2203}" type="pres">
      <dgm:prSet presAssocID="{F8ED5A1E-50E3-4F3E-8969-755E32D6FCD9}" presName="dummyConnPt" presStyleCnt="0"/>
      <dgm:spPr/>
    </dgm:pt>
    <dgm:pt modelId="{DDFAF94D-6DCE-45BD-8D6C-F8F3DE278B53}" type="pres">
      <dgm:prSet presAssocID="{F8ED5A1E-50E3-4F3E-8969-755E32D6FCD9}" presName="node" presStyleLbl="node1" presStyleIdx="10" presStyleCnt="14">
        <dgm:presLayoutVars>
          <dgm:bulletEnabled val="1"/>
        </dgm:presLayoutVars>
      </dgm:prSet>
      <dgm:spPr/>
    </dgm:pt>
    <dgm:pt modelId="{05A9F27F-1A80-4138-94B7-0A983205B2FD}" type="pres">
      <dgm:prSet presAssocID="{7394B208-EB96-4B00-B95A-A2AF0B81FEBB}" presName="sibTrans" presStyleLbl="bgSibTrans2D1" presStyleIdx="10" presStyleCnt="13"/>
      <dgm:spPr/>
    </dgm:pt>
    <dgm:pt modelId="{36D0904D-6384-4A4E-B87A-BFFF5262A743}" type="pres">
      <dgm:prSet presAssocID="{8F2C53E2-CC86-4659-9120-D095E986826D}" presName="compNode" presStyleCnt="0"/>
      <dgm:spPr/>
    </dgm:pt>
    <dgm:pt modelId="{2FB3AC74-E64E-4C08-86A1-66306C9DD80D}" type="pres">
      <dgm:prSet presAssocID="{8F2C53E2-CC86-4659-9120-D095E986826D}" presName="dummyConnPt" presStyleCnt="0"/>
      <dgm:spPr/>
    </dgm:pt>
    <dgm:pt modelId="{769CF981-76BA-451F-BACF-8679A7C919B7}" type="pres">
      <dgm:prSet presAssocID="{8F2C53E2-CC86-4659-9120-D095E986826D}" presName="node" presStyleLbl="node1" presStyleIdx="11" presStyleCnt="14">
        <dgm:presLayoutVars>
          <dgm:bulletEnabled val="1"/>
        </dgm:presLayoutVars>
      </dgm:prSet>
      <dgm:spPr/>
    </dgm:pt>
    <dgm:pt modelId="{AFDC68A9-2480-4868-8D05-AD8BAE75EE4C}" type="pres">
      <dgm:prSet presAssocID="{7989C5A9-534F-4F3C-8988-E693F10A95A5}" presName="sibTrans" presStyleLbl="bgSibTrans2D1" presStyleIdx="11" presStyleCnt="13"/>
      <dgm:spPr/>
    </dgm:pt>
    <dgm:pt modelId="{4CDCDF99-DFD7-4B95-BF9B-DC1E0D9E46C6}" type="pres">
      <dgm:prSet presAssocID="{78CC69C6-A8E9-4814-B095-946B6DE021BC}" presName="compNode" presStyleCnt="0"/>
      <dgm:spPr/>
    </dgm:pt>
    <dgm:pt modelId="{6C7A6AF5-5EF2-4658-A40A-F11ED92FCD2F}" type="pres">
      <dgm:prSet presAssocID="{78CC69C6-A8E9-4814-B095-946B6DE021BC}" presName="dummyConnPt" presStyleCnt="0"/>
      <dgm:spPr/>
    </dgm:pt>
    <dgm:pt modelId="{CA1ECF32-F7C7-444F-94E9-3DA27E3C22B1}" type="pres">
      <dgm:prSet presAssocID="{78CC69C6-A8E9-4814-B095-946B6DE021BC}" presName="node" presStyleLbl="node1" presStyleIdx="12" presStyleCnt="14">
        <dgm:presLayoutVars>
          <dgm:bulletEnabled val="1"/>
        </dgm:presLayoutVars>
      </dgm:prSet>
      <dgm:spPr/>
    </dgm:pt>
    <dgm:pt modelId="{A937B4B4-FCCA-47C6-9073-5BBF2BCB6F6E}" type="pres">
      <dgm:prSet presAssocID="{F8E112E9-AE7D-4DAB-8551-8E4733C70B48}" presName="sibTrans" presStyleLbl="bgSibTrans2D1" presStyleIdx="12" presStyleCnt="13"/>
      <dgm:spPr/>
    </dgm:pt>
    <dgm:pt modelId="{E335E86A-781C-4E7F-8A68-D9C84A6A73EF}" type="pres">
      <dgm:prSet presAssocID="{F3B34859-B087-4EEB-8626-5FD8DD68412A}" presName="compNode" presStyleCnt="0"/>
      <dgm:spPr/>
    </dgm:pt>
    <dgm:pt modelId="{3CFCFB8D-AA69-45FE-8872-9B13FCFE8F6C}" type="pres">
      <dgm:prSet presAssocID="{F3B34859-B087-4EEB-8626-5FD8DD68412A}" presName="dummyConnPt" presStyleCnt="0"/>
      <dgm:spPr/>
    </dgm:pt>
    <dgm:pt modelId="{AF8B5EB9-4E62-4F12-BB91-C42A1C14F484}" type="pres">
      <dgm:prSet presAssocID="{F3B34859-B087-4EEB-8626-5FD8DD68412A}" presName="node" presStyleLbl="node1" presStyleIdx="13" presStyleCnt="14">
        <dgm:presLayoutVars>
          <dgm:bulletEnabled val="1"/>
        </dgm:presLayoutVars>
      </dgm:prSet>
      <dgm:spPr/>
    </dgm:pt>
  </dgm:ptLst>
  <dgm:cxnLst>
    <dgm:cxn modelId="{1A6B5E00-CA53-40CC-9A99-B2FD8557C749}" type="presOf" srcId="{860A8A4B-1DD5-4284-A119-F37888754589}" destId="{BC40B6CC-A792-407E-A882-1ED44831DD63}" srcOrd="0" destOrd="0" presId="urn:microsoft.com/office/officeart/2005/8/layout/bProcess4"/>
    <dgm:cxn modelId="{8684BA04-C5E7-47F3-BCA4-F603362554D4}" type="presOf" srcId="{C2E77A02-09F5-4E59-962F-790DED354B34}" destId="{B3E49B08-E17F-4A85-ACB9-A7F6990FC769}" srcOrd="0" destOrd="0" presId="urn:microsoft.com/office/officeart/2005/8/layout/bProcess4"/>
    <dgm:cxn modelId="{6228C00B-D633-40B6-888A-F69BBEA92502}" type="presOf" srcId="{7989C5A9-534F-4F3C-8988-E693F10A95A5}" destId="{AFDC68A9-2480-4868-8D05-AD8BAE75EE4C}" srcOrd="0" destOrd="0" presId="urn:microsoft.com/office/officeart/2005/8/layout/bProcess4"/>
    <dgm:cxn modelId="{1AF43B1A-36DA-4083-9628-54A706CD6B61}" srcId="{656E60EA-8DC2-4C0D-A83D-364E43639F24}" destId="{6EE0B238-26B8-414B-A86B-3D0E4980F6CF}" srcOrd="1" destOrd="0" parTransId="{913D3896-FC62-47CB-B5A3-11D8C1C29B1E}" sibTransId="{81A8315C-368B-4683-818C-1A02AE7F92DF}"/>
    <dgm:cxn modelId="{77E9EC1D-0D5D-440C-9BF5-0988210BB4E3}" type="presOf" srcId="{334E0022-8F80-4A1F-BC71-54A73E10952A}" destId="{98A58BD0-768D-4B06-AD02-A1EF84D32260}" srcOrd="0" destOrd="0" presId="urn:microsoft.com/office/officeart/2005/8/layout/bProcess4"/>
    <dgm:cxn modelId="{33C8AB22-70B4-4C12-B198-52130B46783A}" type="presOf" srcId="{931C5440-A477-4910-9D12-72A9F560A021}" destId="{7065CC5A-77C4-4203-8405-7C7EF25C3158}" srcOrd="0" destOrd="0" presId="urn:microsoft.com/office/officeart/2005/8/layout/bProcess4"/>
    <dgm:cxn modelId="{BFD3FE2B-608B-45B2-BACA-0E4B7A55914A}" type="presOf" srcId="{656E60EA-8DC2-4C0D-A83D-364E43639F24}" destId="{6A2C5948-05FA-4AC0-B52E-2DF0C1D36060}" srcOrd="0" destOrd="0" presId="urn:microsoft.com/office/officeart/2005/8/layout/bProcess4"/>
    <dgm:cxn modelId="{7BB4052C-4FAC-4974-8668-43AA8225BFDC}" type="presOf" srcId="{6EE0B238-26B8-414B-A86B-3D0E4980F6CF}" destId="{660E82DE-D23A-4F0A-A036-F767A80EAF41}" srcOrd="0" destOrd="0" presId="urn:microsoft.com/office/officeart/2005/8/layout/bProcess4"/>
    <dgm:cxn modelId="{27C14130-B85A-4961-B453-1947D22C7083}" srcId="{656E60EA-8DC2-4C0D-A83D-364E43639F24}" destId="{8F2C53E2-CC86-4659-9120-D095E986826D}" srcOrd="11" destOrd="0" parTransId="{213FC3E3-E9D1-4021-8741-760073F54407}" sibTransId="{7989C5A9-534F-4F3C-8988-E693F10A95A5}"/>
    <dgm:cxn modelId="{1E30FB37-36EA-4C97-8C8E-5715489F84BB}" srcId="{656E60EA-8DC2-4C0D-A83D-364E43639F24}" destId="{F3B34859-B087-4EEB-8626-5FD8DD68412A}" srcOrd="13" destOrd="0" parTransId="{BCDDA43F-730A-456D-B431-7D48F7854524}" sibTransId="{079B4BC2-DCE9-4CAB-A21F-D98F433B0EE8}"/>
    <dgm:cxn modelId="{9E28DD5D-20AD-4629-96CD-C2FA4FE51978}" type="presOf" srcId="{0805F6C8-CB42-478D-81CF-79DCA4F5806B}" destId="{2E52202A-216D-4010-9992-7444EA5DC6B8}" srcOrd="0" destOrd="0" presId="urn:microsoft.com/office/officeart/2005/8/layout/bProcess4"/>
    <dgm:cxn modelId="{4F39335F-E148-4686-A7C4-30286C27CBC0}" srcId="{656E60EA-8DC2-4C0D-A83D-364E43639F24}" destId="{9209787B-7EF5-4365-82C0-F9F5FA7C5605}" srcOrd="7" destOrd="0" parTransId="{8FDD501D-35BB-492E-8B62-CC07E70AB51E}" sibTransId="{0805F6C8-CB42-478D-81CF-79DCA4F5806B}"/>
    <dgm:cxn modelId="{DFB2A662-D62E-47EA-8B55-B1858D79338E}" type="presOf" srcId="{78CC69C6-A8E9-4814-B095-946B6DE021BC}" destId="{CA1ECF32-F7C7-444F-94E9-3DA27E3C22B1}" srcOrd="0" destOrd="0" presId="urn:microsoft.com/office/officeart/2005/8/layout/bProcess4"/>
    <dgm:cxn modelId="{6FC7D662-BB1C-4CA5-B6CC-6570F40600AB}" type="presOf" srcId="{8F2C53E2-CC86-4659-9120-D095E986826D}" destId="{769CF981-76BA-451F-BACF-8679A7C919B7}" srcOrd="0" destOrd="0" presId="urn:microsoft.com/office/officeart/2005/8/layout/bProcess4"/>
    <dgm:cxn modelId="{BCF78247-22B3-4857-AA6B-5613FBB78A67}" type="presOf" srcId="{257682AB-B562-4D11-B003-1294D8AA4222}" destId="{7A804F26-007B-4292-85E9-ADC5D9492610}" srcOrd="0" destOrd="0" presId="urn:microsoft.com/office/officeart/2005/8/layout/bProcess4"/>
    <dgm:cxn modelId="{E4862748-6878-4929-99F1-6D9F5E3C2ABC}" srcId="{656E60EA-8DC2-4C0D-A83D-364E43639F24}" destId="{2056A776-3EBD-4A2A-82BF-B3002A17881C}" srcOrd="2" destOrd="0" parTransId="{A59502A3-EF6B-428C-9C34-047E6890385F}" sibTransId="{74BAC079-2A0D-47AB-9FFA-019AB2D65980}"/>
    <dgm:cxn modelId="{03B5864B-1167-44C5-8D28-FAE967221A19}" type="presOf" srcId="{2C209480-6326-4BA8-9D54-40E690C52ED9}" destId="{17DDFAC8-B92A-4261-A9E3-B9E79D4F9090}" srcOrd="0" destOrd="0" presId="urn:microsoft.com/office/officeart/2005/8/layout/bProcess4"/>
    <dgm:cxn modelId="{88180B6D-47D4-490F-88AF-388FB931199F}" type="presOf" srcId="{2056A776-3EBD-4A2A-82BF-B3002A17881C}" destId="{E1EB111F-0339-4A7A-A855-35015126C4A6}" srcOrd="0" destOrd="0" presId="urn:microsoft.com/office/officeart/2005/8/layout/bProcess4"/>
    <dgm:cxn modelId="{46D0AE4F-5AED-4747-9433-08F5C86CD029}" srcId="{656E60EA-8DC2-4C0D-A83D-364E43639F24}" destId="{3E427656-5957-417B-8891-CF55EB234E27}" srcOrd="8" destOrd="0" parTransId="{0354D2B1-D366-4709-940B-9346E2480B49}" sibTransId="{860A8A4B-1DD5-4284-A119-F37888754589}"/>
    <dgm:cxn modelId="{46017452-2FC5-4E93-B169-5D4DF2627B48}" type="presOf" srcId="{9209787B-7EF5-4365-82C0-F9F5FA7C5605}" destId="{F1D72796-4065-46F3-B0A5-CC689FDDAC91}" srcOrd="0" destOrd="0" presId="urn:microsoft.com/office/officeart/2005/8/layout/bProcess4"/>
    <dgm:cxn modelId="{6E224975-E523-4015-A962-34E604629279}" type="presOf" srcId="{F6C179E2-CEFD-4E04-8056-1C998AD40BA9}" destId="{5BCC446C-DE25-48EF-9C3C-C63069D32225}" srcOrd="0" destOrd="0" presId="urn:microsoft.com/office/officeart/2005/8/layout/bProcess4"/>
    <dgm:cxn modelId="{5183C576-1541-42BD-A5B8-3308E1EE3B7B}" type="presOf" srcId="{F3B34859-B087-4EEB-8626-5FD8DD68412A}" destId="{AF8B5EB9-4E62-4F12-BB91-C42A1C14F484}" srcOrd="0" destOrd="0" presId="urn:microsoft.com/office/officeart/2005/8/layout/bProcess4"/>
    <dgm:cxn modelId="{8D5A2A77-342F-4F25-B938-23014014F1B5}" type="presOf" srcId="{F61C2DCB-7E23-4A17-9DE2-9A12FC49C1D2}" destId="{70C69CF6-18C9-41BE-805A-8EED1AD6DF35}" srcOrd="0" destOrd="0" presId="urn:microsoft.com/office/officeart/2005/8/layout/bProcess4"/>
    <dgm:cxn modelId="{C9EF5B92-8633-421E-AB00-667DCAAAA24A}" type="presOf" srcId="{1D5E959D-A40E-497E-A8CB-D4EFD9C82588}" destId="{1E53BEF6-6F7B-4227-8104-3E7C253BDB7F}" srcOrd="0" destOrd="0" presId="urn:microsoft.com/office/officeart/2005/8/layout/bProcess4"/>
    <dgm:cxn modelId="{315C8C9A-DFFE-4DCC-A385-6557B8C04B98}" type="presOf" srcId="{96288B13-9804-4C95-8E9A-6576E1466D1A}" destId="{D95BE269-10FC-4518-96F0-623C282E1030}" srcOrd="0" destOrd="0" presId="urn:microsoft.com/office/officeart/2005/8/layout/bProcess4"/>
    <dgm:cxn modelId="{65BFFAA4-A867-4CD5-A24A-873AD3BE90E2}" type="presOf" srcId="{D4765C29-42C0-4BBB-9AF2-AC5462D9918C}" destId="{CFAE28D9-FB45-4E40-85CF-0E08A263FA9B}" srcOrd="0" destOrd="0" presId="urn:microsoft.com/office/officeart/2005/8/layout/bProcess4"/>
    <dgm:cxn modelId="{CA3157A9-4D8F-4312-9E57-558123546D7F}" type="presOf" srcId="{F62CD423-450F-445B-9C83-166B34AFD4E4}" destId="{A8274E20-A73D-47E9-868E-31BAC8DC27F6}" srcOrd="0" destOrd="0" presId="urn:microsoft.com/office/officeart/2005/8/layout/bProcess4"/>
    <dgm:cxn modelId="{3B0AA9B9-43CA-4E18-9771-3FBD5A2071CF}" srcId="{656E60EA-8DC2-4C0D-A83D-364E43639F24}" destId="{931C5440-A477-4910-9D12-72A9F560A021}" srcOrd="5" destOrd="0" parTransId="{C0DB64BA-A8ED-42A8-A9CC-0C65C1DB06E0}" sibTransId="{96288B13-9804-4C95-8E9A-6576E1466D1A}"/>
    <dgm:cxn modelId="{B2B301BE-9CA4-4047-9CF4-54A985544D0D}" type="presOf" srcId="{F8E112E9-AE7D-4DAB-8551-8E4733C70B48}" destId="{A937B4B4-FCCA-47C6-9073-5BBF2BCB6F6E}" srcOrd="0" destOrd="0" presId="urn:microsoft.com/office/officeart/2005/8/layout/bProcess4"/>
    <dgm:cxn modelId="{9EE58BC2-2AFD-4CCE-93F1-B0B7BF890798}" srcId="{656E60EA-8DC2-4C0D-A83D-364E43639F24}" destId="{F61C2DCB-7E23-4A17-9DE2-9A12FC49C1D2}" srcOrd="9" destOrd="0" parTransId="{397D3009-BA52-4653-B0B6-4652BF931106}" sibTransId="{2C209480-6326-4BA8-9D54-40E690C52ED9}"/>
    <dgm:cxn modelId="{DC864AC5-ABAA-46FF-8E23-6E2CB0D902D7}" srcId="{656E60EA-8DC2-4C0D-A83D-364E43639F24}" destId="{F6C179E2-CEFD-4E04-8056-1C998AD40BA9}" srcOrd="4" destOrd="0" parTransId="{3655AEE2-C482-42E9-BD43-06515CCE6BCF}" sibTransId="{334E0022-8F80-4A1F-BC71-54A73E10952A}"/>
    <dgm:cxn modelId="{629F05C6-A6D8-491D-A3ED-7E920862122E}" type="presOf" srcId="{7394B208-EB96-4B00-B95A-A2AF0B81FEBB}" destId="{05A9F27F-1A80-4138-94B7-0A983205B2FD}" srcOrd="0" destOrd="0" presId="urn:microsoft.com/office/officeart/2005/8/layout/bProcess4"/>
    <dgm:cxn modelId="{3FB3AACC-C3BF-4F6C-A75C-CBFE8C68721A}" srcId="{656E60EA-8DC2-4C0D-A83D-364E43639F24}" destId="{C2E77A02-09F5-4E59-962F-790DED354B34}" srcOrd="3" destOrd="0" parTransId="{907EA6D3-3ACC-42AC-8030-E4CE59069075}" sibTransId="{D4765C29-42C0-4BBB-9AF2-AC5462D9918C}"/>
    <dgm:cxn modelId="{172AEBD0-8857-4AA1-B1A3-720E44853A99}" type="presOf" srcId="{3E427656-5957-417B-8891-CF55EB234E27}" destId="{B2C9B922-0249-46F6-B36F-803D2D504E06}" srcOrd="0" destOrd="0" presId="urn:microsoft.com/office/officeart/2005/8/layout/bProcess4"/>
    <dgm:cxn modelId="{BA73D9D7-BC39-4D16-B13A-B35BFEC1B081}" srcId="{656E60EA-8DC2-4C0D-A83D-364E43639F24}" destId="{1D5E959D-A40E-497E-A8CB-D4EFD9C82588}" srcOrd="0" destOrd="0" parTransId="{51D8D370-0A10-4B60-86A8-BEBD8566B5E6}" sibTransId="{F62CD423-450F-445B-9C83-166B34AFD4E4}"/>
    <dgm:cxn modelId="{55251EDE-AAAA-4103-9B99-BEB3C1C8087F}" type="presOf" srcId="{F8ED5A1E-50E3-4F3E-8969-755E32D6FCD9}" destId="{DDFAF94D-6DCE-45BD-8D6C-F8F3DE278B53}" srcOrd="0" destOrd="0" presId="urn:microsoft.com/office/officeart/2005/8/layout/bProcess4"/>
    <dgm:cxn modelId="{FBD1FDDF-20EF-4494-95B3-86790FA3CE76}" type="presOf" srcId="{81A8315C-368B-4683-818C-1A02AE7F92DF}" destId="{AC8304AF-9025-41B3-AB8A-4FE3CBDEF57A}" srcOrd="0" destOrd="0" presId="urn:microsoft.com/office/officeart/2005/8/layout/bProcess4"/>
    <dgm:cxn modelId="{93C747E1-AC8A-4AF3-8AA0-1E81C597DFAF}" srcId="{656E60EA-8DC2-4C0D-A83D-364E43639F24}" destId="{F8ED5A1E-50E3-4F3E-8969-755E32D6FCD9}" srcOrd="10" destOrd="0" parTransId="{F61C5DA9-4A21-4566-8384-405DEE85F731}" sibTransId="{7394B208-EB96-4B00-B95A-A2AF0B81FEBB}"/>
    <dgm:cxn modelId="{6BFEC0E5-1CFE-4C8F-80AF-960DC42E604F}" type="presOf" srcId="{AD6B75C3-28FB-4241-9A85-B830626A7A3B}" destId="{011511F9-85B8-4119-8CEA-D50582887803}" srcOrd="0" destOrd="0" presId="urn:microsoft.com/office/officeart/2005/8/layout/bProcess4"/>
    <dgm:cxn modelId="{5BACA5E6-F893-433E-8477-BCFDF1ACA427}" srcId="{656E60EA-8DC2-4C0D-A83D-364E43639F24}" destId="{78CC69C6-A8E9-4814-B095-946B6DE021BC}" srcOrd="12" destOrd="0" parTransId="{00F7B5DC-5F23-4CFD-A151-1B919CD74440}" sibTransId="{F8E112E9-AE7D-4DAB-8551-8E4733C70B48}"/>
    <dgm:cxn modelId="{3B515EEC-A2AE-41CA-BF4D-5CFB5384B034}" srcId="{656E60EA-8DC2-4C0D-A83D-364E43639F24}" destId="{AD6B75C3-28FB-4241-9A85-B830626A7A3B}" srcOrd="6" destOrd="0" parTransId="{6806E6AF-7061-4E7E-91CF-9BE07963F596}" sibTransId="{257682AB-B562-4D11-B003-1294D8AA4222}"/>
    <dgm:cxn modelId="{A600F4F5-78E2-42EE-8C63-595A68D97056}" type="presOf" srcId="{74BAC079-2A0D-47AB-9FFA-019AB2D65980}" destId="{4E2B6D7A-17C1-4FA2-9C40-9EC578E2C5D7}" srcOrd="0" destOrd="0" presId="urn:microsoft.com/office/officeart/2005/8/layout/bProcess4"/>
    <dgm:cxn modelId="{2B3E1F4F-4096-4BB9-ACFD-7DF0F0FE5617}" type="presParOf" srcId="{6A2C5948-05FA-4AC0-B52E-2DF0C1D36060}" destId="{87C953B5-CCD9-4231-82B3-C42BB3787C8A}" srcOrd="0" destOrd="0" presId="urn:microsoft.com/office/officeart/2005/8/layout/bProcess4"/>
    <dgm:cxn modelId="{1DDC741C-CCB5-4712-B9D2-E967333C56ED}" type="presParOf" srcId="{87C953B5-CCD9-4231-82B3-C42BB3787C8A}" destId="{31C57C1E-96B9-4239-BB4B-ACF5592AAB02}" srcOrd="0" destOrd="0" presId="urn:microsoft.com/office/officeart/2005/8/layout/bProcess4"/>
    <dgm:cxn modelId="{ED3B7DDE-36EF-4523-AFC4-19D939EE6D84}" type="presParOf" srcId="{87C953B5-CCD9-4231-82B3-C42BB3787C8A}" destId="{1E53BEF6-6F7B-4227-8104-3E7C253BDB7F}" srcOrd="1" destOrd="0" presId="urn:microsoft.com/office/officeart/2005/8/layout/bProcess4"/>
    <dgm:cxn modelId="{D4DB9E41-7906-4642-96ED-6B510B6A61A7}" type="presParOf" srcId="{6A2C5948-05FA-4AC0-B52E-2DF0C1D36060}" destId="{A8274E20-A73D-47E9-868E-31BAC8DC27F6}" srcOrd="1" destOrd="0" presId="urn:microsoft.com/office/officeart/2005/8/layout/bProcess4"/>
    <dgm:cxn modelId="{F8790834-E4A1-4616-BDAE-38E8358DB191}" type="presParOf" srcId="{6A2C5948-05FA-4AC0-B52E-2DF0C1D36060}" destId="{6D4283C1-C532-4F80-9E62-39FD9CCAB02F}" srcOrd="2" destOrd="0" presId="urn:microsoft.com/office/officeart/2005/8/layout/bProcess4"/>
    <dgm:cxn modelId="{1F37923D-379D-46B7-B3BC-BADBD19DBA70}" type="presParOf" srcId="{6D4283C1-C532-4F80-9E62-39FD9CCAB02F}" destId="{941B3FF7-56FA-43C2-A671-C63616EED150}" srcOrd="0" destOrd="0" presId="urn:microsoft.com/office/officeart/2005/8/layout/bProcess4"/>
    <dgm:cxn modelId="{C9F44B9A-E500-43E2-AE8E-E1D73A553C4E}" type="presParOf" srcId="{6D4283C1-C532-4F80-9E62-39FD9CCAB02F}" destId="{660E82DE-D23A-4F0A-A036-F767A80EAF41}" srcOrd="1" destOrd="0" presId="urn:microsoft.com/office/officeart/2005/8/layout/bProcess4"/>
    <dgm:cxn modelId="{7CA75802-F73F-4245-8910-F515709435C0}" type="presParOf" srcId="{6A2C5948-05FA-4AC0-B52E-2DF0C1D36060}" destId="{AC8304AF-9025-41B3-AB8A-4FE3CBDEF57A}" srcOrd="3" destOrd="0" presId="urn:microsoft.com/office/officeart/2005/8/layout/bProcess4"/>
    <dgm:cxn modelId="{79BDB8D8-838E-4DB8-8AA0-8A1506FD2AB6}" type="presParOf" srcId="{6A2C5948-05FA-4AC0-B52E-2DF0C1D36060}" destId="{EEDB54D7-9593-4A7A-AA6E-1FF74ECB64A6}" srcOrd="4" destOrd="0" presId="urn:microsoft.com/office/officeart/2005/8/layout/bProcess4"/>
    <dgm:cxn modelId="{A92B416D-9372-4C0E-87CD-DA3367390F6A}" type="presParOf" srcId="{EEDB54D7-9593-4A7A-AA6E-1FF74ECB64A6}" destId="{C4738317-DA9B-4F65-9086-DB445F15BA42}" srcOrd="0" destOrd="0" presId="urn:microsoft.com/office/officeart/2005/8/layout/bProcess4"/>
    <dgm:cxn modelId="{2F8E204F-6AE2-48E9-BE98-3CCBD7832DC8}" type="presParOf" srcId="{EEDB54D7-9593-4A7A-AA6E-1FF74ECB64A6}" destId="{E1EB111F-0339-4A7A-A855-35015126C4A6}" srcOrd="1" destOrd="0" presId="urn:microsoft.com/office/officeart/2005/8/layout/bProcess4"/>
    <dgm:cxn modelId="{5E60A74B-2925-44C8-A209-4153F5DA28BB}" type="presParOf" srcId="{6A2C5948-05FA-4AC0-B52E-2DF0C1D36060}" destId="{4E2B6D7A-17C1-4FA2-9C40-9EC578E2C5D7}" srcOrd="5" destOrd="0" presId="urn:microsoft.com/office/officeart/2005/8/layout/bProcess4"/>
    <dgm:cxn modelId="{F211C620-0CCF-4F9D-8CF0-560C9C280BD1}" type="presParOf" srcId="{6A2C5948-05FA-4AC0-B52E-2DF0C1D36060}" destId="{C686C00F-B85C-4491-B681-5E2C6A23FD1F}" srcOrd="6" destOrd="0" presId="urn:microsoft.com/office/officeart/2005/8/layout/bProcess4"/>
    <dgm:cxn modelId="{8F918514-3CFB-45D2-A5CB-739C5ADC518F}" type="presParOf" srcId="{C686C00F-B85C-4491-B681-5E2C6A23FD1F}" destId="{CF574C0E-B913-447C-AFCA-643237F775EB}" srcOrd="0" destOrd="0" presId="urn:microsoft.com/office/officeart/2005/8/layout/bProcess4"/>
    <dgm:cxn modelId="{4ECC680B-5AEF-4BA5-9770-A4BEBC45BEC6}" type="presParOf" srcId="{C686C00F-B85C-4491-B681-5E2C6A23FD1F}" destId="{B3E49B08-E17F-4A85-ACB9-A7F6990FC769}" srcOrd="1" destOrd="0" presId="urn:microsoft.com/office/officeart/2005/8/layout/bProcess4"/>
    <dgm:cxn modelId="{F427BB36-48C2-4C4F-AC9D-D35D30F65613}" type="presParOf" srcId="{6A2C5948-05FA-4AC0-B52E-2DF0C1D36060}" destId="{CFAE28D9-FB45-4E40-85CF-0E08A263FA9B}" srcOrd="7" destOrd="0" presId="urn:microsoft.com/office/officeart/2005/8/layout/bProcess4"/>
    <dgm:cxn modelId="{84776F2E-2842-489C-95DF-B0227F2B347A}" type="presParOf" srcId="{6A2C5948-05FA-4AC0-B52E-2DF0C1D36060}" destId="{B03E61BC-3A99-4937-8453-06D35558E66E}" srcOrd="8" destOrd="0" presId="urn:microsoft.com/office/officeart/2005/8/layout/bProcess4"/>
    <dgm:cxn modelId="{5796C5E3-41B6-45C1-AEC2-C42F533F8847}" type="presParOf" srcId="{B03E61BC-3A99-4937-8453-06D35558E66E}" destId="{6A8955E2-FC74-4EFE-A039-94227950DBD5}" srcOrd="0" destOrd="0" presId="urn:microsoft.com/office/officeart/2005/8/layout/bProcess4"/>
    <dgm:cxn modelId="{84B91780-160D-4F27-BC7B-4D58C96DF0E2}" type="presParOf" srcId="{B03E61BC-3A99-4937-8453-06D35558E66E}" destId="{5BCC446C-DE25-48EF-9C3C-C63069D32225}" srcOrd="1" destOrd="0" presId="urn:microsoft.com/office/officeart/2005/8/layout/bProcess4"/>
    <dgm:cxn modelId="{A00C3655-E057-4505-AD39-25A028C59D22}" type="presParOf" srcId="{6A2C5948-05FA-4AC0-B52E-2DF0C1D36060}" destId="{98A58BD0-768D-4B06-AD02-A1EF84D32260}" srcOrd="9" destOrd="0" presId="urn:microsoft.com/office/officeart/2005/8/layout/bProcess4"/>
    <dgm:cxn modelId="{8F8AF094-7895-420A-96A5-AD38E51916EB}" type="presParOf" srcId="{6A2C5948-05FA-4AC0-B52E-2DF0C1D36060}" destId="{98559242-C987-4511-8B19-BD640B768A4B}" srcOrd="10" destOrd="0" presId="urn:microsoft.com/office/officeart/2005/8/layout/bProcess4"/>
    <dgm:cxn modelId="{620728B3-9AAD-4979-BC0A-107D6F08C201}" type="presParOf" srcId="{98559242-C987-4511-8B19-BD640B768A4B}" destId="{B9C0C3AB-EEBC-466B-8AA6-48A51BEB88BF}" srcOrd="0" destOrd="0" presId="urn:microsoft.com/office/officeart/2005/8/layout/bProcess4"/>
    <dgm:cxn modelId="{CFD9E1B9-DD60-48D6-862A-DAA2DC9FBD59}" type="presParOf" srcId="{98559242-C987-4511-8B19-BD640B768A4B}" destId="{7065CC5A-77C4-4203-8405-7C7EF25C3158}" srcOrd="1" destOrd="0" presId="urn:microsoft.com/office/officeart/2005/8/layout/bProcess4"/>
    <dgm:cxn modelId="{0DFA723D-DCE9-4455-BC11-02ABB499C600}" type="presParOf" srcId="{6A2C5948-05FA-4AC0-B52E-2DF0C1D36060}" destId="{D95BE269-10FC-4518-96F0-623C282E1030}" srcOrd="11" destOrd="0" presId="urn:microsoft.com/office/officeart/2005/8/layout/bProcess4"/>
    <dgm:cxn modelId="{5566C7DD-96E5-40A0-9257-00B3F3B01DF9}" type="presParOf" srcId="{6A2C5948-05FA-4AC0-B52E-2DF0C1D36060}" destId="{AC73988A-6B41-45DD-B189-55AA972C8D15}" srcOrd="12" destOrd="0" presId="urn:microsoft.com/office/officeart/2005/8/layout/bProcess4"/>
    <dgm:cxn modelId="{6743EB1D-D3B4-40BA-BF84-05E3EE9B2E8E}" type="presParOf" srcId="{AC73988A-6B41-45DD-B189-55AA972C8D15}" destId="{49B7AE2F-6300-4BC4-904E-9CCAA67BCAD4}" srcOrd="0" destOrd="0" presId="urn:microsoft.com/office/officeart/2005/8/layout/bProcess4"/>
    <dgm:cxn modelId="{BAD9EA85-2984-4729-A0BA-8A0EF6616CDF}" type="presParOf" srcId="{AC73988A-6B41-45DD-B189-55AA972C8D15}" destId="{011511F9-85B8-4119-8CEA-D50582887803}" srcOrd="1" destOrd="0" presId="urn:microsoft.com/office/officeart/2005/8/layout/bProcess4"/>
    <dgm:cxn modelId="{F8CCAB6E-53D6-450D-BAD9-F569F92328E1}" type="presParOf" srcId="{6A2C5948-05FA-4AC0-B52E-2DF0C1D36060}" destId="{7A804F26-007B-4292-85E9-ADC5D9492610}" srcOrd="13" destOrd="0" presId="urn:microsoft.com/office/officeart/2005/8/layout/bProcess4"/>
    <dgm:cxn modelId="{4263A6EA-E149-4493-A13B-0FEC9EC012E1}" type="presParOf" srcId="{6A2C5948-05FA-4AC0-B52E-2DF0C1D36060}" destId="{7BE295FD-AA8F-4A14-A5E9-3EEA2ABBEA51}" srcOrd="14" destOrd="0" presId="urn:microsoft.com/office/officeart/2005/8/layout/bProcess4"/>
    <dgm:cxn modelId="{0FD647B0-0022-4CF9-86D9-7C7E68CF1364}" type="presParOf" srcId="{7BE295FD-AA8F-4A14-A5E9-3EEA2ABBEA51}" destId="{27AC3F02-CF6C-4309-986F-7C0C84F41CF1}" srcOrd="0" destOrd="0" presId="urn:microsoft.com/office/officeart/2005/8/layout/bProcess4"/>
    <dgm:cxn modelId="{1D825183-EE85-4014-BBB5-BF78AFC850A9}" type="presParOf" srcId="{7BE295FD-AA8F-4A14-A5E9-3EEA2ABBEA51}" destId="{F1D72796-4065-46F3-B0A5-CC689FDDAC91}" srcOrd="1" destOrd="0" presId="urn:microsoft.com/office/officeart/2005/8/layout/bProcess4"/>
    <dgm:cxn modelId="{CE304D63-D688-43E9-A978-E5BFC762D7F8}" type="presParOf" srcId="{6A2C5948-05FA-4AC0-B52E-2DF0C1D36060}" destId="{2E52202A-216D-4010-9992-7444EA5DC6B8}" srcOrd="15" destOrd="0" presId="urn:microsoft.com/office/officeart/2005/8/layout/bProcess4"/>
    <dgm:cxn modelId="{C97DAF1A-6734-4B38-9969-84903E7E9863}" type="presParOf" srcId="{6A2C5948-05FA-4AC0-B52E-2DF0C1D36060}" destId="{2EB20023-54C0-4345-A5F9-7990C4049AF7}" srcOrd="16" destOrd="0" presId="urn:microsoft.com/office/officeart/2005/8/layout/bProcess4"/>
    <dgm:cxn modelId="{814551AB-F1E9-4324-AF71-6AFDBAA62E3D}" type="presParOf" srcId="{2EB20023-54C0-4345-A5F9-7990C4049AF7}" destId="{397C0AE8-B7D8-446A-8263-A42EBD42FC61}" srcOrd="0" destOrd="0" presId="urn:microsoft.com/office/officeart/2005/8/layout/bProcess4"/>
    <dgm:cxn modelId="{D2C09E9D-E392-4381-AC74-BEC0523136A5}" type="presParOf" srcId="{2EB20023-54C0-4345-A5F9-7990C4049AF7}" destId="{B2C9B922-0249-46F6-B36F-803D2D504E06}" srcOrd="1" destOrd="0" presId="urn:microsoft.com/office/officeart/2005/8/layout/bProcess4"/>
    <dgm:cxn modelId="{673C5F5A-E71C-4E1A-B4ED-3A9C3ECFB6AF}" type="presParOf" srcId="{6A2C5948-05FA-4AC0-B52E-2DF0C1D36060}" destId="{BC40B6CC-A792-407E-A882-1ED44831DD63}" srcOrd="17" destOrd="0" presId="urn:microsoft.com/office/officeart/2005/8/layout/bProcess4"/>
    <dgm:cxn modelId="{90A446F2-3C8D-4AE5-A5FC-6FB7E5F0A730}" type="presParOf" srcId="{6A2C5948-05FA-4AC0-B52E-2DF0C1D36060}" destId="{3A3D4872-1086-4C9F-8B20-A622FD520F9F}" srcOrd="18" destOrd="0" presId="urn:microsoft.com/office/officeart/2005/8/layout/bProcess4"/>
    <dgm:cxn modelId="{1049B9F8-6646-474A-846F-FCA7620DA087}" type="presParOf" srcId="{3A3D4872-1086-4C9F-8B20-A622FD520F9F}" destId="{D70C3D75-51BD-4D11-AE2F-70761588A620}" srcOrd="0" destOrd="0" presId="urn:microsoft.com/office/officeart/2005/8/layout/bProcess4"/>
    <dgm:cxn modelId="{DBBFDE38-FF38-4136-AE05-2D06F20E396E}" type="presParOf" srcId="{3A3D4872-1086-4C9F-8B20-A622FD520F9F}" destId="{70C69CF6-18C9-41BE-805A-8EED1AD6DF35}" srcOrd="1" destOrd="0" presId="urn:microsoft.com/office/officeart/2005/8/layout/bProcess4"/>
    <dgm:cxn modelId="{0A1FE1BD-5E33-4265-99AF-BCBFBF8D3F4E}" type="presParOf" srcId="{6A2C5948-05FA-4AC0-B52E-2DF0C1D36060}" destId="{17DDFAC8-B92A-4261-A9E3-B9E79D4F9090}" srcOrd="19" destOrd="0" presId="urn:microsoft.com/office/officeart/2005/8/layout/bProcess4"/>
    <dgm:cxn modelId="{A72CF804-EF98-4DD0-BD08-C1F30C47A942}" type="presParOf" srcId="{6A2C5948-05FA-4AC0-B52E-2DF0C1D36060}" destId="{AA9596E1-4F31-4620-83C1-70F97AF1C4B6}" srcOrd="20" destOrd="0" presId="urn:microsoft.com/office/officeart/2005/8/layout/bProcess4"/>
    <dgm:cxn modelId="{0271E90C-0A49-4698-B95E-01E6A176D059}" type="presParOf" srcId="{AA9596E1-4F31-4620-83C1-70F97AF1C4B6}" destId="{27A32B9D-8327-49F5-92F1-9E643A2A2203}" srcOrd="0" destOrd="0" presId="urn:microsoft.com/office/officeart/2005/8/layout/bProcess4"/>
    <dgm:cxn modelId="{C496701E-7EE0-4005-A5E4-47E261107367}" type="presParOf" srcId="{AA9596E1-4F31-4620-83C1-70F97AF1C4B6}" destId="{DDFAF94D-6DCE-45BD-8D6C-F8F3DE278B53}" srcOrd="1" destOrd="0" presId="urn:microsoft.com/office/officeart/2005/8/layout/bProcess4"/>
    <dgm:cxn modelId="{442E77D9-C5C3-4D0E-B535-860EC9A91BB0}" type="presParOf" srcId="{6A2C5948-05FA-4AC0-B52E-2DF0C1D36060}" destId="{05A9F27F-1A80-4138-94B7-0A983205B2FD}" srcOrd="21" destOrd="0" presId="urn:microsoft.com/office/officeart/2005/8/layout/bProcess4"/>
    <dgm:cxn modelId="{8E701EE1-7DCB-4D46-8A86-BE2BDFDB52F7}" type="presParOf" srcId="{6A2C5948-05FA-4AC0-B52E-2DF0C1D36060}" destId="{36D0904D-6384-4A4E-B87A-BFFF5262A743}" srcOrd="22" destOrd="0" presId="urn:microsoft.com/office/officeart/2005/8/layout/bProcess4"/>
    <dgm:cxn modelId="{720638AA-3B8E-43D9-B44B-1FE6EF4604B2}" type="presParOf" srcId="{36D0904D-6384-4A4E-B87A-BFFF5262A743}" destId="{2FB3AC74-E64E-4C08-86A1-66306C9DD80D}" srcOrd="0" destOrd="0" presId="urn:microsoft.com/office/officeart/2005/8/layout/bProcess4"/>
    <dgm:cxn modelId="{ACDD0BFF-60AA-443F-8F12-0AF6CFFE078A}" type="presParOf" srcId="{36D0904D-6384-4A4E-B87A-BFFF5262A743}" destId="{769CF981-76BA-451F-BACF-8679A7C919B7}" srcOrd="1" destOrd="0" presId="urn:microsoft.com/office/officeart/2005/8/layout/bProcess4"/>
    <dgm:cxn modelId="{64FCAADB-1860-444C-93D6-D4C85696EC57}" type="presParOf" srcId="{6A2C5948-05FA-4AC0-B52E-2DF0C1D36060}" destId="{AFDC68A9-2480-4868-8D05-AD8BAE75EE4C}" srcOrd="23" destOrd="0" presId="urn:microsoft.com/office/officeart/2005/8/layout/bProcess4"/>
    <dgm:cxn modelId="{E91D2E03-1242-4B56-BBAC-42B8C47A8A0F}" type="presParOf" srcId="{6A2C5948-05FA-4AC0-B52E-2DF0C1D36060}" destId="{4CDCDF99-DFD7-4B95-BF9B-DC1E0D9E46C6}" srcOrd="24" destOrd="0" presId="urn:microsoft.com/office/officeart/2005/8/layout/bProcess4"/>
    <dgm:cxn modelId="{A327CD55-E4CC-43CF-BCE2-705A4D1C7FA9}" type="presParOf" srcId="{4CDCDF99-DFD7-4B95-BF9B-DC1E0D9E46C6}" destId="{6C7A6AF5-5EF2-4658-A40A-F11ED92FCD2F}" srcOrd="0" destOrd="0" presId="urn:microsoft.com/office/officeart/2005/8/layout/bProcess4"/>
    <dgm:cxn modelId="{1749F6DA-4DB3-45AB-A1A1-DB9574C8E526}" type="presParOf" srcId="{4CDCDF99-DFD7-4B95-BF9B-DC1E0D9E46C6}" destId="{CA1ECF32-F7C7-444F-94E9-3DA27E3C22B1}" srcOrd="1" destOrd="0" presId="urn:microsoft.com/office/officeart/2005/8/layout/bProcess4"/>
    <dgm:cxn modelId="{E34526E3-8875-493C-94ED-9F01710218D2}" type="presParOf" srcId="{6A2C5948-05FA-4AC0-B52E-2DF0C1D36060}" destId="{A937B4B4-FCCA-47C6-9073-5BBF2BCB6F6E}" srcOrd="25" destOrd="0" presId="urn:microsoft.com/office/officeart/2005/8/layout/bProcess4"/>
    <dgm:cxn modelId="{3DEBF884-BBE2-45C2-A58B-3D242CB4296D}" type="presParOf" srcId="{6A2C5948-05FA-4AC0-B52E-2DF0C1D36060}" destId="{E335E86A-781C-4E7F-8A68-D9C84A6A73EF}" srcOrd="26" destOrd="0" presId="urn:microsoft.com/office/officeart/2005/8/layout/bProcess4"/>
    <dgm:cxn modelId="{5EB78D99-4CB3-4292-A6A9-A543A206BC87}" type="presParOf" srcId="{E335E86A-781C-4E7F-8A68-D9C84A6A73EF}" destId="{3CFCFB8D-AA69-45FE-8872-9B13FCFE8F6C}" srcOrd="0" destOrd="0" presId="urn:microsoft.com/office/officeart/2005/8/layout/bProcess4"/>
    <dgm:cxn modelId="{399B73BF-148B-4984-99CA-D7BCFFC96FDB}" type="presParOf" srcId="{E335E86A-781C-4E7F-8A68-D9C84A6A73EF}" destId="{AF8B5EB9-4E62-4F12-BB91-C42A1C14F48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162487-FDE4-40F4-8064-94017541BF10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E8EAFB-E83A-458A-ABEA-6515E9D8EC5A}">
      <dgm:prSet phldrT="[Text]"/>
      <dgm:spPr/>
      <dgm:t>
        <a:bodyPr/>
        <a:lstStyle/>
        <a:p>
          <a:r>
            <a:rPr lang="en-US" dirty="0" err="1"/>
            <a:t>Buat</a:t>
          </a:r>
          <a:r>
            <a:rPr lang="en-US" dirty="0"/>
            <a:t> </a:t>
          </a:r>
          <a:r>
            <a:rPr lang="en-US" dirty="0" err="1"/>
            <a:t>deskripsi</a:t>
          </a:r>
          <a:r>
            <a:rPr lang="en-US" dirty="0"/>
            <a:t> </a:t>
          </a:r>
          <a:r>
            <a:rPr lang="en-US" dirty="0" err="1"/>
            <a:t>materi</a:t>
          </a:r>
          <a:r>
            <a:rPr lang="en-US" dirty="0"/>
            <a:t>, </a:t>
          </a:r>
          <a:r>
            <a:rPr lang="en-US" dirty="0" err="1"/>
            <a:t>nama</a:t>
          </a:r>
          <a:r>
            <a:rPr lang="en-US" dirty="0"/>
            <a:t>, </a:t>
          </a:r>
          <a:r>
            <a:rPr lang="en-US" dirty="0" err="1"/>
            <a:t>kelas</a:t>
          </a:r>
          <a:r>
            <a:rPr lang="en-US" dirty="0"/>
            <a:t>, </a:t>
          </a:r>
          <a:r>
            <a:rPr lang="en-US" dirty="0" err="1"/>
            <a:t>prodi</a:t>
          </a:r>
          <a:r>
            <a:rPr lang="en-US" dirty="0"/>
            <a:t>, </a:t>
          </a:r>
          <a:r>
            <a:rPr lang="en-US" dirty="0" err="1"/>
            <a:t>Instansi</a:t>
          </a:r>
          <a:r>
            <a:rPr lang="en-US" dirty="0"/>
            <a:t> </a:t>
          </a:r>
          <a:r>
            <a:rPr lang="en-US" dirty="0" err="1"/>
            <a:t>dll</a:t>
          </a:r>
          <a:r>
            <a:rPr lang="en-US" dirty="0"/>
            <a:t>.</a:t>
          </a:r>
        </a:p>
      </dgm:t>
    </dgm:pt>
    <dgm:pt modelId="{30B978BD-30DE-4A2A-936C-4B63E296D443}" type="parTrans" cxnId="{B72A419F-68E7-43FB-90AB-AA06FC54FD96}">
      <dgm:prSet/>
      <dgm:spPr/>
      <dgm:t>
        <a:bodyPr/>
        <a:lstStyle/>
        <a:p>
          <a:endParaRPr lang="en-US"/>
        </a:p>
      </dgm:t>
    </dgm:pt>
    <dgm:pt modelId="{4938B45A-58C7-40D5-8718-65FA17248514}" type="sibTrans" cxnId="{B72A419F-68E7-43FB-90AB-AA06FC54FD96}">
      <dgm:prSet/>
      <dgm:spPr/>
      <dgm:t>
        <a:bodyPr/>
        <a:lstStyle/>
        <a:p>
          <a:endParaRPr lang="en-US"/>
        </a:p>
      </dgm:t>
    </dgm:pt>
    <dgm:pt modelId="{B78E70AB-668A-478A-B0A5-F325147A7526}">
      <dgm:prSet phldrT="[Text]"/>
      <dgm:spPr/>
      <dgm:t>
        <a:bodyPr/>
        <a:lstStyle/>
        <a:p>
          <a:r>
            <a:rPr lang="en-US" dirty="0" err="1"/>
            <a:t>Materi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berupa</a:t>
          </a:r>
          <a:r>
            <a:rPr lang="en-US" dirty="0"/>
            <a:t> tulisan </a:t>
          </a:r>
          <a:r>
            <a:rPr lang="en-US" dirty="0" err="1"/>
            <a:t>serta</a:t>
          </a:r>
          <a:r>
            <a:rPr lang="en-US" dirty="0"/>
            <a:t> </a:t>
          </a:r>
          <a:r>
            <a:rPr lang="en-US" dirty="0" err="1"/>
            <a:t>gambar</a:t>
          </a:r>
          <a:r>
            <a:rPr lang="en-US" dirty="0"/>
            <a:t> </a:t>
          </a:r>
          <a:r>
            <a:rPr lang="en-US" dirty="0" err="1"/>
            <a:t>berwarna</a:t>
          </a:r>
          <a:endParaRPr lang="en-US" dirty="0"/>
        </a:p>
      </dgm:t>
    </dgm:pt>
    <dgm:pt modelId="{C353747F-F9E7-497C-A6E5-F037CC50F41A}" type="parTrans" cxnId="{E80CCB53-F7FB-4B44-9F56-F71EB2BEF7ED}">
      <dgm:prSet/>
      <dgm:spPr/>
      <dgm:t>
        <a:bodyPr/>
        <a:lstStyle/>
        <a:p>
          <a:endParaRPr lang="en-US"/>
        </a:p>
      </dgm:t>
    </dgm:pt>
    <dgm:pt modelId="{4DD9E1B8-76DE-4D39-A510-AECC687A905A}" type="sibTrans" cxnId="{E80CCB53-F7FB-4B44-9F56-F71EB2BEF7ED}">
      <dgm:prSet/>
      <dgm:spPr/>
      <dgm:t>
        <a:bodyPr/>
        <a:lstStyle/>
        <a:p>
          <a:endParaRPr lang="en-US"/>
        </a:p>
      </dgm:t>
    </dgm:pt>
    <dgm:pt modelId="{710342F3-D285-46B0-B644-0DE93A41C09E}">
      <dgm:prSet phldrT="[Text]"/>
      <dgm:spPr/>
      <dgm:t>
        <a:bodyPr/>
        <a:lstStyle/>
        <a:p>
          <a:r>
            <a:rPr lang="en-US" dirty="0"/>
            <a:t>Handout </a:t>
          </a:r>
          <a:r>
            <a:rPr lang="en-US" dirty="0" err="1"/>
            <a:t>biasanya</a:t>
          </a:r>
          <a:r>
            <a:rPr lang="en-US" dirty="0"/>
            <a:t> </a:t>
          </a:r>
          <a:r>
            <a:rPr lang="en-US" dirty="0" err="1"/>
            <a:t>berisi</a:t>
          </a:r>
          <a:r>
            <a:rPr lang="en-US" dirty="0"/>
            <a:t> </a:t>
          </a:r>
          <a:r>
            <a:rPr lang="en-US" dirty="0" err="1"/>
            <a:t>materi</a:t>
          </a:r>
          <a:r>
            <a:rPr lang="en-US" dirty="0"/>
            <a:t>  </a:t>
          </a:r>
          <a:r>
            <a:rPr lang="en-US" dirty="0" err="1"/>
            <a:t>pokok</a:t>
          </a:r>
          <a:r>
            <a:rPr lang="en-US" dirty="0"/>
            <a:t> yang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dipaparkan</a:t>
          </a:r>
          <a:endParaRPr lang="en-US" dirty="0"/>
        </a:p>
      </dgm:t>
    </dgm:pt>
    <dgm:pt modelId="{6A492C41-8F39-455F-8C3C-00E5BBAD2B80}" type="parTrans" cxnId="{DCC51395-9F36-4891-9E3A-2E20161EEC70}">
      <dgm:prSet/>
      <dgm:spPr/>
      <dgm:t>
        <a:bodyPr/>
        <a:lstStyle/>
        <a:p>
          <a:endParaRPr lang="en-US"/>
        </a:p>
      </dgm:t>
    </dgm:pt>
    <dgm:pt modelId="{EBFCEDD0-C78D-4A07-B95D-D8391FC88B28}" type="sibTrans" cxnId="{DCC51395-9F36-4891-9E3A-2E20161EEC70}">
      <dgm:prSet/>
      <dgm:spPr/>
      <dgm:t>
        <a:bodyPr/>
        <a:lstStyle/>
        <a:p>
          <a:endParaRPr lang="en-US"/>
        </a:p>
      </dgm:t>
    </dgm:pt>
    <dgm:pt modelId="{FF66713D-A33C-4ADB-B8FC-7A857F4E19CB}" type="pres">
      <dgm:prSet presAssocID="{F2162487-FDE4-40F4-8064-94017541BF10}" presName="rootnode" presStyleCnt="0">
        <dgm:presLayoutVars>
          <dgm:chMax/>
          <dgm:chPref/>
          <dgm:dir/>
          <dgm:animLvl val="lvl"/>
        </dgm:presLayoutVars>
      </dgm:prSet>
      <dgm:spPr/>
    </dgm:pt>
    <dgm:pt modelId="{12E1E259-094D-4A97-8EF3-208A0CA8F661}" type="pres">
      <dgm:prSet presAssocID="{2FE8EAFB-E83A-458A-ABEA-6515E9D8EC5A}" presName="composite" presStyleCnt="0"/>
      <dgm:spPr/>
    </dgm:pt>
    <dgm:pt modelId="{7AF88FA2-CC61-4294-9AC6-6E3BD0C9211D}" type="pres">
      <dgm:prSet presAssocID="{2FE8EAFB-E83A-458A-ABEA-6515E9D8EC5A}" presName="LShape" presStyleLbl="alignNode1" presStyleIdx="0" presStyleCnt="5"/>
      <dgm:spPr/>
    </dgm:pt>
    <dgm:pt modelId="{9A7019C8-CF99-4758-8D25-29EA4DE37D53}" type="pres">
      <dgm:prSet presAssocID="{2FE8EAFB-E83A-458A-ABEA-6515E9D8EC5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4F2A3C3-BFAA-4E51-8CE0-E7B86A5E51BA}" type="pres">
      <dgm:prSet presAssocID="{2FE8EAFB-E83A-458A-ABEA-6515E9D8EC5A}" presName="Triangle" presStyleLbl="alignNode1" presStyleIdx="1" presStyleCnt="5"/>
      <dgm:spPr/>
    </dgm:pt>
    <dgm:pt modelId="{862BC823-7B5D-473E-BC1C-A3A94AD8E933}" type="pres">
      <dgm:prSet presAssocID="{4938B45A-58C7-40D5-8718-65FA17248514}" presName="sibTrans" presStyleCnt="0"/>
      <dgm:spPr/>
    </dgm:pt>
    <dgm:pt modelId="{1BB34AD2-38B9-4F7F-89F9-49B7265B3A30}" type="pres">
      <dgm:prSet presAssocID="{4938B45A-58C7-40D5-8718-65FA17248514}" presName="space" presStyleCnt="0"/>
      <dgm:spPr/>
    </dgm:pt>
    <dgm:pt modelId="{0B91E0A7-68DB-42C6-AFCB-C71F784E32A2}" type="pres">
      <dgm:prSet presAssocID="{B78E70AB-668A-478A-B0A5-F325147A7526}" presName="composite" presStyleCnt="0"/>
      <dgm:spPr/>
    </dgm:pt>
    <dgm:pt modelId="{F18C1650-9A19-4EF6-8BCF-F8C75C5F5015}" type="pres">
      <dgm:prSet presAssocID="{B78E70AB-668A-478A-B0A5-F325147A7526}" presName="LShape" presStyleLbl="alignNode1" presStyleIdx="2" presStyleCnt="5"/>
      <dgm:spPr/>
    </dgm:pt>
    <dgm:pt modelId="{3EAD1758-BABE-4A1C-B108-489CCE51BC08}" type="pres">
      <dgm:prSet presAssocID="{B78E70AB-668A-478A-B0A5-F325147A752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DA20A77-F313-435D-8821-CCAD5565A95B}" type="pres">
      <dgm:prSet presAssocID="{B78E70AB-668A-478A-B0A5-F325147A7526}" presName="Triangle" presStyleLbl="alignNode1" presStyleIdx="3" presStyleCnt="5"/>
      <dgm:spPr/>
    </dgm:pt>
    <dgm:pt modelId="{9E7297A7-FFB7-4EE8-80A6-FD5D8B3D550B}" type="pres">
      <dgm:prSet presAssocID="{4DD9E1B8-76DE-4D39-A510-AECC687A905A}" presName="sibTrans" presStyleCnt="0"/>
      <dgm:spPr/>
    </dgm:pt>
    <dgm:pt modelId="{765A4B79-7DD0-4383-9DF0-2A488BD52CF3}" type="pres">
      <dgm:prSet presAssocID="{4DD9E1B8-76DE-4D39-A510-AECC687A905A}" presName="space" presStyleCnt="0"/>
      <dgm:spPr/>
    </dgm:pt>
    <dgm:pt modelId="{F1FEA6CA-C946-4CBA-A9D1-28E50E50EEBD}" type="pres">
      <dgm:prSet presAssocID="{710342F3-D285-46B0-B644-0DE93A41C09E}" presName="composite" presStyleCnt="0"/>
      <dgm:spPr/>
    </dgm:pt>
    <dgm:pt modelId="{32CAFC85-867A-4441-AEB0-1D58FA80287E}" type="pres">
      <dgm:prSet presAssocID="{710342F3-D285-46B0-B644-0DE93A41C09E}" presName="LShape" presStyleLbl="alignNode1" presStyleIdx="4" presStyleCnt="5"/>
      <dgm:spPr/>
    </dgm:pt>
    <dgm:pt modelId="{B656AEC4-F670-42FE-B744-2E76E1E6E7E8}" type="pres">
      <dgm:prSet presAssocID="{710342F3-D285-46B0-B644-0DE93A41C09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E417125-14AA-4B05-A275-51F272384409}" type="presOf" srcId="{F2162487-FDE4-40F4-8064-94017541BF10}" destId="{FF66713D-A33C-4ADB-B8FC-7A857F4E19CB}" srcOrd="0" destOrd="0" presId="urn:microsoft.com/office/officeart/2009/3/layout/StepUpProcess"/>
    <dgm:cxn modelId="{E80CCB53-F7FB-4B44-9F56-F71EB2BEF7ED}" srcId="{F2162487-FDE4-40F4-8064-94017541BF10}" destId="{B78E70AB-668A-478A-B0A5-F325147A7526}" srcOrd="1" destOrd="0" parTransId="{C353747F-F9E7-497C-A6E5-F037CC50F41A}" sibTransId="{4DD9E1B8-76DE-4D39-A510-AECC687A905A}"/>
    <dgm:cxn modelId="{EFED9284-9C2F-44D6-9AEE-2037BFB8688B}" type="presOf" srcId="{710342F3-D285-46B0-B644-0DE93A41C09E}" destId="{B656AEC4-F670-42FE-B744-2E76E1E6E7E8}" srcOrd="0" destOrd="0" presId="urn:microsoft.com/office/officeart/2009/3/layout/StepUpProcess"/>
    <dgm:cxn modelId="{CD5DE084-A1AC-44F0-ABD8-E2EA55915157}" type="presOf" srcId="{2FE8EAFB-E83A-458A-ABEA-6515E9D8EC5A}" destId="{9A7019C8-CF99-4758-8D25-29EA4DE37D53}" srcOrd="0" destOrd="0" presId="urn:microsoft.com/office/officeart/2009/3/layout/StepUpProcess"/>
    <dgm:cxn modelId="{2CC4498B-5A30-4B47-94C4-FC939221267B}" type="presOf" srcId="{B78E70AB-668A-478A-B0A5-F325147A7526}" destId="{3EAD1758-BABE-4A1C-B108-489CCE51BC08}" srcOrd="0" destOrd="0" presId="urn:microsoft.com/office/officeart/2009/3/layout/StepUpProcess"/>
    <dgm:cxn modelId="{DCC51395-9F36-4891-9E3A-2E20161EEC70}" srcId="{F2162487-FDE4-40F4-8064-94017541BF10}" destId="{710342F3-D285-46B0-B644-0DE93A41C09E}" srcOrd="2" destOrd="0" parTransId="{6A492C41-8F39-455F-8C3C-00E5BBAD2B80}" sibTransId="{EBFCEDD0-C78D-4A07-B95D-D8391FC88B28}"/>
    <dgm:cxn modelId="{B72A419F-68E7-43FB-90AB-AA06FC54FD96}" srcId="{F2162487-FDE4-40F4-8064-94017541BF10}" destId="{2FE8EAFB-E83A-458A-ABEA-6515E9D8EC5A}" srcOrd="0" destOrd="0" parTransId="{30B978BD-30DE-4A2A-936C-4B63E296D443}" sibTransId="{4938B45A-58C7-40D5-8718-65FA17248514}"/>
    <dgm:cxn modelId="{9C618647-342B-452E-8AA7-740F94146BC0}" type="presParOf" srcId="{FF66713D-A33C-4ADB-B8FC-7A857F4E19CB}" destId="{12E1E259-094D-4A97-8EF3-208A0CA8F661}" srcOrd="0" destOrd="0" presId="urn:microsoft.com/office/officeart/2009/3/layout/StepUpProcess"/>
    <dgm:cxn modelId="{DD089D3B-B6A8-4196-A661-719F91569394}" type="presParOf" srcId="{12E1E259-094D-4A97-8EF3-208A0CA8F661}" destId="{7AF88FA2-CC61-4294-9AC6-6E3BD0C9211D}" srcOrd="0" destOrd="0" presId="urn:microsoft.com/office/officeart/2009/3/layout/StepUpProcess"/>
    <dgm:cxn modelId="{4EFB2E5F-FB5F-45F6-9BA2-6E65C3E0BD63}" type="presParOf" srcId="{12E1E259-094D-4A97-8EF3-208A0CA8F661}" destId="{9A7019C8-CF99-4758-8D25-29EA4DE37D53}" srcOrd="1" destOrd="0" presId="urn:microsoft.com/office/officeart/2009/3/layout/StepUpProcess"/>
    <dgm:cxn modelId="{4142D099-BC3E-4C98-BBF1-D21CFE94C309}" type="presParOf" srcId="{12E1E259-094D-4A97-8EF3-208A0CA8F661}" destId="{D4F2A3C3-BFAA-4E51-8CE0-E7B86A5E51BA}" srcOrd="2" destOrd="0" presId="urn:microsoft.com/office/officeart/2009/3/layout/StepUpProcess"/>
    <dgm:cxn modelId="{1B1EA055-7C5C-4F68-AA57-460EF8E6FEA4}" type="presParOf" srcId="{FF66713D-A33C-4ADB-B8FC-7A857F4E19CB}" destId="{862BC823-7B5D-473E-BC1C-A3A94AD8E933}" srcOrd="1" destOrd="0" presId="urn:microsoft.com/office/officeart/2009/3/layout/StepUpProcess"/>
    <dgm:cxn modelId="{95181019-1611-4D7D-8C79-5FCD8160F7E2}" type="presParOf" srcId="{862BC823-7B5D-473E-BC1C-A3A94AD8E933}" destId="{1BB34AD2-38B9-4F7F-89F9-49B7265B3A30}" srcOrd="0" destOrd="0" presId="urn:microsoft.com/office/officeart/2009/3/layout/StepUpProcess"/>
    <dgm:cxn modelId="{BCE14D12-DE00-40CD-9B31-2CF76689F17F}" type="presParOf" srcId="{FF66713D-A33C-4ADB-B8FC-7A857F4E19CB}" destId="{0B91E0A7-68DB-42C6-AFCB-C71F784E32A2}" srcOrd="2" destOrd="0" presId="urn:microsoft.com/office/officeart/2009/3/layout/StepUpProcess"/>
    <dgm:cxn modelId="{8EE17036-EB74-43DE-A456-12445AC0861B}" type="presParOf" srcId="{0B91E0A7-68DB-42C6-AFCB-C71F784E32A2}" destId="{F18C1650-9A19-4EF6-8BCF-F8C75C5F5015}" srcOrd="0" destOrd="0" presId="urn:microsoft.com/office/officeart/2009/3/layout/StepUpProcess"/>
    <dgm:cxn modelId="{E9C4C985-0723-4683-8BD3-1D87BFC7A890}" type="presParOf" srcId="{0B91E0A7-68DB-42C6-AFCB-C71F784E32A2}" destId="{3EAD1758-BABE-4A1C-B108-489CCE51BC08}" srcOrd="1" destOrd="0" presId="urn:microsoft.com/office/officeart/2009/3/layout/StepUpProcess"/>
    <dgm:cxn modelId="{E0A6035A-5B0F-47A1-BAF4-D877997DDBC6}" type="presParOf" srcId="{0B91E0A7-68DB-42C6-AFCB-C71F784E32A2}" destId="{BDA20A77-F313-435D-8821-CCAD5565A95B}" srcOrd="2" destOrd="0" presId="urn:microsoft.com/office/officeart/2009/3/layout/StepUpProcess"/>
    <dgm:cxn modelId="{23BE679C-CDA7-430B-A732-016EE5F0FA22}" type="presParOf" srcId="{FF66713D-A33C-4ADB-B8FC-7A857F4E19CB}" destId="{9E7297A7-FFB7-4EE8-80A6-FD5D8B3D550B}" srcOrd="3" destOrd="0" presId="urn:microsoft.com/office/officeart/2009/3/layout/StepUpProcess"/>
    <dgm:cxn modelId="{8A1BAD91-F961-4EF9-8675-BDA9E2BEF871}" type="presParOf" srcId="{9E7297A7-FFB7-4EE8-80A6-FD5D8B3D550B}" destId="{765A4B79-7DD0-4383-9DF0-2A488BD52CF3}" srcOrd="0" destOrd="0" presId="urn:microsoft.com/office/officeart/2009/3/layout/StepUpProcess"/>
    <dgm:cxn modelId="{73FBDE25-080A-4803-AB47-148F43E664DE}" type="presParOf" srcId="{FF66713D-A33C-4ADB-B8FC-7A857F4E19CB}" destId="{F1FEA6CA-C946-4CBA-A9D1-28E50E50EEBD}" srcOrd="4" destOrd="0" presId="urn:microsoft.com/office/officeart/2009/3/layout/StepUpProcess"/>
    <dgm:cxn modelId="{500E5E1A-B1A7-4229-8814-D6E7F7FABA5C}" type="presParOf" srcId="{F1FEA6CA-C946-4CBA-A9D1-28E50E50EEBD}" destId="{32CAFC85-867A-4441-AEB0-1D58FA80287E}" srcOrd="0" destOrd="0" presId="urn:microsoft.com/office/officeart/2009/3/layout/StepUpProcess"/>
    <dgm:cxn modelId="{914230EE-0C4B-4B66-892F-BABE48B64A60}" type="presParOf" srcId="{F1FEA6CA-C946-4CBA-A9D1-28E50E50EEBD}" destId="{B656AEC4-F670-42FE-B744-2E76E1E6E7E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DBE5B8-4D1C-4815-8A78-21A53DEB3AC3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62E37C-0D82-414E-BF84-3B6A255A5D71}">
      <dgm:prSet phldrT="[Text]" custT="1"/>
      <dgm:spPr/>
      <dgm:t>
        <a:bodyPr/>
        <a:lstStyle/>
        <a:p>
          <a:r>
            <a:rPr lang="en-US" sz="1400" dirty="0"/>
            <a:t>Buka App PowerPoint</a:t>
          </a:r>
        </a:p>
      </dgm:t>
    </dgm:pt>
    <dgm:pt modelId="{BD2E4F46-03F7-4168-9484-FBE75FD833E1}" type="parTrans" cxnId="{E31D426B-B67C-421F-A269-86F162C2C5F1}">
      <dgm:prSet/>
      <dgm:spPr/>
      <dgm:t>
        <a:bodyPr/>
        <a:lstStyle/>
        <a:p>
          <a:endParaRPr lang="en-US"/>
        </a:p>
      </dgm:t>
    </dgm:pt>
    <dgm:pt modelId="{82C455F9-C7BD-4FCB-8B14-163A8AF3C16F}" type="sibTrans" cxnId="{E31D426B-B67C-421F-A269-86F162C2C5F1}">
      <dgm:prSet/>
      <dgm:spPr/>
      <dgm:t>
        <a:bodyPr/>
        <a:lstStyle/>
        <a:p>
          <a:endParaRPr lang="en-US"/>
        </a:p>
      </dgm:t>
    </dgm:pt>
    <dgm:pt modelId="{F9EFEEF1-2607-404E-8C34-2318A31A58EF}">
      <dgm:prSet phldrT="[Text]" custT="1"/>
      <dgm:spPr/>
      <dgm:t>
        <a:bodyPr/>
        <a:lstStyle/>
        <a:p>
          <a:r>
            <a:rPr lang="en-US" sz="1400" dirty="0" err="1"/>
            <a:t>Pilih</a:t>
          </a:r>
          <a:r>
            <a:rPr lang="en-US" sz="1400" dirty="0"/>
            <a:t> Menu View</a:t>
          </a:r>
        </a:p>
      </dgm:t>
    </dgm:pt>
    <dgm:pt modelId="{B230B002-D904-4A8C-A865-6475C0841E59}" type="parTrans" cxnId="{A7A204B5-7EB2-4601-AA06-B4EEB754D236}">
      <dgm:prSet/>
      <dgm:spPr/>
      <dgm:t>
        <a:bodyPr/>
        <a:lstStyle/>
        <a:p>
          <a:endParaRPr lang="en-US"/>
        </a:p>
      </dgm:t>
    </dgm:pt>
    <dgm:pt modelId="{E15F7DF8-5963-4DDE-BF42-6468CDD52C6E}" type="sibTrans" cxnId="{A7A204B5-7EB2-4601-AA06-B4EEB754D236}">
      <dgm:prSet/>
      <dgm:spPr/>
      <dgm:t>
        <a:bodyPr/>
        <a:lstStyle/>
        <a:p>
          <a:endParaRPr lang="en-US"/>
        </a:p>
      </dgm:t>
    </dgm:pt>
    <dgm:pt modelId="{7D02D5D9-9F21-4153-8AC8-A7059FF5BF64}">
      <dgm:prSet phldrT="[Text]" custT="1"/>
      <dgm:spPr/>
      <dgm:t>
        <a:bodyPr/>
        <a:lstStyle/>
        <a:p>
          <a:r>
            <a:rPr lang="en-US" sz="1400" dirty="0" err="1"/>
            <a:t>Klik</a:t>
          </a:r>
          <a:r>
            <a:rPr lang="en-US" sz="1400" dirty="0"/>
            <a:t> Handout Master</a:t>
          </a:r>
        </a:p>
      </dgm:t>
    </dgm:pt>
    <dgm:pt modelId="{36550675-DAA6-4133-AFAC-CFB2FCDCA045}" type="parTrans" cxnId="{1C62D5A7-E4A5-4347-9263-454260A5EF9B}">
      <dgm:prSet/>
      <dgm:spPr/>
      <dgm:t>
        <a:bodyPr/>
        <a:lstStyle/>
        <a:p>
          <a:endParaRPr lang="en-US"/>
        </a:p>
      </dgm:t>
    </dgm:pt>
    <dgm:pt modelId="{4E7D92D1-48B8-468F-8B48-A0381DB29317}" type="sibTrans" cxnId="{1C62D5A7-E4A5-4347-9263-454260A5EF9B}">
      <dgm:prSet/>
      <dgm:spPr/>
      <dgm:t>
        <a:bodyPr/>
        <a:lstStyle/>
        <a:p>
          <a:endParaRPr lang="en-US"/>
        </a:p>
      </dgm:t>
    </dgm:pt>
    <dgm:pt modelId="{D1CD9580-F9A3-481D-94DE-BBF13F225020}">
      <dgm:prSet phldrT="[Text]" custT="1"/>
      <dgm:spPr/>
      <dgm:t>
        <a:bodyPr/>
        <a:lstStyle/>
        <a:p>
          <a:r>
            <a:rPr lang="en-US" sz="1400" dirty="0" err="1"/>
            <a:t>Tentukan</a:t>
          </a:r>
          <a:r>
            <a:rPr lang="en-US" sz="1400" dirty="0"/>
            <a:t> Slide Size dan Slide Per Page </a:t>
          </a:r>
          <a:r>
            <a:rPr lang="en-US" sz="1400" dirty="0" err="1"/>
            <a:t>sesuai</a:t>
          </a:r>
          <a:r>
            <a:rPr lang="en-US" sz="1400" dirty="0"/>
            <a:t> </a:t>
          </a:r>
          <a:r>
            <a:rPr lang="en-US" sz="1400" dirty="0" err="1"/>
            <a:t>kebutuhan</a:t>
          </a:r>
          <a:endParaRPr lang="en-US" sz="1400" dirty="0"/>
        </a:p>
      </dgm:t>
    </dgm:pt>
    <dgm:pt modelId="{4C802EC5-74DE-4B06-AD1E-7CBBCF020E3B}" type="parTrans" cxnId="{243AF64A-877F-4721-893D-3E132016D979}">
      <dgm:prSet/>
      <dgm:spPr/>
      <dgm:t>
        <a:bodyPr/>
        <a:lstStyle/>
        <a:p>
          <a:endParaRPr lang="en-US"/>
        </a:p>
      </dgm:t>
    </dgm:pt>
    <dgm:pt modelId="{CA9982DF-FF4B-486C-AE17-C56BAFF88C8D}" type="sibTrans" cxnId="{243AF64A-877F-4721-893D-3E132016D979}">
      <dgm:prSet/>
      <dgm:spPr/>
      <dgm:t>
        <a:bodyPr/>
        <a:lstStyle/>
        <a:p>
          <a:endParaRPr lang="en-US"/>
        </a:p>
      </dgm:t>
    </dgm:pt>
    <dgm:pt modelId="{42EE7350-46A6-4AAC-8F56-CBDB199B4AE3}">
      <dgm:prSet phldrT="[Text]" custT="1"/>
      <dgm:spPr/>
      <dgm:t>
        <a:bodyPr/>
        <a:lstStyle/>
        <a:p>
          <a:r>
            <a:rPr lang="en-US" sz="1400" dirty="0" err="1"/>
            <a:t>Buat</a:t>
          </a:r>
          <a:r>
            <a:rPr lang="en-US" sz="1400" dirty="0"/>
            <a:t> </a:t>
          </a:r>
          <a:r>
            <a:rPr lang="en-US" sz="1400" dirty="0" err="1"/>
            <a:t>judul</a:t>
          </a:r>
          <a:r>
            <a:rPr lang="en-US" sz="1400" dirty="0"/>
            <a:t>/</a:t>
          </a:r>
          <a:r>
            <a:rPr lang="en-US" sz="1400" dirty="0" err="1"/>
            <a:t>materi</a:t>
          </a:r>
          <a:r>
            <a:rPr lang="en-US" sz="1400" dirty="0"/>
            <a:t> dan Isi </a:t>
          </a:r>
          <a:r>
            <a:rPr lang="en-US" sz="1400" dirty="0" err="1"/>
            <a:t>setiap</a:t>
          </a:r>
          <a:r>
            <a:rPr lang="en-US" sz="1400" dirty="0"/>
            <a:t> slide </a:t>
          </a:r>
          <a:r>
            <a:rPr lang="en-US" sz="1400" dirty="0" err="1"/>
            <a:t>dengan</a:t>
          </a:r>
          <a:r>
            <a:rPr lang="en-US" sz="1400" dirty="0"/>
            <a:t> </a:t>
          </a:r>
          <a:r>
            <a:rPr lang="en-US" sz="1400" dirty="0" err="1"/>
            <a:t>materi</a:t>
          </a:r>
          <a:endParaRPr lang="en-US" sz="1400" dirty="0"/>
        </a:p>
      </dgm:t>
    </dgm:pt>
    <dgm:pt modelId="{EE0490E3-8488-48A7-ABA7-FA315230489A}" type="parTrans" cxnId="{D303863E-A99D-44EB-BE04-A29290EE97CC}">
      <dgm:prSet/>
      <dgm:spPr/>
      <dgm:t>
        <a:bodyPr/>
        <a:lstStyle/>
        <a:p>
          <a:endParaRPr lang="en-US"/>
        </a:p>
      </dgm:t>
    </dgm:pt>
    <dgm:pt modelId="{672C9B5B-9097-4522-8745-B2E18E5B7FE4}" type="sibTrans" cxnId="{D303863E-A99D-44EB-BE04-A29290EE97CC}">
      <dgm:prSet/>
      <dgm:spPr/>
      <dgm:t>
        <a:bodyPr/>
        <a:lstStyle/>
        <a:p>
          <a:endParaRPr lang="en-US"/>
        </a:p>
      </dgm:t>
    </dgm:pt>
    <dgm:pt modelId="{C7CCEB7C-0101-425D-BA0F-18523CB4E077}">
      <dgm:prSet phldrT="[Text]" custT="1"/>
      <dgm:spPr/>
      <dgm:t>
        <a:bodyPr/>
        <a:lstStyle/>
        <a:p>
          <a:r>
            <a:rPr lang="en-US" sz="1400" dirty="0"/>
            <a:t>Masukkan </a:t>
          </a:r>
          <a:r>
            <a:rPr lang="en-US" sz="1400" dirty="0" err="1"/>
            <a:t>gambar</a:t>
          </a:r>
          <a:r>
            <a:rPr lang="en-US" sz="1400" dirty="0"/>
            <a:t>, </a:t>
          </a:r>
          <a:r>
            <a:rPr lang="en-US" sz="1400" dirty="0" err="1"/>
            <a:t>tema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tulisan pada text box</a:t>
          </a:r>
        </a:p>
      </dgm:t>
    </dgm:pt>
    <dgm:pt modelId="{93E21824-BF24-4633-901E-DEE84BEAD929}" type="parTrans" cxnId="{6FD8AE3C-D746-468A-B2C5-AEE8CBCE2E52}">
      <dgm:prSet/>
      <dgm:spPr/>
      <dgm:t>
        <a:bodyPr/>
        <a:lstStyle/>
        <a:p>
          <a:endParaRPr lang="en-US"/>
        </a:p>
      </dgm:t>
    </dgm:pt>
    <dgm:pt modelId="{FC71A01C-15D5-4129-B27F-627F98E19673}" type="sibTrans" cxnId="{6FD8AE3C-D746-468A-B2C5-AEE8CBCE2E52}">
      <dgm:prSet/>
      <dgm:spPr/>
      <dgm:t>
        <a:bodyPr/>
        <a:lstStyle/>
        <a:p>
          <a:endParaRPr lang="en-US"/>
        </a:p>
      </dgm:t>
    </dgm:pt>
    <dgm:pt modelId="{1553A497-F285-4186-A287-AAF4B35F4090}">
      <dgm:prSet phldrT="[Text]" custT="1"/>
      <dgm:spPr/>
      <dgm:t>
        <a:bodyPr/>
        <a:lstStyle/>
        <a:p>
          <a:r>
            <a:rPr lang="en-US" sz="1400" dirty="0" err="1"/>
            <a:t>Materi</a:t>
          </a:r>
          <a:r>
            <a:rPr lang="en-US" sz="1400" dirty="0"/>
            <a:t> </a:t>
          </a:r>
          <a:r>
            <a:rPr lang="en-US" sz="1400" dirty="0" err="1"/>
            <a:t>ditulis</a:t>
          </a:r>
          <a:r>
            <a:rPr lang="en-US" sz="1400" dirty="0"/>
            <a:t> </a:t>
          </a:r>
          <a:r>
            <a:rPr lang="en-US" sz="1400" dirty="0" err="1"/>
            <a:t>secara</a:t>
          </a:r>
          <a:r>
            <a:rPr lang="en-US" sz="1400" dirty="0"/>
            <a:t> </a:t>
          </a:r>
          <a:r>
            <a:rPr lang="en-US" sz="1400" dirty="0" err="1"/>
            <a:t>singkat</a:t>
          </a:r>
          <a:r>
            <a:rPr lang="en-US" sz="1400" dirty="0"/>
            <a:t> dan </a:t>
          </a:r>
          <a:r>
            <a:rPr lang="en-US" sz="1400" dirty="0" err="1"/>
            <a:t>jelas</a:t>
          </a:r>
          <a:endParaRPr lang="en-US" sz="1400" dirty="0"/>
        </a:p>
      </dgm:t>
    </dgm:pt>
    <dgm:pt modelId="{F8B14B66-3EBD-403C-8ABB-E9692489FF09}" type="parTrans" cxnId="{5638008D-90FE-451B-92AE-12F54EB8B682}">
      <dgm:prSet/>
      <dgm:spPr/>
      <dgm:t>
        <a:bodyPr/>
        <a:lstStyle/>
        <a:p>
          <a:endParaRPr lang="en-US"/>
        </a:p>
      </dgm:t>
    </dgm:pt>
    <dgm:pt modelId="{FE2EB2F6-F21E-495C-A362-8C35BE234DA2}" type="sibTrans" cxnId="{5638008D-90FE-451B-92AE-12F54EB8B682}">
      <dgm:prSet/>
      <dgm:spPr/>
      <dgm:t>
        <a:bodyPr/>
        <a:lstStyle/>
        <a:p>
          <a:endParaRPr lang="en-US"/>
        </a:p>
      </dgm:t>
    </dgm:pt>
    <dgm:pt modelId="{2C7EFD3F-6AA7-43AB-8CFB-B9EF57081D37}" type="pres">
      <dgm:prSet presAssocID="{76DBE5B8-4D1C-4815-8A78-21A53DEB3AC3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B456DD02-C6D6-4AFF-82EB-21B38EFE7377}" type="pres">
      <dgm:prSet presAssocID="{1553A497-F285-4186-A287-AAF4B35F4090}" presName="Accent7" presStyleCnt="0"/>
      <dgm:spPr/>
    </dgm:pt>
    <dgm:pt modelId="{1F7A5C72-C229-4E19-A841-999C5F15F908}" type="pres">
      <dgm:prSet presAssocID="{1553A497-F285-4186-A287-AAF4B35F4090}" presName="Accent" presStyleLbl="node1" presStyleIdx="0" presStyleCnt="7"/>
      <dgm:spPr/>
    </dgm:pt>
    <dgm:pt modelId="{AA9AD21F-05DE-4700-B03C-466A8BEC1342}" type="pres">
      <dgm:prSet presAssocID="{1553A497-F285-4186-A287-AAF4B35F4090}" presName="ParentBackground7" presStyleCnt="0"/>
      <dgm:spPr/>
    </dgm:pt>
    <dgm:pt modelId="{C7F46DBB-FE28-4068-A412-3B4CE41FAF7C}" type="pres">
      <dgm:prSet presAssocID="{1553A497-F285-4186-A287-AAF4B35F4090}" presName="ParentBackground" presStyleLbl="fgAcc1" presStyleIdx="0" presStyleCnt="7"/>
      <dgm:spPr/>
    </dgm:pt>
    <dgm:pt modelId="{F84345BE-C9FB-4203-837B-7ABF880F532F}" type="pres">
      <dgm:prSet presAssocID="{1553A497-F285-4186-A287-AAF4B35F4090}" presName="Parent7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C89EAF7-97EE-40FD-85AE-04B6A261B750}" type="pres">
      <dgm:prSet presAssocID="{C7CCEB7C-0101-425D-BA0F-18523CB4E077}" presName="Accent6" presStyleCnt="0"/>
      <dgm:spPr/>
    </dgm:pt>
    <dgm:pt modelId="{A47ABE1C-6EB5-4A2E-AFE8-F2B2B9B1F252}" type="pres">
      <dgm:prSet presAssocID="{C7CCEB7C-0101-425D-BA0F-18523CB4E077}" presName="Accent" presStyleLbl="node1" presStyleIdx="1" presStyleCnt="7"/>
      <dgm:spPr/>
    </dgm:pt>
    <dgm:pt modelId="{91505932-2876-4756-97DB-E9B32CCA3919}" type="pres">
      <dgm:prSet presAssocID="{C7CCEB7C-0101-425D-BA0F-18523CB4E077}" presName="ParentBackground6" presStyleCnt="0"/>
      <dgm:spPr/>
    </dgm:pt>
    <dgm:pt modelId="{BA8770E4-183A-45D1-89C7-8752D342FCC9}" type="pres">
      <dgm:prSet presAssocID="{C7CCEB7C-0101-425D-BA0F-18523CB4E077}" presName="ParentBackground" presStyleLbl="fgAcc1" presStyleIdx="1" presStyleCnt="7"/>
      <dgm:spPr/>
    </dgm:pt>
    <dgm:pt modelId="{26187ED8-5CB6-4F97-8AB3-F4717105DE1F}" type="pres">
      <dgm:prSet presAssocID="{C7CCEB7C-0101-425D-BA0F-18523CB4E077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9215EA5-931E-43FB-8B20-9643F0EEEFC7}" type="pres">
      <dgm:prSet presAssocID="{42EE7350-46A6-4AAC-8F56-CBDB199B4AE3}" presName="Accent5" presStyleCnt="0"/>
      <dgm:spPr/>
    </dgm:pt>
    <dgm:pt modelId="{8F26B2C2-C3C3-41B2-8A0B-121664888906}" type="pres">
      <dgm:prSet presAssocID="{42EE7350-46A6-4AAC-8F56-CBDB199B4AE3}" presName="Accent" presStyleLbl="node1" presStyleIdx="2" presStyleCnt="7"/>
      <dgm:spPr/>
    </dgm:pt>
    <dgm:pt modelId="{6C7AC027-92B5-4CF7-A1B6-B4337388B1F5}" type="pres">
      <dgm:prSet presAssocID="{42EE7350-46A6-4AAC-8F56-CBDB199B4AE3}" presName="ParentBackground5" presStyleCnt="0"/>
      <dgm:spPr/>
    </dgm:pt>
    <dgm:pt modelId="{F25019A5-DD94-4B85-BD3D-08572D0254FD}" type="pres">
      <dgm:prSet presAssocID="{42EE7350-46A6-4AAC-8F56-CBDB199B4AE3}" presName="ParentBackground" presStyleLbl="fgAcc1" presStyleIdx="2" presStyleCnt="7"/>
      <dgm:spPr/>
    </dgm:pt>
    <dgm:pt modelId="{61FD6319-A8F5-493A-9711-6B42E5B4A8F1}" type="pres">
      <dgm:prSet presAssocID="{42EE7350-46A6-4AAC-8F56-CBDB199B4AE3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11789A9-9154-4BA7-A0E7-1F7E4CCDC972}" type="pres">
      <dgm:prSet presAssocID="{D1CD9580-F9A3-481D-94DE-BBF13F225020}" presName="Accent4" presStyleCnt="0"/>
      <dgm:spPr/>
    </dgm:pt>
    <dgm:pt modelId="{1AC3401E-40EB-4CD0-801C-FC60E7DB9FD7}" type="pres">
      <dgm:prSet presAssocID="{D1CD9580-F9A3-481D-94DE-BBF13F225020}" presName="Accent" presStyleLbl="node1" presStyleIdx="3" presStyleCnt="7"/>
      <dgm:spPr/>
    </dgm:pt>
    <dgm:pt modelId="{85AB64C4-893C-4151-BC8D-828C97BACC52}" type="pres">
      <dgm:prSet presAssocID="{D1CD9580-F9A3-481D-94DE-BBF13F225020}" presName="ParentBackground4" presStyleCnt="0"/>
      <dgm:spPr/>
    </dgm:pt>
    <dgm:pt modelId="{4A2BED5E-087D-4072-809A-0256B2C8E736}" type="pres">
      <dgm:prSet presAssocID="{D1CD9580-F9A3-481D-94DE-BBF13F225020}" presName="ParentBackground" presStyleLbl="fgAcc1" presStyleIdx="3" presStyleCnt="7"/>
      <dgm:spPr/>
    </dgm:pt>
    <dgm:pt modelId="{2DD70587-8053-40C9-B8DA-E702517354E3}" type="pres">
      <dgm:prSet presAssocID="{D1CD9580-F9A3-481D-94DE-BBF13F22502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674BCE3-710B-4DEF-836E-94175D894810}" type="pres">
      <dgm:prSet presAssocID="{7D02D5D9-9F21-4153-8AC8-A7059FF5BF64}" presName="Accent3" presStyleCnt="0"/>
      <dgm:spPr/>
    </dgm:pt>
    <dgm:pt modelId="{27E0960D-8714-42FE-A0E8-50D7BA30FEB1}" type="pres">
      <dgm:prSet presAssocID="{7D02D5D9-9F21-4153-8AC8-A7059FF5BF64}" presName="Accent" presStyleLbl="node1" presStyleIdx="4" presStyleCnt="7"/>
      <dgm:spPr/>
    </dgm:pt>
    <dgm:pt modelId="{BF22CB9C-9F46-4C0F-BBA9-D03D856138C2}" type="pres">
      <dgm:prSet presAssocID="{7D02D5D9-9F21-4153-8AC8-A7059FF5BF64}" presName="ParentBackground3" presStyleCnt="0"/>
      <dgm:spPr/>
    </dgm:pt>
    <dgm:pt modelId="{3A08FD52-5043-4BAB-A89F-D2C5ADED05D1}" type="pres">
      <dgm:prSet presAssocID="{7D02D5D9-9F21-4153-8AC8-A7059FF5BF64}" presName="ParentBackground" presStyleLbl="fgAcc1" presStyleIdx="4" presStyleCnt="7"/>
      <dgm:spPr/>
    </dgm:pt>
    <dgm:pt modelId="{A6B27713-2380-4B6C-A3EF-6C12566C9DCA}" type="pres">
      <dgm:prSet presAssocID="{7D02D5D9-9F21-4153-8AC8-A7059FF5BF6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751EF8C-C2B6-4E67-BBB5-4B35380B97E7}" type="pres">
      <dgm:prSet presAssocID="{F9EFEEF1-2607-404E-8C34-2318A31A58EF}" presName="Accent2" presStyleCnt="0"/>
      <dgm:spPr/>
    </dgm:pt>
    <dgm:pt modelId="{EF76B341-900E-4CE7-9B81-9E578B549CDB}" type="pres">
      <dgm:prSet presAssocID="{F9EFEEF1-2607-404E-8C34-2318A31A58EF}" presName="Accent" presStyleLbl="node1" presStyleIdx="5" presStyleCnt="7"/>
      <dgm:spPr/>
    </dgm:pt>
    <dgm:pt modelId="{77BCA3C6-2364-4B5E-9B86-192CECDA74CE}" type="pres">
      <dgm:prSet presAssocID="{F9EFEEF1-2607-404E-8C34-2318A31A58EF}" presName="ParentBackground2" presStyleCnt="0"/>
      <dgm:spPr/>
    </dgm:pt>
    <dgm:pt modelId="{AC55A774-8898-43F7-936D-767ED66E5672}" type="pres">
      <dgm:prSet presAssocID="{F9EFEEF1-2607-404E-8C34-2318A31A58EF}" presName="ParentBackground" presStyleLbl="fgAcc1" presStyleIdx="5" presStyleCnt="7"/>
      <dgm:spPr/>
    </dgm:pt>
    <dgm:pt modelId="{05E14E63-BF08-405B-9871-1BA41417D3E2}" type="pres">
      <dgm:prSet presAssocID="{F9EFEEF1-2607-404E-8C34-2318A31A58E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52EAF54-42E6-47DA-8EA5-E3C12447E47E}" type="pres">
      <dgm:prSet presAssocID="{5862E37C-0D82-414E-BF84-3B6A255A5D71}" presName="Accent1" presStyleCnt="0"/>
      <dgm:spPr/>
    </dgm:pt>
    <dgm:pt modelId="{E480CE29-4AED-4961-99DA-1293C6B91D27}" type="pres">
      <dgm:prSet presAssocID="{5862E37C-0D82-414E-BF84-3B6A255A5D71}" presName="Accent" presStyleLbl="node1" presStyleIdx="6" presStyleCnt="7"/>
      <dgm:spPr/>
    </dgm:pt>
    <dgm:pt modelId="{1F104E8B-EB44-4041-8F59-34A683AB0E85}" type="pres">
      <dgm:prSet presAssocID="{5862E37C-0D82-414E-BF84-3B6A255A5D71}" presName="ParentBackground1" presStyleCnt="0"/>
      <dgm:spPr/>
    </dgm:pt>
    <dgm:pt modelId="{C5456D4E-2E59-4753-9453-18A3915B7F59}" type="pres">
      <dgm:prSet presAssocID="{5862E37C-0D82-414E-BF84-3B6A255A5D71}" presName="ParentBackground" presStyleLbl="fgAcc1" presStyleIdx="6" presStyleCnt="7"/>
      <dgm:spPr/>
    </dgm:pt>
    <dgm:pt modelId="{C2BFE0A0-F088-4291-A5A1-07E772D7BBBA}" type="pres">
      <dgm:prSet presAssocID="{5862E37C-0D82-414E-BF84-3B6A255A5D71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581C7510-2196-4BFF-8D60-A7741048C344}" type="presOf" srcId="{C7CCEB7C-0101-425D-BA0F-18523CB4E077}" destId="{BA8770E4-183A-45D1-89C7-8752D342FCC9}" srcOrd="0" destOrd="0" presId="urn:microsoft.com/office/officeart/2011/layout/CircleProcess"/>
    <dgm:cxn modelId="{4E67C819-DE33-4BED-9E3C-00A90E8056AB}" type="presOf" srcId="{D1CD9580-F9A3-481D-94DE-BBF13F225020}" destId="{2DD70587-8053-40C9-B8DA-E702517354E3}" srcOrd="1" destOrd="0" presId="urn:microsoft.com/office/officeart/2011/layout/CircleProcess"/>
    <dgm:cxn modelId="{AE5C5B1A-646E-4DB3-A501-5B1672C9E56D}" type="presOf" srcId="{42EE7350-46A6-4AAC-8F56-CBDB199B4AE3}" destId="{61FD6319-A8F5-493A-9711-6B42E5B4A8F1}" srcOrd="1" destOrd="0" presId="urn:microsoft.com/office/officeart/2011/layout/CircleProcess"/>
    <dgm:cxn modelId="{9253E03B-B97B-40C1-8FA5-5755E962B2DD}" type="presOf" srcId="{1553A497-F285-4186-A287-AAF4B35F4090}" destId="{C7F46DBB-FE28-4068-A412-3B4CE41FAF7C}" srcOrd="0" destOrd="0" presId="urn:microsoft.com/office/officeart/2011/layout/CircleProcess"/>
    <dgm:cxn modelId="{6FD8AE3C-D746-468A-B2C5-AEE8CBCE2E52}" srcId="{76DBE5B8-4D1C-4815-8A78-21A53DEB3AC3}" destId="{C7CCEB7C-0101-425D-BA0F-18523CB4E077}" srcOrd="5" destOrd="0" parTransId="{93E21824-BF24-4633-901E-DEE84BEAD929}" sibTransId="{FC71A01C-15D5-4129-B27F-627F98E19673}"/>
    <dgm:cxn modelId="{D303863E-A99D-44EB-BE04-A29290EE97CC}" srcId="{76DBE5B8-4D1C-4815-8A78-21A53DEB3AC3}" destId="{42EE7350-46A6-4AAC-8F56-CBDB199B4AE3}" srcOrd="4" destOrd="0" parTransId="{EE0490E3-8488-48A7-ABA7-FA315230489A}" sibTransId="{672C9B5B-9097-4522-8745-B2E18E5B7FE4}"/>
    <dgm:cxn modelId="{8315FD3F-F3BD-4649-B8D8-8CB05F963676}" type="presOf" srcId="{C7CCEB7C-0101-425D-BA0F-18523CB4E077}" destId="{26187ED8-5CB6-4F97-8AB3-F4717105DE1F}" srcOrd="1" destOrd="0" presId="urn:microsoft.com/office/officeart/2011/layout/CircleProcess"/>
    <dgm:cxn modelId="{243AF64A-877F-4721-893D-3E132016D979}" srcId="{76DBE5B8-4D1C-4815-8A78-21A53DEB3AC3}" destId="{D1CD9580-F9A3-481D-94DE-BBF13F225020}" srcOrd="3" destOrd="0" parTransId="{4C802EC5-74DE-4B06-AD1E-7CBBCF020E3B}" sibTransId="{CA9982DF-FF4B-486C-AE17-C56BAFF88C8D}"/>
    <dgm:cxn modelId="{E31D426B-B67C-421F-A269-86F162C2C5F1}" srcId="{76DBE5B8-4D1C-4815-8A78-21A53DEB3AC3}" destId="{5862E37C-0D82-414E-BF84-3B6A255A5D71}" srcOrd="0" destOrd="0" parTransId="{BD2E4F46-03F7-4168-9484-FBE75FD833E1}" sibTransId="{82C455F9-C7BD-4FCB-8B14-163A8AF3C16F}"/>
    <dgm:cxn modelId="{8ADABE74-B798-4E22-A3EA-10732DBCC6B2}" type="presOf" srcId="{5862E37C-0D82-414E-BF84-3B6A255A5D71}" destId="{C2BFE0A0-F088-4291-A5A1-07E772D7BBBA}" srcOrd="1" destOrd="0" presId="urn:microsoft.com/office/officeart/2011/layout/CircleProcess"/>
    <dgm:cxn modelId="{6343C088-262C-4BB2-BBFE-FD0782DD6880}" type="presOf" srcId="{7D02D5D9-9F21-4153-8AC8-A7059FF5BF64}" destId="{A6B27713-2380-4B6C-A3EF-6C12566C9DCA}" srcOrd="1" destOrd="0" presId="urn:microsoft.com/office/officeart/2011/layout/CircleProcess"/>
    <dgm:cxn modelId="{5638008D-90FE-451B-92AE-12F54EB8B682}" srcId="{76DBE5B8-4D1C-4815-8A78-21A53DEB3AC3}" destId="{1553A497-F285-4186-A287-AAF4B35F4090}" srcOrd="6" destOrd="0" parTransId="{F8B14B66-3EBD-403C-8ABB-E9692489FF09}" sibTransId="{FE2EB2F6-F21E-495C-A362-8C35BE234DA2}"/>
    <dgm:cxn modelId="{4F34F99E-D8B5-46CC-B75A-14649200F5FB}" type="presOf" srcId="{76DBE5B8-4D1C-4815-8A78-21A53DEB3AC3}" destId="{2C7EFD3F-6AA7-43AB-8CFB-B9EF57081D37}" srcOrd="0" destOrd="0" presId="urn:microsoft.com/office/officeart/2011/layout/CircleProcess"/>
    <dgm:cxn modelId="{8110589F-F9F5-4FF4-A548-88F5B7384D39}" type="presOf" srcId="{1553A497-F285-4186-A287-AAF4B35F4090}" destId="{F84345BE-C9FB-4203-837B-7ABF880F532F}" srcOrd="1" destOrd="0" presId="urn:microsoft.com/office/officeart/2011/layout/CircleProcess"/>
    <dgm:cxn modelId="{1C62D5A7-E4A5-4347-9263-454260A5EF9B}" srcId="{76DBE5B8-4D1C-4815-8A78-21A53DEB3AC3}" destId="{7D02D5D9-9F21-4153-8AC8-A7059FF5BF64}" srcOrd="2" destOrd="0" parTransId="{36550675-DAA6-4133-AFAC-CFB2FCDCA045}" sibTransId="{4E7D92D1-48B8-468F-8B48-A0381DB29317}"/>
    <dgm:cxn modelId="{A7A204B5-7EB2-4601-AA06-B4EEB754D236}" srcId="{76DBE5B8-4D1C-4815-8A78-21A53DEB3AC3}" destId="{F9EFEEF1-2607-404E-8C34-2318A31A58EF}" srcOrd="1" destOrd="0" parTransId="{B230B002-D904-4A8C-A865-6475C0841E59}" sibTransId="{E15F7DF8-5963-4DDE-BF42-6468CDD52C6E}"/>
    <dgm:cxn modelId="{90BB68B9-E810-44FD-A402-74ED4803FB0F}" type="presOf" srcId="{42EE7350-46A6-4AAC-8F56-CBDB199B4AE3}" destId="{F25019A5-DD94-4B85-BD3D-08572D0254FD}" srcOrd="0" destOrd="0" presId="urn:microsoft.com/office/officeart/2011/layout/CircleProcess"/>
    <dgm:cxn modelId="{9690CEBC-A8ED-4C40-8696-36EF8536410D}" type="presOf" srcId="{F9EFEEF1-2607-404E-8C34-2318A31A58EF}" destId="{AC55A774-8898-43F7-936D-767ED66E5672}" srcOrd="0" destOrd="0" presId="urn:microsoft.com/office/officeart/2011/layout/CircleProcess"/>
    <dgm:cxn modelId="{927300C2-B1BA-4213-88D3-A9F53B06A904}" type="presOf" srcId="{5862E37C-0D82-414E-BF84-3B6A255A5D71}" destId="{C5456D4E-2E59-4753-9453-18A3915B7F59}" srcOrd="0" destOrd="0" presId="urn:microsoft.com/office/officeart/2011/layout/CircleProcess"/>
    <dgm:cxn modelId="{E0E4E6D5-B133-440F-A074-75815ABE2A30}" type="presOf" srcId="{D1CD9580-F9A3-481D-94DE-BBF13F225020}" destId="{4A2BED5E-087D-4072-809A-0256B2C8E736}" srcOrd="0" destOrd="0" presId="urn:microsoft.com/office/officeart/2011/layout/CircleProcess"/>
    <dgm:cxn modelId="{94C1D1D8-1B3A-4BE8-8E63-3AAFDF2A20D4}" type="presOf" srcId="{F9EFEEF1-2607-404E-8C34-2318A31A58EF}" destId="{05E14E63-BF08-405B-9871-1BA41417D3E2}" srcOrd="1" destOrd="0" presId="urn:microsoft.com/office/officeart/2011/layout/CircleProcess"/>
    <dgm:cxn modelId="{7B1674F2-EA56-4A2C-BC8B-EA915801F3A7}" type="presOf" srcId="{7D02D5D9-9F21-4153-8AC8-A7059FF5BF64}" destId="{3A08FD52-5043-4BAB-A89F-D2C5ADED05D1}" srcOrd="0" destOrd="0" presId="urn:microsoft.com/office/officeart/2011/layout/CircleProcess"/>
    <dgm:cxn modelId="{E8D1AAD8-FC9C-40BF-B294-C1AA7F654F08}" type="presParOf" srcId="{2C7EFD3F-6AA7-43AB-8CFB-B9EF57081D37}" destId="{B456DD02-C6D6-4AFF-82EB-21B38EFE7377}" srcOrd="0" destOrd="0" presId="urn:microsoft.com/office/officeart/2011/layout/CircleProcess"/>
    <dgm:cxn modelId="{048BAFC7-F23E-4270-9AE0-C6DA598232D5}" type="presParOf" srcId="{B456DD02-C6D6-4AFF-82EB-21B38EFE7377}" destId="{1F7A5C72-C229-4E19-A841-999C5F15F908}" srcOrd="0" destOrd="0" presId="urn:microsoft.com/office/officeart/2011/layout/CircleProcess"/>
    <dgm:cxn modelId="{36756B49-2E85-47C2-96E1-C28A6F30535F}" type="presParOf" srcId="{2C7EFD3F-6AA7-43AB-8CFB-B9EF57081D37}" destId="{AA9AD21F-05DE-4700-B03C-466A8BEC1342}" srcOrd="1" destOrd="0" presId="urn:microsoft.com/office/officeart/2011/layout/CircleProcess"/>
    <dgm:cxn modelId="{55E65604-8D1F-4BB9-AB5E-92ADE511A839}" type="presParOf" srcId="{AA9AD21F-05DE-4700-B03C-466A8BEC1342}" destId="{C7F46DBB-FE28-4068-A412-3B4CE41FAF7C}" srcOrd="0" destOrd="0" presId="urn:microsoft.com/office/officeart/2011/layout/CircleProcess"/>
    <dgm:cxn modelId="{14DD1162-AA32-4FE8-8D7B-96FEE363F1BA}" type="presParOf" srcId="{2C7EFD3F-6AA7-43AB-8CFB-B9EF57081D37}" destId="{F84345BE-C9FB-4203-837B-7ABF880F532F}" srcOrd="2" destOrd="0" presId="urn:microsoft.com/office/officeart/2011/layout/CircleProcess"/>
    <dgm:cxn modelId="{524BC246-D7E1-43C5-9842-C1E0FDF28D9D}" type="presParOf" srcId="{2C7EFD3F-6AA7-43AB-8CFB-B9EF57081D37}" destId="{7C89EAF7-97EE-40FD-85AE-04B6A261B750}" srcOrd="3" destOrd="0" presId="urn:microsoft.com/office/officeart/2011/layout/CircleProcess"/>
    <dgm:cxn modelId="{4A1ABD0A-7579-49E2-87AB-B637E84D91AF}" type="presParOf" srcId="{7C89EAF7-97EE-40FD-85AE-04B6A261B750}" destId="{A47ABE1C-6EB5-4A2E-AFE8-F2B2B9B1F252}" srcOrd="0" destOrd="0" presId="urn:microsoft.com/office/officeart/2011/layout/CircleProcess"/>
    <dgm:cxn modelId="{82DC1EE7-4906-4413-A366-5556DC3CB537}" type="presParOf" srcId="{2C7EFD3F-6AA7-43AB-8CFB-B9EF57081D37}" destId="{91505932-2876-4756-97DB-E9B32CCA3919}" srcOrd="4" destOrd="0" presId="urn:microsoft.com/office/officeart/2011/layout/CircleProcess"/>
    <dgm:cxn modelId="{A19271AC-8371-4845-BC90-542BC82AA433}" type="presParOf" srcId="{91505932-2876-4756-97DB-E9B32CCA3919}" destId="{BA8770E4-183A-45D1-89C7-8752D342FCC9}" srcOrd="0" destOrd="0" presId="urn:microsoft.com/office/officeart/2011/layout/CircleProcess"/>
    <dgm:cxn modelId="{0F80D2ED-42A9-4331-8F34-9DCC9B5A1A44}" type="presParOf" srcId="{2C7EFD3F-6AA7-43AB-8CFB-B9EF57081D37}" destId="{26187ED8-5CB6-4F97-8AB3-F4717105DE1F}" srcOrd="5" destOrd="0" presId="urn:microsoft.com/office/officeart/2011/layout/CircleProcess"/>
    <dgm:cxn modelId="{47A327D5-0F5F-4FA9-801E-236304AC285D}" type="presParOf" srcId="{2C7EFD3F-6AA7-43AB-8CFB-B9EF57081D37}" destId="{89215EA5-931E-43FB-8B20-9643F0EEEFC7}" srcOrd="6" destOrd="0" presId="urn:microsoft.com/office/officeart/2011/layout/CircleProcess"/>
    <dgm:cxn modelId="{DA352665-5065-473C-B804-796E8D96EA11}" type="presParOf" srcId="{89215EA5-931E-43FB-8B20-9643F0EEEFC7}" destId="{8F26B2C2-C3C3-41B2-8A0B-121664888906}" srcOrd="0" destOrd="0" presId="urn:microsoft.com/office/officeart/2011/layout/CircleProcess"/>
    <dgm:cxn modelId="{9CEEC53C-D20C-4BCA-8CB2-E5DCEC16A40F}" type="presParOf" srcId="{2C7EFD3F-6AA7-43AB-8CFB-B9EF57081D37}" destId="{6C7AC027-92B5-4CF7-A1B6-B4337388B1F5}" srcOrd="7" destOrd="0" presId="urn:microsoft.com/office/officeart/2011/layout/CircleProcess"/>
    <dgm:cxn modelId="{B149806C-31A4-4153-9EB6-AC4D4D388E8C}" type="presParOf" srcId="{6C7AC027-92B5-4CF7-A1B6-B4337388B1F5}" destId="{F25019A5-DD94-4B85-BD3D-08572D0254FD}" srcOrd="0" destOrd="0" presId="urn:microsoft.com/office/officeart/2011/layout/CircleProcess"/>
    <dgm:cxn modelId="{09E4F0EB-21B4-48EE-8D81-15E0EBA874D4}" type="presParOf" srcId="{2C7EFD3F-6AA7-43AB-8CFB-B9EF57081D37}" destId="{61FD6319-A8F5-493A-9711-6B42E5B4A8F1}" srcOrd="8" destOrd="0" presId="urn:microsoft.com/office/officeart/2011/layout/CircleProcess"/>
    <dgm:cxn modelId="{91D4E766-8146-4568-BA00-D839598616FC}" type="presParOf" srcId="{2C7EFD3F-6AA7-43AB-8CFB-B9EF57081D37}" destId="{F11789A9-9154-4BA7-A0E7-1F7E4CCDC972}" srcOrd="9" destOrd="0" presId="urn:microsoft.com/office/officeart/2011/layout/CircleProcess"/>
    <dgm:cxn modelId="{0423A555-36A5-4ED3-BD2B-12B17A4AAF24}" type="presParOf" srcId="{F11789A9-9154-4BA7-A0E7-1F7E4CCDC972}" destId="{1AC3401E-40EB-4CD0-801C-FC60E7DB9FD7}" srcOrd="0" destOrd="0" presId="urn:microsoft.com/office/officeart/2011/layout/CircleProcess"/>
    <dgm:cxn modelId="{6F461924-66DD-4E48-BA70-6D21499EFEF6}" type="presParOf" srcId="{2C7EFD3F-6AA7-43AB-8CFB-B9EF57081D37}" destId="{85AB64C4-893C-4151-BC8D-828C97BACC52}" srcOrd="10" destOrd="0" presId="urn:microsoft.com/office/officeart/2011/layout/CircleProcess"/>
    <dgm:cxn modelId="{D48EBD55-0020-4356-B5EC-C3111ED95A5B}" type="presParOf" srcId="{85AB64C4-893C-4151-BC8D-828C97BACC52}" destId="{4A2BED5E-087D-4072-809A-0256B2C8E736}" srcOrd="0" destOrd="0" presId="urn:microsoft.com/office/officeart/2011/layout/CircleProcess"/>
    <dgm:cxn modelId="{DEE89EEA-8FB0-4BAF-AE70-C50EA597C725}" type="presParOf" srcId="{2C7EFD3F-6AA7-43AB-8CFB-B9EF57081D37}" destId="{2DD70587-8053-40C9-B8DA-E702517354E3}" srcOrd="11" destOrd="0" presId="urn:microsoft.com/office/officeart/2011/layout/CircleProcess"/>
    <dgm:cxn modelId="{8EA5C809-1389-4824-97D2-75466139DEB1}" type="presParOf" srcId="{2C7EFD3F-6AA7-43AB-8CFB-B9EF57081D37}" destId="{8674BCE3-710B-4DEF-836E-94175D894810}" srcOrd="12" destOrd="0" presId="urn:microsoft.com/office/officeart/2011/layout/CircleProcess"/>
    <dgm:cxn modelId="{29F42285-FC5E-4EE8-88F0-8830811ADB23}" type="presParOf" srcId="{8674BCE3-710B-4DEF-836E-94175D894810}" destId="{27E0960D-8714-42FE-A0E8-50D7BA30FEB1}" srcOrd="0" destOrd="0" presId="urn:microsoft.com/office/officeart/2011/layout/CircleProcess"/>
    <dgm:cxn modelId="{312B69BE-A914-4BCE-B6CF-38A011104877}" type="presParOf" srcId="{2C7EFD3F-6AA7-43AB-8CFB-B9EF57081D37}" destId="{BF22CB9C-9F46-4C0F-BBA9-D03D856138C2}" srcOrd="13" destOrd="0" presId="urn:microsoft.com/office/officeart/2011/layout/CircleProcess"/>
    <dgm:cxn modelId="{86F8A2BA-840D-4C93-A43E-34AB4A6CBCF6}" type="presParOf" srcId="{BF22CB9C-9F46-4C0F-BBA9-D03D856138C2}" destId="{3A08FD52-5043-4BAB-A89F-D2C5ADED05D1}" srcOrd="0" destOrd="0" presId="urn:microsoft.com/office/officeart/2011/layout/CircleProcess"/>
    <dgm:cxn modelId="{A92D5734-8E42-41A7-8A69-D3488F2107D5}" type="presParOf" srcId="{2C7EFD3F-6AA7-43AB-8CFB-B9EF57081D37}" destId="{A6B27713-2380-4B6C-A3EF-6C12566C9DCA}" srcOrd="14" destOrd="0" presId="urn:microsoft.com/office/officeart/2011/layout/CircleProcess"/>
    <dgm:cxn modelId="{58FA538B-2386-4DDF-8DE7-E0E04057F6C3}" type="presParOf" srcId="{2C7EFD3F-6AA7-43AB-8CFB-B9EF57081D37}" destId="{E751EF8C-C2B6-4E67-BBB5-4B35380B97E7}" srcOrd="15" destOrd="0" presId="urn:microsoft.com/office/officeart/2011/layout/CircleProcess"/>
    <dgm:cxn modelId="{8C9FF0E3-5DC3-4D6C-87C8-AC7874EEE67B}" type="presParOf" srcId="{E751EF8C-C2B6-4E67-BBB5-4B35380B97E7}" destId="{EF76B341-900E-4CE7-9B81-9E578B549CDB}" srcOrd="0" destOrd="0" presId="urn:microsoft.com/office/officeart/2011/layout/CircleProcess"/>
    <dgm:cxn modelId="{06DCC177-3598-4496-A470-568EA3E87F31}" type="presParOf" srcId="{2C7EFD3F-6AA7-43AB-8CFB-B9EF57081D37}" destId="{77BCA3C6-2364-4B5E-9B86-192CECDA74CE}" srcOrd="16" destOrd="0" presId="urn:microsoft.com/office/officeart/2011/layout/CircleProcess"/>
    <dgm:cxn modelId="{37738148-6C8C-4C84-BE5C-F80DA1CFE594}" type="presParOf" srcId="{77BCA3C6-2364-4B5E-9B86-192CECDA74CE}" destId="{AC55A774-8898-43F7-936D-767ED66E5672}" srcOrd="0" destOrd="0" presId="urn:microsoft.com/office/officeart/2011/layout/CircleProcess"/>
    <dgm:cxn modelId="{A1E48521-E047-4F4F-A8D2-99CA7573A514}" type="presParOf" srcId="{2C7EFD3F-6AA7-43AB-8CFB-B9EF57081D37}" destId="{05E14E63-BF08-405B-9871-1BA41417D3E2}" srcOrd="17" destOrd="0" presId="urn:microsoft.com/office/officeart/2011/layout/CircleProcess"/>
    <dgm:cxn modelId="{A5B6CA8C-5A55-4FCD-AF93-E76E0B6748DB}" type="presParOf" srcId="{2C7EFD3F-6AA7-43AB-8CFB-B9EF57081D37}" destId="{F52EAF54-42E6-47DA-8EA5-E3C12447E47E}" srcOrd="18" destOrd="0" presId="urn:microsoft.com/office/officeart/2011/layout/CircleProcess"/>
    <dgm:cxn modelId="{F1E74ED7-5902-45BD-BCC0-97F9D416FD40}" type="presParOf" srcId="{F52EAF54-42E6-47DA-8EA5-E3C12447E47E}" destId="{E480CE29-4AED-4961-99DA-1293C6B91D27}" srcOrd="0" destOrd="0" presId="urn:microsoft.com/office/officeart/2011/layout/CircleProcess"/>
    <dgm:cxn modelId="{3AD6D3A1-2F2D-4FD3-BE51-F1FC467A988F}" type="presParOf" srcId="{2C7EFD3F-6AA7-43AB-8CFB-B9EF57081D37}" destId="{1F104E8B-EB44-4041-8F59-34A683AB0E85}" srcOrd="19" destOrd="0" presId="urn:microsoft.com/office/officeart/2011/layout/CircleProcess"/>
    <dgm:cxn modelId="{D3EAE70C-9C7E-4ACB-B7CF-59BB885C5656}" type="presParOf" srcId="{1F104E8B-EB44-4041-8F59-34A683AB0E85}" destId="{C5456D4E-2E59-4753-9453-18A3915B7F59}" srcOrd="0" destOrd="0" presId="urn:microsoft.com/office/officeart/2011/layout/CircleProcess"/>
    <dgm:cxn modelId="{AE40561D-8869-4EED-8CE6-ACDE40633DD8}" type="presParOf" srcId="{2C7EFD3F-6AA7-43AB-8CFB-B9EF57081D37}" destId="{C2BFE0A0-F088-4291-A5A1-07E772D7BBBA}" srcOrd="20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4BA5F0-1B7B-4E97-B02A-32CCE023C4E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13D9CD6-BC47-4B32-B701-290B3E507706}">
      <dgm:prSet phldrT="[Text]" custT="1"/>
      <dgm:spPr/>
      <dgm:t>
        <a:bodyPr/>
        <a:lstStyle/>
        <a:p>
          <a:r>
            <a:rPr lang="en-US" sz="1600" b="1" dirty="0"/>
            <a:t>Cover </a:t>
          </a:r>
          <a:r>
            <a:rPr lang="en-US" sz="1600" b="1" dirty="0" err="1"/>
            <a:t>Berwarna</a:t>
          </a:r>
          <a:endParaRPr lang="en-US" sz="1600" b="1" dirty="0"/>
        </a:p>
      </dgm:t>
    </dgm:pt>
    <dgm:pt modelId="{EFCE1390-7FA2-4430-A7AD-883E007F6387}" type="parTrans" cxnId="{B0E25C91-E054-4876-9DEE-1417BFD3166B}">
      <dgm:prSet/>
      <dgm:spPr/>
      <dgm:t>
        <a:bodyPr/>
        <a:lstStyle/>
        <a:p>
          <a:endParaRPr lang="en-US"/>
        </a:p>
      </dgm:t>
    </dgm:pt>
    <dgm:pt modelId="{48C668A2-E430-4C81-B4FD-602C25A2BF04}" type="sibTrans" cxnId="{B0E25C91-E054-4876-9DEE-1417BFD3166B}">
      <dgm:prSet/>
      <dgm:spPr/>
      <dgm:t>
        <a:bodyPr/>
        <a:lstStyle/>
        <a:p>
          <a:endParaRPr lang="en-US"/>
        </a:p>
      </dgm:t>
    </dgm:pt>
    <dgm:pt modelId="{F67007AB-1DDE-4B09-B8D1-FB526AC8F974}">
      <dgm:prSet phldrT="[Text]" custT="1"/>
      <dgm:spPr/>
      <dgm:t>
        <a:bodyPr/>
        <a:lstStyle/>
        <a:p>
          <a:r>
            <a:rPr lang="en-US" sz="1600" b="1" dirty="0"/>
            <a:t>Kata </a:t>
          </a:r>
          <a:r>
            <a:rPr lang="en-US" sz="1600" b="1" dirty="0" err="1"/>
            <a:t>Pengantar</a:t>
          </a:r>
          <a:endParaRPr lang="en-US" sz="1600" b="1" dirty="0"/>
        </a:p>
      </dgm:t>
    </dgm:pt>
    <dgm:pt modelId="{1C78AD55-03DE-4C81-924A-2BC91378AD02}" type="parTrans" cxnId="{768A0A34-5990-47B9-BCBB-4063C154DA11}">
      <dgm:prSet/>
      <dgm:spPr/>
      <dgm:t>
        <a:bodyPr/>
        <a:lstStyle/>
        <a:p>
          <a:endParaRPr lang="en-US"/>
        </a:p>
      </dgm:t>
    </dgm:pt>
    <dgm:pt modelId="{05EAEBF2-594F-4DDE-A4AC-61363BD6F6AC}" type="sibTrans" cxnId="{768A0A34-5990-47B9-BCBB-4063C154DA11}">
      <dgm:prSet/>
      <dgm:spPr/>
      <dgm:t>
        <a:bodyPr/>
        <a:lstStyle/>
        <a:p>
          <a:endParaRPr lang="en-US"/>
        </a:p>
      </dgm:t>
    </dgm:pt>
    <dgm:pt modelId="{C2D065DB-7BD2-4183-8B71-27616027E0EE}">
      <dgm:prSet phldrT="[Text]" custT="1"/>
      <dgm:spPr/>
      <dgm:t>
        <a:bodyPr/>
        <a:lstStyle/>
        <a:p>
          <a:r>
            <a:rPr lang="en-US" sz="1600" b="1" dirty="0"/>
            <a:t>Daftar Isi</a:t>
          </a:r>
        </a:p>
      </dgm:t>
    </dgm:pt>
    <dgm:pt modelId="{25019C3D-49ED-49A3-9200-2B4CC51FCA18}" type="parTrans" cxnId="{8EED9AA8-6D6B-40AA-812A-BD574E9B6998}">
      <dgm:prSet/>
      <dgm:spPr/>
      <dgm:t>
        <a:bodyPr/>
        <a:lstStyle/>
        <a:p>
          <a:endParaRPr lang="en-US"/>
        </a:p>
      </dgm:t>
    </dgm:pt>
    <dgm:pt modelId="{D2E7E769-5F37-4CBE-9227-16EB6E89A7B8}" type="sibTrans" cxnId="{8EED9AA8-6D6B-40AA-812A-BD574E9B6998}">
      <dgm:prSet/>
      <dgm:spPr/>
      <dgm:t>
        <a:bodyPr/>
        <a:lstStyle/>
        <a:p>
          <a:endParaRPr lang="en-US"/>
        </a:p>
      </dgm:t>
    </dgm:pt>
    <dgm:pt modelId="{931E224A-6043-4E96-A782-E7AC48B9636C}">
      <dgm:prSet phldrT="[Text]" custT="1"/>
      <dgm:spPr/>
      <dgm:t>
        <a:bodyPr/>
        <a:lstStyle/>
        <a:p>
          <a:r>
            <a:rPr lang="en-US" sz="1600" b="1" dirty="0" err="1"/>
            <a:t>Pendahuluan</a:t>
          </a:r>
          <a:r>
            <a:rPr lang="en-US" sz="1600" b="1" dirty="0"/>
            <a:t> (TIU, TIK </a:t>
          </a:r>
          <a:r>
            <a:rPr lang="en-US" sz="1600" b="1" dirty="0" err="1"/>
            <a:t>dll</a:t>
          </a:r>
          <a:r>
            <a:rPr lang="en-US" sz="1600" b="1" dirty="0"/>
            <a:t>.)</a:t>
          </a:r>
        </a:p>
      </dgm:t>
    </dgm:pt>
    <dgm:pt modelId="{784D0896-5399-43EE-A338-D5265B7AFFE1}" type="parTrans" cxnId="{DA2C9AEB-29ED-4047-B617-1FFFDF8359EA}">
      <dgm:prSet/>
      <dgm:spPr/>
      <dgm:t>
        <a:bodyPr/>
        <a:lstStyle/>
        <a:p>
          <a:endParaRPr lang="en-US"/>
        </a:p>
      </dgm:t>
    </dgm:pt>
    <dgm:pt modelId="{C613C746-4E45-4636-9928-395BA8D69E55}" type="sibTrans" cxnId="{DA2C9AEB-29ED-4047-B617-1FFFDF8359EA}">
      <dgm:prSet/>
      <dgm:spPr/>
      <dgm:t>
        <a:bodyPr/>
        <a:lstStyle/>
        <a:p>
          <a:endParaRPr lang="en-US"/>
        </a:p>
      </dgm:t>
    </dgm:pt>
    <dgm:pt modelId="{F2A015E3-BDF7-49C3-A926-570F391D9403}">
      <dgm:prSet phldrT="[Text]" custT="1"/>
      <dgm:spPr/>
      <dgm:t>
        <a:bodyPr/>
        <a:lstStyle/>
        <a:p>
          <a:r>
            <a:rPr lang="en-US" sz="1600" b="1" dirty="0" err="1"/>
            <a:t>Ringkasan</a:t>
          </a:r>
          <a:r>
            <a:rPr lang="en-US" sz="1600" b="1" dirty="0"/>
            <a:t> </a:t>
          </a:r>
          <a:r>
            <a:rPr lang="en-US" sz="1600" b="1" dirty="0" err="1"/>
            <a:t>Materi</a:t>
          </a:r>
          <a:endParaRPr lang="en-US" sz="1600" b="1" dirty="0"/>
        </a:p>
      </dgm:t>
    </dgm:pt>
    <dgm:pt modelId="{5D0BC40F-4E66-4A1C-B1AF-04453C18D0B9}" type="parTrans" cxnId="{1FA779BC-14CD-4DAA-A21A-2A324AB854C7}">
      <dgm:prSet/>
      <dgm:spPr/>
      <dgm:t>
        <a:bodyPr/>
        <a:lstStyle/>
        <a:p>
          <a:endParaRPr lang="en-US"/>
        </a:p>
      </dgm:t>
    </dgm:pt>
    <dgm:pt modelId="{CBD36C37-B6CF-4136-A49E-2255A01D400D}" type="sibTrans" cxnId="{1FA779BC-14CD-4DAA-A21A-2A324AB854C7}">
      <dgm:prSet/>
      <dgm:spPr/>
      <dgm:t>
        <a:bodyPr/>
        <a:lstStyle/>
        <a:p>
          <a:endParaRPr lang="en-US"/>
        </a:p>
      </dgm:t>
    </dgm:pt>
    <dgm:pt modelId="{FA08474D-992B-489B-8784-69BEDBAFE0F9}">
      <dgm:prSet phldrT="[Text]" custT="1"/>
      <dgm:spPr/>
      <dgm:t>
        <a:bodyPr/>
        <a:lstStyle/>
        <a:p>
          <a:r>
            <a:rPr lang="en-US" sz="1600" b="1" dirty="0"/>
            <a:t>Latihan </a:t>
          </a:r>
          <a:r>
            <a:rPr lang="en-US" sz="1600" b="1" dirty="0" err="1"/>
            <a:t>Soal</a:t>
          </a:r>
          <a:r>
            <a:rPr lang="en-US" sz="1600" b="1" dirty="0"/>
            <a:t>, </a:t>
          </a:r>
          <a:r>
            <a:rPr lang="en-US" sz="1600" b="1" dirty="0" err="1"/>
            <a:t>Rambu</a:t>
          </a:r>
          <a:r>
            <a:rPr lang="en-US" sz="1600" b="1" dirty="0"/>
            <a:t>, dan </a:t>
          </a:r>
          <a:r>
            <a:rPr lang="en-US" sz="1600" b="1" dirty="0" err="1"/>
            <a:t>Soal-soal</a:t>
          </a:r>
          <a:endParaRPr lang="en-US" sz="1600" b="1" dirty="0"/>
        </a:p>
      </dgm:t>
    </dgm:pt>
    <dgm:pt modelId="{D539A456-2E13-49F8-AB4D-26825D2281E8}" type="parTrans" cxnId="{E534EE94-A6E6-48D9-81F7-61A6320B6CD6}">
      <dgm:prSet/>
      <dgm:spPr/>
      <dgm:t>
        <a:bodyPr/>
        <a:lstStyle/>
        <a:p>
          <a:endParaRPr lang="en-US"/>
        </a:p>
      </dgm:t>
    </dgm:pt>
    <dgm:pt modelId="{AD1E612E-89A2-4968-A406-DD7C5379664F}" type="sibTrans" cxnId="{E534EE94-A6E6-48D9-81F7-61A6320B6CD6}">
      <dgm:prSet/>
      <dgm:spPr/>
      <dgm:t>
        <a:bodyPr/>
        <a:lstStyle/>
        <a:p>
          <a:endParaRPr lang="en-US"/>
        </a:p>
      </dgm:t>
    </dgm:pt>
    <dgm:pt modelId="{37238B8E-4CD8-42E3-A6E5-95B7F381C885}">
      <dgm:prSet phldrT="[Text]" custT="1"/>
      <dgm:spPr/>
      <dgm:t>
        <a:bodyPr/>
        <a:lstStyle/>
        <a:p>
          <a:r>
            <a:rPr lang="en-US" sz="1600" b="1" dirty="0"/>
            <a:t>Daftar Pustaka</a:t>
          </a:r>
        </a:p>
      </dgm:t>
    </dgm:pt>
    <dgm:pt modelId="{6F367889-B278-47EC-BB5F-B4A5D947A998}" type="parTrans" cxnId="{F5368777-36D9-49A2-95AB-0E074E4D4652}">
      <dgm:prSet/>
      <dgm:spPr/>
      <dgm:t>
        <a:bodyPr/>
        <a:lstStyle/>
        <a:p>
          <a:endParaRPr lang="en-US"/>
        </a:p>
      </dgm:t>
    </dgm:pt>
    <dgm:pt modelId="{C0BDF2BB-9236-48CF-9493-7F60DDF05B31}" type="sibTrans" cxnId="{F5368777-36D9-49A2-95AB-0E074E4D4652}">
      <dgm:prSet/>
      <dgm:spPr/>
      <dgm:t>
        <a:bodyPr/>
        <a:lstStyle/>
        <a:p>
          <a:endParaRPr lang="en-US"/>
        </a:p>
      </dgm:t>
    </dgm:pt>
    <dgm:pt modelId="{E92CAC42-D872-4C71-9448-0BD1216D19AC}" type="pres">
      <dgm:prSet presAssocID="{B44BA5F0-1B7B-4E97-B02A-32CCE023C4E8}" presName="CompostProcess" presStyleCnt="0">
        <dgm:presLayoutVars>
          <dgm:dir/>
          <dgm:resizeHandles val="exact"/>
        </dgm:presLayoutVars>
      </dgm:prSet>
      <dgm:spPr/>
    </dgm:pt>
    <dgm:pt modelId="{834FA831-7B5A-4243-8B68-50104D054A7C}" type="pres">
      <dgm:prSet presAssocID="{B44BA5F0-1B7B-4E97-B02A-32CCE023C4E8}" presName="arrow" presStyleLbl="bgShp" presStyleIdx="0" presStyleCn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648AD5F9-378E-441E-817A-9DE79004CF68}" type="pres">
      <dgm:prSet presAssocID="{B44BA5F0-1B7B-4E97-B02A-32CCE023C4E8}" presName="linearProcess" presStyleCnt="0"/>
      <dgm:spPr/>
    </dgm:pt>
    <dgm:pt modelId="{7B1F2BA7-A501-4DAA-85A0-1D2FF9CFE31C}" type="pres">
      <dgm:prSet presAssocID="{113D9CD6-BC47-4B32-B701-290B3E507706}" presName="textNode" presStyleLbl="node1" presStyleIdx="0" presStyleCnt="7">
        <dgm:presLayoutVars>
          <dgm:bulletEnabled val="1"/>
        </dgm:presLayoutVars>
      </dgm:prSet>
      <dgm:spPr/>
    </dgm:pt>
    <dgm:pt modelId="{DEA534A0-F0F4-4585-9300-AC36757F2D1F}" type="pres">
      <dgm:prSet presAssocID="{48C668A2-E430-4C81-B4FD-602C25A2BF04}" presName="sibTrans" presStyleCnt="0"/>
      <dgm:spPr/>
    </dgm:pt>
    <dgm:pt modelId="{5718E394-2550-4DD3-AFA8-F4CD80E5E67F}" type="pres">
      <dgm:prSet presAssocID="{F67007AB-1DDE-4B09-B8D1-FB526AC8F974}" presName="textNode" presStyleLbl="node1" presStyleIdx="1" presStyleCnt="7">
        <dgm:presLayoutVars>
          <dgm:bulletEnabled val="1"/>
        </dgm:presLayoutVars>
      </dgm:prSet>
      <dgm:spPr/>
    </dgm:pt>
    <dgm:pt modelId="{6D1FF3AC-527E-44C2-8095-481BD37895AF}" type="pres">
      <dgm:prSet presAssocID="{05EAEBF2-594F-4DDE-A4AC-61363BD6F6AC}" presName="sibTrans" presStyleCnt="0"/>
      <dgm:spPr/>
    </dgm:pt>
    <dgm:pt modelId="{F9E5EA8A-03A8-49AF-9165-472F961CED0F}" type="pres">
      <dgm:prSet presAssocID="{C2D065DB-7BD2-4183-8B71-27616027E0EE}" presName="textNode" presStyleLbl="node1" presStyleIdx="2" presStyleCnt="7">
        <dgm:presLayoutVars>
          <dgm:bulletEnabled val="1"/>
        </dgm:presLayoutVars>
      </dgm:prSet>
      <dgm:spPr/>
    </dgm:pt>
    <dgm:pt modelId="{B054B89F-FC02-436F-B536-5E4CF4ADF142}" type="pres">
      <dgm:prSet presAssocID="{D2E7E769-5F37-4CBE-9227-16EB6E89A7B8}" presName="sibTrans" presStyleCnt="0"/>
      <dgm:spPr/>
    </dgm:pt>
    <dgm:pt modelId="{B29528B5-595C-4625-9141-98939A08C2B9}" type="pres">
      <dgm:prSet presAssocID="{931E224A-6043-4E96-A782-E7AC48B9636C}" presName="textNode" presStyleLbl="node1" presStyleIdx="3" presStyleCnt="7">
        <dgm:presLayoutVars>
          <dgm:bulletEnabled val="1"/>
        </dgm:presLayoutVars>
      </dgm:prSet>
      <dgm:spPr/>
    </dgm:pt>
    <dgm:pt modelId="{718C517D-B5A4-47B8-94F1-FB3087D14B3C}" type="pres">
      <dgm:prSet presAssocID="{C613C746-4E45-4636-9928-395BA8D69E55}" presName="sibTrans" presStyleCnt="0"/>
      <dgm:spPr/>
    </dgm:pt>
    <dgm:pt modelId="{53839727-FC46-4609-AABD-4752C2081678}" type="pres">
      <dgm:prSet presAssocID="{F2A015E3-BDF7-49C3-A926-570F391D9403}" presName="textNode" presStyleLbl="node1" presStyleIdx="4" presStyleCnt="7">
        <dgm:presLayoutVars>
          <dgm:bulletEnabled val="1"/>
        </dgm:presLayoutVars>
      </dgm:prSet>
      <dgm:spPr/>
    </dgm:pt>
    <dgm:pt modelId="{6E39AAB4-BFCA-4B61-8C22-94D8CEABCBFA}" type="pres">
      <dgm:prSet presAssocID="{CBD36C37-B6CF-4136-A49E-2255A01D400D}" presName="sibTrans" presStyleCnt="0"/>
      <dgm:spPr/>
    </dgm:pt>
    <dgm:pt modelId="{A33877AC-EC35-4B93-9015-C1CE35EEEDDA}" type="pres">
      <dgm:prSet presAssocID="{FA08474D-992B-489B-8784-69BEDBAFE0F9}" presName="textNode" presStyleLbl="node1" presStyleIdx="5" presStyleCnt="7">
        <dgm:presLayoutVars>
          <dgm:bulletEnabled val="1"/>
        </dgm:presLayoutVars>
      </dgm:prSet>
      <dgm:spPr/>
    </dgm:pt>
    <dgm:pt modelId="{DCAE3C78-C0C8-41AD-9C2D-879E62A4550D}" type="pres">
      <dgm:prSet presAssocID="{AD1E612E-89A2-4968-A406-DD7C5379664F}" presName="sibTrans" presStyleCnt="0"/>
      <dgm:spPr/>
    </dgm:pt>
    <dgm:pt modelId="{BC9A3D40-3F43-49BD-AAFF-D24800E97188}" type="pres">
      <dgm:prSet presAssocID="{37238B8E-4CD8-42E3-A6E5-95B7F381C885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C94CF909-06BE-4D92-ADC4-E1A4592B063B}" type="presOf" srcId="{B44BA5F0-1B7B-4E97-B02A-32CCE023C4E8}" destId="{E92CAC42-D872-4C71-9448-0BD1216D19AC}" srcOrd="0" destOrd="0" presId="urn:microsoft.com/office/officeart/2005/8/layout/hProcess9"/>
    <dgm:cxn modelId="{2CE95A17-83DD-4507-8F20-33150A3C57D8}" type="presOf" srcId="{FA08474D-992B-489B-8784-69BEDBAFE0F9}" destId="{A33877AC-EC35-4B93-9015-C1CE35EEEDDA}" srcOrd="0" destOrd="0" presId="urn:microsoft.com/office/officeart/2005/8/layout/hProcess9"/>
    <dgm:cxn modelId="{4B54CA17-F74C-4753-8A94-FDE5CAAA6CCB}" type="presOf" srcId="{931E224A-6043-4E96-A782-E7AC48B9636C}" destId="{B29528B5-595C-4625-9141-98939A08C2B9}" srcOrd="0" destOrd="0" presId="urn:microsoft.com/office/officeart/2005/8/layout/hProcess9"/>
    <dgm:cxn modelId="{B51A7327-9A63-48CA-8B45-BF84081CB645}" type="presOf" srcId="{113D9CD6-BC47-4B32-B701-290B3E507706}" destId="{7B1F2BA7-A501-4DAA-85A0-1D2FF9CFE31C}" srcOrd="0" destOrd="0" presId="urn:microsoft.com/office/officeart/2005/8/layout/hProcess9"/>
    <dgm:cxn modelId="{90645A2C-E8C7-4819-8C36-A752E89B5CCC}" type="presOf" srcId="{F2A015E3-BDF7-49C3-A926-570F391D9403}" destId="{53839727-FC46-4609-AABD-4752C2081678}" srcOrd="0" destOrd="0" presId="urn:microsoft.com/office/officeart/2005/8/layout/hProcess9"/>
    <dgm:cxn modelId="{768A0A34-5990-47B9-BCBB-4063C154DA11}" srcId="{B44BA5F0-1B7B-4E97-B02A-32CCE023C4E8}" destId="{F67007AB-1DDE-4B09-B8D1-FB526AC8F974}" srcOrd="1" destOrd="0" parTransId="{1C78AD55-03DE-4C81-924A-2BC91378AD02}" sibTransId="{05EAEBF2-594F-4DDE-A4AC-61363BD6F6AC}"/>
    <dgm:cxn modelId="{2E4E4B5B-7AED-4253-9C6E-AF2F7E0AC06B}" type="presOf" srcId="{C2D065DB-7BD2-4183-8B71-27616027E0EE}" destId="{F9E5EA8A-03A8-49AF-9165-472F961CED0F}" srcOrd="0" destOrd="0" presId="urn:microsoft.com/office/officeart/2005/8/layout/hProcess9"/>
    <dgm:cxn modelId="{5931C14B-120A-40E2-8408-E082095F122A}" type="presOf" srcId="{F67007AB-1DDE-4B09-B8D1-FB526AC8F974}" destId="{5718E394-2550-4DD3-AFA8-F4CD80E5E67F}" srcOrd="0" destOrd="0" presId="urn:microsoft.com/office/officeart/2005/8/layout/hProcess9"/>
    <dgm:cxn modelId="{F5368777-36D9-49A2-95AB-0E074E4D4652}" srcId="{B44BA5F0-1B7B-4E97-B02A-32CCE023C4E8}" destId="{37238B8E-4CD8-42E3-A6E5-95B7F381C885}" srcOrd="6" destOrd="0" parTransId="{6F367889-B278-47EC-BB5F-B4A5D947A998}" sibTransId="{C0BDF2BB-9236-48CF-9493-7F60DDF05B31}"/>
    <dgm:cxn modelId="{B0E25C91-E054-4876-9DEE-1417BFD3166B}" srcId="{B44BA5F0-1B7B-4E97-B02A-32CCE023C4E8}" destId="{113D9CD6-BC47-4B32-B701-290B3E507706}" srcOrd="0" destOrd="0" parTransId="{EFCE1390-7FA2-4430-A7AD-883E007F6387}" sibTransId="{48C668A2-E430-4C81-B4FD-602C25A2BF04}"/>
    <dgm:cxn modelId="{E534EE94-A6E6-48D9-81F7-61A6320B6CD6}" srcId="{B44BA5F0-1B7B-4E97-B02A-32CCE023C4E8}" destId="{FA08474D-992B-489B-8784-69BEDBAFE0F9}" srcOrd="5" destOrd="0" parTransId="{D539A456-2E13-49F8-AB4D-26825D2281E8}" sibTransId="{AD1E612E-89A2-4968-A406-DD7C5379664F}"/>
    <dgm:cxn modelId="{B2D861A2-8D61-4569-9A4A-82F65D28A1F8}" type="presOf" srcId="{37238B8E-4CD8-42E3-A6E5-95B7F381C885}" destId="{BC9A3D40-3F43-49BD-AAFF-D24800E97188}" srcOrd="0" destOrd="0" presId="urn:microsoft.com/office/officeart/2005/8/layout/hProcess9"/>
    <dgm:cxn modelId="{8EED9AA8-6D6B-40AA-812A-BD574E9B6998}" srcId="{B44BA5F0-1B7B-4E97-B02A-32CCE023C4E8}" destId="{C2D065DB-7BD2-4183-8B71-27616027E0EE}" srcOrd="2" destOrd="0" parTransId="{25019C3D-49ED-49A3-9200-2B4CC51FCA18}" sibTransId="{D2E7E769-5F37-4CBE-9227-16EB6E89A7B8}"/>
    <dgm:cxn modelId="{1FA779BC-14CD-4DAA-A21A-2A324AB854C7}" srcId="{B44BA5F0-1B7B-4E97-B02A-32CCE023C4E8}" destId="{F2A015E3-BDF7-49C3-A926-570F391D9403}" srcOrd="4" destOrd="0" parTransId="{5D0BC40F-4E66-4A1C-B1AF-04453C18D0B9}" sibTransId="{CBD36C37-B6CF-4136-A49E-2255A01D400D}"/>
    <dgm:cxn modelId="{DA2C9AEB-29ED-4047-B617-1FFFDF8359EA}" srcId="{B44BA5F0-1B7B-4E97-B02A-32CCE023C4E8}" destId="{931E224A-6043-4E96-A782-E7AC48B9636C}" srcOrd="3" destOrd="0" parTransId="{784D0896-5399-43EE-A338-D5265B7AFFE1}" sibTransId="{C613C746-4E45-4636-9928-395BA8D69E55}"/>
    <dgm:cxn modelId="{0F031FD2-35CB-4EC1-A057-9771FCCDCBE6}" type="presParOf" srcId="{E92CAC42-D872-4C71-9448-0BD1216D19AC}" destId="{834FA831-7B5A-4243-8B68-50104D054A7C}" srcOrd="0" destOrd="0" presId="urn:microsoft.com/office/officeart/2005/8/layout/hProcess9"/>
    <dgm:cxn modelId="{266C7271-F930-45F5-9AF0-2C4E921DC2BE}" type="presParOf" srcId="{E92CAC42-D872-4C71-9448-0BD1216D19AC}" destId="{648AD5F9-378E-441E-817A-9DE79004CF68}" srcOrd="1" destOrd="0" presId="urn:microsoft.com/office/officeart/2005/8/layout/hProcess9"/>
    <dgm:cxn modelId="{30156FC2-7DC9-4780-A4DA-9A22E12AF084}" type="presParOf" srcId="{648AD5F9-378E-441E-817A-9DE79004CF68}" destId="{7B1F2BA7-A501-4DAA-85A0-1D2FF9CFE31C}" srcOrd="0" destOrd="0" presId="urn:microsoft.com/office/officeart/2005/8/layout/hProcess9"/>
    <dgm:cxn modelId="{844B19F8-E875-4323-BFF2-3A6E31CC47D2}" type="presParOf" srcId="{648AD5F9-378E-441E-817A-9DE79004CF68}" destId="{DEA534A0-F0F4-4585-9300-AC36757F2D1F}" srcOrd="1" destOrd="0" presId="urn:microsoft.com/office/officeart/2005/8/layout/hProcess9"/>
    <dgm:cxn modelId="{B3ADBC4E-45CF-4C3A-972B-3A2FF29934E5}" type="presParOf" srcId="{648AD5F9-378E-441E-817A-9DE79004CF68}" destId="{5718E394-2550-4DD3-AFA8-F4CD80E5E67F}" srcOrd="2" destOrd="0" presId="urn:microsoft.com/office/officeart/2005/8/layout/hProcess9"/>
    <dgm:cxn modelId="{06C4A753-8283-4079-BEB6-E81BAB1F8E6A}" type="presParOf" srcId="{648AD5F9-378E-441E-817A-9DE79004CF68}" destId="{6D1FF3AC-527E-44C2-8095-481BD37895AF}" srcOrd="3" destOrd="0" presId="urn:microsoft.com/office/officeart/2005/8/layout/hProcess9"/>
    <dgm:cxn modelId="{A34159A4-FB6B-49A0-B238-8EF21D45A868}" type="presParOf" srcId="{648AD5F9-378E-441E-817A-9DE79004CF68}" destId="{F9E5EA8A-03A8-49AF-9165-472F961CED0F}" srcOrd="4" destOrd="0" presId="urn:microsoft.com/office/officeart/2005/8/layout/hProcess9"/>
    <dgm:cxn modelId="{35F0564D-FCB3-428F-B836-E019BAB2CA35}" type="presParOf" srcId="{648AD5F9-378E-441E-817A-9DE79004CF68}" destId="{B054B89F-FC02-436F-B536-5E4CF4ADF142}" srcOrd="5" destOrd="0" presId="urn:microsoft.com/office/officeart/2005/8/layout/hProcess9"/>
    <dgm:cxn modelId="{85151F6D-14E6-46EB-A046-F7EDE8E74877}" type="presParOf" srcId="{648AD5F9-378E-441E-817A-9DE79004CF68}" destId="{B29528B5-595C-4625-9141-98939A08C2B9}" srcOrd="6" destOrd="0" presId="urn:microsoft.com/office/officeart/2005/8/layout/hProcess9"/>
    <dgm:cxn modelId="{748A98AD-3E34-4349-90BC-8C40C56EE080}" type="presParOf" srcId="{648AD5F9-378E-441E-817A-9DE79004CF68}" destId="{718C517D-B5A4-47B8-94F1-FB3087D14B3C}" srcOrd="7" destOrd="0" presId="urn:microsoft.com/office/officeart/2005/8/layout/hProcess9"/>
    <dgm:cxn modelId="{24E5BC6A-CE92-41D9-B617-9BE08E9347D1}" type="presParOf" srcId="{648AD5F9-378E-441E-817A-9DE79004CF68}" destId="{53839727-FC46-4609-AABD-4752C2081678}" srcOrd="8" destOrd="0" presId="urn:microsoft.com/office/officeart/2005/8/layout/hProcess9"/>
    <dgm:cxn modelId="{A4C2F7CD-225C-41DA-B74F-4927F6A4CB6C}" type="presParOf" srcId="{648AD5F9-378E-441E-817A-9DE79004CF68}" destId="{6E39AAB4-BFCA-4B61-8C22-94D8CEABCBFA}" srcOrd="9" destOrd="0" presId="urn:microsoft.com/office/officeart/2005/8/layout/hProcess9"/>
    <dgm:cxn modelId="{434BBC32-EA1F-472A-B6F8-C3DB4457CBF4}" type="presParOf" srcId="{648AD5F9-378E-441E-817A-9DE79004CF68}" destId="{A33877AC-EC35-4B93-9015-C1CE35EEEDDA}" srcOrd="10" destOrd="0" presId="urn:microsoft.com/office/officeart/2005/8/layout/hProcess9"/>
    <dgm:cxn modelId="{B01D36FE-E853-4621-8923-95A1C032C6A5}" type="presParOf" srcId="{648AD5F9-378E-441E-817A-9DE79004CF68}" destId="{DCAE3C78-C0C8-41AD-9C2D-879E62A4550D}" srcOrd="11" destOrd="0" presId="urn:microsoft.com/office/officeart/2005/8/layout/hProcess9"/>
    <dgm:cxn modelId="{88F745D4-961A-43E3-97B7-404D4F286B4B}" type="presParOf" srcId="{648AD5F9-378E-441E-817A-9DE79004CF68}" destId="{BC9A3D40-3F43-49BD-AAFF-D24800E97188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2C17F6-F336-4312-B13E-6B7A564DF0F7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C3ABA1-9552-4575-8C50-CE46550FA3F1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1. </a:t>
          </a:r>
          <a:r>
            <a:rPr lang="en-US" b="1" i="0" dirty="0" err="1">
              <a:solidFill>
                <a:schemeClr val="tx1"/>
              </a:solidFill>
            </a:rPr>
            <a:t>Informasi</a:t>
          </a:r>
          <a:r>
            <a:rPr lang="en-US" b="1" i="0" dirty="0">
              <a:solidFill>
                <a:schemeClr val="tx1"/>
              </a:solidFill>
            </a:rPr>
            <a:t> </a:t>
          </a:r>
          <a:r>
            <a:rPr lang="en-US" b="1" i="0" dirty="0" err="1">
              <a:solidFill>
                <a:schemeClr val="tx1"/>
              </a:solidFill>
            </a:rPr>
            <a:t>Singkat</a:t>
          </a:r>
          <a:r>
            <a:rPr lang="en-US" b="1" i="0" dirty="0">
              <a:solidFill>
                <a:schemeClr val="tx1"/>
              </a:solidFill>
            </a:rPr>
            <a:t> dan </a:t>
          </a:r>
          <a:r>
            <a:rPr lang="en-US" b="1" i="0" dirty="0" err="1">
              <a:solidFill>
                <a:schemeClr val="tx1"/>
              </a:solidFill>
            </a:rPr>
            <a:t>Informatif</a:t>
          </a:r>
          <a:endParaRPr lang="en-US" b="1" dirty="0">
            <a:solidFill>
              <a:schemeClr val="tx1"/>
            </a:solidFill>
          </a:endParaRPr>
        </a:p>
      </dgm:t>
    </dgm:pt>
    <dgm:pt modelId="{E20FE65D-92E9-4C1D-A2D9-28F324530D67}" type="parTrans" cxnId="{A18EA90C-F6CF-430E-B739-B7000EFC456B}">
      <dgm:prSet/>
      <dgm:spPr/>
      <dgm:t>
        <a:bodyPr/>
        <a:lstStyle/>
        <a:p>
          <a:endParaRPr lang="en-US"/>
        </a:p>
      </dgm:t>
    </dgm:pt>
    <dgm:pt modelId="{377DFC19-F053-4B1A-A326-21B0735A187A}" type="sibTrans" cxnId="{A18EA90C-F6CF-430E-B739-B7000EFC456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6ACF3B0-8EA4-499D-9EBE-D00946A1A470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2. </a:t>
          </a:r>
          <a:r>
            <a:rPr lang="en-US" b="1" i="0" dirty="0" err="1">
              <a:solidFill>
                <a:schemeClr val="tx1"/>
              </a:solidFill>
            </a:rPr>
            <a:t>Mengatur</a:t>
          </a:r>
          <a:r>
            <a:rPr lang="en-US" b="1" i="0" dirty="0">
              <a:solidFill>
                <a:schemeClr val="tx1"/>
              </a:solidFill>
            </a:rPr>
            <a:t> Tulisan yang </a:t>
          </a:r>
          <a:r>
            <a:rPr lang="en-US" b="1" i="0" dirty="0" err="1">
              <a:solidFill>
                <a:schemeClr val="tx1"/>
              </a:solidFill>
            </a:rPr>
            <a:t>Tepat</a:t>
          </a:r>
          <a:endParaRPr lang="en-US" b="1" dirty="0">
            <a:solidFill>
              <a:schemeClr val="tx1"/>
            </a:solidFill>
          </a:endParaRPr>
        </a:p>
      </dgm:t>
    </dgm:pt>
    <dgm:pt modelId="{8C051DD8-AD53-452F-994E-188222820BAB}" type="parTrans" cxnId="{8414178A-846A-4AD6-9A9A-14B1F9F59094}">
      <dgm:prSet/>
      <dgm:spPr/>
      <dgm:t>
        <a:bodyPr/>
        <a:lstStyle/>
        <a:p>
          <a:endParaRPr lang="en-US"/>
        </a:p>
      </dgm:t>
    </dgm:pt>
    <dgm:pt modelId="{6E8F04DE-CCBE-464D-85AE-36BDE454B9F4}" type="sibTrans" cxnId="{8414178A-846A-4AD6-9A9A-14B1F9F5909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64C1C69-8A73-4635-BAD6-BDFBD8C2BB5C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3. Tata </a:t>
          </a:r>
          <a:r>
            <a:rPr lang="en-US" b="1" dirty="0" err="1">
              <a:solidFill>
                <a:schemeClr val="tx1"/>
              </a:solidFill>
            </a:rPr>
            <a:t>letak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gambar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disesuaikan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dengan</a:t>
          </a:r>
          <a:r>
            <a:rPr lang="en-US" b="1" dirty="0">
              <a:solidFill>
                <a:schemeClr val="tx1"/>
              </a:solidFill>
            </a:rPr>
            <a:t> tulisan</a:t>
          </a:r>
        </a:p>
      </dgm:t>
    </dgm:pt>
    <dgm:pt modelId="{258FAB78-8E30-4FB7-84EA-BFE9C586060E}" type="parTrans" cxnId="{24154105-6870-43C3-93CB-A4C19597DA6E}">
      <dgm:prSet/>
      <dgm:spPr/>
      <dgm:t>
        <a:bodyPr/>
        <a:lstStyle/>
        <a:p>
          <a:endParaRPr lang="en-US"/>
        </a:p>
      </dgm:t>
    </dgm:pt>
    <dgm:pt modelId="{7DA67833-0415-4FDB-8EFE-9559A2E0F0D1}" type="sibTrans" cxnId="{24154105-6870-43C3-93CB-A4C19597DA6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B5D8C14-146A-4D3D-B08C-60593A15E516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4. </a:t>
          </a:r>
          <a:r>
            <a:rPr lang="en-US" b="1" i="0" dirty="0" err="1">
              <a:solidFill>
                <a:schemeClr val="tx1"/>
              </a:solidFill>
            </a:rPr>
            <a:t>Berikan</a:t>
          </a:r>
          <a:r>
            <a:rPr lang="en-US" b="1" i="0" dirty="0">
              <a:solidFill>
                <a:schemeClr val="tx1"/>
              </a:solidFill>
            </a:rPr>
            <a:t> </a:t>
          </a:r>
          <a:r>
            <a:rPr lang="en-US" b="1" i="0" dirty="0" err="1">
              <a:solidFill>
                <a:schemeClr val="tx1"/>
              </a:solidFill>
            </a:rPr>
            <a:t>Judul</a:t>
          </a:r>
          <a:r>
            <a:rPr lang="en-US" b="1" i="0" dirty="0">
              <a:solidFill>
                <a:schemeClr val="tx1"/>
              </a:solidFill>
            </a:rPr>
            <a:t> yang </a:t>
          </a:r>
          <a:r>
            <a:rPr lang="en-US" b="1" i="0" dirty="0" err="1">
              <a:solidFill>
                <a:schemeClr val="tx1"/>
              </a:solidFill>
            </a:rPr>
            <a:t>berkarakter</a:t>
          </a:r>
          <a:endParaRPr lang="en-US" b="1" dirty="0">
            <a:solidFill>
              <a:schemeClr val="tx1"/>
            </a:solidFill>
          </a:endParaRPr>
        </a:p>
      </dgm:t>
    </dgm:pt>
    <dgm:pt modelId="{C9D38572-C583-4C06-9FB1-A146DDA793BB}" type="parTrans" cxnId="{BAA0692B-382E-48DD-AFAF-9E009F795B91}">
      <dgm:prSet/>
      <dgm:spPr/>
      <dgm:t>
        <a:bodyPr/>
        <a:lstStyle/>
        <a:p>
          <a:endParaRPr lang="en-US"/>
        </a:p>
      </dgm:t>
    </dgm:pt>
    <dgm:pt modelId="{1F73427E-3365-47C6-B29D-C90C57909E62}" type="sibTrans" cxnId="{BAA0692B-382E-48DD-AFAF-9E009F795B9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43C404A-5AFD-4CF4-A457-CE24B50C5672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5. </a:t>
          </a:r>
          <a:r>
            <a:rPr lang="en-US" b="1" dirty="0" err="1">
              <a:solidFill>
                <a:schemeClr val="tx1"/>
              </a:solidFill>
            </a:rPr>
            <a:t>Gunakan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gambar</a:t>
          </a:r>
          <a:r>
            <a:rPr lang="en-US" b="1" dirty="0">
              <a:solidFill>
                <a:schemeClr val="tx1"/>
              </a:solidFill>
            </a:rPr>
            <a:t> yang </a:t>
          </a:r>
          <a:r>
            <a:rPr lang="en-US" b="1" dirty="0" err="1">
              <a:solidFill>
                <a:schemeClr val="tx1"/>
              </a:solidFill>
            </a:rPr>
            <a:t>menarik</a:t>
          </a:r>
          <a:endParaRPr lang="en-US" b="1" dirty="0">
            <a:solidFill>
              <a:schemeClr val="tx1"/>
            </a:solidFill>
          </a:endParaRPr>
        </a:p>
      </dgm:t>
    </dgm:pt>
    <dgm:pt modelId="{01337563-FBBC-4A24-A1A9-7F270CD643EF}" type="parTrans" cxnId="{A0108094-5EBF-4F38-9AD4-9AB0A71AE15C}">
      <dgm:prSet/>
      <dgm:spPr/>
      <dgm:t>
        <a:bodyPr/>
        <a:lstStyle/>
        <a:p>
          <a:endParaRPr lang="en-US"/>
        </a:p>
      </dgm:t>
    </dgm:pt>
    <dgm:pt modelId="{311A4E57-5691-4219-BDA1-914BD56AE9AE}" type="sibTrans" cxnId="{A0108094-5EBF-4F38-9AD4-9AB0A71AE15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3F4098D-FE41-4E17-83CB-8CC4883B1289}">
      <dgm:prSet phldrT="[Text]"/>
      <dgm:spPr/>
      <dgm:t>
        <a:bodyPr/>
        <a:lstStyle/>
        <a:p>
          <a:r>
            <a:rPr lang="fi-FI" b="1" i="0" dirty="0">
              <a:solidFill>
                <a:schemeClr val="tx1"/>
              </a:solidFill>
            </a:rPr>
            <a:t>6. Bentuk Landskap Ukuran Kertas </a:t>
          </a:r>
          <a:r>
            <a:rPr lang="it-IT" b="1" i="0" dirty="0">
              <a:solidFill>
                <a:schemeClr val="tx1"/>
              </a:solidFill>
            </a:rPr>
            <a:t>A4 Lipat 3 (21 x 9,9 cm)</a:t>
          </a:r>
          <a:endParaRPr lang="en-US" b="1" dirty="0">
            <a:solidFill>
              <a:schemeClr val="tx1"/>
            </a:solidFill>
          </a:endParaRPr>
        </a:p>
      </dgm:t>
    </dgm:pt>
    <dgm:pt modelId="{DDA54D05-16A9-4F99-9E17-962931B4C150}" type="parTrans" cxnId="{FBDDFE10-E288-4571-AB18-BF669E2FA087}">
      <dgm:prSet/>
      <dgm:spPr/>
      <dgm:t>
        <a:bodyPr/>
        <a:lstStyle/>
        <a:p>
          <a:endParaRPr lang="en-US"/>
        </a:p>
      </dgm:t>
    </dgm:pt>
    <dgm:pt modelId="{0F845124-4275-4D81-97A8-D536A89BF512}" type="sibTrans" cxnId="{FBDDFE10-E288-4571-AB18-BF669E2FA08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0E8C043-1114-4E66-BDDC-DF132C10D9A6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8. </a:t>
          </a:r>
          <a:r>
            <a:rPr lang="en-US" b="1" dirty="0" err="1">
              <a:solidFill>
                <a:schemeClr val="tx1"/>
              </a:solidFill>
            </a:rPr>
            <a:t>Materi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ditulis</a:t>
          </a:r>
          <a:r>
            <a:rPr lang="en-US" b="1" dirty="0">
              <a:solidFill>
                <a:schemeClr val="tx1"/>
              </a:solidFill>
            </a:rPr>
            <a:t> 2 </a:t>
          </a:r>
          <a:r>
            <a:rPr lang="en-US" b="1" dirty="0" err="1">
              <a:solidFill>
                <a:schemeClr val="tx1"/>
              </a:solidFill>
            </a:rPr>
            <a:t>sisi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menggunakan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kertas</a:t>
          </a:r>
          <a:r>
            <a:rPr lang="en-US" b="1" dirty="0">
              <a:solidFill>
                <a:schemeClr val="tx1"/>
              </a:solidFill>
            </a:rPr>
            <a:t> Art Paper</a:t>
          </a:r>
        </a:p>
      </dgm:t>
    </dgm:pt>
    <dgm:pt modelId="{3C286666-AC79-4C11-AC7F-57754515AE6F}" type="parTrans" cxnId="{586251D9-0D0C-4A14-ABC3-8465D4B68B47}">
      <dgm:prSet/>
      <dgm:spPr/>
      <dgm:t>
        <a:bodyPr/>
        <a:lstStyle/>
        <a:p>
          <a:endParaRPr lang="en-US"/>
        </a:p>
      </dgm:t>
    </dgm:pt>
    <dgm:pt modelId="{CBE0AFB8-1E18-426F-8407-ACBA1B5DCA22}" type="sibTrans" cxnId="{586251D9-0D0C-4A14-ABC3-8465D4B68B47}">
      <dgm:prSet/>
      <dgm:spPr/>
      <dgm:t>
        <a:bodyPr/>
        <a:lstStyle/>
        <a:p>
          <a:endParaRPr lang="en-US"/>
        </a:p>
      </dgm:t>
    </dgm:pt>
    <dgm:pt modelId="{59929AFC-5CF0-4A90-B940-FE2B8E0527C2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7. </a:t>
          </a:r>
          <a:r>
            <a:rPr lang="fi-FI" b="1" i="0" dirty="0">
              <a:solidFill>
                <a:schemeClr val="tx1"/>
              </a:solidFill>
            </a:rPr>
            <a:t>Bentuk Landskap U</a:t>
          </a:r>
          <a:r>
            <a:rPr lang="en-US" b="1" dirty="0" err="1">
              <a:solidFill>
                <a:schemeClr val="tx1"/>
              </a:solidFill>
            </a:rPr>
            <a:t>kuran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kertas</a:t>
          </a:r>
          <a:r>
            <a:rPr lang="en-US" b="1" dirty="0">
              <a:solidFill>
                <a:schemeClr val="tx1"/>
              </a:solidFill>
            </a:rPr>
            <a:t> A5 </a:t>
          </a:r>
          <a:r>
            <a:rPr lang="en-US" b="1" dirty="0" err="1">
              <a:solidFill>
                <a:schemeClr val="tx1"/>
              </a:solidFill>
            </a:rPr>
            <a:t>Lipat</a:t>
          </a:r>
          <a:r>
            <a:rPr lang="en-US" b="1" dirty="0">
              <a:solidFill>
                <a:schemeClr val="tx1"/>
              </a:solidFill>
            </a:rPr>
            <a:t> 2 (</a:t>
          </a:r>
          <a:r>
            <a:rPr lang="it-IT" b="1" i="0" dirty="0">
              <a:solidFill>
                <a:schemeClr val="tx1"/>
              </a:solidFill>
            </a:rPr>
            <a:t>21 x 15cm)</a:t>
          </a:r>
          <a:endParaRPr lang="en-US" b="1" dirty="0">
            <a:solidFill>
              <a:schemeClr val="tx1"/>
            </a:solidFill>
          </a:endParaRPr>
        </a:p>
      </dgm:t>
    </dgm:pt>
    <dgm:pt modelId="{26E5DEF3-DA97-4877-BE6C-E421643ED379}" type="parTrans" cxnId="{08184D0D-591D-4C59-A9B1-518D6393141F}">
      <dgm:prSet/>
      <dgm:spPr/>
      <dgm:t>
        <a:bodyPr/>
        <a:lstStyle/>
        <a:p>
          <a:endParaRPr lang="en-US"/>
        </a:p>
      </dgm:t>
    </dgm:pt>
    <dgm:pt modelId="{CD92D421-EED9-4DD5-9EA8-34246AE6E50A}" type="sibTrans" cxnId="{08184D0D-591D-4C59-A9B1-518D6393141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CF60AD8-9433-4B9B-BA4C-05D1A2B76B8D}" type="pres">
      <dgm:prSet presAssocID="{A82C17F6-F336-4312-B13E-6B7A564DF0F7}" presName="Name0" presStyleCnt="0">
        <dgm:presLayoutVars>
          <dgm:dir/>
          <dgm:resizeHandles val="exact"/>
        </dgm:presLayoutVars>
      </dgm:prSet>
      <dgm:spPr/>
    </dgm:pt>
    <dgm:pt modelId="{76DEC957-E821-4B54-A43C-291588F33FBD}" type="pres">
      <dgm:prSet presAssocID="{1AC3ABA1-9552-4575-8C50-CE46550FA3F1}" presName="node" presStyleLbl="node1" presStyleIdx="0" presStyleCnt="8">
        <dgm:presLayoutVars>
          <dgm:bulletEnabled val="1"/>
        </dgm:presLayoutVars>
      </dgm:prSet>
      <dgm:spPr/>
    </dgm:pt>
    <dgm:pt modelId="{A4FDE30A-3E5E-4C55-A0AE-A57BFE94CFA0}" type="pres">
      <dgm:prSet presAssocID="{377DFC19-F053-4B1A-A326-21B0735A187A}" presName="sibTrans" presStyleLbl="sibTrans1D1" presStyleIdx="0" presStyleCnt="7"/>
      <dgm:spPr/>
    </dgm:pt>
    <dgm:pt modelId="{60FBCA80-D99B-4F3E-82FF-B4F089969397}" type="pres">
      <dgm:prSet presAssocID="{377DFC19-F053-4B1A-A326-21B0735A187A}" presName="connectorText" presStyleLbl="sibTrans1D1" presStyleIdx="0" presStyleCnt="7"/>
      <dgm:spPr/>
    </dgm:pt>
    <dgm:pt modelId="{BB78F801-025E-4812-81C7-CE9109051DBB}" type="pres">
      <dgm:prSet presAssocID="{96ACF3B0-8EA4-499D-9EBE-D00946A1A470}" presName="node" presStyleLbl="node1" presStyleIdx="1" presStyleCnt="8">
        <dgm:presLayoutVars>
          <dgm:bulletEnabled val="1"/>
        </dgm:presLayoutVars>
      </dgm:prSet>
      <dgm:spPr/>
    </dgm:pt>
    <dgm:pt modelId="{FB4AEE7A-C3C7-4D34-BD43-F5C0A162936C}" type="pres">
      <dgm:prSet presAssocID="{6E8F04DE-CCBE-464D-85AE-36BDE454B9F4}" presName="sibTrans" presStyleLbl="sibTrans1D1" presStyleIdx="1" presStyleCnt="7"/>
      <dgm:spPr/>
    </dgm:pt>
    <dgm:pt modelId="{3C0CB9EA-61BD-4945-A81B-1E2F36BE52EE}" type="pres">
      <dgm:prSet presAssocID="{6E8F04DE-CCBE-464D-85AE-36BDE454B9F4}" presName="connectorText" presStyleLbl="sibTrans1D1" presStyleIdx="1" presStyleCnt="7"/>
      <dgm:spPr/>
    </dgm:pt>
    <dgm:pt modelId="{CB98A020-ADF3-4176-9213-97123EC5649D}" type="pres">
      <dgm:prSet presAssocID="{564C1C69-8A73-4635-BAD6-BDFBD8C2BB5C}" presName="node" presStyleLbl="node1" presStyleIdx="2" presStyleCnt="8">
        <dgm:presLayoutVars>
          <dgm:bulletEnabled val="1"/>
        </dgm:presLayoutVars>
      </dgm:prSet>
      <dgm:spPr/>
    </dgm:pt>
    <dgm:pt modelId="{CFFF6EA6-2963-41EE-A641-A25F2B88A603}" type="pres">
      <dgm:prSet presAssocID="{7DA67833-0415-4FDB-8EFE-9559A2E0F0D1}" presName="sibTrans" presStyleLbl="sibTrans1D1" presStyleIdx="2" presStyleCnt="7"/>
      <dgm:spPr/>
    </dgm:pt>
    <dgm:pt modelId="{BDCCC9A1-912D-4B69-97C9-EC7BB93537A1}" type="pres">
      <dgm:prSet presAssocID="{7DA67833-0415-4FDB-8EFE-9559A2E0F0D1}" presName="connectorText" presStyleLbl="sibTrans1D1" presStyleIdx="2" presStyleCnt="7"/>
      <dgm:spPr/>
    </dgm:pt>
    <dgm:pt modelId="{BFBA8430-C432-444A-8210-D42B3EE49AE9}" type="pres">
      <dgm:prSet presAssocID="{5B5D8C14-146A-4D3D-B08C-60593A15E516}" presName="node" presStyleLbl="node1" presStyleIdx="3" presStyleCnt="8">
        <dgm:presLayoutVars>
          <dgm:bulletEnabled val="1"/>
        </dgm:presLayoutVars>
      </dgm:prSet>
      <dgm:spPr/>
    </dgm:pt>
    <dgm:pt modelId="{9C8BDB20-96AC-44FB-98AB-75AA62857B35}" type="pres">
      <dgm:prSet presAssocID="{1F73427E-3365-47C6-B29D-C90C57909E62}" presName="sibTrans" presStyleLbl="sibTrans1D1" presStyleIdx="3" presStyleCnt="7"/>
      <dgm:spPr/>
    </dgm:pt>
    <dgm:pt modelId="{D198F675-6A9D-48C3-AC21-0D44348C7AFC}" type="pres">
      <dgm:prSet presAssocID="{1F73427E-3365-47C6-B29D-C90C57909E62}" presName="connectorText" presStyleLbl="sibTrans1D1" presStyleIdx="3" presStyleCnt="7"/>
      <dgm:spPr/>
    </dgm:pt>
    <dgm:pt modelId="{7198C5B6-3E58-45B1-AE85-4364A2D128F8}" type="pres">
      <dgm:prSet presAssocID="{343C404A-5AFD-4CF4-A457-CE24B50C5672}" presName="node" presStyleLbl="node1" presStyleIdx="4" presStyleCnt="8">
        <dgm:presLayoutVars>
          <dgm:bulletEnabled val="1"/>
        </dgm:presLayoutVars>
      </dgm:prSet>
      <dgm:spPr/>
    </dgm:pt>
    <dgm:pt modelId="{C9E1CD67-5574-47A3-9FA8-BD03053095BE}" type="pres">
      <dgm:prSet presAssocID="{311A4E57-5691-4219-BDA1-914BD56AE9AE}" presName="sibTrans" presStyleLbl="sibTrans1D1" presStyleIdx="4" presStyleCnt="7"/>
      <dgm:spPr/>
    </dgm:pt>
    <dgm:pt modelId="{3899E49B-9265-4947-8F7F-A6DFA9B6864A}" type="pres">
      <dgm:prSet presAssocID="{311A4E57-5691-4219-BDA1-914BD56AE9AE}" presName="connectorText" presStyleLbl="sibTrans1D1" presStyleIdx="4" presStyleCnt="7"/>
      <dgm:spPr/>
    </dgm:pt>
    <dgm:pt modelId="{E58D6136-CE01-4DD3-90CC-740B6789EB27}" type="pres">
      <dgm:prSet presAssocID="{03F4098D-FE41-4E17-83CB-8CC4883B1289}" presName="node" presStyleLbl="node1" presStyleIdx="5" presStyleCnt="8">
        <dgm:presLayoutVars>
          <dgm:bulletEnabled val="1"/>
        </dgm:presLayoutVars>
      </dgm:prSet>
      <dgm:spPr/>
    </dgm:pt>
    <dgm:pt modelId="{1F802A5A-9987-4C49-818A-F2A88B566621}" type="pres">
      <dgm:prSet presAssocID="{0F845124-4275-4D81-97A8-D536A89BF512}" presName="sibTrans" presStyleLbl="sibTrans1D1" presStyleIdx="5" presStyleCnt="7"/>
      <dgm:spPr/>
    </dgm:pt>
    <dgm:pt modelId="{54D8BAEC-E107-4CE1-BB86-BE4B8DF16C4F}" type="pres">
      <dgm:prSet presAssocID="{0F845124-4275-4D81-97A8-D536A89BF512}" presName="connectorText" presStyleLbl="sibTrans1D1" presStyleIdx="5" presStyleCnt="7"/>
      <dgm:spPr/>
    </dgm:pt>
    <dgm:pt modelId="{CF21D2AD-33C2-456B-8121-A30CC51E7E6F}" type="pres">
      <dgm:prSet presAssocID="{59929AFC-5CF0-4A90-B940-FE2B8E0527C2}" presName="node" presStyleLbl="node1" presStyleIdx="6" presStyleCnt="8">
        <dgm:presLayoutVars>
          <dgm:bulletEnabled val="1"/>
        </dgm:presLayoutVars>
      </dgm:prSet>
      <dgm:spPr/>
    </dgm:pt>
    <dgm:pt modelId="{8C6DB9FA-6457-4D0F-92CF-E825410B9EB6}" type="pres">
      <dgm:prSet presAssocID="{CD92D421-EED9-4DD5-9EA8-34246AE6E50A}" presName="sibTrans" presStyleLbl="sibTrans1D1" presStyleIdx="6" presStyleCnt="7"/>
      <dgm:spPr/>
    </dgm:pt>
    <dgm:pt modelId="{369A93B3-8A33-4BFC-962A-382EFD05A940}" type="pres">
      <dgm:prSet presAssocID="{CD92D421-EED9-4DD5-9EA8-34246AE6E50A}" presName="connectorText" presStyleLbl="sibTrans1D1" presStyleIdx="6" presStyleCnt="7"/>
      <dgm:spPr/>
    </dgm:pt>
    <dgm:pt modelId="{358C6E2C-0D83-4EA0-95B5-C5F38222DDD5}" type="pres">
      <dgm:prSet presAssocID="{10E8C043-1114-4E66-BDDC-DF132C10D9A6}" presName="node" presStyleLbl="node1" presStyleIdx="7" presStyleCnt="8">
        <dgm:presLayoutVars>
          <dgm:bulletEnabled val="1"/>
        </dgm:presLayoutVars>
      </dgm:prSet>
      <dgm:spPr/>
    </dgm:pt>
  </dgm:ptLst>
  <dgm:cxnLst>
    <dgm:cxn modelId="{ED424802-8B5A-4FB8-9431-981330760359}" type="presOf" srcId="{CD92D421-EED9-4DD5-9EA8-34246AE6E50A}" destId="{369A93B3-8A33-4BFC-962A-382EFD05A940}" srcOrd="1" destOrd="0" presId="urn:microsoft.com/office/officeart/2005/8/layout/bProcess3"/>
    <dgm:cxn modelId="{9CADAA02-A7E1-4560-B3B1-00C9A758E656}" type="presOf" srcId="{6E8F04DE-CCBE-464D-85AE-36BDE454B9F4}" destId="{FB4AEE7A-C3C7-4D34-BD43-F5C0A162936C}" srcOrd="0" destOrd="0" presId="urn:microsoft.com/office/officeart/2005/8/layout/bProcess3"/>
    <dgm:cxn modelId="{24154105-6870-43C3-93CB-A4C19597DA6E}" srcId="{A82C17F6-F336-4312-B13E-6B7A564DF0F7}" destId="{564C1C69-8A73-4635-BAD6-BDFBD8C2BB5C}" srcOrd="2" destOrd="0" parTransId="{258FAB78-8E30-4FB7-84EA-BFE9C586060E}" sibTransId="{7DA67833-0415-4FDB-8EFE-9559A2E0F0D1}"/>
    <dgm:cxn modelId="{A18EA90C-F6CF-430E-B739-B7000EFC456B}" srcId="{A82C17F6-F336-4312-B13E-6B7A564DF0F7}" destId="{1AC3ABA1-9552-4575-8C50-CE46550FA3F1}" srcOrd="0" destOrd="0" parTransId="{E20FE65D-92E9-4C1D-A2D9-28F324530D67}" sibTransId="{377DFC19-F053-4B1A-A326-21B0735A187A}"/>
    <dgm:cxn modelId="{08184D0D-591D-4C59-A9B1-518D6393141F}" srcId="{A82C17F6-F336-4312-B13E-6B7A564DF0F7}" destId="{59929AFC-5CF0-4A90-B940-FE2B8E0527C2}" srcOrd="6" destOrd="0" parTransId="{26E5DEF3-DA97-4877-BE6C-E421643ED379}" sibTransId="{CD92D421-EED9-4DD5-9EA8-34246AE6E50A}"/>
    <dgm:cxn modelId="{FBDDFE10-E288-4571-AB18-BF669E2FA087}" srcId="{A82C17F6-F336-4312-B13E-6B7A564DF0F7}" destId="{03F4098D-FE41-4E17-83CB-8CC4883B1289}" srcOrd="5" destOrd="0" parTransId="{DDA54D05-16A9-4F99-9E17-962931B4C150}" sibTransId="{0F845124-4275-4D81-97A8-D536A89BF512}"/>
    <dgm:cxn modelId="{CED0F120-3AB2-4C6A-8BE6-17AAF7C4F4A8}" type="presOf" srcId="{03F4098D-FE41-4E17-83CB-8CC4883B1289}" destId="{E58D6136-CE01-4DD3-90CC-740B6789EB27}" srcOrd="0" destOrd="0" presId="urn:microsoft.com/office/officeart/2005/8/layout/bProcess3"/>
    <dgm:cxn modelId="{BAA0692B-382E-48DD-AFAF-9E009F795B91}" srcId="{A82C17F6-F336-4312-B13E-6B7A564DF0F7}" destId="{5B5D8C14-146A-4D3D-B08C-60593A15E516}" srcOrd="3" destOrd="0" parTransId="{C9D38572-C583-4C06-9FB1-A146DDA793BB}" sibTransId="{1F73427E-3365-47C6-B29D-C90C57909E62}"/>
    <dgm:cxn modelId="{68308035-FDE3-42E5-801B-D484FC3C1587}" type="presOf" srcId="{1AC3ABA1-9552-4575-8C50-CE46550FA3F1}" destId="{76DEC957-E821-4B54-A43C-291588F33FBD}" srcOrd="0" destOrd="0" presId="urn:microsoft.com/office/officeart/2005/8/layout/bProcess3"/>
    <dgm:cxn modelId="{8D89B060-0EC1-473E-A3B3-40A3AA2F9CE9}" type="presOf" srcId="{0F845124-4275-4D81-97A8-D536A89BF512}" destId="{54D8BAEC-E107-4CE1-BB86-BE4B8DF16C4F}" srcOrd="1" destOrd="0" presId="urn:microsoft.com/office/officeart/2005/8/layout/bProcess3"/>
    <dgm:cxn modelId="{AFDFD263-EC09-4C07-8B17-6600F32DBBAE}" type="presOf" srcId="{564C1C69-8A73-4635-BAD6-BDFBD8C2BB5C}" destId="{CB98A020-ADF3-4176-9213-97123EC5649D}" srcOrd="0" destOrd="0" presId="urn:microsoft.com/office/officeart/2005/8/layout/bProcess3"/>
    <dgm:cxn modelId="{232B5665-826C-45D9-B360-E285DDA950C2}" type="presOf" srcId="{311A4E57-5691-4219-BDA1-914BD56AE9AE}" destId="{C9E1CD67-5574-47A3-9FA8-BD03053095BE}" srcOrd="0" destOrd="0" presId="urn:microsoft.com/office/officeart/2005/8/layout/bProcess3"/>
    <dgm:cxn modelId="{7902B468-E391-4E57-9F59-4D0E7D83FC32}" type="presOf" srcId="{311A4E57-5691-4219-BDA1-914BD56AE9AE}" destId="{3899E49B-9265-4947-8F7F-A6DFA9B6864A}" srcOrd="1" destOrd="0" presId="urn:microsoft.com/office/officeart/2005/8/layout/bProcess3"/>
    <dgm:cxn modelId="{901EDF75-CFAE-4496-838B-8BDA0CC0F325}" type="presOf" srcId="{CD92D421-EED9-4DD5-9EA8-34246AE6E50A}" destId="{8C6DB9FA-6457-4D0F-92CF-E825410B9EB6}" srcOrd="0" destOrd="0" presId="urn:microsoft.com/office/officeart/2005/8/layout/bProcess3"/>
    <dgm:cxn modelId="{E25D3879-32FD-48BD-834C-B37C3593BD7E}" type="presOf" srcId="{377DFC19-F053-4B1A-A326-21B0735A187A}" destId="{60FBCA80-D99B-4F3E-82FF-B4F089969397}" srcOrd="1" destOrd="0" presId="urn:microsoft.com/office/officeart/2005/8/layout/bProcess3"/>
    <dgm:cxn modelId="{8C548882-6287-4269-806F-86FDF427BF12}" type="presOf" srcId="{343C404A-5AFD-4CF4-A457-CE24B50C5672}" destId="{7198C5B6-3E58-45B1-AE85-4364A2D128F8}" srcOrd="0" destOrd="0" presId="urn:microsoft.com/office/officeart/2005/8/layout/bProcess3"/>
    <dgm:cxn modelId="{AECEC782-692B-49C3-87BE-B199631FD63B}" type="presOf" srcId="{59929AFC-5CF0-4A90-B940-FE2B8E0527C2}" destId="{CF21D2AD-33C2-456B-8121-A30CC51E7E6F}" srcOrd="0" destOrd="0" presId="urn:microsoft.com/office/officeart/2005/8/layout/bProcess3"/>
    <dgm:cxn modelId="{67978284-5DAF-44D9-8E81-179010FB08CC}" type="presOf" srcId="{A82C17F6-F336-4312-B13E-6B7A564DF0F7}" destId="{1CF60AD8-9433-4B9B-BA4C-05D1A2B76B8D}" srcOrd="0" destOrd="0" presId="urn:microsoft.com/office/officeart/2005/8/layout/bProcess3"/>
    <dgm:cxn modelId="{2A866889-35CD-48BB-99E8-B6BB9952A18E}" type="presOf" srcId="{7DA67833-0415-4FDB-8EFE-9559A2E0F0D1}" destId="{BDCCC9A1-912D-4B69-97C9-EC7BB93537A1}" srcOrd="1" destOrd="0" presId="urn:microsoft.com/office/officeart/2005/8/layout/bProcess3"/>
    <dgm:cxn modelId="{8D507589-EC93-41D2-9BF9-1730F003EE43}" type="presOf" srcId="{1F73427E-3365-47C6-B29D-C90C57909E62}" destId="{9C8BDB20-96AC-44FB-98AB-75AA62857B35}" srcOrd="0" destOrd="0" presId="urn:microsoft.com/office/officeart/2005/8/layout/bProcess3"/>
    <dgm:cxn modelId="{8414178A-846A-4AD6-9A9A-14B1F9F59094}" srcId="{A82C17F6-F336-4312-B13E-6B7A564DF0F7}" destId="{96ACF3B0-8EA4-499D-9EBE-D00946A1A470}" srcOrd="1" destOrd="0" parTransId="{8C051DD8-AD53-452F-994E-188222820BAB}" sibTransId="{6E8F04DE-CCBE-464D-85AE-36BDE454B9F4}"/>
    <dgm:cxn modelId="{BA0E028F-4E18-44DD-B564-F44E7BBC8A87}" type="presOf" srcId="{5B5D8C14-146A-4D3D-B08C-60593A15E516}" destId="{BFBA8430-C432-444A-8210-D42B3EE49AE9}" srcOrd="0" destOrd="0" presId="urn:microsoft.com/office/officeart/2005/8/layout/bProcess3"/>
    <dgm:cxn modelId="{A0108094-5EBF-4F38-9AD4-9AB0A71AE15C}" srcId="{A82C17F6-F336-4312-B13E-6B7A564DF0F7}" destId="{343C404A-5AFD-4CF4-A457-CE24B50C5672}" srcOrd="4" destOrd="0" parTransId="{01337563-FBBC-4A24-A1A9-7F270CD643EF}" sibTransId="{311A4E57-5691-4219-BDA1-914BD56AE9AE}"/>
    <dgm:cxn modelId="{2F7B8D9B-11E8-46A2-A2B4-3537B73418BD}" type="presOf" srcId="{0F845124-4275-4D81-97A8-D536A89BF512}" destId="{1F802A5A-9987-4C49-818A-F2A88B566621}" srcOrd="0" destOrd="0" presId="urn:microsoft.com/office/officeart/2005/8/layout/bProcess3"/>
    <dgm:cxn modelId="{DCDCAC9F-9FF5-4FD1-AEAF-B4695155D88A}" type="presOf" srcId="{1F73427E-3365-47C6-B29D-C90C57909E62}" destId="{D198F675-6A9D-48C3-AC21-0D44348C7AFC}" srcOrd="1" destOrd="0" presId="urn:microsoft.com/office/officeart/2005/8/layout/bProcess3"/>
    <dgm:cxn modelId="{6C599EB2-46DF-45C1-B0EA-98E1C7166DE8}" type="presOf" srcId="{10E8C043-1114-4E66-BDDC-DF132C10D9A6}" destId="{358C6E2C-0D83-4EA0-95B5-C5F38222DDD5}" srcOrd="0" destOrd="0" presId="urn:microsoft.com/office/officeart/2005/8/layout/bProcess3"/>
    <dgm:cxn modelId="{E4809AB6-784F-453C-BA33-4D96304C12D7}" type="presOf" srcId="{7DA67833-0415-4FDB-8EFE-9559A2E0F0D1}" destId="{CFFF6EA6-2963-41EE-A641-A25F2B88A603}" srcOrd="0" destOrd="0" presId="urn:microsoft.com/office/officeart/2005/8/layout/bProcess3"/>
    <dgm:cxn modelId="{586251D9-0D0C-4A14-ABC3-8465D4B68B47}" srcId="{A82C17F6-F336-4312-B13E-6B7A564DF0F7}" destId="{10E8C043-1114-4E66-BDDC-DF132C10D9A6}" srcOrd="7" destOrd="0" parTransId="{3C286666-AC79-4C11-AC7F-57754515AE6F}" sibTransId="{CBE0AFB8-1E18-426F-8407-ACBA1B5DCA22}"/>
    <dgm:cxn modelId="{6F3714E9-459D-4F49-9DA6-62D6718EC1D2}" type="presOf" srcId="{6E8F04DE-CCBE-464D-85AE-36BDE454B9F4}" destId="{3C0CB9EA-61BD-4945-A81B-1E2F36BE52EE}" srcOrd="1" destOrd="0" presId="urn:microsoft.com/office/officeart/2005/8/layout/bProcess3"/>
    <dgm:cxn modelId="{702510EC-767D-49F1-8A6B-38454C4E740D}" type="presOf" srcId="{377DFC19-F053-4B1A-A326-21B0735A187A}" destId="{A4FDE30A-3E5E-4C55-A0AE-A57BFE94CFA0}" srcOrd="0" destOrd="0" presId="urn:microsoft.com/office/officeart/2005/8/layout/bProcess3"/>
    <dgm:cxn modelId="{83CB00FC-35BA-46D0-8252-2C82052F07B9}" type="presOf" srcId="{96ACF3B0-8EA4-499D-9EBE-D00946A1A470}" destId="{BB78F801-025E-4812-81C7-CE9109051DBB}" srcOrd="0" destOrd="0" presId="urn:microsoft.com/office/officeart/2005/8/layout/bProcess3"/>
    <dgm:cxn modelId="{9A1C9A5E-3782-4CD0-9866-4FD675CF86A4}" type="presParOf" srcId="{1CF60AD8-9433-4B9B-BA4C-05D1A2B76B8D}" destId="{76DEC957-E821-4B54-A43C-291588F33FBD}" srcOrd="0" destOrd="0" presId="urn:microsoft.com/office/officeart/2005/8/layout/bProcess3"/>
    <dgm:cxn modelId="{5AD70759-5860-412B-8866-FEB3893EBF10}" type="presParOf" srcId="{1CF60AD8-9433-4B9B-BA4C-05D1A2B76B8D}" destId="{A4FDE30A-3E5E-4C55-A0AE-A57BFE94CFA0}" srcOrd="1" destOrd="0" presId="urn:microsoft.com/office/officeart/2005/8/layout/bProcess3"/>
    <dgm:cxn modelId="{ACC6F1EC-A2A9-452F-9270-7FD5882DABF3}" type="presParOf" srcId="{A4FDE30A-3E5E-4C55-A0AE-A57BFE94CFA0}" destId="{60FBCA80-D99B-4F3E-82FF-B4F089969397}" srcOrd="0" destOrd="0" presId="urn:microsoft.com/office/officeart/2005/8/layout/bProcess3"/>
    <dgm:cxn modelId="{EC76D4BC-7FA2-4448-A525-90D2EDAD82BF}" type="presParOf" srcId="{1CF60AD8-9433-4B9B-BA4C-05D1A2B76B8D}" destId="{BB78F801-025E-4812-81C7-CE9109051DBB}" srcOrd="2" destOrd="0" presId="urn:microsoft.com/office/officeart/2005/8/layout/bProcess3"/>
    <dgm:cxn modelId="{60B48084-6F70-49A4-8DEA-BBBF5C825CB8}" type="presParOf" srcId="{1CF60AD8-9433-4B9B-BA4C-05D1A2B76B8D}" destId="{FB4AEE7A-C3C7-4D34-BD43-F5C0A162936C}" srcOrd="3" destOrd="0" presId="urn:microsoft.com/office/officeart/2005/8/layout/bProcess3"/>
    <dgm:cxn modelId="{3825A0BC-D705-417A-9FF1-CCCF233C1650}" type="presParOf" srcId="{FB4AEE7A-C3C7-4D34-BD43-F5C0A162936C}" destId="{3C0CB9EA-61BD-4945-A81B-1E2F36BE52EE}" srcOrd="0" destOrd="0" presId="urn:microsoft.com/office/officeart/2005/8/layout/bProcess3"/>
    <dgm:cxn modelId="{8B34AC74-3527-4CDF-BBCC-E9B73FD1D439}" type="presParOf" srcId="{1CF60AD8-9433-4B9B-BA4C-05D1A2B76B8D}" destId="{CB98A020-ADF3-4176-9213-97123EC5649D}" srcOrd="4" destOrd="0" presId="urn:microsoft.com/office/officeart/2005/8/layout/bProcess3"/>
    <dgm:cxn modelId="{6410EA43-D853-4409-97E5-E39FF587D135}" type="presParOf" srcId="{1CF60AD8-9433-4B9B-BA4C-05D1A2B76B8D}" destId="{CFFF6EA6-2963-41EE-A641-A25F2B88A603}" srcOrd="5" destOrd="0" presId="urn:microsoft.com/office/officeart/2005/8/layout/bProcess3"/>
    <dgm:cxn modelId="{D728A606-B249-45B2-9D30-50448304C878}" type="presParOf" srcId="{CFFF6EA6-2963-41EE-A641-A25F2B88A603}" destId="{BDCCC9A1-912D-4B69-97C9-EC7BB93537A1}" srcOrd="0" destOrd="0" presId="urn:microsoft.com/office/officeart/2005/8/layout/bProcess3"/>
    <dgm:cxn modelId="{22A2B5C2-251E-4B5A-85A6-16653402349D}" type="presParOf" srcId="{1CF60AD8-9433-4B9B-BA4C-05D1A2B76B8D}" destId="{BFBA8430-C432-444A-8210-D42B3EE49AE9}" srcOrd="6" destOrd="0" presId="urn:microsoft.com/office/officeart/2005/8/layout/bProcess3"/>
    <dgm:cxn modelId="{18121098-7B76-4753-966A-C8CF00CF2E52}" type="presParOf" srcId="{1CF60AD8-9433-4B9B-BA4C-05D1A2B76B8D}" destId="{9C8BDB20-96AC-44FB-98AB-75AA62857B35}" srcOrd="7" destOrd="0" presId="urn:microsoft.com/office/officeart/2005/8/layout/bProcess3"/>
    <dgm:cxn modelId="{24F32604-A91A-40CB-B474-D6CDB72E5536}" type="presParOf" srcId="{9C8BDB20-96AC-44FB-98AB-75AA62857B35}" destId="{D198F675-6A9D-48C3-AC21-0D44348C7AFC}" srcOrd="0" destOrd="0" presId="urn:microsoft.com/office/officeart/2005/8/layout/bProcess3"/>
    <dgm:cxn modelId="{07EF6DEC-B8DB-4686-9B97-F4B7C1BDBE73}" type="presParOf" srcId="{1CF60AD8-9433-4B9B-BA4C-05D1A2B76B8D}" destId="{7198C5B6-3E58-45B1-AE85-4364A2D128F8}" srcOrd="8" destOrd="0" presId="urn:microsoft.com/office/officeart/2005/8/layout/bProcess3"/>
    <dgm:cxn modelId="{46921867-2F4E-4CDF-A7EE-DAFE514A6EC8}" type="presParOf" srcId="{1CF60AD8-9433-4B9B-BA4C-05D1A2B76B8D}" destId="{C9E1CD67-5574-47A3-9FA8-BD03053095BE}" srcOrd="9" destOrd="0" presId="urn:microsoft.com/office/officeart/2005/8/layout/bProcess3"/>
    <dgm:cxn modelId="{D801D3B6-67D8-446E-87FE-43B84AF60738}" type="presParOf" srcId="{C9E1CD67-5574-47A3-9FA8-BD03053095BE}" destId="{3899E49B-9265-4947-8F7F-A6DFA9B6864A}" srcOrd="0" destOrd="0" presId="urn:microsoft.com/office/officeart/2005/8/layout/bProcess3"/>
    <dgm:cxn modelId="{14A677EC-AF97-411F-BC9A-0EAFDD4EB66F}" type="presParOf" srcId="{1CF60AD8-9433-4B9B-BA4C-05D1A2B76B8D}" destId="{E58D6136-CE01-4DD3-90CC-740B6789EB27}" srcOrd="10" destOrd="0" presId="urn:microsoft.com/office/officeart/2005/8/layout/bProcess3"/>
    <dgm:cxn modelId="{2EA3D91D-B70C-4F67-95D9-3FC2CF345465}" type="presParOf" srcId="{1CF60AD8-9433-4B9B-BA4C-05D1A2B76B8D}" destId="{1F802A5A-9987-4C49-818A-F2A88B566621}" srcOrd="11" destOrd="0" presId="urn:microsoft.com/office/officeart/2005/8/layout/bProcess3"/>
    <dgm:cxn modelId="{4C8AEFC8-3062-48F4-BA12-3F98971B1BE8}" type="presParOf" srcId="{1F802A5A-9987-4C49-818A-F2A88B566621}" destId="{54D8BAEC-E107-4CE1-BB86-BE4B8DF16C4F}" srcOrd="0" destOrd="0" presId="urn:microsoft.com/office/officeart/2005/8/layout/bProcess3"/>
    <dgm:cxn modelId="{192C9FF9-7DD1-415D-9210-A681CA8FDB87}" type="presParOf" srcId="{1CF60AD8-9433-4B9B-BA4C-05D1A2B76B8D}" destId="{CF21D2AD-33C2-456B-8121-A30CC51E7E6F}" srcOrd="12" destOrd="0" presId="urn:microsoft.com/office/officeart/2005/8/layout/bProcess3"/>
    <dgm:cxn modelId="{DCCDB994-8A8C-43E0-9848-F8DE686FA6C7}" type="presParOf" srcId="{1CF60AD8-9433-4B9B-BA4C-05D1A2B76B8D}" destId="{8C6DB9FA-6457-4D0F-92CF-E825410B9EB6}" srcOrd="13" destOrd="0" presId="urn:microsoft.com/office/officeart/2005/8/layout/bProcess3"/>
    <dgm:cxn modelId="{D80441B0-7844-4747-8CA6-92F01E6846ED}" type="presParOf" srcId="{8C6DB9FA-6457-4D0F-92CF-E825410B9EB6}" destId="{369A93B3-8A33-4BFC-962A-382EFD05A940}" srcOrd="0" destOrd="0" presId="urn:microsoft.com/office/officeart/2005/8/layout/bProcess3"/>
    <dgm:cxn modelId="{1117D83E-9D86-4A3F-81A1-C44DCE652E71}" type="presParOf" srcId="{1CF60AD8-9433-4B9B-BA4C-05D1A2B76B8D}" destId="{358C6E2C-0D83-4EA0-95B5-C5F38222DDD5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6A8F1F-843E-49E9-BB2C-FF915CC59349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69FB547-8E36-48A9-9330-09F0105178AB}">
      <dgm:prSet phldrT="[Text]"/>
      <dgm:spPr/>
      <dgm:t>
        <a:bodyPr/>
        <a:lstStyle/>
        <a:p>
          <a:r>
            <a:rPr lang="en-US" dirty="0"/>
            <a:t>1. </a:t>
          </a:r>
          <a:r>
            <a:rPr lang="en-US" dirty="0" err="1"/>
            <a:t>Konsep</a:t>
          </a:r>
          <a:r>
            <a:rPr lang="en-US" dirty="0"/>
            <a:t> </a:t>
          </a:r>
          <a:r>
            <a:rPr lang="en-US" dirty="0" err="1"/>
            <a:t>dahulu</a:t>
          </a:r>
          <a:r>
            <a:rPr lang="en-US" dirty="0"/>
            <a:t> </a:t>
          </a:r>
          <a:r>
            <a:rPr lang="en-US" dirty="0" err="1"/>
            <a:t>materi</a:t>
          </a:r>
          <a:r>
            <a:rPr lang="en-US" dirty="0"/>
            <a:t> dan </a:t>
          </a:r>
          <a:r>
            <a:rPr lang="en-US" dirty="0" err="1"/>
            <a:t>jabaran</a:t>
          </a:r>
          <a:r>
            <a:rPr lang="en-US" dirty="0"/>
            <a:t> </a:t>
          </a:r>
          <a:r>
            <a:rPr lang="en-US" dirty="0" err="1"/>
            <a:t>turunan</a:t>
          </a:r>
          <a:r>
            <a:rPr lang="en-US" dirty="0"/>
            <a:t> </a:t>
          </a:r>
          <a:r>
            <a:rPr lang="en-US" dirty="0" err="1"/>
            <a:t>materi</a:t>
          </a:r>
          <a:endParaRPr lang="en-US" dirty="0"/>
        </a:p>
      </dgm:t>
    </dgm:pt>
    <dgm:pt modelId="{264048B0-C6F9-47BE-BF38-53ED6B987CF2}" type="parTrans" cxnId="{7A253E34-13AC-4E74-8913-32CD217ECDFE}">
      <dgm:prSet/>
      <dgm:spPr/>
      <dgm:t>
        <a:bodyPr/>
        <a:lstStyle/>
        <a:p>
          <a:endParaRPr lang="en-US"/>
        </a:p>
      </dgm:t>
    </dgm:pt>
    <dgm:pt modelId="{A871CEF3-3FF6-4A75-A631-CE29476A2E38}" type="sibTrans" cxnId="{7A253E34-13AC-4E74-8913-32CD217ECDFE}">
      <dgm:prSet/>
      <dgm:spPr/>
      <dgm:t>
        <a:bodyPr/>
        <a:lstStyle/>
        <a:p>
          <a:endParaRPr lang="en-US"/>
        </a:p>
      </dgm:t>
    </dgm:pt>
    <dgm:pt modelId="{02ED9CD3-FB9A-46DB-A742-931BDB079C58}">
      <dgm:prSet phldrT="[Text]"/>
      <dgm:spPr/>
      <dgm:t>
        <a:bodyPr/>
        <a:lstStyle/>
        <a:p>
          <a:r>
            <a:rPr lang="en-US" dirty="0"/>
            <a:t>2. </a:t>
          </a:r>
          <a:r>
            <a:rPr lang="en-US" dirty="0" err="1"/>
            <a:t>Turunan</a:t>
          </a:r>
          <a:r>
            <a:rPr lang="en-US" dirty="0"/>
            <a:t> </a:t>
          </a:r>
          <a:r>
            <a:rPr lang="en-US" dirty="0" err="1"/>
            <a:t>materi</a:t>
          </a:r>
          <a:r>
            <a:rPr lang="en-US" dirty="0"/>
            <a:t> </a:t>
          </a:r>
          <a:r>
            <a:rPr lang="en-US" dirty="0" err="1"/>
            <a:t>dibuat</a:t>
          </a:r>
          <a:r>
            <a:rPr lang="en-US" dirty="0"/>
            <a:t> </a:t>
          </a:r>
          <a:r>
            <a:rPr lang="en-US" dirty="0" err="1"/>
            <a:t>terstruktur</a:t>
          </a:r>
          <a:r>
            <a:rPr lang="en-US" dirty="0"/>
            <a:t> dan </a:t>
          </a:r>
          <a:r>
            <a:rPr lang="en-US" dirty="0" err="1"/>
            <a:t>terorganisir</a:t>
          </a:r>
          <a:endParaRPr lang="en-US" dirty="0"/>
        </a:p>
      </dgm:t>
    </dgm:pt>
    <dgm:pt modelId="{9FEADD21-3A19-4828-BC8D-F9AC087D5090}" type="parTrans" cxnId="{524984FD-49F7-491F-A275-5C039AD3804E}">
      <dgm:prSet/>
      <dgm:spPr/>
      <dgm:t>
        <a:bodyPr/>
        <a:lstStyle/>
        <a:p>
          <a:endParaRPr lang="en-US"/>
        </a:p>
      </dgm:t>
    </dgm:pt>
    <dgm:pt modelId="{6FFDE318-D4BD-46B0-A231-FD6451090865}" type="sibTrans" cxnId="{524984FD-49F7-491F-A275-5C039AD3804E}">
      <dgm:prSet/>
      <dgm:spPr/>
      <dgm:t>
        <a:bodyPr/>
        <a:lstStyle/>
        <a:p>
          <a:endParaRPr lang="en-US"/>
        </a:p>
      </dgm:t>
    </dgm:pt>
    <dgm:pt modelId="{1CD91100-58BB-4A66-81F6-A71B69716575}">
      <dgm:prSet phldrT="[Text]"/>
      <dgm:spPr/>
      <dgm:t>
        <a:bodyPr/>
        <a:lstStyle/>
        <a:p>
          <a:r>
            <a:rPr lang="en-US" dirty="0"/>
            <a:t>3. Isi </a:t>
          </a:r>
          <a:r>
            <a:rPr lang="en-US" dirty="0" err="1"/>
            <a:t>materi</a:t>
          </a:r>
          <a:r>
            <a:rPr lang="en-US" dirty="0"/>
            <a:t> </a:t>
          </a:r>
          <a:r>
            <a:rPr lang="en-US" dirty="0" err="1"/>
            <a:t>diambil</a:t>
          </a:r>
          <a:r>
            <a:rPr lang="en-US" dirty="0"/>
            <a:t> </a:t>
          </a:r>
          <a:r>
            <a:rPr lang="en-US" dirty="0" err="1"/>
            <a:t>berupa</a:t>
          </a:r>
          <a:r>
            <a:rPr lang="en-US" dirty="0"/>
            <a:t> point </a:t>
          </a:r>
          <a:r>
            <a:rPr lang="en-US" dirty="0" err="1"/>
            <a:t>penting</a:t>
          </a:r>
          <a:r>
            <a:rPr lang="en-US" dirty="0"/>
            <a:t> </a:t>
          </a:r>
          <a:r>
            <a:rPr lang="en-US" dirty="0" err="1"/>
            <a:t>saja</a:t>
          </a:r>
          <a:endParaRPr lang="en-US" dirty="0"/>
        </a:p>
      </dgm:t>
    </dgm:pt>
    <dgm:pt modelId="{330B6196-81C2-4258-9A4E-344482119AA9}" type="parTrans" cxnId="{4B079B3D-972F-4D6F-BB6A-202A291192E0}">
      <dgm:prSet/>
      <dgm:spPr/>
      <dgm:t>
        <a:bodyPr/>
        <a:lstStyle/>
        <a:p>
          <a:endParaRPr lang="en-US"/>
        </a:p>
      </dgm:t>
    </dgm:pt>
    <dgm:pt modelId="{A6742EF4-57F2-4062-B4EB-0273A04AEB76}" type="sibTrans" cxnId="{4B079B3D-972F-4D6F-BB6A-202A291192E0}">
      <dgm:prSet/>
      <dgm:spPr/>
      <dgm:t>
        <a:bodyPr/>
        <a:lstStyle/>
        <a:p>
          <a:endParaRPr lang="en-US"/>
        </a:p>
      </dgm:t>
    </dgm:pt>
    <dgm:pt modelId="{44CAC3C4-E5CC-4B30-80D7-05BDA1C1EF36}">
      <dgm:prSet phldrT="[Text]"/>
      <dgm:spPr/>
      <dgm:t>
        <a:bodyPr/>
        <a:lstStyle/>
        <a:p>
          <a:r>
            <a:rPr lang="en-US" dirty="0"/>
            <a:t>4. </a:t>
          </a:r>
          <a:r>
            <a:rPr lang="en-US" dirty="0" err="1"/>
            <a:t>Gunakan</a:t>
          </a:r>
          <a:r>
            <a:rPr lang="en-US" dirty="0"/>
            <a:t> </a:t>
          </a:r>
          <a:r>
            <a:rPr lang="en-US" dirty="0" err="1"/>
            <a:t>gambar</a:t>
          </a:r>
          <a:r>
            <a:rPr lang="en-US" dirty="0"/>
            <a:t> </a:t>
          </a:r>
          <a:r>
            <a:rPr lang="en-US" dirty="0" err="1"/>
            <a:t>jika</a:t>
          </a:r>
          <a:r>
            <a:rPr lang="en-US" dirty="0"/>
            <a:t> </a:t>
          </a:r>
          <a:r>
            <a:rPr lang="en-US" dirty="0" err="1"/>
            <a:t>kalimat</a:t>
          </a:r>
          <a:r>
            <a:rPr lang="en-US" dirty="0"/>
            <a:t> </a:t>
          </a:r>
          <a:r>
            <a:rPr lang="en-US" dirty="0" err="1"/>
            <a:t>bersifat</a:t>
          </a:r>
          <a:r>
            <a:rPr lang="en-US" dirty="0"/>
            <a:t> </a:t>
          </a:r>
          <a:r>
            <a:rPr lang="en-US" dirty="0" err="1"/>
            <a:t>abstrak</a:t>
          </a:r>
          <a:endParaRPr lang="en-US" dirty="0"/>
        </a:p>
      </dgm:t>
    </dgm:pt>
    <dgm:pt modelId="{9B3D0171-A0BD-4648-9B24-07C0901EF0A5}" type="parTrans" cxnId="{B311CD50-331F-46FA-B81C-E38205154485}">
      <dgm:prSet/>
      <dgm:spPr/>
      <dgm:t>
        <a:bodyPr/>
        <a:lstStyle/>
        <a:p>
          <a:endParaRPr lang="en-US"/>
        </a:p>
      </dgm:t>
    </dgm:pt>
    <dgm:pt modelId="{95DCE941-7525-44E2-916B-3EC515D36327}" type="sibTrans" cxnId="{B311CD50-331F-46FA-B81C-E38205154485}">
      <dgm:prSet/>
      <dgm:spPr/>
      <dgm:t>
        <a:bodyPr/>
        <a:lstStyle/>
        <a:p>
          <a:endParaRPr lang="en-US"/>
        </a:p>
      </dgm:t>
    </dgm:pt>
    <dgm:pt modelId="{2865627C-6781-40AB-B9F5-48E392200825}">
      <dgm:prSet phldrT="[Text]"/>
      <dgm:spPr/>
      <dgm:t>
        <a:bodyPr/>
        <a:lstStyle/>
        <a:p>
          <a:r>
            <a:rPr lang="en-US" dirty="0"/>
            <a:t>5. Isi Wallchart </a:t>
          </a:r>
          <a:r>
            <a:rPr lang="en-US" dirty="0" err="1"/>
            <a:t>berupa</a:t>
          </a:r>
          <a:r>
            <a:rPr lang="en-US" dirty="0"/>
            <a:t> </a:t>
          </a:r>
          <a:r>
            <a:rPr lang="en-US" dirty="0" err="1"/>
            <a:t>bentuk</a:t>
          </a:r>
          <a:r>
            <a:rPr lang="en-US" dirty="0"/>
            <a:t> </a:t>
          </a:r>
          <a:r>
            <a:rPr lang="en-US" dirty="0" err="1"/>
            <a:t>bagan</a:t>
          </a:r>
          <a:endParaRPr lang="en-US" dirty="0"/>
        </a:p>
      </dgm:t>
    </dgm:pt>
    <dgm:pt modelId="{784B8B27-5A30-4D5B-B027-0173CA757502}" type="parTrans" cxnId="{BBA13FFC-C094-4CAE-82B2-9308B0EC6084}">
      <dgm:prSet/>
      <dgm:spPr/>
      <dgm:t>
        <a:bodyPr/>
        <a:lstStyle/>
        <a:p>
          <a:endParaRPr lang="en-US"/>
        </a:p>
      </dgm:t>
    </dgm:pt>
    <dgm:pt modelId="{548AE2E3-143B-484C-8514-2938BA6F0B46}" type="sibTrans" cxnId="{BBA13FFC-C094-4CAE-82B2-9308B0EC6084}">
      <dgm:prSet/>
      <dgm:spPr/>
      <dgm:t>
        <a:bodyPr/>
        <a:lstStyle/>
        <a:p>
          <a:endParaRPr lang="en-US"/>
        </a:p>
      </dgm:t>
    </dgm:pt>
    <dgm:pt modelId="{4103D0F1-A692-4C0C-AC95-A41896C4DD27}" type="pres">
      <dgm:prSet presAssocID="{366A8F1F-843E-49E9-BB2C-FF915CC59349}" presName="Name0" presStyleCnt="0">
        <dgm:presLayoutVars>
          <dgm:dir/>
          <dgm:animLvl val="lvl"/>
          <dgm:resizeHandles val="exact"/>
        </dgm:presLayoutVars>
      </dgm:prSet>
      <dgm:spPr/>
    </dgm:pt>
    <dgm:pt modelId="{ECA43DEC-3BC5-4224-8DF5-6B66A886819F}" type="pres">
      <dgm:prSet presAssocID="{366A8F1F-843E-49E9-BB2C-FF915CC59349}" presName="dummy" presStyleCnt="0"/>
      <dgm:spPr/>
    </dgm:pt>
    <dgm:pt modelId="{E2BD8A17-017E-4073-A4E6-479F655F36CA}" type="pres">
      <dgm:prSet presAssocID="{366A8F1F-843E-49E9-BB2C-FF915CC59349}" presName="linH" presStyleCnt="0"/>
      <dgm:spPr/>
    </dgm:pt>
    <dgm:pt modelId="{0A7E50C9-C446-49F8-988E-8F4DBF70A6B3}" type="pres">
      <dgm:prSet presAssocID="{366A8F1F-843E-49E9-BB2C-FF915CC59349}" presName="padding1" presStyleCnt="0"/>
      <dgm:spPr/>
    </dgm:pt>
    <dgm:pt modelId="{3D9E155C-1E86-48DF-A89E-A3B4CB5350D5}" type="pres">
      <dgm:prSet presAssocID="{F69FB547-8E36-48A9-9330-09F0105178AB}" presName="linV" presStyleCnt="0"/>
      <dgm:spPr/>
    </dgm:pt>
    <dgm:pt modelId="{7960D5BB-B2DC-4865-95BB-619A4D92A1EC}" type="pres">
      <dgm:prSet presAssocID="{F69FB547-8E36-48A9-9330-09F0105178AB}" presName="spVertical1" presStyleCnt="0"/>
      <dgm:spPr/>
    </dgm:pt>
    <dgm:pt modelId="{0C1FAAC1-DE50-4FAB-BFD4-20E84C7864E6}" type="pres">
      <dgm:prSet presAssocID="{F69FB547-8E36-48A9-9330-09F0105178AB}" presName="parTx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740DE9D4-0686-43A8-8A3D-32D46C0FE790}" type="pres">
      <dgm:prSet presAssocID="{F69FB547-8E36-48A9-9330-09F0105178AB}" presName="spVertical2" presStyleCnt="0"/>
      <dgm:spPr/>
    </dgm:pt>
    <dgm:pt modelId="{13EAD6C6-6801-45EA-A568-C0E4D06C9445}" type="pres">
      <dgm:prSet presAssocID="{F69FB547-8E36-48A9-9330-09F0105178AB}" presName="spVertical3" presStyleCnt="0"/>
      <dgm:spPr/>
    </dgm:pt>
    <dgm:pt modelId="{30C49321-297A-4988-A8AB-00495D1A0F61}" type="pres">
      <dgm:prSet presAssocID="{A871CEF3-3FF6-4A75-A631-CE29476A2E38}" presName="space" presStyleCnt="0"/>
      <dgm:spPr/>
    </dgm:pt>
    <dgm:pt modelId="{29E1D5DC-E1D8-4C03-8E4B-F57A700790D1}" type="pres">
      <dgm:prSet presAssocID="{02ED9CD3-FB9A-46DB-A742-931BDB079C58}" presName="linV" presStyleCnt="0"/>
      <dgm:spPr/>
    </dgm:pt>
    <dgm:pt modelId="{41C3D9F1-ECDD-46C9-8203-46548F73F1BB}" type="pres">
      <dgm:prSet presAssocID="{02ED9CD3-FB9A-46DB-A742-931BDB079C58}" presName="spVertical1" presStyleCnt="0"/>
      <dgm:spPr/>
    </dgm:pt>
    <dgm:pt modelId="{DADD9174-7F0A-4443-AB4A-7EBC6AF678CF}" type="pres">
      <dgm:prSet presAssocID="{02ED9CD3-FB9A-46DB-A742-931BDB079C58}" presName="parTx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16C7B140-14EE-4CBB-B8F3-A4A86B4783E4}" type="pres">
      <dgm:prSet presAssocID="{02ED9CD3-FB9A-46DB-A742-931BDB079C58}" presName="spVertical2" presStyleCnt="0"/>
      <dgm:spPr/>
    </dgm:pt>
    <dgm:pt modelId="{C4EB39BA-A3F8-4C64-BFEE-3C648C2D802E}" type="pres">
      <dgm:prSet presAssocID="{02ED9CD3-FB9A-46DB-A742-931BDB079C58}" presName="spVertical3" presStyleCnt="0"/>
      <dgm:spPr/>
    </dgm:pt>
    <dgm:pt modelId="{1577F51A-720A-4E53-8FF3-0B4F4EC9ED0B}" type="pres">
      <dgm:prSet presAssocID="{6FFDE318-D4BD-46B0-A231-FD6451090865}" presName="space" presStyleCnt="0"/>
      <dgm:spPr/>
    </dgm:pt>
    <dgm:pt modelId="{391721B9-2854-47AD-9E10-F69A5D706BE7}" type="pres">
      <dgm:prSet presAssocID="{1CD91100-58BB-4A66-81F6-A71B69716575}" presName="linV" presStyleCnt="0"/>
      <dgm:spPr/>
    </dgm:pt>
    <dgm:pt modelId="{54E22E34-839B-4A26-8D7C-E8A79FD82D87}" type="pres">
      <dgm:prSet presAssocID="{1CD91100-58BB-4A66-81F6-A71B69716575}" presName="spVertical1" presStyleCnt="0"/>
      <dgm:spPr/>
    </dgm:pt>
    <dgm:pt modelId="{DC1C4726-990A-4438-AD58-89B5A1A556B6}" type="pres">
      <dgm:prSet presAssocID="{1CD91100-58BB-4A66-81F6-A71B69716575}" presName="parTx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0BDC3D51-235B-443A-9057-7A8354FC550A}" type="pres">
      <dgm:prSet presAssocID="{1CD91100-58BB-4A66-81F6-A71B69716575}" presName="spVertical2" presStyleCnt="0"/>
      <dgm:spPr/>
    </dgm:pt>
    <dgm:pt modelId="{C59F962B-B880-4D05-9879-81420A7E0159}" type="pres">
      <dgm:prSet presAssocID="{1CD91100-58BB-4A66-81F6-A71B69716575}" presName="spVertical3" presStyleCnt="0"/>
      <dgm:spPr/>
    </dgm:pt>
    <dgm:pt modelId="{10E00E59-461E-412E-97B8-6A02E8A2C9A5}" type="pres">
      <dgm:prSet presAssocID="{A6742EF4-57F2-4062-B4EB-0273A04AEB76}" presName="space" presStyleCnt="0"/>
      <dgm:spPr/>
    </dgm:pt>
    <dgm:pt modelId="{4391713B-73F5-406D-9663-4BD75329B5E9}" type="pres">
      <dgm:prSet presAssocID="{44CAC3C4-E5CC-4B30-80D7-05BDA1C1EF36}" presName="linV" presStyleCnt="0"/>
      <dgm:spPr/>
    </dgm:pt>
    <dgm:pt modelId="{274E9C7B-0D82-4D09-8DC6-0DE8F928FE82}" type="pres">
      <dgm:prSet presAssocID="{44CAC3C4-E5CC-4B30-80D7-05BDA1C1EF36}" presName="spVertical1" presStyleCnt="0"/>
      <dgm:spPr/>
    </dgm:pt>
    <dgm:pt modelId="{1A0BE4E2-C00B-4A4C-AF88-3A427EAA2BBF}" type="pres">
      <dgm:prSet presAssocID="{44CAC3C4-E5CC-4B30-80D7-05BDA1C1EF36}" presName="parTx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03FB8BCE-1DCC-422C-886C-9E339B63A98C}" type="pres">
      <dgm:prSet presAssocID="{44CAC3C4-E5CC-4B30-80D7-05BDA1C1EF36}" presName="spVertical2" presStyleCnt="0"/>
      <dgm:spPr/>
    </dgm:pt>
    <dgm:pt modelId="{2986861A-6172-42DC-8AD9-C7EA81BE4D48}" type="pres">
      <dgm:prSet presAssocID="{44CAC3C4-E5CC-4B30-80D7-05BDA1C1EF36}" presName="spVertical3" presStyleCnt="0"/>
      <dgm:spPr/>
    </dgm:pt>
    <dgm:pt modelId="{AC6ECC69-16E1-44F9-AF89-592BE282DD4E}" type="pres">
      <dgm:prSet presAssocID="{95DCE941-7525-44E2-916B-3EC515D36327}" presName="space" presStyleCnt="0"/>
      <dgm:spPr/>
    </dgm:pt>
    <dgm:pt modelId="{B758C525-DD4C-48D8-AB9E-4555E22D15B7}" type="pres">
      <dgm:prSet presAssocID="{2865627C-6781-40AB-B9F5-48E392200825}" presName="linV" presStyleCnt="0"/>
      <dgm:spPr/>
    </dgm:pt>
    <dgm:pt modelId="{DBD8146E-B64B-415E-ABE3-FA600136FB9A}" type="pres">
      <dgm:prSet presAssocID="{2865627C-6781-40AB-B9F5-48E392200825}" presName="spVertical1" presStyleCnt="0"/>
      <dgm:spPr/>
    </dgm:pt>
    <dgm:pt modelId="{252F9351-73BF-4D36-9C8F-73F81B4F58C7}" type="pres">
      <dgm:prSet presAssocID="{2865627C-6781-40AB-B9F5-48E392200825}" presName="parTx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5D8A4894-D88B-4A69-B091-92295811D94A}" type="pres">
      <dgm:prSet presAssocID="{2865627C-6781-40AB-B9F5-48E392200825}" presName="spVertical2" presStyleCnt="0"/>
      <dgm:spPr/>
    </dgm:pt>
    <dgm:pt modelId="{2EE92054-BEF9-4EB4-A51C-09500EF30B9C}" type="pres">
      <dgm:prSet presAssocID="{2865627C-6781-40AB-B9F5-48E392200825}" presName="spVertical3" presStyleCnt="0"/>
      <dgm:spPr/>
    </dgm:pt>
    <dgm:pt modelId="{35D6A8D1-C0C0-431D-A5BA-6E9524FDE28B}" type="pres">
      <dgm:prSet presAssocID="{366A8F1F-843E-49E9-BB2C-FF915CC59349}" presName="padding2" presStyleCnt="0"/>
      <dgm:spPr/>
    </dgm:pt>
    <dgm:pt modelId="{395663FE-3C63-447B-AB7D-9BB8F2593AEB}" type="pres">
      <dgm:prSet presAssocID="{366A8F1F-843E-49E9-BB2C-FF915CC59349}" presName="negArrow" presStyleCnt="0"/>
      <dgm:spPr/>
    </dgm:pt>
    <dgm:pt modelId="{9FF6CF8A-2BA9-4C46-8C75-E9552AC3EEBF}" type="pres">
      <dgm:prSet presAssocID="{366A8F1F-843E-49E9-BB2C-FF915CC59349}" presName="backgroundArrow" presStyleLbl="node1" presStyleIdx="0" presStyleCnt="1"/>
      <dgm:spPr>
        <a:solidFill>
          <a:srgbClr val="FFC000"/>
        </a:solidFill>
        <a:ln>
          <a:solidFill>
            <a:srgbClr val="FFC000"/>
          </a:solidFill>
        </a:ln>
      </dgm:spPr>
    </dgm:pt>
  </dgm:ptLst>
  <dgm:cxnLst>
    <dgm:cxn modelId="{1BF90930-DDE7-40D0-A0E3-25C8862D42FC}" type="presOf" srcId="{44CAC3C4-E5CC-4B30-80D7-05BDA1C1EF36}" destId="{1A0BE4E2-C00B-4A4C-AF88-3A427EAA2BBF}" srcOrd="0" destOrd="0" presId="urn:microsoft.com/office/officeart/2005/8/layout/hProcess3"/>
    <dgm:cxn modelId="{7A253E34-13AC-4E74-8913-32CD217ECDFE}" srcId="{366A8F1F-843E-49E9-BB2C-FF915CC59349}" destId="{F69FB547-8E36-48A9-9330-09F0105178AB}" srcOrd="0" destOrd="0" parTransId="{264048B0-C6F9-47BE-BF38-53ED6B987CF2}" sibTransId="{A871CEF3-3FF6-4A75-A631-CE29476A2E38}"/>
    <dgm:cxn modelId="{45EB783D-D561-4416-90BE-C5D424FC37BD}" type="presOf" srcId="{366A8F1F-843E-49E9-BB2C-FF915CC59349}" destId="{4103D0F1-A692-4C0C-AC95-A41896C4DD27}" srcOrd="0" destOrd="0" presId="urn:microsoft.com/office/officeart/2005/8/layout/hProcess3"/>
    <dgm:cxn modelId="{4B079B3D-972F-4D6F-BB6A-202A291192E0}" srcId="{366A8F1F-843E-49E9-BB2C-FF915CC59349}" destId="{1CD91100-58BB-4A66-81F6-A71B69716575}" srcOrd="2" destOrd="0" parTransId="{330B6196-81C2-4258-9A4E-344482119AA9}" sibTransId="{A6742EF4-57F2-4062-B4EB-0273A04AEB76}"/>
    <dgm:cxn modelId="{9838876A-0567-4331-997F-85ABB86BA906}" type="presOf" srcId="{F69FB547-8E36-48A9-9330-09F0105178AB}" destId="{0C1FAAC1-DE50-4FAB-BFD4-20E84C7864E6}" srcOrd="0" destOrd="0" presId="urn:microsoft.com/office/officeart/2005/8/layout/hProcess3"/>
    <dgm:cxn modelId="{B311CD50-331F-46FA-B81C-E38205154485}" srcId="{366A8F1F-843E-49E9-BB2C-FF915CC59349}" destId="{44CAC3C4-E5CC-4B30-80D7-05BDA1C1EF36}" srcOrd="3" destOrd="0" parTransId="{9B3D0171-A0BD-4648-9B24-07C0901EF0A5}" sibTransId="{95DCE941-7525-44E2-916B-3EC515D36327}"/>
    <dgm:cxn modelId="{D9F76258-2485-4A75-8B28-9A59B46D7A1D}" type="presOf" srcId="{2865627C-6781-40AB-B9F5-48E392200825}" destId="{252F9351-73BF-4D36-9C8F-73F81B4F58C7}" srcOrd="0" destOrd="0" presId="urn:microsoft.com/office/officeart/2005/8/layout/hProcess3"/>
    <dgm:cxn modelId="{EF24C99E-8617-43D6-AB40-212A2A75853F}" type="presOf" srcId="{1CD91100-58BB-4A66-81F6-A71B69716575}" destId="{DC1C4726-990A-4438-AD58-89B5A1A556B6}" srcOrd="0" destOrd="0" presId="urn:microsoft.com/office/officeart/2005/8/layout/hProcess3"/>
    <dgm:cxn modelId="{BBA13FFC-C094-4CAE-82B2-9308B0EC6084}" srcId="{366A8F1F-843E-49E9-BB2C-FF915CC59349}" destId="{2865627C-6781-40AB-B9F5-48E392200825}" srcOrd="4" destOrd="0" parTransId="{784B8B27-5A30-4D5B-B027-0173CA757502}" sibTransId="{548AE2E3-143B-484C-8514-2938BA6F0B46}"/>
    <dgm:cxn modelId="{524984FD-49F7-491F-A275-5C039AD3804E}" srcId="{366A8F1F-843E-49E9-BB2C-FF915CC59349}" destId="{02ED9CD3-FB9A-46DB-A742-931BDB079C58}" srcOrd="1" destOrd="0" parTransId="{9FEADD21-3A19-4828-BC8D-F9AC087D5090}" sibTransId="{6FFDE318-D4BD-46B0-A231-FD6451090865}"/>
    <dgm:cxn modelId="{AE7CA6FE-C7E3-4550-9286-59115D2ED39A}" type="presOf" srcId="{02ED9CD3-FB9A-46DB-A742-931BDB079C58}" destId="{DADD9174-7F0A-4443-AB4A-7EBC6AF678CF}" srcOrd="0" destOrd="0" presId="urn:microsoft.com/office/officeart/2005/8/layout/hProcess3"/>
    <dgm:cxn modelId="{7B70B618-5E36-4F7F-83AE-1136AA8CAF4B}" type="presParOf" srcId="{4103D0F1-A692-4C0C-AC95-A41896C4DD27}" destId="{ECA43DEC-3BC5-4224-8DF5-6B66A886819F}" srcOrd="0" destOrd="0" presId="urn:microsoft.com/office/officeart/2005/8/layout/hProcess3"/>
    <dgm:cxn modelId="{19CE97F8-F74B-41A9-A0DD-BC408F1341FA}" type="presParOf" srcId="{4103D0F1-A692-4C0C-AC95-A41896C4DD27}" destId="{E2BD8A17-017E-4073-A4E6-479F655F36CA}" srcOrd="1" destOrd="0" presId="urn:microsoft.com/office/officeart/2005/8/layout/hProcess3"/>
    <dgm:cxn modelId="{5746F4EA-8C22-4679-9543-97C04F951B93}" type="presParOf" srcId="{E2BD8A17-017E-4073-A4E6-479F655F36CA}" destId="{0A7E50C9-C446-49F8-988E-8F4DBF70A6B3}" srcOrd="0" destOrd="0" presId="urn:microsoft.com/office/officeart/2005/8/layout/hProcess3"/>
    <dgm:cxn modelId="{4BE6A461-7800-4055-BD4A-A5F00E472230}" type="presParOf" srcId="{E2BD8A17-017E-4073-A4E6-479F655F36CA}" destId="{3D9E155C-1E86-48DF-A89E-A3B4CB5350D5}" srcOrd="1" destOrd="0" presId="urn:microsoft.com/office/officeart/2005/8/layout/hProcess3"/>
    <dgm:cxn modelId="{1AB7C15D-F054-4D4A-A576-FFB78744CDE6}" type="presParOf" srcId="{3D9E155C-1E86-48DF-A89E-A3B4CB5350D5}" destId="{7960D5BB-B2DC-4865-95BB-619A4D92A1EC}" srcOrd="0" destOrd="0" presId="urn:microsoft.com/office/officeart/2005/8/layout/hProcess3"/>
    <dgm:cxn modelId="{2FB2ABD0-BC52-486B-8795-12B92517F36D}" type="presParOf" srcId="{3D9E155C-1E86-48DF-A89E-A3B4CB5350D5}" destId="{0C1FAAC1-DE50-4FAB-BFD4-20E84C7864E6}" srcOrd="1" destOrd="0" presId="urn:microsoft.com/office/officeart/2005/8/layout/hProcess3"/>
    <dgm:cxn modelId="{89542A50-9151-430D-907A-259EFEC9F3C8}" type="presParOf" srcId="{3D9E155C-1E86-48DF-A89E-A3B4CB5350D5}" destId="{740DE9D4-0686-43A8-8A3D-32D46C0FE790}" srcOrd="2" destOrd="0" presId="urn:microsoft.com/office/officeart/2005/8/layout/hProcess3"/>
    <dgm:cxn modelId="{12ABF143-A738-41D4-8998-79B10E6E55E3}" type="presParOf" srcId="{3D9E155C-1E86-48DF-A89E-A3B4CB5350D5}" destId="{13EAD6C6-6801-45EA-A568-C0E4D06C9445}" srcOrd="3" destOrd="0" presId="urn:microsoft.com/office/officeart/2005/8/layout/hProcess3"/>
    <dgm:cxn modelId="{267581B7-2B30-455C-884C-18CCD1874631}" type="presParOf" srcId="{E2BD8A17-017E-4073-A4E6-479F655F36CA}" destId="{30C49321-297A-4988-A8AB-00495D1A0F61}" srcOrd="2" destOrd="0" presId="urn:microsoft.com/office/officeart/2005/8/layout/hProcess3"/>
    <dgm:cxn modelId="{7D6D07DC-F05A-402B-9F4B-1C14EF938E2D}" type="presParOf" srcId="{E2BD8A17-017E-4073-A4E6-479F655F36CA}" destId="{29E1D5DC-E1D8-4C03-8E4B-F57A700790D1}" srcOrd="3" destOrd="0" presId="urn:microsoft.com/office/officeart/2005/8/layout/hProcess3"/>
    <dgm:cxn modelId="{17B0013A-082E-4532-B6C5-EFF882F9471F}" type="presParOf" srcId="{29E1D5DC-E1D8-4C03-8E4B-F57A700790D1}" destId="{41C3D9F1-ECDD-46C9-8203-46548F73F1BB}" srcOrd="0" destOrd="0" presId="urn:microsoft.com/office/officeart/2005/8/layout/hProcess3"/>
    <dgm:cxn modelId="{2ED55D61-51D7-46EC-8DB9-EC896A65966C}" type="presParOf" srcId="{29E1D5DC-E1D8-4C03-8E4B-F57A700790D1}" destId="{DADD9174-7F0A-4443-AB4A-7EBC6AF678CF}" srcOrd="1" destOrd="0" presId="urn:microsoft.com/office/officeart/2005/8/layout/hProcess3"/>
    <dgm:cxn modelId="{A14D9EAC-22FB-4872-9322-1D7C95FF3918}" type="presParOf" srcId="{29E1D5DC-E1D8-4C03-8E4B-F57A700790D1}" destId="{16C7B140-14EE-4CBB-B8F3-A4A86B4783E4}" srcOrd="2" destOrd="0" presId="urn:microsoft.com/office/officeart/2005/8/layout/hProcess3"/>
    <dgm:cxn modelId="{04818CFF-2CEC-428A-AFBD-5C11C981E472}" type="presParOf" srcId="{29E1D5DC-E1D8-4C03-8E4B-F57A700790D1}" destId="{C4EB39BA-A3F8-4C64-BFEE-3C648C2D802E}" srcOrd="3" destOrd="0" presId="urn:microsoft.com/office/officeart/2005/8/layout/hProcess3"/>
    <dgm:cxn modelId="{AC9140BC-87F9-490C-A054-EDA3FE88C126}" type="presParOf" srcId="{E2BD8A17-017E-4073-A4E6-479F655F36CA}" destId="{1577F51A-720A-4E53-8FF3-0B4F4EC9ED0B}" srcOrd="4" destOrd="0" presId="urn:microsoft.com/office/officeart/2005/8/layout/hProcess3"/>
    <dgm:cxn modelId="{BEBD02C5-1701-405D-A004-0F60E6277804}" type="presParOf" srcId="{E2BD8A17-017E-4073-A4E6-479F655F36CA}" destId="{391721B9-2854-47AD-9E10-F69A5D706BE7}" srcOrd="5" destOrd="0" presId="urn:microsoft.com/office/officeart/2005/8/layout/hProcess3"/>
    <dgm:cxn modelId="{F0BD72FF-F7BC-496D-A4B4-8A33AE584BBD}" type="presParOf" srcId="{391721B9-2854-47AD-9E10-F69A5D706BE7}" destId="{54E22E34-839B-4A26-8D7C-E8A79FD82D87}" srcOrd="0" destOrd="0" presId="urn:microsoft.com/office/officeart/2005/8/layout/hProcess3"/>
    <dgm:cxn modelId="{DC6986BD-59A4-4D63-84DB-D95FD103EDB5}" type="presParOf" srcId="{391721B9-2854-47AD-9E10-F69A5D706BE7}" destId="{DC1C4726-990A-4438-AD58-89B5A1A556B6}" srcOrd="1" destOrd="0" presId="urn:microsoft.com/office/officeart/2005/8/layout/hProcess3"/>
    <dgm:cxn modelId="{4131F4DA-0C69-403D-8409-9A4108013A33}" type="presParOf" srcId="{391721B9-2854-47AD-9E10-F69A5D706BE7}" destId="{0BDC3D51-235B-443A-9057-7A8354FC550A}" srcOrd="2" destOrd="0" presId="urn:microsoft.com/office/officeart/2005/8/layout/hProcess3"/>
    <dgm:cxn modelId="{2DC4DBEB-B653-47C3-ABD6-9516520B27C2}" type="presParOf" srcId="{391721B9-2854-47AD-9E10-F69A5D706BE7}" destId="{C59F962B-B880-4D05-9879-81420A7E0159}" srcOrd="3" destOrd="0" presId="urn:microsoft.com/office/officeart/2005/8/layout/hProcess3"/>
    <dgm:cxn modelId="{891D625D-4B69-48D4-B0E1-55838D95E5A3}" type="presParOf" srcId="{E2BD8A17-017E-4073-A4E6-479F655F36CA}" destId="{10E00E59-461E-412E-97B8-6A02E8A2C9A5}" srcOrd="6" destOrd="0" presId="urn:microsoft.com/office/officeart/2005/8/layout/hProcess3"/>
    <dgm:cxn modelId="{BCCE76C4-18D3-464F-86FF-F8A2901438A1}" type="presParOf" srcId="{E2BD8A17-017E-4073-A4E6-479F655F36CA}" destId="{4391713B-73F5-406D-9663-4BD75329B5E9}" srcOrd="7" destOrd="0" presId="urn:microsoft.com/office/officeart/2005/8/layout/hProcess3"/>
    <dgm:cxn modelId="{62ACBAFA-C533-447E-BD24-465A73DC9F17}" type="presParOf" srcId="{4391713B-73F5-406D-9663-4BD75329B5E9}" destId="{274E9C7B-0D82-4D09-8DC6-0DE8F928FE82}" srcOrd="0" destOrd="0" presId="urn:microsoft.com/office/officeart/2005/8/layout/hProcess3"/>
    <dgm:cxn modelId="{9841BD97-0A25-4441-943D-4DA508AE682B}" type="presParOf" srcId="{4391713B-73F5-406D-9663-4BD75329B5E9}" destId="{1A0BE4E2-C00B-4A4C-AF88-3A427EAA2BBF}" srcOrd="1" destOrd="0" presId="urn:microsoft.com/office/officeart/2005/8/layout/hProcess3"/>
    <dgm:cxn modelId="{3E486F42-6F8F-4099-B158-61FE5480C50D}" type="presParOf" srcId="{4391713B-73F5-406D-9663-4BD75329B5E9}" destId="{03FB8BCE-1DCC-422C-886C-9E339B63A98C}" srcOrd="2" destOrd="0" presId="urn:microsoft.com/office/officeart/2005/8/layout/hProcess3"/>
    <dgm:cxn modelId="{217C5F5D-FE98-4ABF-A235-80DDA171A312}" type="presParOf" srcId="{4391713B-73F5-406D-9663-4BD75329B5E9}" destId="{2986861A-6172-42DC-8AD9-C7EA81BE4D48}" srcOrd="3" destOrd="0" presId="urn:microsoft.com/office/officeart/2005/8/layout/hProcess3"/>
    <dgm:cxn modelId="{D6905834-AA73-4EA2-986A-BBBEBE64D922}" type="presParOf" srcId="{E2BD8A17-017E-4073-A4E6-479F655F36CA}" destId="{AC6ECC69-16E1-44F9-AF89-592BE282DD4E}" srcOrd="8" destOrd="0" presId="urn:microsoft.com/office/officeart/2005/8/layout/hProcess3"/>
    <dgm:cxn modelId="{5EF5D972-8683-45B2-BC4E-3CAA55614A8A}" type="presParOf" srcId="{E2BD8A17-017E-4073-A4E6-479F655F36CA}" destId="{B758C525-DD4C-48D8-AB9E-4555E22D15B7}" srcOrd="9" destOrd="0" presId="urn:microsoft.com/office/officeart/2005/8/layout/hProcess3"/>
    <dgm:cxn modelId="{0F0208AD-B698-471A-B3A1-B9C19850FFEE}" type="presParOf" srcId="{B758C525-DD4C-48D8-AB9E-4555E22D15B7}" destId="{DBD8146E-B64B-415E-ABE3-FA600136FB9A}" srcOrd="0" destOrd="0" presId="urn:microsoft.com/office/officeart/2005/8/layout/hProcess3"/>
    <dgm:cxn modelId="{6EDD8111-4D06-4F37-BCC8-B732938A5E79}" type="presParOf" srcId="{B758C525-DD4C-48D8-AB9E-4555E22D15B7}" destId="{252F9351-73BF-4D36-9C8F-73F81B4F58C7}" srcOrd="1" destOrd="0" presId="urn:microsoft.com/office/officeart/2005/8/layout/hProcess3"/>
    <dgm:cxn modelId="{2F5A5F57-4C33-4C1C-AEC1-0EEA697EC2CA}" type="presParOf" srcId="{B758C525-DD4C-48D8-AB9E-4555E22D15B7}" destId="{5D8A4894-D88B-4A69-B091-92295811D94A}" srcOrd="2" destOrd="0" presId="urn:microsoft.com/office/officeart/2005/8/layout/hProcess3"/>
    <dgm:cxn modelId="{753A5310-0310-4B20-BBED-3BFE6B7000D7}" type="presParOf" srcId="{B758C525-DD4C-48D8-AB9E-4555E22D15B7}" destId="{2EE92054-BEF9-4EB4-A51C-09500EF30B9C}" srcOrd="3" destOrd="0" presId="urn:microsoft.com/office/officeart/2005/8/layout/hProcess3"/>
    <dgm:cxn modelId="{350509AC-D0C5-49E3-90F1-66A0E4544EB8}" type="presParOf" srcId="{E2BD8A17-017E-4073-A4E6-479F655F36CA}" destId="{35D6A8D1-C0C0-431D-A5BA-6E9524FDE28B}" srcOrd="10" destOrd="0" presId="urn:microsoft.com/office/officeart/2005/8/layout/hProcess3"/>
    <dgm:cxn modelId="{1DC4526A-9ACA-406A-AEA5-4E95FAC93458}" type="presParOf" srcId="{E2BD8A17-017E-4073-A4E6-479F655F36CA}" destId="{395663FE-3C63-447B-AB7D-9BB8F2593AEB}" srcOrd="11" destOrd="0" presId="urn:microsoft.com/office/officeart/2005/8/layout/hProcess3"/>
    <dgm:cxn modelId="{EF02EEAC-B007-4456-BA1D-96F8638FCBCC}" type="presParOf" srcId="{E2BD8A17-017E-4073-A4E6-479F655F36CA}" destId="{9FF6CF8A-2BA9-4C46-8C75-E9552AC3EEBF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F12DC-E047-436F-B5A6-25A2FC8057EA}">
      <dsp:nvSpPr>
        <dsp:cNvPr id="0" name=""/>
        <dsp:cNvSpPr/>
      </dsp:nvSpPr>
      <dsp:spPr>
        <a:xfrm>
          <a:off x="148688" y="819042"/>
          <a:ext cx="3424389" cy="10701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829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1. </a:t>
          </a:r>
          <a:r>
            <a:rPr lang="en-US" sz="1700" kern="1200" dirty="0" err="1"/>
            <a:t>Tentukan</a:t>
          </a:r>
          <a:r>
            <a:rPr lang="en-US" sz="1700" kern="1200" dirty="0"/>
            <a:t> </a:t>
          </a:r>
          <a:r>
            <a:rPr lang="en-US" sz="1700" kern="1200" dirty="0" err="1"/>
            <a:t>Tema</a:t>
          </a:r>
          <a:r>
            <a:rPr lang="en-US" sz="1700" kern="1200" dirty="0"/>
            <a:t> dan </a:t>
          </a:r>
          <a:r>
            <a:rPr lang="en-US" sz="1700" kern="1200" dirty="0" err="1"/>
            <a:t>Materi</a:t>
          </a:r>
          <a:r>
            <a:rPr lang="en-US" sz="1700" kern="1200" dirty="0"/>
            <a:t> , </a:t>
          </a:r>
          <a:r>
            <a:rPr lang="en-US" sz="1700" kern="1200" dirty="0" err="1"/>
            <a:t>rangkai</a:t>
          </a:r>
          <a:r>
            <a:rPr lang="en-US" sz="1700" kern="1200" dirty="0"/>
            <a:t> </a:t>
          </a:r>
          <a:r>
            <a:rPr lang="en-US" sz="1700" kern="1200" dirty="0" err="1"/>
            <a:t>judul</a:t>
          </a:r>
          <a:r>
            <a:rPr lang="en-US" sz="1700" kern="1200" dirty="0"/>
            <a:t> yang </a:t>
          </a:r>
          <a:r>
            <a:rPr lang="en-US" sz="1700" kern="1200" dirty="0" err="1"/>
            <a:t>sesuai</a:t>
          </a:r>
          <a:endParaRPr lang="en-US" sz="1700" kern="1200" dirty="0"/>
        </a:p>
      </dsp:txBody>
      <dsp:txXfrm>
        <a:off x="148688" y="819042"/>
        <a:ext cx="3424389" cy="1070121"/>
      </dsp:txXfrm>
    </dsp:sp>
    <dsp:sp modelId="{9BC9C49F-44A4-447F-A98C-4EDFBCA6C8C5}">
      <dsp:nvSpPr>
        <dsp:cNvPr id="0" name=""/>
        <dsp:cNvSpPr/>
      </dsp:nvSpPr>
      <dsp:spPr>
        <a:xfrm>
          <a:off x="6005" y="664469"/>
          <a:ext cx="749085" cy="1123627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B81B0-7521-4236-90D3-EF9BBB44F000}">
      <dsp:nvSpPr>
        <dsp:cNvPr id="0" name=""/>
        <dsp:cNvSpPr/>
      </dsp:nvSpPr>
      <dsp:spPr>
        <a:xfrm>
          <a:off x="3885141" y="819042"/>
          <a:ext cx="3424389" cy="10701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829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2. </a:t>
          </a:r>
          <a:r>
            <a:rPr lang="en-US" sz="1700" kern="1200" dirty="0" err="1"/>
            <a:t>Kumpulkan</a:t>
          </a:r>
          <a:r>
            <a:rPr lang="en-US" sz="1700" kern="1200" dirty="0"/>
            <a:t> </a:t>
          </a:r>
          <a:r>
            <a:rPr lang="en-US" sz="1700" kern="1200" dirty="0" err="1"/>
            <a:t>bahan</a:t>
          </a:r>
          <a:r>
            <a:rPr lang="en-US" sz="1700" kern="1200" dirty="0"/>
            <a:t>, </a:t>
          </a:r>
          <a:r>
            <a:rPr lang="en-US" sz="1700" kern="1200" dirty="0" err="1"/>
            <a:t>lalu</a:t>
          </a:r>
          <a:r>
            <a:rPr lang="en-US" sz="1700" kern="1200" dirty="0"/>
            <a:t> </a:t>
          </a:r>
          <a:r>
            <a:rPr lang="en-US" sz="1700" kern="1200" dirty="0" err="1"/>
            <a:t>kompilasi</a:t>
          </a:r>
          <a:endParaRPr lang="en-US" sz="1700" kern="1200" dirty="0"/>
        </a:p>
      </dsp:txBody>
      <dsp:txXfrm>
        <a:off x="3885141" y="819042"/>
        <a:ext cx="3424389" cy="1070121"/>
      </dsp:txXfrm>
    </dsp:sp>
    <dsp:sp modelId="{EDCD12A0-0CEA-43B4-951D-E8D95F3A5261}">
      <dsp:nvSpPr>
        <dsp:cNvPr id="0" name=""/>
        <dsp:cNvSpPr/>
      </dsp:nvSpPr>
      <dsp:spPr>
        <a:xfrm>
          <a:off x="3742458" y="664469"/>
          <a:ext cx="749085" cy="1123627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A2BD6-CECC-46D6-B603-240D56779106}">
      <dsp:nvSpPr>
        <dsp:cNvPr id="0" name=""/>
        <dsp:cNvSpPr/>
      </dsp:nvSpPr>
      <dsp:spPr>
        <a:xfrm>
          <a:off x="7621593" y="819042"/>
          <a:ext cx="3424389" cy="10701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829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3. Desain Cover </a:t>
          </a:r>
          <a:r>
            <a:rPr lang="en-US" sz="1700" kern="1200" dirty="0" err="1"/>
            <a:t>buku</a:t>
          </a:r>
          <a:r>
            <a:rPr lang="en-US" sz="1700" kern="1200" dirty="0"/>
            <a:t> yang </a:t>
          </a:r>
          <a:r>
            <a:rPr lang="en-US" sz="1700" kern="1200" dirty="0" err="1"/>
            <a:t>menarik</a:t>
          </a:r>
          <a:r>
            <a:rPr lang="en-US" sz="1700" kern="1200" dirty="0"/>
            <a:t> </a:t>
          </a:r>
        </a:p>
      </dsp:txBody>
      <dsp:txXfrm>
        <a:off x="7621593" y="819042"/>
        <a:ext cx="3424389" cy="1070121"/>
      </dsp:txXfrm>
    </dsp:sp>
    <dsp:sp modelId="{F45B6883-31F4-45CE-ACE9-522D35CBC791}">
      <dsp:nvSpPr>
        <dsp:cNvPr id="0" name=""/>
        <dsp:cNvSpPr/>
      </dsp:nvSpPr>
      <dsp:spPr>
        <a:xfrm>
          <a:off x="7478910" y="664469"/>
          <a:ext cx="749085" cy="1123627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EA501-9949-42EC-8D9C-D408F8B67635}">
      <dsp:nvSpPr>
        <dsp:cNvPr id="0" name=""/>
        <dsp:cNvSpPr/>
      </dsp:nvSpPr>
      <dsp:spPr>
        <a:xfrm>
          <a:off x="148688" y="2166206"/>
          <a:ext cx="3424389" cy="10701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829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4. </a:t>
          </a:r>
          <a:r>
            <a:rPr lang="en-US" sz="1700" kern="1200" dirty="0" err="1"/>
            <a:t>Konsepkan</a:t>
          </a:r>
          <a:r>
            <a:rPr lang="en-US" sz="1700" kern="1200" dirty="0"/>
            <a:t> </a:t>
          </a:r>
          <a:r>
            <a:rPr lang="en-US" sz="1700" kern="1200" dirty="0" err="1"/>
            <a:t>dahulu</a:t>
          </a:r>
          <a:r>
            <a:rPr lang="en-US" sz="1700" kern="1200" dirty="0"/>
            <a:t> </a:t>
          </a:r>
          <a:r>
            <a:rPr lang="en-US" sz="1700" kern="1200" dirty="0" err="1"/>
            <a:t>Prakata</a:t>
          </a:r>
          <a:r>
            <a:rPr lang="en-US" sz="1700" kern="1200" dirty="0"/>
            <a:t>, synopsis, daftar </a:t>
          </a:r>
          <a:r>
            <a:rPr lang="en-US" sz="1700" kern="1200" dirty="0" err="1"/>
            <a:t>isi</a:t>
          </a:r>
          <a:r>
            <a:rPr lang="en-US" sz="1700" kern="1200" dirty="0"/>
            <a:t> dan </a:t>
          </a:r>
          <a:r>
            <a:rPr lang="en-US" sz="1700" kern="1200" dirty="0" err="1"/>
            <a:t>profil</a:t>
          </a:r>
          <a:r>
            <a:rPr lang="en-US" sz="1700" kern="1200" dirty="0"/>
            <a:t> </a:t>
          </a:r>
          <a:r>
            <a:rPr lang="en-US" sz="1700" kern="1200" dirty="0" err="1"/>
            <a:t>penulis</a:t>
          </a:r>
          <a:r>
            <a:rPr lang="en-US" sz="1700" kern="1200" dirty="0"/>
            <a:t>.</a:t>
          </a:r>
        </a:p>
      </dsp:txBody>
      <dsp:txXfrm>
        <a:off x="148688" y="2166206"/>
        <a:ext cx="3424389" cy="1070121"/>
      </dsp:txXfrm>
    </dsp:sp>
    <dsp:sp modelId="{DA77C56C-1070-4047-88E2-FACE5145C1D7}">
      <dsp:nvSpPr>
        <dsp:cNvPr id="0" name=""/>
        <dsp:cNvSpPr/>
      </dsp:nvSpPr>
      <dsp:spPr>
        <a:xfrm>
          <a:off x="6005" y="2011633"/>
          <a:ext cx="749085" cy="1123627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EECD1-7B58-4362-9A55-B4C51A9B25A1}">
      <dsp:nvSpPr>
        <dsp:cNvPr id="0" name=""/>
        <dsp:cNvSpPr/>
      </dsp:nvSpPr>
      <dsp:spPr>
        <a:xfrm>
          <a:off x="3885141" y="2166206"/>
          <a:ext cx="3424389" cy="10701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829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5. </a:t>
          </a:r>
          <a:r>
            <a:rPr lang="en-US" sz="1700" kern="1200" dirty="0" err="1"/>
            <a:t>Buat</a:t>
          </a:r>
          <a:r>
            <a:rPr lang="en-US" sz="1700" kern="1200" dirty="0"/>
            <a:t> </a:t>
          </a:r>
          <a:r>
            <a:rPr lang="en-US" sz="1700" kern="1200" dirty="0" err="1"/>
            <a:t>capaian</a:t>
          </a:r>
          <a:r>
            <a:rPr lang="en-US" sz="1700" kern="1200" dirty="0"/>
            <a:t> TIU dan TIK yang </a:t>
          </a:r>
          <a:r>
            <a:rPr lang="en-US" sz="1700" kern="1200" dirty="0" err="1"/>
            <a:t>diharapkan</a:t>
          </a:r>
          <a:r>
            <a:rPr lang="en-US" sz="1700" kern="1200" dirty="0"/>
            <a:t> </a:t>
          </a:r>
          <a:r>
            <a:rPr lang="en-US" sz="1700" kern="1200" dirty="0" err="1"/>
            <a:t>dari</a:t>
          </a:r>
          <a:r>
            <a:rPr lang="en-US" sz="1700" kern="1200" dirty="0"/>
            <a:t> </a:t>
          </a:r>
          <a:r>
            <a:rPr lang="en-US" sz="1700" kern="1200" dirty="0" err="1"/>
            <a:t>materi</a:t>
          </a:r>
          <a:r>
            <a:rPr lang="en-US" sz="1700" kern="1200" dirty="0"/>
            <a:t> </a:t>
          </a:r>
          <a:r>
            <a:rPr lang="en-US" sz="1700" kern="1200" dirty="0" err="1"/>
            <a:t>buku</a:t>
          </a:r>
          <a:endParaRPr lang="en-US" sz="1700" kern="1200" dirty="0"/>
        </a:p>
      </dsp:txBody>
      <dsp:txXfrm>
        <a:off x="3885141" y="2166206"/>
        <a:ext cx="3424389" cy="1070121"/>
      </dsp:txXfrm>
    </dsp:sp>
    <dsp:sp modelId="{05E7F337-DC58-42AC-A3EC-4897E318E718}">
      <dsp:nvSpPr>
        <dsp:cNvPr id="0" name=""/>
        <dsp:cNvSpPr/>
      </dsp:nvSpPr>
      <dsp:spPr>
        <a:xfrm>
          <a:off x="3742458" y="2011633"/>
          <a:ext cx="749085" cy="1123627"/>
        </a:xfrm>
        <a:prstGeom prst="rect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ECC4F-142C-45AC-B914-1D8CEE04C29C}">
      <dsp:nvSpPr>
        <dsp:cNvPr id="0" name=""/>
        <dsp:cNvSpPr/>
      </dsp:nvSpPr>
      <dsp:spPr>
        <a:xfrm>
          <a:off x="7621593" y="2166206"/>
          <a:ext cx="3424389" cy="10701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829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6. </a:t>
          </a:r>
          <a:r>
            <a:rPr lang="en-US" sz="1700" kern="1200" dirty="0" err="1"/>
            <a:t>Rancanglah</a:t>
          </a:r>
          <a:r>
            <a:rPr lang="en-US" sz="1700" kern="1200" dirty="0"/>
            <a:t> </a:t>
          </a:r>
          <a:r>
            <a:rPr lang="en-US" sz="1700" kern="1200" dirty="0" err="1"/>
            <a:t>materi</a:t>
          </a:r>
          <a:r>
            <a:rPr lang="en-US" sz="1700" kern="1200" dirty="0"/>
            <a:t> </a:t>
          </a:r>
          <a:r>
            <a:rPr lang="en-US" sz="1700" kern="1200" dirty="0" err="1"/>
            <a:t>mulai</a:t>
          </a:r>
          <a:r>
            <a:rPr lang="en-US" sz="1700" kern="1200" dirty="0"/>
            <a:t> </a:t>
          </a:r>
          <a:r>
            <a:rPr lang="en-US" sz="1700" kern="1200" dirty="0" err="1"/>
            <a:t>dari</a:t>
          </a:r>
          <a:r>
            <a:rPr lang="en-US" sz="1700" kern="1200" dirty="0"/>
            <a:t> </a:t>
          </a:r>
          <a:r>
            <a:rPr lang="en-US" sz="1700" kern="1200" dirty="0" err="1"/>
            <a:t>hal</a:t>
          </a:r>
          <a:r>
            <a:rPr lang="en-US" sz="1700" kern="1200" dirty="0"/>
            <a:t> </a:t>
          </a:r>
          <a:r>
            <a:rPr lang="en-US" sz="1700" kern="1200" dirty="0" err="1"/>
            <a:t>umum</a:t>
          </a:r>
          <a:r>
            <a:rPr lang="en-US" sz="1700" kern="1200" dirty="0"/>
            <a:t>, </a:t>
          </a:r>
          <a:r>
            <a:rPr lang="en-US" sz="1700" kern="1200" dirty="0" err="1"/>
            <a:t>lalu</a:t>
          </a:r>
          <a:r>
            <a:rPr lang="en-US" sz="1700" kern="1200" dirty="0"/>
            <a:t> </a:t>
          </a:r>
          <a:r>
            <a:rPr lang="en-US" sz="1700" kern="1200" dirty="0" err="1"/>
            <a:t>ke</a:t>
          </a:r>
          <a:r>
            <a:rPr lang="en-US" sz="1700" kern="1200" dirty="0"/>
            <a:t> </a:t>
          </a:r>
          <a:r>
            <a:rPr lang="en-US" sz="1700" kern="1200" dirty="0" err="1"/>
            <a:t>hal</a:t>
          </a:r>
          <a:r>
            <a:rPr lang="en-US" sz="1700" kern="1200" dirty="0"/>
            <a:t> </a:t>
          </a:r>
          <a:r>
            <a:rPr lang="en-US" sz="1700" kern="1200" dirty="0" err="1"/>
            <a:t>khusus</a:t>
          </a:r>
          <a:endParaRPr lang="en-US" sz="1700" kern="1200" dirty="0"/>
        </a:p>
      </dsp:txBody>
      <dsp:txXfrm>
        <a:off x="7621593" y="2166206"/>
        <a:ext cx="3424389" cy="1070121"/>
      </dsp:txXfrm>
    </dsp:sp>
    <dsp:sp modelId="{80C8AA66-3637-456E-82F5-750E20DF85B6}">
      <dsp:nvSpPr>
        <dsp:cNvPr id="0" name=""/>
        <dsp:cNvSpPr/>
      </dsp:nvSpPr>
      <dsp:spPr>
        <a:xfrm>
          <a:off x="7478910" y="2011633"/>
          <a:ext cx="749085" cy="1123627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F3585-76FC-4A30-AF83-4A0DDABD0042}">
      <dsp:nvSpPr>
        <dsp:cNvPr id="0" name=""/>
        <dsp:cNvSpPr/>
      </dsp:nvSpPr>
      <dsp:spPr>
        <a:xfrm>
          <a:off x="148688" y="3513371"/>
          <a:ext cx="3424389" cy="10701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829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7. </a:t>
          </a:r>
          <a:r>
            <a:rPr lang="en-US" sz="1700" kern="1200" dirty="0" err="1"/>
            <a:t>Buat</a:t>
          </a:r>
          <a:r>
            <a:rPr lang="en-US" sz="1700" kern="1200" dirty="0"/>
            <a:t> </a:t>
          </a:r>
          <a:r>
            <a:rPr lang="en-US" sz="1700" kern="1200" dirty="0" err="1"/>
            <a:t>Evaluasi</a:t>
          </a:r>
          <a:r>
            <a:rPr lang="en-US" sz="1700" kern="1200" dirty="0"/>
            <a:t> </a:t>
          </a:r>
          <a:r>
            <a:rPr lang="en-US" sz="1700" kern="1200" dirty="0" err="1"/>
            <a:t>Formatif</a:t>
          </a:r>
          <a:r>
            <a:rPr lang="en-US" sz="1700" kern="1200" dirty="0"/>
            <a:t> </a:t>
          </a:r>
          <a:r>
            <a:rPr lang="en-US" sz="1700" kern="1200" dirty="0" err="1"/>
            <a:t>serta</a:t>
          </a:r>
          <a:r>
            <a:rPr lang="en-US" sz="1700" kern="1200" dirty="0"/>
            <a:t> </a:t>
          </a:r>
          <a:r>
            <a:rPr lang="en-US" sz="1700" kern="1200" dirty="0" err="1"/>
            <a:t>kunci</a:t>
          </a:r>
          <a:r>
            <a:rPr lang="en-US" sz="1700" kern="1200" dirty="0"/>
            <a:t> </a:t>
          </a:r>
          <a:r>
            <a:rPr lang="en-US" sz="1700" kern="1200" dirty="0" err="1"/>
            <a:t>jawabannya</a:t>
          </a:r>
          <a:endParaRPr lang="en-US" sz="1700" kern="1200" dirty="0"/>
        </a:p>
      </dsp:txBody>
      <dsp:txXfrm>
        <a:off x="148688" y="3513371"/>
        <a:ext cx="3424389" cy="1070121"/>
      </dsp:txXfrm>
    </dsp:sp>
    <dsp:sp modelId="{CE91157D-5449-4986-9A8A-17128ED87159}">
      <dsp:nvSpPr>
        <dsp:cNvPr id="0" name=""/>
        <dsp:cNvSpPr/>
      </dsp:nvSpPr>
      <dsp:spPr>
        <a:xfrm>
          <a:off x="6005" y="3358797"/>
          <a:ext cx="749085" cy="1123627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82780-1018-4E5D-B885-4570707F28AF}">
      <dsp:nvSpPr>
        <dsp:cNvPr id="0" name=""/>
        <dsp:cNvSpPr/>
      </dsp:nvSpPr>
      <dsp:spPr>
        <a:xfrm>
          <a:off x="3885141" y="3513371"/>
          <a:ext cx="3424389" cy="10701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829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8. </a:t>
          </a:r>
          <a:r>
            <a:rPr lang="en-US" sz="1700" kern="1200" dirty="0" err="1"/>
            <a:t>Tuliskan</a:t>
          </a:r>
          <a:r>
            <a:rPr lang="en-US" sz="1700" kern="1200" dirty="0"/>
            <a:t> Kesimpulan / </a:t>
          </a:r>
          <a:r>
            <a:rPr lang="en-US" sz="1700" kern="1200" dirty="0" err="1"/>
            <a:t>Rangkuman</a:t>
          </a:r>
          <a:r>
            <a:rPr lang="en-US" sz="1700" kern="1200" dirty="0"/>
            <a:t> pada </a:t>
          </a:r>
          <a:r>
            <a:rPr lang="en-US" sz="1700" kern="1200" dirty="0" err="1"/>
            <a:t>setiap</a:t>
          </a:r>
          <a:r>
            <a:rPr lang="en-US" sz="1700" kern="1200" dirty="0"/>
            <a:t> </a:t>
          </a:r>
          <a:r>
            <a:rPr lang="en-US" sz="1700" kern="1200" dirty="0" err="1"/>
            <a:t>akhir</a:t>
          </a:r>
          <a:r>
            <a:rPr lang="en-US" sz="1700" kern="1200" dirty="0"/>
            <a:t> Bab</a:t>
          </a:r>
        </a:p>
      </dsp:txBody>
      <dsp:txXfrm>
        <a:off x="3885141" y="3513371"/>
        <a:ext cx="3424389" cy="1070121"/>
      </dsp:txXfrm>
    </dsp:sp>
    <dsp:sp modelId="{4BBE8910-01E9-41AF-8BCD-3FBD7F1C800E}">
      <dsp:nvSpPr>
        <dsp:cNvPr id="0" name=""/>
        <dsp:cNvSpPr/>
      </dsp:nvSpPr>
      <dsp:spPr>
        <a:xfrm>
          <a:off x="3742458" y="3358797"/>
          <a:ext cx="749085" cy="1123627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29CD2-3369-4538-9C4B-4DC37AE79C4E}">
      <dsp:nvSpPr>
        <dsp:cNvPr id="0" name=""/>
        <dsp:cNvSpPr/>
      </dsp:nvSpPr>
      <dsp:spPr>
        <a:xfrm>
          <a:off x="7621593" y="3513371"/>
          <a:ext cx="3424389" cy="10701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829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9. </a:t>
          </a:r>
          <a:r>
            <a:rPr lang="en-US" sz="1700" kern="1200" dirty="0" err="1"/>
            <a:t>Masukan</a:t>
          </a:r>
          <a:r>
            <a:rPr lang="en-US" sz="1700" kern="1200" dirty="0"/>
            <a:t> </a:t>
          </a:r>
          <a:r>
            <a:rPr lang="en-US" sz="1700" kern="1200" dirty="0" err="1"/>
            <a:t>referensi-referensi</a:t>
          </a:r>
          <a:r>
            <a:rPr lang="en-US" sz="1700" kern="1200" dirty="0"/>
            <a:t> </a:t>
          </a:r>
          <a:r>
            <a:rPr lang="en-US" sz="1700" kern="1200" dirty="0" err="1"/>
            <a:t>dari</a:t>
          </a:r>
          <a:r>
            <a:rPr lang="en-US" sz="1700" kern="1200" dirty="0"/>
            <a:t> </a:t>
          </a:r>
          <a:r>
            <a:rPr lang="en-US" sz="1700" kern="1200" dirty="0" err="1"/>
            <a:t>materi</a:t>
          </a:r>
          <a:r>
            <a:rPr lang="en-US" sz="1700" kern="1200" dirty="0"/>
            <a:t> </a:t>
          </a:r>
          <a:r>
            <a:rPr lang="en-US" sz="1700" kern="1200" dirty="0" err="1"/>
            <a:t>ke</a:t>
          </a:r>
          <a:r>
            <a:rPr lang="en-US" sz="1700" kern="1200" dirty="0"/>
            <a:t> Daftar Pustaka </a:t>
          </a:r>
        </a:p>
      </dsp:txBody>
      <dsp:txXfrm>
        <a:off x="7621593" y="3513371"/>
        <a:ext cx="3424389" cy="1070121"/>
      </dsp:txXfrm>
    </dsp:sp>
    <dsp:sp modelId="{FC1C82BE-9750-483D-928D-BBE5BAE3E514}">
      <dsp:nvSpPr>
        <dsp:cNvPr id="0" name=""/>
        <dsp:cNvSpPr/>
      </dsp:nvSpPr>
      <dsp:spPr>
        <a:xfrm>
          <a:off x="7478910" y="3358797"/>
          <a:ext cx="749085" cy="1123627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72FF9-AA23-4F3A-94E5-E4707506B0E5}">
      <dsp:nvSpPr>
        <dsp:cNvPr id="0" name=""/>
        <dsp:cNvSpPr/>
      </dsp:nvSpPr>
      <dsp:spPr>
        <a:xfrm>
          <a:off x="0" y="255338"/>
          <a:ext cx="883322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788F1-C1F9-4B4B-8F9F-D700AA66133D}">
      <dsp:nvSpPr>
        <dsp:cNvPr id="0" name=""/>
        <dsp:cNvSpPr/>
      </dsp:nvSpPr>
      <dsp:spPr>
        <a:xfrm>
          <a:off x="441661" y="33938"/>
          <a:ext cx="6183257" cy="442800"/>
        </a:xfrm>
        <a:prstGeom prst="roundRect">
          <a:avLst/>
        </a:prstGeom>
        <a:gradFill rotWithShape="1">
          <a:gsLst>
            <a:gs pos="0">
              <a:schemeClr val="accent2">
                <a:tint val="60000"/>
                <a:satMod val="105000"/>
                <a:lumMod val="105000"/>
              </a:schemeClr>
            </a:gs>
            <a:gs pos="100000">
              <a:schemeClr val="accent2">
                <a:tint val="65000"/>
                <a:satMod val="100000"/>
                <a:lumMod val="100000"/>
              </a:schemeClr>
            </a:gs>
            <a:gs pos="100000">
              <a:schemeClr val="accent2"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33712" tIns="0" rIns="23371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1. </a:t>
          </a:r>
          <a:r>
            <a:rPr lang="en-US" sz="1800" b="1" kern="1200" dirty="0" err="1"/>
            <a:t>Tentukan</a:t>
          </a:r>
          <a:r>
            <a:rPr lang="en-US" sz="1800" b="1" kern="1200" dirty="0"/>
            <a:t> </a:t>
          </a:r>
          <a:r>
            <a:rPr lang="en-US" sz="1800" b="1" kern="1200" dirty="0" err="1"/>
            <a:t>Judul</a:t>
          </a:r>
          <a:r>
            <a:rPr lang="en-US" sz="1800" b="1" kern="1200" dirty="0"/>
            <a:t> </a:t>
          </a:r>
          <a:r>
            <a:rPr lang="en-US" sz="1800" b="1" kern="1200" dirty="0" err="1"/>
            <a:t>menarik</a:t>
          </a:r>
          <a:r>
            <a:rPr lang="en-US" sz="1800" b="1" kern="1200" dirty="0"/>
            <a:t> yang </a:t>
          </a:r>
          <a:r>
            <a:rPr lang="en-US" sz="1800" b="1" kern="1200" dirty="0" err="1"/>
            <a:t>berkarakter</a:t>
          </a:r>
          <a:r>
            <a:rPr lang="en-US" sz="1800" b="1" kern="1200" dirty="0"/>
            <a:t> </a:t>
          </a:r>
        </a:p>
      </dsp:txBody>
      <dsp:txXfrm>
        <a:off x="463277" y="55554"/>
        <a:ext cx="6140025" cy="399568"/>
      </dsp:txXfrm>
    </dsp:sp>
    <dsp:sp modelId="{51358907-33A5-4DBB-9050-626B74683ECF}">
      <dsp:nvSpPr>
        <dsp:cNvPr id="0" name=""/>
        <dsp:cNvSpPr/>
      </dsp:nvSpPr>
      <dsp:spPr>
        <a:xfrm>
          <a:off x="0" y="935738"/>
          <a:ext cx="883322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64848-76AC-403B-85A9-27C06FFFE33B}">
      <dsp:nvSpPr>
        <dsp:cNvPr id="0" name=""/>
        <dsp:cNvSpPr/>
      </dsp:nvSpPr>
      <dsp:spPr>
        <a:xfrm>
          <a:off x="441661" y="714338"/>
          <a:ext cx="6183257" cy="442800"/>
        </a:xfrm>
        <a:prstGeom prst="roundRect">
          <a:avLst/>
        </a:prstGeom>
        <a:gradFill rotWithShape="1">
          <a:gsLst>
            <a:gs pos="0">
              <a:schemeClr val="accent2">
                <a:tint val="60000"/>
                <a:satMod val="105000"/>
                <a:lumMod val="105000"/>
              </a:schemeClr>
            </a:gs>
            <a:gs pos="100000">
              <a:schemeClr val="accent2">
                <a:tint val="65000"/>
                <a:satMod val="100000"/>
                <a:lumMod val="100000"/>
              </a:schemeClr>
            </a:gs>
            <a:gs pos="100000">
              <a:schemeClr val="accent2"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33712" tIns="0" rIns="23371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2. </a:t>
          </a:r>
          <a:r>
            <a:rPr lang="en-US" sz="1800" b="1" kern="1200" dirty="0" err="1"/>
            <a:t>Tuliskan</a:t>
          </a:r>
          <a:r>
            <a:rPr lang="en-US" sz="1800" b="1" kern="1200" dirty="0"/>
            <a:t> synopsis </a:t>
          </a:r>
          <a:r>
            <a:rPr lang="en-US" sz="1800" b="1" kern="1200" dirty="0" err="1"/>
            <a:t>kalimat</a:t>
          </a:r>
          <a:r>
            <a:rPr lang="en-US" sz="1800" b="1" kern="1200" dirty="0"/>
            <a:t> </a:t>
          </a:r>
          <a:r>
            <a:rPr lang="en-US" sz="1800" b="1" kern="1200" dirty="0" err="1"/>
            <a:t>pendek</a:t>
          </a:r>
          <a:r>
            <a:rPr lang="en-US" sz="1800" b="1" kern="1200" dirty="0"/>
            <a:t> pada </a:t>
          </a:r>
          <a:r>
            <a:rPr lang="en-US" sz="1800" b="1" kern="1200" dirty="0" err="1"/>
            <a:t>awal</a:t>
          </a:r>
          <a:r>
            <a:rPr lang="en-US" sz="1800" b="1" kern="1200" dirty="0"/>
            <a:t> </a:t>
          </a:r>
          <a:r>
            <a:rPr lang="en-US" sz="1800" b="1" kern="1200" dirty="0" err="1"/>
            <a:t>artikel</a:t>
          </a:r>
          <a:endParaRPr lang="en-US" sz="1800" b="1" kern="1200" dirty="0"/>
        </a:p>
      </dsp:txBody>
      <dsp:txXfrm>
        <a:off x="463277" y="735954"/>
        <a:ext cx="6140025" cy="399568"/>
      </dsp:txXfrm>
    </dsp:sp>
    <dsp:sp modelId="{E8A514C1-69B4-4879-ADBE-3F204C387806}">
      <dsp:nvSpPr>
        <dsp:cNvPr id="0" name=""/>
        <dsp:cNvSpPr/>
      </dsp:nvSpPr>
      <dsp:spPr>
        <a:xfrm>
          <a:off x="0" y="1616138"/>
          <a:ext cx="883322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81DFA-8E32-4B85-B3CA-2050E573EB22}">
      <dsp:nvSpPr>
        <dsp:cNvPr id="0" name=""/>
        <dsp:cNvSpPr/>
      </dsp:nvSpPr>
      <dsp:spPr>
        <a:xfrm>
          <a:off x="441661" y="1394738"/>
          <a:ext cx="6183257" cy="442800"/>
        </a:xfrm>
        <a:prstGeom prst="roundRect">
          <a:avLst/>
        </a:prstGeom>
        <a:gradFill rotWithShape="1">
          <a:gsLst>
            <a:gs pos="0">
              <a:schemeClr val="accent2">
                <a:tint val="60000"/>
                <a:satMod val="105000"/>
                <a:lumMod val="105000"/>
              </a:schemeClr>
            </a:gs>
            <a:gs pos="100000">
              <a:schemeClr val="accent2">
                <a:tint val="65000"/>
                <a:satMod val="100000"/>
                <a:lumMod val="100000"/>
              </a:schemeClr>
            </a:gs>
            <a:gs pos="100000">
              <a:schemeClr val="accent2"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33712" tIns="0" rIns="23371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3. </a:t>
          </a:r>
          <a:r>
            <a:rPr lang="en-US" sz="1800" b="1" kern="1200" dirty="0" err="1"/>
            <a:t>Gunakan</a:t>
          </a:r>
          <a:r>
            <a:rPr lang="en-US" sz="1800" b="1" kern="1200" dirty="0"/>
            <a:t> 1-2 </a:t>
          </a:r>
          <a:r>
            <a:rPr lang="en-US" sz="1800" b="1" kern="1200" dirty="0" err="1"/>
            <a:t>gambar</a:t>
          </a:r>
          <a:r>
            <a:rPr lang="en-US" sz="1800" b="1" kern="1200" dirty="0"/>
            <a:t> yang </a:t>
          </a:r>
          <a:r>
            <a:rPr lang="en-US" sz="1800" b="1" kern="1200" dirty="0" err="1"/>
            <a:t>mewakili</a:t>
          </a:r>
          <a:r>
            <a:rPr lang="en-US" sz="1800" b="1" kern="1200" dirty="0"/>
            <a:t> </a:t>
          </a:r>
          <a:r>
            <a:rPr lang="en-US" sz="1800" b="1" kern="1200" dirty="0" err="1"/>
            <a:t>isi</a:t>
          </a:r>
          <a:r>
            <a:rPr lang="en-US" sz="1800" b="1" kern="1200" dirty="0"/>
            <a:t> </a:t>
          </a:r>
          <a:r>
            <a:rPr lang="en-US" sz="1800" b="1" kern="1200" dirty="0" err="1"/>
            <a:t>materi</a:t>
          </a:r>
          <a:endParaRPr lang="en-US" sz="1800" b="1" kern="1200" dirty="0"/>
        </a:p>
      </dsp:txBody>
      <dsp:txXfrm>
        <a:off x="463277" y="1416354"/>
        <a:ext cx="6140025" cy="399568"/>
      </dsp:txXfrm>
    </dsp:sp>
    <dsp:sp modelId="{2706F945-0A6F-4914-BDD1-0CECE79DFDD2}">
      <dsp:nvSpPr>
        <dsp:cNvPr id="0" name=""/>
        <dsp:cNvSpPr/>
      </dsp:nvSpPr>
      <dsp:spPr>
        <a:xfrm>
          <a:off x="0" y="2296538"/>
          <a:ext cx="883322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BFFE84-AF96-4484-8D7A-EE4E9E473BB5}">
      <dsp:nvSpPr>
        <dsp:cNvPr id="0" name=""/>
        <dsp:cNvSpPr/>
      </dsp:nvSpPr>
      <dsp:spPr>
        <a:xfrm>
          <a:off x="441661" y="2075138"/>
          <a:ext cx="6183257" cy="442800"/>
        </a:xfrm>
        <a:prstGeom prst="roundRect">
          <a:avLst/>
        </a:prstGeom>
        <a:gradFill rotWithShape="1">
          <a:gsLst>
            <a:gs pos="0">
              <a:schemeClr val="accent2">
                <a:tint val="60000"/>
                <a:satMod val="105000"/>
                <a:lumMod val="105000"/>
              </a:schemeClr>
            </a:gs>
            <a:gs pos="100000">
              <a:schemeClr val="accent2">
                <a:tint val="65000"/>
                <a:satMod val="100000"/>
                <a:lumMod val="100000"/>
              </a:schemeClr>
            </a:gs>
            <a:gs pos="100000">
              <a:schemeClr val="accent2"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33712" tIns="0" rIns="23371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4. </a:t>
          </a:r>
          <a:r>
            <a:rPr lang="en-US" sz="1800" b="1" kern="1200" dirty="0" err="1"/>
            <a:t>Buat</a:t>
          </a:r>
          <a:r>
            <a:rPr lang="en-US" sz="1800" b="1" kern="1200" dirty="0"/>
            <a:t> </a:t>
          </a:r>
          <a:r>
            <a:rPr lang="en-US" sz="1800" b="1" kern="1200" dirty="0" err="1"/>
            <a:t>narasi</a:t>
          </a:r>
          <a:r>
            <a:rPr lang="en-US" sz="1800" b="1" kern="1200" dirty="0"/>
            <a:t> yang </a:t>
          </a:r>
          <a:r>
            <a:rPr lang="en-US" sz="1800" b="1" kern="1200" dirty="0" err="1"/>
            <a:t>berisi</a:t>
          </a:r>
          <a:r>
            <a:rPr lang="en-US" sz="1800" b="1" kern="1200" dirty="0"/>
            <a:t> </a:t>
          </a:r>
          <a:r>
            <a:rPr lang="en-US" sz="1800" b="1" kern="1200" dirty="0" err="1"/>
            <a:t>contoh</a:t>
          </a:r>
          <a:r>
            <a:rPr lang="en-US" sz="1800" b="1" kern="1200" dirty="0"/>
            <a:t> </a:t>
          </a:r>
          <a:r>
            <a:rPr lang="en-US" sz="1800" b="1" kern="1200" dirty="0" err="1"/>
            <a:t>dalam</a:t>
          </a:r>
          <a:r>
            <a:rPr lang="en-US" sz="1800" b="1" kern="1200" dirty="0"/>
            <a:t> </a:t>
          </a:r>
          <a:r>
            <a:rPr lang="en-US" sz="1800" b="1" kern="1200" dirty="0" err="1"/>
            <a:t>kehidupan</a:t>
          </a:r>
          <a:r>
            <a:rPr lang="en-US" sz="1800" b="1" kern="1200" dirty="0"/>
            <a:t> </a:t>
          </a:r>
          <a:r>
            <a:rPr lang="en-US" sz="1800" b="1" kern="1200" dirty="0" err="1"/>
            <a:t>nyata</a:t>
          </a:r>
          <a:endParaRPr lang="en-US" sz="1800" b="1" kern="1200" dirty="0"/>
        </a:p>
      </dsp:txBody>
      <dsp:txXfrm>
        <a:off x="463277" y="2096754"/>
        <a:ext cx="6140025" cy="399568"/>
      </dsp:txXfrm>
    </dsp:sp>
    <dsp:sp modelId="{2E750921-5CFF-4FA2-AB46-13ED43BB2CF7}">
      <dsp:nvSpPr>
        <dsp:cNvPr id="0" name=""/>
        <dsp:cNvSpPr/>
      </dsp:nvSpPr>
      <dsp:spPr>
        <a:xfrm>
          <a:off x="0" y="2976938"/>
          <a:ext cx="883322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562A9-B302-45B4-A077-E877003DC1E8}">
      <dsp:nvSpPr>
        <dsp:cNvPr id="0" name=""/>
        <dsp:cNvSpPr/>
      </dsp:nvSpPr>
      <dsp:spPr>
        <a:xfrm>
          <a:off x="441661" y="2755538"/>
          <a:ext cx="6183257" cy="442800"/>
        </a:xfrm>
        <a:prstGeom prst="roundRect">
          <a:avLst/>
        </a:prstGeom>
        <a:gradFill rotWithShape="1">
          <a:gsLst>
            <a:gs pos="0">
              <a:schemeClr val="accent2">
                <a:tint val="60000"/>
                <a:satMod val="105000"/>
                <a:lumMod val="105000"/>
              </a:schemeClr>
            </a:gs>
            <a:gs pos="100000">
              <a:schemeClr val="accent2">
                <a:tint val="65000"/>
                <a:satMod val="100000"/>
                <a:lumMod val="100000"/>
              </a:schemeClr>
            </a:gs>
            <a:gs pos="100000">
              <a:schemeClr val="accent2"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33712" tIns="0" rIns="23371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5. </a:t>
          </a:r>
          <a:r>
            <a:rPr lang="en-US" sz="1800" b="1" kern="1200" dirty="0" err="1"/>
            <a:t>Susun</a:t>
          </a:r>
          <a:r>
            <a:rPr lang="en-US" sz="1800" b="1" kern="1200" dirty="0"/>
            <a:t> </a:t>
          </a:r>
          <a:r>
            <a:rPr lang="en-US" sz="1800" b="1" kern="1200" dirty="0" err="1"/>
            <a:t>artikel</a:t>
          </a:r>
          <a:r>
            <a:rPr lang="en-US" sz="1800" b="1" kern="1200" dirty="0"/>
            <a:t> </a:t>
          </a:r>
          <a:r>
            <a:rPr lang="en-US" sz="1800" b="1" kern="1200" dirty="0" err="1"/>
            <a:t>dalam</a:t>
          </a:r>
          <a:r>
            <a:rPr lang="en-US" sz="1800" b="1" kern="1200" dirty="0"/>
            <a:t> </a:t>
          </a:r>
          <a:r>
            <a:rPr lang="en-US" sz="1800" b="1" kern="1200" dirty="0" err="1"/>
            <a:t>bentuk</a:t>
          </a:r>
          <a:r>
            <a:rPr lang="en-US" sz="1800" b="1" kern="1200" dirty="0"/>
            <a:t> 2-4 </a:t>
          </a:r>
          <a:r>
            <a:rPr lang="en-US" sz="1800" b="1" kern="1200" dirty="0" err="1"/>
            <a:t>kolom</a:t>
          </a:r>
          <a:r>
            <a:rPr lang="en-US" sz="1800" b="1" kern="1200" dirty="0"/>
            <a:t> </a:t>
          </a:r>
          <a:r>
            <a:rPr lang="en-US" sz="1800" b="1" kern="1200" dirty="0" err="1"/>
            <a:t>menyesuaikan</a:t>
          </a:r>
          <a:r>
            <a:rPr lang="en-US" sz="1800" b="1" kern="1200" dirty="0"/>
            <a:t> </a:t>
          </a:r>
          <a:r>
            <a:rPr lang="en-US" sz="1800" b="1" kern="1200" dirty="0" err="1"/>
            <a:t>banyaknya</a:t>
          </a:r>
          <a:r>
            <a:rPr lang="en-US" sz="1800" b="1" kern="1200" dirty="0"/>
            <a:t> </a:t>
          </a:r>
          <a:r>
            <a:rPr lang="en-US" sz="1800" b="1" kern="1200" dirty="0" err="1"/>
            <a:t>materi</a:t>
          </a:r>
          <a:endParaRPr lang="en-US" sz="1800" b="1" kern="1200" dirty="0"/>
        </a:p>
      </dsp:txBody>
      <dsp:txXfrm>
        <a:off x="463277" y="2777154"/>
        <a:ext cx="6140025" cy="399568"/>
      </dsp:txXfrm>
    </dsp:sp>
    <dsp:sp modelId="{67A5AD92-A0B8-496B-B1EA-B5A27C7B0E0B}">
      <dsp:nvSpPr>
        <dsp:cNvPr id="0" name=""/>
        <dsp:cNvSpPr/>
      </dsp:nvSpPr>
      <dsp:spPr>
        <a:xfrm>
          <a:off x="0" y="3657338"/>
          <a:ext cx="883322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FDD2B-F7DD-4B0D-91C8-5695D6BDEAAE}">
      <dsp:nvSpPr>
        <dsp:cNvPr id="0" name=""/>
        <dsp:cNvSpPr/>
      </dsp:nvSpPr>
      <dsp:spPr>
        <a:xfrm>
          <a:off x="441661" y="3435938"/>
          <a:ext cx="6183257" cy="442800"/>
        </a:xfrm>
        <a:prstGeom prst="roundRect">
          <a:avLst/>
        </a:prstGeom>
        <a:gradFill rotWithShape="1">
          <a:gsLst>
            <a:gs pos="0">
              <a:schemeClr val="accent2">
                <a:tint val="60000"/>
                <a:satMod val="105000"/>
                <a:lumMod val="105000"/>
              </a:schemeClr>
            </a:gs>
            <a:gs pos="100000">
              <a:schemeClr val="accent2">
                <a:tint val="65000"/>
                <a:satMod val="100000"/>
                <a:lumMod val="100000"/>
              </a:schemeClr>
            </a:gs>
            <a:gs pos="100000">
              <a:schemeClr val="accent2"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33712" tIns="0" rIns="23371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6. Isi </a:t>
          </a:r>
          <a:r>
            <a:rPr lang="en-US" sz="1800" b="1" kern="1200" dirty="0" err="1"/>
            <a:t>materi</a:t>
          </a:r>
          <a:r>
            <a:rPr lang="en-US" sz="1800" b="1" kern="1200" dirty="0"/>
            <a:t> </a:t>
          </a:r>
          <a:r>
            <a:rPr lang="en-US" sz="1800" b="1" kern="1200" dirty="0" err="1"/>
            <a:t>singkat</a:t>
          </a:r>
          <a:r>
            <a:rPr lang="en-US" sz="1800" b="1" kern="1200" dirty="0"/>
            <a:t> </a:t>
          </a:r>
          <a:r>
            <a:rPr lang="en-US" sz="1800" b="1" kern="1200" dirty="0" err="1"/>
            <a:t>jelas</a:t>
          </a:r>
          <a:r>
            <a:rPr lang="en-US" sz="1800" b="1" kern="1200" dirty="0"/>
            <a:t> dan </a:t>
          </a:r>
          <a:r>
            <a:rPr lang="en-US" sz="1800" b="1" kern="1200" dirty="0" err="1"/>
            <a:t>santai</a:t>
          </a:r>
          <a:endParaRPr lang="en-US" sz="1800" b="1" kern="1200" dirty="0"/>
        </a:p>
      </dsp:txBody>
      <dsp:txXfrm>
        <a:off x="463277" y="3457554"/>
        <a:ext cx="6140025" cy="399568"/>
      </dsp:txXfrm>
    </dsp:sp>
    <dsp:sp modelId="{ADCAF2F1-C03A-44AF-A57E-2B06C6625FBB}">
      <dsp:nvSpPr>
        <dsp:cNvPr id="0" name=""/>
        <dsp:cNvSpPr/>
      </dsp:nvSpPr>
      <dsp:spPr>
        <a:xfrm>
          <a:off x="0" y="4337738"/>
          <a:ext cx="883322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D9A67-90CA-4940-B0AF-02A21C2C86DB}">
      <dsp:nvSpPr>
        <dsp:cNvPr id="0" name=""/>
        <dsp:cNvSpPr/>
      </dsp:nvSpPr>
      <dsp:spPr>
        <a:xfrm>
          <a:off x="441661" y="4116338"/>
          <a:ext cx="6183257" cy="442800"/>
        </a:xfrm>
        <a:prstGeom prst="roundRect">
          <a:avLst/>
        </a:prstGeom>
        <a:gradFill rotWithShape="1">
          <a:gsLst>
            <a:gs pos="0">
              <a:schemeClr val="accent2">
                <a:tint val="60000"/>
                <a:satMod val="105000"/>
                <a:lumMod val="105000"/>
              </a:schemeClr>
            </a:gs>
            <a:gs pos="100000">
              <a:schemeClr val="accent2">
                <a:tint val="65000"/>
                <a:satMod val="100000"/>
                <a:lumMod val="100000"/>
              </a:schemeClr>
            </a:gs>
            <a:gs pos="100000">
              <a:schemeClr val="accent2"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33712" tIns="0" rIns="23371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7. </a:t>
          </a:r>
          <a:r>
            <a:rPr lang="en-US" sz="1800" b="1" kern="1200" dirty="0" err="1"/>
            <a:t>Tulis</a:t>
          </a:r>
          <a:r>
            <a:rPr lang="en-US" sz="1800" b="1" kern="1200" dirty="0"/>
            <a:t> </a:t>
          </a:r>
          <a:r>
            <a:rPr lang="en-US" sz="1800" b="1" kern="1200" dirty="0" err="1"/>
            <a:t>sumber</a:t>
          </a:r>
          <a:r>
            <a:rPr lang="en-US" sz="1800" b="1" kern="1200" dirty="0"/>
            <a:t> </a:t>
          </a:r>
          <a:r>
            <a:rPr lang="en-US" sz="1800" b="1" kern="1200" dirty="0" err="1"/>
            <a:t>foto</a:t>
          </a:r>
          <a:r>
            <a:rPr lang="en-US" sz="1800" b="1" kern="1200" dirty="0"/>
            <a:t>, dan </a:t>
          </a:r>
          <a:r>
            <a:rPr lang="en-US" sz="1800" b="1" kern="1200" dirty="0" err="1"/>
            <a:t>nama</a:t>
          </a:r>
          <a:r>
            <a:rPr lang="en-US" sz="1800" b="1" kern="1200" dirty="0"/>
            <a:t> </a:t>
          </a:r>
          <a:r>
            <a:rPr lang="en-US" sz="1800" b="1" kern="1200" dirty="0" err="1"/>
            <a:t>penulis</a:t>
          </a:r>
          <a:endParaRPr lang="en-US" sz="1800" b="1" kern="1200" dirty="0"/>
        </a:p>
      </dsp:txBody>
      <dsp:txXfrm>
        <a:off x="463277" y="4137954"/>
        <a:ext cx="6140025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74E20-A73D-47E9-868E-31BAC8DC27F6}">
      <dsp:nvSpPr>
        <dsp:cNvPr id="0" name=""/>
        <dsp:cNvSpPr/>
      </dsp:nvSpPr>
      <dsp:spPr>
        <a:xfrm rot="5400000">
          <a:off x="867519" y="796779"/>
          <a:ext cx="1248181" cy="1504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53BEF6-6F7B-4227-8104-3E7C253BDB7F}">
      <dsp:nvSpPr>
        <dsp:cNvPr id="0" name=""/>
        <dsp:cNvSpPr/>
      </dsp:nvSpPr>
      <dsp:spPr>
        <a:xfrm>
          <a:off x="1154638" y="168"/>
          <a:ext cx="1671414" cy="1002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1. Size </a:t>
          </a:r>
          <a:r>
            <a:rPr lang="en-US" sz="1600" kern="1200" dirty="0" err="1"/>
            <a:t>kertas</a:t>
          </a:r>
          <a:r>
            <a:rPr lang="en-US" sz="1600" kern="1200" dirty="0"/>
            <a:t> B3 </a:t>
          </a:r>
          <a:r>
            <a:rPr lang="en-US" sz="1600" kern="1200" dirty="0" err="1"/>
            <a:t>atau</a:t>
          </a:r>
          <a:r>
            <a:rPr lang="en-US" sz="1600" kern="1200" dirty="0"/>
            <a:t> 15,5 cm x 23 cm</a:t>
          </a:r>
        </a:p>
      </dsp:txBody>
      <dsp:txXfrm>
        <a:off x="1184010" y="29540"/>
        <a:ext cx="1612670" cy="944104"/>
      </dsp:txXfrm>
    </dsp:sp>
    <dsp:sp modelId="{AC8304AF-9025-41B3-AB8A-4FE3CBDEF57A}">
      <dsp:nvSpPr>
        <dsp:cNvPr id="0" name=""/>
        <dsp:cNvSpPr/>
      </dsp:nvSpPr>
      <dsp:spPr>
        <a:xfrm rot="5400000">
          <a:off x="867519" y="2050340"/>
          <a:ext cx="1248181" cy="1504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0E82DE-D23A-4F0A-A036-F767A80EAF41}">
      <dsp:nvSpPr>
        <dsp:cNvPr id="0" name=""/>
        <dsp:cNvSpPr/>
      </dsp:nvSpPr>
      <dsp:spPr>
        <a:xfrm>
          <a:off x="1154638" y="1253728"/>
          <a:ext cx="1671414" cy="1002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2. </a:t>
          </a:r>
          <a:r>
            <a:rPr lang="en-US" sz="1600" kern="1200" dirty="0" err="1"/>
            <a:t>Penomoran</a:t>
          </a:r>
          <a:r>
            <a:rPr lang="en-US" sz="1600" kern="1200" dirty="0"/>
            <a:t> </a:t>
          </a:r>
          <a:r>
            <a:rPr lang="en-US" sz="1600" kern="1200" dirty="0" err="1"/>
            <a:t>setiap</a:t>
          </a:r>
          <a:r>
            <a:rPr lang="en-US" sz="1600" kern="1200" dirty="0"/>
            <a:t> </a:t>
          </a:r>
          <a:r>
            <a:rPr lang="en-US" sz="1600" kern="1200" dirty="0" err="1"/>
            <a:t>hlm</a:t>
          </a:r>
          <a:endParaRPr lang="en-US" sz="1600" kern="1200" dirty="0"/>
        </a:p>
      </dsp:txBody>
      <dsp:txXfrm>
        <a:off x="1184010" y="1283100"/>
        <a:ext cx="1612670" cy="944104"/>
      </dsp:txXfrm>
    </dsp:sp>
    <dsp:sp modelId="{4E2B6D7A-17C1-4FA2-9C40-9EC578E2C5D7}">
      <dsp:nvSpPr>
        <dsp:cNvPr id="0" name=""/>
        <dsp:cNvSpPr/>
      </dsp:nvSpPr>
      <dsp:spPr>
        <a:xfrm rot="5400000">
          <a:off x="867519" y="3303900"/>
          <a:ext cx="1248181" cy="1504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EB111F-0339-4A7A-A855-35015126C4A6}">
      <dsp:nvSpPr>
        <dsp:cNvPr id="0" name=""/>
        <dsp:cNvSpPr/>
      </dsp:nvSpPr>
      <dsp:spPr>
        <a:xfrm>
          <a:off x="1154638" y="2507289"/>
          <a:ext cx="1671414" cy="1002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3. </a:t>
          </a:r>
          <a:r>
            <a:rPr lang="en-US" sz="1600" kern="1200" dirty="0" err="1"/>
            <a:t>Jenis</a:t>
          </a:r>
          <a:r>
            <a:rPr lang="en-US" sz="1600" kern="1200" dirty="0"/>
            <a:t> Font Times New Romance 12 /Arial 10</a:t>
          </a:r>
        </a:p>
      </dsp:txBody>
      <dsp:txXfrm>
        <a:off x="1184010" y="2536661"/>
        <a:ext cx="1612670" cy="944104"/>
      </dsp:txXfrm>
    </dsp:sp>
    <dsp:sp modelId="{CFAE28D9-FB45-4E40-85CF-0E08A263FA9B}">
      <dsp:nvSpPr>
        <dsp:cNvPr id="0" name=""/>
        <dsp:cNvSpPr/>
      </dsp:nvSpPr>
      <dsp:spPr>
        <a:xfrm>
          <a:off x="1494300" y="3930681"/>
          <a:ext cx="2486014" cy="1504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E49B08-E17F-4A85-ACB9-A7F6990FC769}">
      <dsp:nvSpPr>
        <dsp:cNvPr id="0" name=""/>
        <dsp:cNvSpPr/>
      </dsp:nvSpPr>
      <dsp:spPr>
        <a:xfrm>
          <a:off x="1154638" y="3760850"/>
          <a:ext cx="1671414" cy="1002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4. </a:t>
          </a:r>
          <a:r>
            <a:rPr lang="en-US" sz="1600" kern="1200" dirty="0" err="1"/>
            <a:t>Spasi</a:t>
          </a:r>
          <a:r>
            <a:rPr lang="en-US" sz="1600" kern="1200" dirty="0"/>
            <a:t> tulisan 1,5</a:t>
          </a:r>
        </a:p>
      </dsp:txBody>
      <dsp:txXfrm>
        <a:off x="1184010" y="3790222"/>
        <a:ext cx="1612670" cy="944104"/>
      </dsp:txXfrm>
    </dsp:sp>
    <dsp:sp modelId="{98A58BD0-768D-4B06-AD02-A1EF84D32260}">
      <dsp:nvSpPr>
        <dsp:cNvPr id="0" name=""/>
        <dsp:cNvSpPr/>
      </dsp:nvSpPr>
      <dsp:spPr>
        <a:xfrm rot="16200000">
          <a:off x="3358913" y="3303900"/>
          <a:ext cx="1248181" cy="1504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CC446C-DE25-48EF-9C3C-C63069D32225}">
      <dsp:nvSpPr>
        <dsp:cNvPr id="0" name=""/>
        <dsp:cNvSpPr/>
      </dsp:nvSpPr>
      <dsp:spPr>
        <a:xfrm>
          <a:off x="3646031" y="3760850"/>
          <a:ext cx="1671414" cy="1002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5. Cover </a:t>
          </a:r>
          <a:r>
            <a:rPr lang="en-US" sz="1600" kern="1200" dirty="0" err="1"/>
            <a:t>Buku</a:t>
          </a:r>
          <a:r>
            <a:rPr lang="en-US" sz="1600" kern="1200" dirty="0"/>
            <a:t> </a:t>
          </a:r>
          <a:r>
            <a:rPr lang="en-US" sz="1600" kern="1200" dirty="0" err="1"/>
            <a:t>berwarna</a:t>
          </a:r>
          <a:endParaRPr lang="en-US" sz="1600" kern="1200" dirty="0"/>
        </a:p>
      </dsp:txBody>
      <dsp:txXfrm>
        <a:off x="3675403" y="3790222"/>
        <a:ext cx="1612670" cy="944104"/>
      </dsp:txXfrm>
    </dsp:sp>
    <dsp:sp modelId="{6B4D62E8-0413-46E3-BC9B-2DFABB67394B}">
      <dsp:nvSpPr>
        <dsp:cNvPr id="0" name=""/>
        <dsp:cNvSpPr/>
      </dsp:nvSpPr>
      <dsp:spPr>
        <a:xfrm rot="16200000">
          <a:off x="3358913" y="2050340"/>
          <a:ext cx="1248181" cy="1504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9EB075-B0FB-40FC-AF5E-2A73897A8BA8}">
      <dsp:nvSpPr>
        <dsp:cNvPr id="0" name=""/>
        <dsp:cNvSpPr/>
      </dsp:nvSpPr>
      <dsp:spPr>
        <a:xfrm>
          <a:off x="3377619" y="2507289"/>
          <a:ext cx="2208239" cy="1002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6. Lembar </a:t>
          </a:r>
          <a:r>
            <a:rPr lang="en-US" sz="1600" kern="1200" dirty="0" err="1"/>
            <a:t>Absah</a:t>
          </a:r>
          <a:r>
            <a:rPr lang="en-US" sz="1600" kern="1200" dirty="0"/>
            <a:t> (</a:t>
          </a:r>
          <a:r>
            <a:rPr lang="en-US" sz="1600" kern="1200" dirty="0" err="1"/>
            <a:t>Penulis</a:t>
          </a:r>
          <a:r>
            <a:rPr lang="en-US" sz="1600" kern="1200" dirty="0"/>
            <a:t>, Editor, </a:t>
          </a:r>
          <a:r>
            <a:rPr lang="en-US" sz="1600" kern="1200" dirty="0" err="1"/>
            <a:t>Penerbit</a:t>
          </a:r>
          <a:r>
            <a:rPr lang="en-US" sz="1600" kern="1200" dirty="0"/>
            <a:t>, </a:t>
          </a:r>
          <a:r>
            <a:rPr lang="en-US" sz="1600" kern="1200" dirty="0" err="1"/>
            <a:t>Tahun</a:t>
          </a:r>
          <a:r>
            <a:rPr lang="en-US" sz="1600" kern="1200" dirty="0"/>
            <a:t> dan </a:t>
          </a:r>
          <a:r>
            <a:rPr lang="en-US" sz="1600" kern="1200" dirty="0" err="1"/>
            <a:t>Tempat</a:t>
          </a:r>
          <a:r>
            <a:rPr lang="en-US" sz="1600" kern="1200" dirty="0"/>
            <a:t> </a:t>
          </a:r>
          <a:r>
            <a:rPr lang="en-US" sz="1600" kern="1200" dirty="0" err="1"/>
            <a:t>Terbit</a:t>
          </a:r>
          <a:r>
            <a:rPr lang="en-US" sz="1600" kern="1200" dirty="0"/>
            <a:t>)</a:t>
          </a:r>
        </a:p>
      </dsp:txBody>
      <dsp:txXfrm>
        <a:off x="3406991" y="2536661"/>
        <a:ext cx="2149495" cy="944104"/>
      </dsp:txXfrm>
    </dsp:sp>
    <dsp:sp modelId="{D95BE269-10FC-4518-96F0-623C282E1030}">
      <dsp:nvSpPr>
        <dsp:cNvPr id="0" name=""/>
        <dsp:cNvSpPr/>
      </dsp:nvSpPr>
      <dsp:spPr>
        <a:xfrm rot="16200000">
          <a:off x="3358913" y="796779"/>
          <a:ext cx="1248181" cy="1504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65CC5A-77C4-4203-8405-7C7EF25C3158}">
      <dsp:nvSpPr>
        <dsp:cNvPr id="0" name=""/>
        <dsp:cNvSpPr/>
      </dsp:nvSpPr>
      <dsp:spPr>
        <a:xfrm>
          <a:off x="3646031" y="1253728"/>
          <a:ext cx="1671414" cy="1002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7. </a:t>
          </a:r>
          <a:r>
            <a:rPr lang="en-US" sz="1600" kern="1200" dirty="0" err="1"/>
            <a:t>Prakata</a:t>
          </a:r>
          <a:r>
            <a:rPr lang="en-US" sz="1600" kern="1200" dirty="0"/>
            <a:t> / Kata </a:t>
          </a:r>
          <a:r>
            <a:rPr lang="en-US" sz="1600" kern="1200" dirty="0" err="1"/>
            <a:t>Pengantar</a:t>
          </a:r>
          <a:endParaRPr lang="en-US" sz="1600" kern="1200" dirty="0"/>
        </a:p>
      </dsp:txBody>
      <dsp:txXfrm>
        <a:off x="3675403" y="1283100"/>
        <a:ext cx="1612670" cy="944104"/>
      </dsp:txXfrm>
    </dsp:sp>
    <dsp:sp modelId="{352FB25D-F5D0-4F6D-A03B-EAEAAB6B57BE}">
      <dsp:nvSpPr>
        <dsp:cNvPr id="0" name=""/>
        <dsp:cNvSpPr/>
      </dsp:nvSpPr>
      <dsp:spPr>
        <a:xfrm>
          <a:off x="3985693" y="169999"/>
          <a:ext cx="2486014" cy="1504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E8CA7D-33B6-4C49-9107-1AF38CEEBB1E}">
      <dsp:nvSpPr>
        <dsp:cNvPr id="0" name=""/>
        <dsp:cNvSpPr/>
      </dsp:nvSpPr>
      <dsp:spPr>
        <a:xfrm>
          <a:off x="3646031" y="168"/>
          <a:ext cx="1671414" cy="1002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8. </a:t>
          </a:r>
          <a:r>
            <a:rPr lang="en-US" sz="1600" kern="1200" dirty="0" err="1"/>
            <a:t>Sinopsis</a:t>
          </a:r>
          <a:r>
            <a:rPr lang="en-US" sz="1600" kern="1200" dirty="0"/>
            <a:t> </a:t>
          </a:r>
          <a:r>
            <a:rPr lang="en-US" sz="1600" kern="1200" dirty="0" err="1"/>
            <a:t>Buku</a:t>
          </a:r>
          <a:endParaRPr lang="en-US" sz="1600" kern="1200" dirty="0"/>
        </a:p>
      </dsp:txBody>
      <dsp:txXfrm>
        <a:off x="3675403" y="29540"/>
        <a:ext cx="1612670" cy="944104"/>
      </dsp:txXfrm>
    </dsp:sp>
    <dsp:sp modelId="{7A804F26-007B-4292-85E9-ADC5D9492610}">
      <dsp:nvSpPr>
        <dsp:cNvPr id="0" name=""/>
        <dsp:cNvSpPr/>
      </dsp:nvSpPr>
      <dsp:spPr>
        <a:xfrm rot="5400000">
          <a:off x="5850306" y="796779"/>
          <a:ext cx="1248181" cy="1504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1511F9-85B8-4119-8CEA-D50582887803}">
      <dsp:nvSpPr>
        <dsp:cNvPr id="0" name=""/>
        <dsp:cNvSpPr/>
      </dsp:nvSpPr>
      <dsp:spPr>
        <a:xfrm>
          <a:off x="6137425" y="168"/>
          <a:ext cx="1671414" cy="1002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9. Daftar Isi </a:t>
          </a:r>
          <a:r>
            <a:rPr lang="en-US" sz="1600" kern="1200" dirty="0" err="1"/>
            <a:t>secara</a:t>
          </a:r>
          <a:r>
            <a:rPr lang="en-US" sz="1600" kern="1200" dirty="0"/>
            <a:t> </a:t>
          </a:r>
          <a:r>
            <a:rPr lang="en-US" sz="1600" kern="1200" dirty="0" err="1"/>
            <a:t>sistematis</a:t>
          </a:r>
          <a:endParaRPr lang="en-US" sz="1600" kern="1200" dirty="0"/>
        </a:p>
      </dsp:txBody>
      <dsp:txXfrm>
        <a:off x="6166797" y="29540"/>
        <a:ext cx="1612670" cy="944104"/>
      </dsp:txXfrm>
    </dsp:sp>
    <dsp:sp modelId="{2E52202A-216D-4010-9992-7444EA5DC6B8}">
      <dsp:nvSpPr>
        <dsp:cNvPr id="0" name=""/>
        <dsp:cNvSpPr/>
      </dsp:nvSpPr>
      <dsp:spPr>
        <a:xfrm rot="5400000">
          <a:off x="5850306" y="2050340"/>
          <a:ext cx="1248181" cy="1504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D72796-4065-46F3-B0A5-CC689FDDAC91}">
      <dsp:nvSpPr>
        <dsp:cNvPr id="0" name=""/>
        <dsp:cNvSpPr/>
      </dsp:nvSpPr>
      <dsp:spPr>
        <a:xfrm>
          <a:off x="6137425" y="1253728"/>
          <a:ext cx="1671414" cy="1002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10. </a:t>
          </a:r>
          <a:r>
            <a:rPr lang="en-US" sz="1600" kern="1200" dirty="0" err="1"/>
            <a:t>Batang</a:t>
          </a:r>
          <a:r>
            <a:rPr lang="en-US" sz="1600" kern="1200" dirty="0"/>
            <a:t> </a:t>
          </a:r>
          <a:r>
            <a:rPr lang="en-US" sz="1600" kern="1200" dirty="0" err="1"/>
            <a:t>Tubuh</a:t>
          </a:r>
          <a:r>
            <a:rPr lang="en-US" sz="1600" kern="1200" dirty="0"/>
            <a:t> </a:t>
          </a:r>
          <a:r>
            <a:rPr lang="en-US" sz="1600" kern="1200" dirty="0" err="1"/>
            <a:t>Buku</a:t>
          </a:r>
          <a:r>
            <a:rPr lang="en-US" sz="1600" kern="1200" dirty="0"/>
            <a:t> (TIU dan TIK)</a:t>
          </a:r>
        </a:p>
      </dsp:txBody>
      <dsp:txXfrm>
        <a:off x="6166797" y="1283100"/>
        <a:ext cx="1612670" cy="944104"/>
      </dsp:txXfrm>
    </dsp:sp>
    <dsp:sp modelId="{05A9F27F-1A80-4138-94B7-0A983205B2FD}">
      <dsp:nvSpPr>
        <dsp:cNvPr id="0" name=""/>
        <dsp:cNvSpPr/>
      </dsp:nvSpPr>
      <dsp:spPr>
        <a:xfrm rot="5400000">
          <a:off x="5850306" y="3303900"/>
          <a:ext cx="1248181" cy="1504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FAF94D-6DCE-45BD-8D6C-F8F3DE278B53}">
      <dsp:nvSpPr>
        <dsp:cNvPr id="0" name=""/>
        <dsp:cNvSpPr/>
      </dsp:nvSpPr>
      <dsp:spPr>
        <a:xfrm>
          <a:off x="6137425" y="2507289"/>
          <a:ext cx="1671414" cy="1002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11. </a:t>
          </a:r>
          <a:r>
            <a:rPr lang="en-US" sz="1600" kern="1200" dirty="0" err="1"/>
            <a:t>Rangkuman</a:t>
          </a:r>
          <a:r>
            <a:rPr lang="en-US" sz="1600" kern="1200" dirty="0"/>
            <a:t> </a:t>
          </a:r>
          <a:r>
            <a:rPr lang="en-US" sz="1600" kern="1200" dirty="0" err="1"/>
            <a:t>setiap</a:t>
          </a:r>
          <a:r>
            <a:rPr lang="en-US" sz="1600" kern="1200" dirty="0"/>
            <a:t> </a:t>
          </a:r>
          <a:r>
            <a:rPr lang="en-US" sz="1600" kern="1200" dirty="0" err="1"/>
            <a:t>akhir</a:t>
          </a:r>
          <a:r>
            <a:rPr lang="en-US" sz="1600" kern="1200" dirty="0"/>
            <a:t> Bab</a:t>
          </a:r>
        </a:p>
      </dsp:txBody>
      <dsp:txXfrm>
        <a:off x="6166797" y="2536661"/>
        <a:ext cx="1612670" cy="944104"/>
      </dsp:txXfrm>
    </dsp:sp>
    <dsp:sp modelId="{95F14892-7900-4A2F-B454-9DA3BC8DC10C}">
      <dsp:nvSpPr>
        <dsp:cNvPr id="0" name=""/>
        <dsp:cNvSpPr/>
      </dsp:nvSpPr>
      <dsp:spPr>
        <a:xfrm>
          <a:off x="6477087" y="3930681"/>
          <a:ext cx="2217602" cy="1504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4449C8-6523-4EF2-95A5-3A8578E6BDA1}">
      <dsp:nvSpPr>
        <dsp:cNvPr id="0" name=""/>
        <dsp:cNvSpPr/>
      </dsp:nvSpPr>
      <dsp:spPr>
        <a:xfrm>
          <a:off x="6137425" y="3760850"/>
          <a:ext cx="1671414" cy="1002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12. </a:t>
          </a:r>
          <a:r>
            <a:rPr lang="en-US" sz="1600" kern="1200" dirty="0" err="1"/>
            <a:t>Soal</a:t>
          </a:r>
          <a:r>
            <a:rPr lang="en-US" sz="1600" kern="1200" dirty="0"/>
            <a:t> Latihan </a:t>
          </a:r>
          <a:r>
            <a:rPr lang="en-US" sz="1600" kern="1200" dirty="0" err="1"/>
            <a:t>berupa</a:t>
          </a:r>
          <a:r>
            <a:rPr lang="en-US" sz="1600" kern="1200" dirty="0"/>
            <a:t> </a:t>
          </a:r>
          <a:r>
            <a:rPr lang="en-US" sz="1600" kern="1200" dirty="0" err="1"/>
            <a:t>Pilihan</a:t>
          </a:r>
          <a:r>
            <a:rPr lang="en-US" sz="1600" kern="1200" dirty="0"/>
            <a:t> Ganda / </a:t>
          </a:r>
          <a:r>
            <a:rPr lang="en-US" sz="1600" kern="1200" dirty="0" err="1"/>
            <a:t>Essai</a:t>
          </a:r>
          <a:endParaRPr lang="en-US" sz="1600" kern="1200" dirty="0"/>
        </a:p>
      </dsp:txBody>
      <dsp:txXfrm>
        <a:off x="6166797" y="3790222"/>
        <a:ext cx="1612670" cy="944104"/>
      </dsp:txXfrm>
    </dsp:sp>
    <dsp:sp modelId="{8F45D3F2-33C5-49F9-8836-B765E5E0EC96}">
      <dsp:nvSpPr>
        <dsp:cNvPr id="0" name=""/>
        <dsp:cNvSpPr/>
      </dsp:nvSpPr>
      <dsp:spPr>
        <a:xfrm rot="16200000">
          <a:off x="8073287" y="3303900"/>
          <a:ext cx="1248181" cy="1504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9CF981-76BA-451F-BACF-8679A7C919B7}">
      <dsp:nvSpPr>
        <dsp:cNvPr id="0" name=""/>
        <dsp:cNvSpPr/>
      </dsp:nvSpPr>
      <dsp:spPr>
        <a:xfrm>
          <a:off x="8360406" y="3760850"/>
          <a:ext cx="1671414" cy="1002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13. Daftar Pustaka</a:t>
          </a:r>
        </a:p>
      </dsp:txBody>
      <dsp:txXfrm>
        <a:off x="8389778" y="3790222"/>
        <a:ext cx="1612670" cy="944104"/>
      </dsp:txXfrm>
    </dsp:sp>
    <dsp:sp modelId="{CE80B0A0-83AE-40C4-9D65-7645B03F4DE5}">
      <dsp:nvSpPr>
        <dsp:cNvPr id="0" name=""/>
        <dsp:cNvSpPr/>
      </dsp:nvSpPr>
      <dsp:spPr>
        <a:xfrm>
          <a:off x="8360406" y="2507289"/>
          <a:ext cx="1671414" cy="1002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14. </a:t>
          </a:r>
          <a:r>
            <a:rPr lang="en-US" sz="1600" kern="1200" dirty="0" err="1"/>
            <a:t>Profil</a:t>
          </a:r>
          <a:r>
            <a:rPr lang="en-US" sz="1600" kern="1200" dirty="0"/>
            <a:t> </a:t>
          </a:r>
          <a:r>
            <a:rPr lang="en-US" sz="1600" kern="1200" dirty="0" err="1"/>
            <a:t>Penulis</a:t>
          </a:r>
          <a:endParaRPr lang="en-US" sz="1600" kern="1200" dirty="0"/>
        </a:p>
      </dsp:txBody>
      <dsp:txXfrm>
        <a:off x="8389778" y="2536661"/>
        <a:ext cx="1612670" cy="9441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F12DC-E047-436F-B5A6-25A2FC8057EA}">
      <dsp:nvSpPr>
        <dsp:cNvPr id="0" name=""/>
        <dsp:cNvSpPr/>
      </dsp:nvSpPr>
      <dsp:spPr>
        <a:xfrm>
          <a:off x="148688" y="819042"/>
          <a:ext cx="3424389" cy="10701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829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1. </a:t>
          </a:r>
          <a:r>
            <a:rPr lang="en-US" sz="2000" kern="1200" dirty="0" err="1"/>
            <a:t>Tentukan</a:t>
          </a:r>
          <a:r>
            <a:rPr lang="en-US" sz="2000" kern="1200" dirty="0"/>
            <a:t> </a:t>
          </a:r>
          <a:r>
            <a:rPr lang="en-US" sz="2000" kern="1200" dirty="0" err="1"/>
            <a:t>Tema</a:t>
          </a:r>
          <a:r>
            <a:rPr lang="en-US" sz="2000" kern="1200" dirty="0"/>
            <a:t> dan </a:t>
          </a:r>
          <a:r>
            <a:rPr lang="en-US" sz="2000" kern="1200" dirty="0" err="1"/>
            <a:t>Materi</a:t>
          </a:r>
          <a:r>
            <a:rPr lang="en-US" sz="2000" kern="1200" dirty="0"/>
            <a:t> , </a:t>
          </a:r>
          <a:r>
            <a:rPr lang="en-US" sz="2000" kern="1200" dirty="0" err="1"/>
            <a:t>rangkai</a:t>
          </a:r>
          <a:r>
            <a:rPr lang="en-US" sz="2000" kern="1200" dirty="0"/>
            <a:t> </a:t>
          </a:r>
          <a:r>
            <a:rPr lang="en-US" sz="2000" kern="1200" dirty="0" err="1"/>
            <a:t>judul</a:t>
          </a:r>
          <a:r>
            <a:rPr lang="en-US" sz="2000" kern="1200" dirty="0"/>
            <a:t> yang </a:t>
          </a:r>
          <a:r>
            <a:rPr lang="en-US" sz="2000" kern="1200" dirty="0" err="1"/>
            <a:t>sesuai</a:t>
          </a:r>
          <a:endParaRPr lang="en-US" sz="2000" kern="1200" dirty="0"/>
        </a:p>
      </dsp:txBody>
      <dsp:txXfrm>
        <a:off x="148688" y="819042"/>
        <a:ext cx="3424389" cy="1070121"/>
      </dsp:txXfrm>
    </dsp:sp>
    <dsp:sp modelId="{9BC9C49F-44A4-447F-A98C-4EDFBCA6C8C5}">
      <dsp:nvSpPr>
        <dsp:cNvPr id="0" name=""/>
        <dsp:cNvSpPr/>
      </dsp:nvSpPr>
      <dsp:spPr>
        <a:xfrm>
          <a:off x="6005" y="664469"/>
          <a:ext cx="749085" cy="1123627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B81B0-7521-4236-90D3-EF9BBB44F000}">
      <dsp:nvSpPr>
        <dsp:cNvPr id="0" name=""/>
        <dsp:cNvSpPr/>
      </dsp:nvSpPr>
      <dsp:spPr>
        <a:xfrm>
          <a:off x="3885141" y="819042"/>
          <a:ext cx="3424389" cy="10701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829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 </a:t>
          </a:r>
          <a:r>
            <a:rPr lang="en-US" sz="2000" kern="1200" dirty="0" err="1"/>
            <a:t>Kumpulkan</a:t>
          </a:r>
          <a:r>
            <a:rPr lang="en-US" sz="2000" kern="1200" dirty="0"/>
            <a:t> </a:t>
          </a:r>
          <a:r>
            <a:rPr lang="en-US" sz="2000" kern="1200" dirty="0" err="1"/>
            <a:t>bahan</a:t>
          </a:r>
          <a:r>
            <a:rPr lang="en-US" sz="2000" kern="1200" dirty="0"/>
            <a:t>, </a:t>
          </a:r>
          <a:r>
            <a:rPr lang="en-US" sz="2000" kern="1200" dirty="0" err="1"/>
            <a:t>lalu</a:t>
          </a:r>
          <a:r>
            <a:rPr lang="en-US" sz="2000" kern="1200" dirty="0"/>
            <a:t> </a:t>
          </a:r>
          <a:r>
            <a:rPr lang="en-US" sz="2000" kern="1200" dirty="0" err="1"/>
            <a:t>kompilasi</a:t>
          </a:r>
          <a:endParaRPr lang="en-US" sz="2000" kern="1200" dirty="0"/>
        </a:p>
      </dsp:txBody>
      <dsp:txXfrm>
        <a:off x="3885141" y="819042"/>
        <a:ext cx="3424389" cy="1070121"/>
      </dsp:txXfrm>
    </dsp:sp>
    <dsp:sp modelId="{EDCD12A0-0CEA-43B4-951D-E8D95F3A5261}">
      <dsp:nvSpPr>
        <dsp:cNvPr id="0" name=""/>
        <dsp:cNvSpPr/>
      </dsp:nvSpPr>
      <dsp:spPr>
        <a:xfrm>
          <a:off x="3742458" y="664469"/>
          <a:ext cx="749085" cy="1123627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A2BD6-CECC-46D6-B603-240D56779106}">
      <dsp:nvSpPr>
        <dsp:cNvPr id="0" name=""/>
        <dsp:cNvSpPr/>
      </dsp:nvSpPr>
      <dsp:spPr>
        <a:xfrm>
          <a:off x="7621593" y="819042"/>
          <a:ext cx="3424389" cy="10701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829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 Desain Cover </a:t>
          </a:r>
          <a:r>
            <a:rPr lang="en-US" sz="2000" kern="1200" dirty="0" err="1"/>
            <a:t>buku</a:t>
          </a:r>
          <a:endParaRPr lang="en-US" sz="2000" kern="1200" dirty="0"/>
        </a:p>
      </dsp:txBody>
      <dsp:txXfrm>
        <a:off x="7621593" y="819042"/>
        <a:ext cx="3424389" cy="1070121"/>
      </dsp:txXfrm>
    </dsp:sp>
    <dsp:sp modelId="{F45B6883-31F4-45CE-ACE9-522D35CBC791}">
      <dsp:nvSpPr>
        <dsp:cNvPr id="0" name=""/>
        <dsp:cNvSpPr/>
      </dsp:nvSpPr>
      <dsp:spPr>
        <a:xfrm>
          <a:off x="7478910" y="664469"/>
          <a:ext cx="749085" cy="1123627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EA501-9949-42EC-8D9C-D408F8B67635}">
      <dsp:nvSpPr>
        <dsp:cNvPr id="0" name=""/>
        <dsp:cNvSpPr/>
      </dsp:nvSpPr>
      <dsp:spPr>
        <a:xfrm>
          <a:off x="148688" y="2166206"/>
          <a:ext cx="3424389" cy="10701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829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4. </a:t>
          </a:r>
          <a:r>
            <a:rPr lang="en-US" sz="2000" kern="1200" dirty="0" err="1"/>
            <a:t>Konsepkan</a:t>
          </a:r>
          <a:r>
            <a:rPr lang="en-US" sz="2000" kern="1200" dirty="0"/>
            <a:t> </a:t>
          </a:r>
          <a:r>
            <a:rPr lang="en-US" sz="2000" kern="1200" dirty="0" err="1"/>
            <a:t>dahulu</a:t>
          </a:r>
          <a:r>
            <a:rPr lang="en-US" sz="2000" kern="1200" dirty="0"/>
            <a:t> Kata </a:t>
          </a:r>
          <a:r>
            <a:rPr lang="en-US" sz="2000" kern="1200" dirty="0" err="1"/>
            <a:t>Pengantar</a:t>
          </a:r>
          <a:r>
            <a:rPr lang="en-US" sz="2000" kern="1200" dirty="0"/>
            <a:t>, dan daftar </a:t>
          </a:r>
          <a:r>
            <a:rPr lang="en-US" sz="2000" kern="1200" dirty="0" err="1"/>
            <a:t>isi</a:t>
          </a:r>
          <a:endParaRPr lang="en-US" sz="2000" kern="1200" dirty="0"/>
        </a:p>
      </dsp:txBody>
      <dsp:txXfrm>
        <a:off x="148688" y="2166206"/>
        <a:ext cx="3424389" cy="1070121"/>
      </dsp:txXfrm>
    </dsp:sp>
    <dsp:sp modelId="{DA77C56C-1070-4047-88E2-FACE5145C1D7}">
      <dsp:nvSpPr>
        <dsp:cNvPr id="0" name=""/>
        <dsp:cNvSpPr/>
      </dsp:nvSpPr>
      <dsp:spPr>
        <a:xfrm>
          <a:off x="6005" y="2011633"/>
          <a:ext cx="749085" cy="1123627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EECD1-7B58-4362-9A55-B4C51A9B25A1}">
      <dsp:nvSpPr>
        <dsp:cNvPr id="0" name=""/>
        <dsp:cNvSpPr/>
      </dsp:nvSpPr>
      <dsp:spPr>
        <a:xfrm>
          <a:off x="3885141" y="2166206"/>
          <a:ext cx="3424389" cy="10701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829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5. </a:t>
          </a:r>
          <a:r>
            <a:rPr lang="en-US" sz="2000" kern="1200" dirty="0" err="1"/>
            <a:t>Tinjauan</a:t>
          </a:r>
          <a:r>
            <a:rPr lang="en-US" sz="2000" kern="1200" dirty="0"/>
            <a:t> Mata Pelajaran TIU dan TIK</a:t>
          </a:r>
        </a:p>
      </dsp:txBody>
      <dsp:txXfrm>
        <a:off x="3885141" y="2166206"/>
        <a:ext cx="3424389" cy="1070121"/>
      </dsp:txXfrm>
    </dsp:sp>
    <dsp:sp modelId="{05E7F337-DC58-42AC-A3EC-4897E318E718}">
      <dsp:nvSpPr>
        <dsp:cNvPr id="0" name=""/>
        <dsp:cNvSpPr/>
      </dsp:nvSpPr>
      <dsp:spPr>
        <a:xfrm>
          <a:off x="3742458" y="2011633"/>
          <a:ext cx="749085" cy="1123627"/>
        </a:xfrm>
        <a:prstGeom prst="rect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ECC4F-142C-45AC-B914-1D8CEE04C29C}">
      <dsp:nvSpPr>
        <dsp:cNvPr id="0" name=""/>
        <dsp:cNvSpPr/>
      </dsp:nvSpPr>
      <dsp:spPr>
        <a:xfrm>
          <a:off x="7621593" y="2166206"/>
          <a:ext cx="3424389" cy="10701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829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6. Modul I : </a:t>
          </a:r>
          <a:r>
            <a:rPr lang="en-US" sz="2000" kern="1200" dirty="0" err="1"/>
            <a:t>Kegiatan</a:t>
          </a:r>
          <a:r>
            <a:rPr lang="en-US" sz="2000" kern="1200" dirty="0"/>
            <a:t> </a:t>
          </a:r>
          <a:r>
            <a:rPr lang="en-US" sz="2000" kern="1200" dirty="0" err="1"/>
            <a:t>Belajar</a:t>
          </a:r>
          <a:r>
            <a:rPr lang="en-US" sz="2000" kern="1200" dirty="0"/>
            <a:t> 1</a:t>
          </a:r>
        </a:p>
      </dsp:txBody>
      <dsp:txXfrm>
        <a:off x="7621593" y="2166206"/>
        <a:ext cx="3424389" cy="1070121"/>
      </dsp:txXfrm>
    </dsp:sp>
    <dsp:sp modelId="{80C8AA66-3637-456E-82F5-750E20DF85B6}">
      <dsp:nvSpPr>
        <dsp:cNvPr id="0" name=""/>
        <dsp:cNvSpPr/>
      </dsp:nvSpPr>
      <dsp:spPr>
        <a:xfrm>
          <a:off x="7478910" y="2011633"/>
          <a:ext cx="749085" cy="1123627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82780-1018-4E5D-B885-4570707F28AF}">
      <dsp:nvSpPr>
        <dsp:cNvPr id="0" name=""/>
        <dsp:cNvSpPr/>
      </dsp:nvSpPr>
      <dsp:spPr>
        <a:xfrm>
          <a:off x="3885141" y="3513371"/>
          <a:ext cx="3424389" cy="10701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829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8. </a:t>
          </a:r>
          <a:r>
            <a:rPr lang="en-US" sz="2000" kern="1200" dirty="0" err="1"/>
            <a:t>Tuliskan</a:t>
          </a:r>
          <a:r>
            <a:rPr lang="en-US" sz="2000" kern="1200" dirty="0"/>
            <a:t> Kesimpulan / </a:t>
          </a:r>
          <a:r>
            <a:rPr lang="en-US" sz="2000" kern="1200" dirty="0" err="1"/>
            <a:t>setiap</a:t>
          </a:r>
          <a:r>
            <a:rPr lang="en-US" sz="2000" kern="1200" dirty="0"/>
            <a:t> </a:t>
          </a:r>
          <a:r>
            <a:rPr lang="en-US" sz="2000" kern="1200" dirty="0" err="1"/>
            <a:t>akhir</a:t>
          </a:r>
          <a:r>
            <a:rPr lang="en-US" sz="2000" kern="1200" dirty="0"/>
            <a:t> Bab</a:t>
          </a:r>
        </a:p>
      </dsp:txBody>
      <dsp:txXfrm>
        <a:off x="3885141" y="3513371"/>
        <a:ext cx="3424389" cy="1070121"/>
      </dsp:txXfrm>
    </dsp:sp>
    <dsp:sp modelId="{4BBE8910-01E9-41AF-8BCD-3FBD7F1C800E}">
      <dsp:nvSpPr>
        <dsp:cNvPr id="0" name=""/>
        <dsp:cNvSpPr/>
      </dsp:nvSpPr>
      <dsp:spPr>
        <a:xfrm>
          <a:off x="3742458" y="3358797"/>
          <a:ext cx="749085" cy="1123627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74E20-A73D-47E9-868E-31BAC8DC27F6}">
      <dsp:nvSpPr>
        <dsp:cNvPr id="0" name=""/>
        <dsp:cNvSpPr/>
      </dsp:nvSpPr>
      <dsp:spPr>
        <a:xfrm rot="5400000">
          <a:off x="986131" y="796779"/>
          <a:ext cx="1248181" cy="1504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53BEF6-6F7B-4227-8104-3E7C253BDB7F}">
      <dsp:nvSpPr>
        <dsp:cNvPr id="0" name=""/>
        <dsp:cNvSpPr/>
      </dsp:nvSpPr>
      <dsp:spPr>
        <a:xfrm>
          <a:off x="1273250" y="168"/>
          <a:ext cx="1671414" cy="1002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1. Size </a:t>
          </a:r>
          <a:r>
            <a:rPr lang="en-US" sz="1600" kern="1200" dirty="0" err="1"/>
            <a:t>kertas</a:t>
          </a:r>
          <a:r>
            <a:rPr lang="en-US" sz="1600" kern="1200" dirty="0"/>
            <a:t> A4</a:t>
          </a:r>
        </a:p>
      </dsp:txBody>
      <dsp:txXfrm>
        <a:off x="1302622" y="29540"/>
        <a:ext cx="1612670" cy="944104"/>
      </dsp:txXfrm>
    </dsp:sp>
    <dsp:sp modelId="{AC8304AF-9025-41B3-AB8A-4FE3CBDEF57A}">
      <dsp:nvSpPr>
        <dsp:cNvPr id="0" name=""/>
        <dsp:cNvSpPr/>
      </dsp:nvSpPr>
      <dsp:spPr>
        <a:xfrm rot="5400000">
          <a:off x="986131" y="2050340"/>
          <a:ext cx="1248181" cy="1504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0E82DE-D23A-4F0A-A036-F767A80EAF41}">
      <dsp:nvSpPr>
        <dsp:cNvPr id="0" name=""/>
        <dsp:cNvSpPr/>
      </dsp:nvSpPr>
      <dsp:spPr>
        <a:xfrm>
          <a:off x="1273250" y="1253728"/>
          <a:ext cx="1671414" cy="1002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2. </a:t>
          </a:r>
          <a:r>
            <a:rPr lang="en-US" sz="1600" kern="1200" dirty="0" err="1"/>
            <a:t>Penomoran</a:t>
          </a:r>
          <a:r>
            <a:rPr lang="en-US" sz="1600" kern="1200" dirty="0"/>
            <a:t> </a:t>
          </a:r>
          <a:r>
            <a:rPr lang="en-US" sz="1600" kern="1200" dirty="0" err="1"/>
            <a:t>setiap</a:t>
          </a:r>
          <a:r>
            <a:rPr lang="en-US" sz="1600" kern="1200" dirty="0"/>
            <a:t> </a:t>
          </a:r>
          <a:r>
            <a:rPr lang="en-US" sz="1600" kern="1200" dirty="0" err="1"/>
            <a:t>hlm</a:t>
          </a:r>
          <a:r>
            <a:rPr lang="en-US" sz="1600" kern="1200" dirty="0"/>
            <a:t>, </a:t>
          </a:r>
          <a:r>
            <a:rPr lang="en-US" sz="1600" kern="1200" dirty="0" err="1"/>
            <a:t>Spasi</a:t>
          </a:r>
          <a:r>
            <a:rPr lang="en-US" sz="1600" kern="1200" dirty="0"/>
            <a:t> 1,5</a:t>
          </a:r>
        </a:p>
      </dsp:txBody>
      <dsp:txXfrm>
        <a:off x="1302622" y="1283100"/>
        <a:ext cx="1612670" cy="944104"/>
      </dsp:txXfrm>
    </dsp:sp>
    <dsp:sp modelId="{4E2B6D7A-17C1-4FA2-9C40-9EC578E2C5D7}">
      <dsp:nvSpPr>
        <dsp:cNvPr id="0" name=""/>
        <dsp:cNvSpPr/>
      </dsp:nvSpPr>
      <dsp:spPr>
        <a:xfrm rot="5400000">
          <a:off x="986131" y="3303900"/>
          <a:ext cx="1248181" cy="1504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EB111F-0339-4A7A-A855-35015126C4A6}">
      <dsp:nvSpPr>
        <dsp:cNvPr id="0" name=""/>
        <dsp:cNvSpPr/>
      </dsp:nvSpPr>
      <dsp:spPr>
        <a:xfrm>
          <a:off x="1273250" y="2507289"/>
          <a:ext cx="1671414" cy="1002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3. </a:t>
          </a:r>
          <a:r>
            <a:rPr lang="en-US" sz="1600" kern="1200" dirty="0" err="1"/>
            <a:t>Jenis</a:t>
          </a:r>
          <a:r>
            <a:rPr lang="en-US" sz="1600" kern="1200" dirty="0"/>
            <a:t> Font Times New Romance 12 /Arial 10</a:t>
          </a:r>
        </a:p>
      </dsp:txBody>
      <dsp:txXfrm>
        <a:off x="1302622" y="2536661"/>
        <a:ext cx="1612670" cy="944104"/>
      </dsp:txXfrm>
    </dsp:sp>
    <dsp:sp modelId="{CFAE28D9-FB45-4E40-85CF-0E08A263FA9B}">
      <dsp:nvSpPr>
        <dsp:cNvPr id="0" name=""/>
        <dsp:cNvSpPr/>
      </dsp:nvSpPr>
      <dsp:spPr>
        <a:xfrm>
          <a:off x="1612912" y="3930681"/>
          <a:ext cx="2217602" cy="1504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E49B08-E17F-4A85-ACB9-A7F6990FC769}">
      <dsp:nvSpPr>
        <dsp:cNvPr id="0" name=""/>
        <dsp:cNvSpPr/>
      </dsp:nvSpPr>
      <dsp:spPr>
        <a:xfrm>
          <a:off x="1273250" y="3760850"/>
          <a:ext cx="1671414" cy="1002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4. </a:t>
          </a:r>
          <a:r>
            <a:rPr lang="en-US" sz="1600" kern="1200" dirty="0" err="1"/>
            <a:t>Deskripsi</a:t>
          </a:r>
          <a:r>
            <a:rPr lang="en-US" sz="1600" kern="1200" dirty="0"/>
            <a:t> Mata </a:t>
          </a:r>
          <a:r>
            <a:rPr lang="en-US" sz="1600" kern="1200" dirty="0" err="1"/>
            <a:t>Kuliah</a:t>
          </a:r>
          <a:r>
            <a:rPr lang="en-US" sz="1600" kern="1200" dirty="0"/>
            <a:t> / Pelajaran</a:t>
          </a:r>
        </a:p>
      </dsp:txBody>
      <dsp:txXfrm>
        <a:off x="1302622" y="3790222"/>
        <a:ext cx="1612670" cy="944104"/>
      </dsp:txXfrm>
    </dsp:sp>
    <dsp:sp modelId="{98A58BD0-768D-4B06-AD02-A1EF84D32260}">
      <dsp:nvSpPr>
        <dsp:cNvPr id="0" name=""/>
        <dsp:cNvSpPr/>
      </dsp:nvSpPr>
      <dsp:spPr>
        <a:xfrm rot="16200000">
          <a:off x="3209112" y="3303900"/>
          <a:ext cx="1248181" cy="1504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CC446C-DE25-48EF-9C3C-C63069D32225}">
      <dsp:nvSpPr>
        <dsp:cNvPr id="0" name=""/>
        <dsp:cNvSpPr/>
      </dsp:nvSpPr>
      <dsp:spPr>
        <a:xfrm>
          <a:off x="3496231" y="3760850"/>
          <a:ext cx="1671414" cy="1002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5. Cover </a:t>
          </a:r>
          <a:r>
            <a:rPr lang="en-US" sz="1600" kern="1200" dirty="0" err="1"/>
            <a:t>Buku</a:t>
          </a:r>
          <a:endParaRPr lang="en-US" sz="1600" kern="1200" dirty="0"/>
        </a:p>
      </dsp:txBody>
      <dsp:txXfrm>
        <a:off x="3525603" y="3790222"/>
        <a:ext cx="1612670" cy="944104"/>
      </dsp:txXfrm>
    </dsp:sp>
    <dsp:sp modelId="{D95BE269-10FC-4518-96F0-623C282E1030}">
      <dsp:nvSpPr>
        <dsp:cNvPr id="0" name=""/>
        <dsp:cNvSpPr/>
      </dsp:nvSpPr>
      <dsp:spPr>
        <a:xfrm rot="16200000">
          <a:off x="3209112" y="2050340"/>
          <a:ext cx="1248181" cy="1504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65CC5A-77C4-4203-8405-7C7EF25C3158}">
      <dsp:nvSpPr>
        <dsp:cNvPr id="0" name=""/>
        <dsp:cNvSpPr/>
      </dsp:nvSpPr>
      <dsp:spPr>
        <a:xfrm>
          <a:off x="3496231" y="2507289"/>
          <a:ext cx="1671414" cy="1002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6. Kata </a:t>
          </a:r>
          <a:r>
            <a:rPr lang="en-US" sz="1600" kern="1200" dirty="0" err="1"/>
            <a:t>Pengantar</a:t>
          </a:r>
          <a:endParaRPr lang="en-US" sz="1600" kern="1200" dirty="0"/>
        </a:p>
      </dsp:txBody>
      <dsp:txXfrm>
        <a:off x="3525603" y="2536661"/>
        <a:ext cx="1612670" cy="944104"/>
      </dsp:txXfrm>
    </dsp:sp>
    <dsp:sp modelId="{7A804F26-007B-4292-85E9-ADC5D9492610}">
      <dsp:nvSpPr>
        <dsp:cNvPr id="0" name=""/>
        <dsp:cNvSpPr/>
      </dsp:nvSpPr>
      <dsp:spPr>
        <a:xfrm rot="16200000">
          <a:off x="3209112" y="796779"/>
          <a:ext cx="1248181" cy="1504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1511F9-85B8-4119-8CEA-D50582887803}">
      <dsp:nvSpPr>
        <dsp:cNvPr id="0" name=""/>
        <dsp:cNvSpPr/>
      </dsp:nvSpPr>
      <dsp:spPr>
        <a:xfrm>
          <a:off x="3496231" y="1253728"/>
          <a:ext cx="1671414" cy="1002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7. Daftar Isi </a:t>
          </a:r>
          <a:r>
            <a:rPr lang="en-US" sz="1600" kern="1200" dirty="0" err="1"/>
            <a:t>secara</a:t>
          </a:r>
          <a:r>
            <a:rPr lang="en-US" sz="1600" kern="1200" dirty="0"/>
            <a:t> </a:t>
          </a:r>
          <a:r>
            <a:rPr lang="en-US" sz="1600" kern="1200" dirty="0" err="1"/>
            <a:t>sistematis</a:t>
          </a:r>
          <a:endParaRPr lang="en-US" sz="1600" kern="1200" dirty="0"/>
        </a:p>
      </dsp:txBody>
      <dsp:txXfrm>
        <a:off x="3525603" y="1283100"/>
        <a:ext cx="1612670" cy="944104"/>
      </dsp:txXfrm>
    </dsp:sp>
    <dsp:sp modelId="{2E52202A-216D-4010-9992-7444EA5DC6B8}">
      <dsp:nvSpPr>
        <dsp:cNvPr id="0" name=""/>
        <dsp:cNvSpPr/>
      </dsp:nvSpPr>
      <dsp:spPr>
        <a:xfrm>
          <a:off x="3835893" y="169999"/>
          <a:ext cx="2367353" cy="1504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D72796-4065-46F3-B0A5-CC689FDDAC91}">
      <dsp:nvSpPr>
        <dsp:cNvPr id="0" name=""/>
        <dsp:cNvSpPr/>
      </dsp:nvSpPr>
      <dsp:spPr>
        <a:xfrm>
          <a:off x="3496231" y="168"/>
          <a:ext cx="1671414" cy="1002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8. </a:t>
          </a:r>
          <a:r>
            <a:rPr lang="en-US" sz="1600" kern="1200" dirty="0" err="1"/>
            <a:t>Batang</a:t>
          </a:r>
          <a:r>
            <a:rPr lang="en-US" sz="1600" kern="1200" dirty="0"/>
            <a:t> </a:t>
          </a:r>
          <a:r>
            <a:rPr lang="en-US" sz="1600" kern="1200" dirty="0" err="1"/>
            <a:t>Tubuh</a:t>
          </a:r>
          <a:r>
            <a:rPr lang="en-US" sz="1600" kern="1200" dirty="0"/>
            <a:t> </a:t>
          </a:r>
          <a:r>
            <a:rPr lang="en-US" sz="1600" kern="1200" dirty="0" err="1"/>
            <a:t>Buku</a:t>
          </a:r>
          <a:r>
            <a:rPr lang="en-US" sz="1600" kern="1200" dirty="0"/>
            <a:t> (TIU dan TIK)</a:t>
          </a:r>
        </a:p>
      </dsp:txBody>
      <dsp:txXfrm>
        <a:off x="3525603" y="29540"/>
        <a:ext cx="1612670" cy="944104"/>
      </dsp:txXfrm>
    </dsp:sp>
    <dsp:sp modelId="{BC40B6CC-A792-407E-A882-1ED44831DD63}">
      <dsp:nvSpPr>
        <dsp:cNvPr id="0" name=""/>
        <dsp:cNvSpPr/>
      </dsp:nvSpPr>
      <dsp:spPr>
        <a:xfrm rot="5400000">
          <a:off x="5581894" y="796779"/>
          <a:ext cx="1248181" cy="1504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C9B922-0249-46F6-B36F-803D2D504E06}">
      <dsp:nvSpPr>
        <dsp:cNvPr id="0" name=""/>
        <dsp:cNvSpPr/>
      </dsp:nvSpPr>
      <dsp:spPr>
        <a:xfrm>
          <a:off x="5853685" y="168"/>
          <a:ext cx="1702068" cy="1002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9. </a:t>
          </a:r>
          <a:r>
            <a:rPr lang="id-ID" sz="1600" kern="1200" dirty="0"/>
            <a:t>Uraian</a:t>
          </a:r>
          <a:r>
            <a:rPr lang="en-US" sz="1600" kern="1200" dirty="0"/>
            <a:t> </a:t>
          </a:r>
          <a:r>
            <a:rPr lang="en-US" sz="1600" kern="1200" dirty="0" err="1"/>
            <a:t>materi</a:t>
          </a:r>
          <a:r>
            <a:rPr lang="en-US" sz="1600" kern="1200" dirty="0"/>
            <a:t>, </a:t>
          </a:r>
          <a:r>
            <a:rPr lang="en-US" sz="1600" kern="1200" dirty="0" err="1"/>
            <a:t>contoh-contoh</a:t>
          </a:r>
          <a:endParaRPr lang="en-US" sz="1600" kern="1200" dirty="0"/>
        </a:p>
      </dsp:txBody>
      <dsp:txXfrm>
        <a:off x="5883057" y="29540"/>
        <a:ext cx="1643324" cy="944104"/>
      </dsp:txXfrm>
    </dsp:sp>
    <dsp:sp modelId="{17DDFAC8-B92A-4261-A9E3-B9E79D4F9090}">
      <dsp:nvSpPr>
        <dsp:cNvPr id="0" name=""/>
        <dsp:cNvSpPr/>
      </dsp:nvSpPr>
      <dsp:spPr>
        <a:xfrm rot="5400000">
          <a:off x="5581894" y="2050340"/>
          <a:ext cx="1248181" cy="1504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C69CF6-18C9-41BE-805A-8EED1AD6DF35}">
      <dsp:nvSpPr>
        <dsp:cNvPr id="0" name=""/>
        <dsp:cNvSpPr/>
      </dsp:nvSpPr>
      <dsp:spPr>
        <a:xfrm>
          <a:off x="5719212" y="1253728"/>
          <a:ext cx="1971015" cy="1002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10. </a:t>
          </a:r>
          <a:r>
            <a:rPr lang="id-ID" sz="1600" kern="1200" dirty="0"/>
            <a:t>Latihan</a:t>
          </a:r>
          <a:r>
            <a:rPr lang="en-US" sz="1600" kern="1200" dirty="0"/>
            <a:t> </a:t>
          </a:r>
          <a:r>
            <a:rPr lang="en-US" sz="1600" kern="1200" dirty="0" err="1"/>
            <a:t>soal</a:t>
          </a:r>
          <a:r>
            <a:rPr lang="en-US" sz="1600" kern="1200" dirty="0"/>
            <a:t>/</a:t>
          </a:r>
          <a:r>
            <a:rPr lang="en-US" sz="1600" kern="1200" dirty="0" err="1"/>
            <a:t>tugas</a:t>
          </a:r>
          <a:endParaRPr lang="en-US" sz="1600" kern="1200" dirty="0"/>
        </a:p>
      </dsp:txBody>
      <dsp:txXfrm>
        <a:off x="5748584" y="1283100"/>
        <a:ext cx="1912271" cy="944104"/>
      </dsp:txXfrm>
    </dsp:sp>
    <dsp:sp modelId="{05A9F27F-1A80-4138-94B7-0A983205B2FD}">
      <dsp:nvSpPr>
        <dsp:cNvPr id="0" name=""/>
        <dsp:cNvSpPr/>
      </dsp:nvSpPr>
      <dsp:spPr>
        <a:xfrm rot="5400000">
          <a:off x="5581894" y="3303900"/>
          <a:ext cx="1248181" cy="1504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FAF94D-6DCE-45BD-8D6C-F8F3DE278B53}">
      <dsp:nvSpPr>
        <dsp:cNvPr id="0" name=""/>
        <dsp:cNvSpPr/>
      </dsp:nvSpPr>
      <dsp:spPr>
        <a:xfrm>
          <a:off x="5869012" y="2507289"/>
          <a:ext cx="1671414" cy="1002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11. </a:t>
          </a:r>
          <a:r>
            <a:rPr lang="en-US" sz="1600" kern="1200" dirty="0" err="1"/>
            <a:t>Rangkuman</a:t>
          </a:r>
          <a:r>
            <a:rPr lang="en-US" sz="1600" kern="1200" dirty="0"/>
            <a:t> </a:t>
          </a:r>
          <a:r>
            <a:rPr lang="en-US" sz="1600" kern="1200" dirty="0" err="1"/>
            <a:t>setiap</a:t>
          </a:r>
          <a:r>
            <a:rPr lang="en-US" sz="1600" kern="1200" dirty="0"/>
            <a:t> </a:t>
          </a:r>
          <a:r>
            <a:rPr lang="en-US" sz="1600" kern="1200" dirty="0" err="1"/>
            <a:t>akhir</a:t>
          </a:r>
          <a:r>
            <a:rPr lang="en-US" sz="1600" kern="1200" dirty="0"/>
            <a:t> Bab</a:t>
          </a:r>
        </a:p>
      </dsp:txBody>
      <dsp:txXfrm>
        <a:off x="5898384" y="2536661"/>
        <a:ext cx="1612670" cy="944104"/>
      </dsp:txXfrm>
    </dsp:sp>
    <dsp:sp modelId="{AFDC68A9-2480-4868-8D05-AD8BAE75EE4C}">
      <dsp:nvSpPr>
        <dsp:cNvPr id="0" name=""/>
        <dsp:cNvSpPr/>
      </dsp:nvSpPr>
      <dsp:spPr>
        <a:xfrm>
          <a:off x="6208674" y="3930681"/>
          <a:ext cx="2367402" cy="1504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9CF981-76BA-451F-BACF-8679A7C919B7}">
      <dsp:nvSpPr>
        <dsp:cNvPr id="0" name=""/>
        <dsp:cNvSpPr/>
      </dsp:nvSpPr>
      <dsp:spPr>
        <a:xfrm>
          <a:off x="5869012" y="3760850"/>
          <a:ext cx="1671414" cy="1002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12. Daftar Pustaka</a:t>
          </a:r>
        </a:p>
      </dsp:txBody>
      <dsp:txXfrm>
        <a:off x="5898384" y="3790222"/>
        <a:ext cx="1612670" cy="944104"/>
      </dsp:txXfrm>
    </dsp:sp>
    <dsp:sp modelId="{A937B4B4-FCCA-47C6-9073-5BBF2BCB6F6E}">
      <dsp:nvSpPr>
        <dsp:cNvPr id="0" name=""/>
        <dsp:cNvSpPr/>
      </dsp:nvSpPr>
      <dsp:spPr>
        <a:xfrm rot="16200000">
          <a:off x="7954675" y="3303900"/>
          <a:ext cx="1248181" cy="1504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1ECF32-F7C7-444F-94E9-3DA27E3C22B1}">
      <dsp:nvSpPr>
        <dsp:cNvPr id="0" name=""/>
        <dsp:cNvSpPr/>
      </dsp:nvSpPr>
      <dsp:spPr>
        <a:xfrm>
          <a:off x="8241794" y="3760850"/>
          <a:ext cx="1671414" cy="1002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13. </a:t>
          </a:r>
          <a:r>
            <a:rPr lang="en-US" sz="1600" kern="1200" dirty="0" err="1"/>
            <a:t>Glosarium</a:t>
          </a:r>
          <a:r>
            <a:rPr lang="en-US" sz="1600" kern="1200" dirty="0"/>
            <a:t> </a:t>
          </a:r>
        </a:p>
      </dsp:txBody>
      <dsp:txXfrm>
        <a:off x="8271166" y="3790222"/>
        <a:ext cx="1612670" cy="944104"/>
      </dsp:txXfrm>
    </dsp:sp>
    <dsp:sp modelId="{AF8B5EB9-4E62-4F12-BB91-C42A1C14F484}">
      <dsp:nvSpPr>
        <dsp:cNvPr id="0" name=""/>
        <dsp:cNvSpPr/>
      </dsp:nvSpPr>
      <dsp:spPr>
        <a:xfrm>
          <a:off x="8241794" y="2507289"/>
          <a:ext cx="1671414" cy="1002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14. Lampiran (Jika </a:t>
          </a:r>
          <a:r>
            <a:rPr lang="en-US" sz="1600" kern="1200" dirty="0" err="1"/>
            <a:t>ada</a:t>
          </a:r>
          <a:r>
            <a:rPr lang="en-US" sz="1600" kern="1200" dirty="0"/>
            <a:t>)</a:t>
          </a:r>
        </a:p>
      </dsp:txBody>
      <dsp:txXfrm>
        <a:off x="8271166" y="2536661"/>
        <a:ext cx="1612670" cy="9441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88FA2-CC61-4294-9AC6-6E3BD0C9211D}">
      <dsp:nvSpPr>
        <dsp:cNvPr id="0" name=""/>
        <dsp:cNvSpPr/>
      </dsp:nvSpPr>
      <dsp:spPr>
        <a:xfrm rot="5400000">
          <a:off x="1185899" y="951548"/>
          <a:ext cx="1641936" cy="273214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019C8-CF99-4758-8D25-29EA4DE37D53}">
      <dsp:nvSpPr>
        <dsp:cNvPr id="0" name=""/>
        <dsp:cNvSpPr/>
      </dsp:nvSpPr>
      <dsp:spPr>
        <a:xfrm>
          <a:off x="911819" y="1767871"/>
          <a:ext cx="2466595" cy="2162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Buat</a:t>
          </a:r>
          <a:r>
            <a:rPr lang="en-US" sz="2500" kern="1200" dirty="0"/>
            <a:t> </a:t>
          </a:r>
          <a:r>
            <a:rPr lang="en-US" sz="2500" kern="1200" dirty="0" err="1"/>
            <a:t>deskripsi</a:t>
          </a:r>
          <a:r>
            <a:rPr lang="en-US" sz="2500" kern="1200" dirty="0"/>
            <a:t> </a:t>
          </a:r>
          <a:r>
            <a:rPr lang="en-US" sz="2500" kern="1200" dirty="0" err="1"/>
            <a:t>materi</a:t>
          </a:r>
          <a:r>
            <a:rPr lang="en-US" sz="2500" kern="1200" dirty="0"/>
            <a:t>, </a:t>
          </a:r>
          <a:r>
            <a:rPr lang="en-US" sz="2500" kern="1200" dirty="0" err="1"/>
            <a:t>nama</a:t>
          </a:r>
          <a:r>
            <a:rPr lang="en-US" sz="2500" kern="1200" dirty="0"/>
            <a:t>, </a:t>
          </a:r>
          <a:r>
            <a:rPr lang="en-US" sz="2500" kern="1200" dirty="0" err="1"/>
            <a:t>kelas</a:t>
          </a:r>
          <a:r>
            <a:rPr lang="en-US" sz="2500" kern="1200" dirty="0"/>
            <a:t>, </a:t>
          </a:r>
          <a:r>
            <a:rPr lang="en-US" sz="2500" kern="1200" dirty="0" err="1"/>
            <a:t>prodi</a:t>
          </a:r>
          <a:r>
            <a:rPr lang="en-US" sz="2500" kern="1200" dirty="0"/>
            <a:t>, </a:t>
          </a:r>
          <a:r>
            <a:rPr lang="en-US" sz="2500" kern="1200" dirty="0" err="1"/>
            <a:t>Instansi</a:t>
          </a:r>
          <a:r>
            <a:rPr lang="en-US" sz="2500" kern="1200" dirty="0"/>
            <a:t> </a:t>
          </a:r>
          <a:r>
            <a:rPr lang="en-US" sz="2500" kern="1200" dirty="0" err="1"/>
            <a:t>dll</a:t>
          </a:r>
          <a:r>
            <a:rPr lang="en-US" sz="2500" kern="1200" dirty="0"/>
            <a:t>.</a:t>
          </a:r>
        </a:p>
      </dsp:txBody>
      <dsp:txXfrm>
        <a:off x="911819" y="1767871"/>
        <a:ext cx="2466595" cy="2162115"/>
      </dsp:txXfrm>
    </dsp:sp>
    <dsp:sp modelId="{D4F2A3C3-BFAA-4E51-8CE0-E7B86A5E51BA}">
      <dsp:nvSpPr>
        <dsp:cNvPr id="0" name=""/>
        <dsp:cNvSpPr/>
      </dsp:nvSpPr>
      <dsp:spPr>
        <a:xfrm>
          <a:off x="2913019" y="750405"/>
          <a:ext cx="465395" cy="46539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C1650-9A19-4EF6-8BCF-F8C75C5F5015}">
      <dsp:nvSpPr>
        <dsp:cNvPr id="0" name=""/>
        <dsp:cNvSpPr/>
      </dsp:nvSpPr>
      <dsp:spPr>
        <a:xfrm rot="5400000">
          <a:off x="4205494" y="204346"/>
          <a:ext cx="1641936" cy="273214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D1758-BABE-4A1C-B108-489CCE51BC08}">
      <dsp:nvSpPr>
        <dsp:cNvPr id="0" name=""/>
        <dsp:cNvSpPr/>
      </dsp:nvSpPr>
      <dsp:spPr>
        <a:xfrm>
          <a:off x="3931414" y="1020669"/>
          <a:ext cx="2466595" cy="2162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Materi</a:t>
          </a:r>
          <a:r>
            <a:rPr lang="en-US" sz="2500" kern="1200" dirty="0"/>
            <a:t> </a:t>
          </a:r>
          <a:r>
            <a:rPr lang="en-US" sz="2500" kern="1200" dirty="0" err="1"/>
            <a:t>dapat</a:t>
          </a:r>
          <a:r>
            <a:rPr lang="en-US" sz="2500" kern="1200" dirty="0"/>
            <a:t> </a:t>
          </a:r>
          <a:r>
            <a:rPr lang="en-US" sz="2500" kern="1200" dirty="0" err="1"/>
            <a:t>berupa</a:t>
          </a:r>
          <a:r>
            <a:rPr lang="en-US" sz="2500" kern="1200" dirty="0"/>
            <a:t> tulisan </a:t>
          </a:r>
          <a:r>
            <a:rPr lang="en-US" sz="2500" kern="1200" dirty="0" err="1"/>
            <a:t>serta</a:t>
          </a:r>
          <a:r>
            <a:rPr lang="en-US" sz="2500" kern="1200" dirty="0"/>
            <a:t> </a:t>
          </a:r>
          <a:r>
            <a:rPr lang="en-US" sz="2500" kern="1200" dirty="0" err="1"/>
            <a:t>gambar</a:t>
          </a:r>
          <a:r>
            <a:rPr lang="en-US" sz="2500" kern="1200" dirty="0"/>
            <a:t> </a:t>
          </a:r>
          <a:r>
            <a:rPr lang="en-US" sz="2500" kern="1200" dirty="0" err="1"/>
            <a:t>berwarna</a:t>
          </a:r>
          <a:endParaRPr lang="en-US" sz="2500" kern="1200" dirty="0"/>
        </a:p>
      </dsp:txBody>
      <dsp:txXfrm>
        <a:off x="3931414" y="1020669"/>
        <a:ext cx="2466595" cy="2162115"/>
      </dsp:txXfrm>
    </dsp:sp>
    <dsp:sp modelId="{BDA20A77-F313-435D-8821-CCAD5565A95B}">
      <dsp:nvSpPr>
        <dsp:cNvPr id="0" name=""/>
        <dsp:cNvSpPr/>
      </dsp:nvSpPr>
      <dsp:spPr>
        <a:xfrm>
          <a:off x="5932614" y="3203"/>
          <a:ext cx="465395" cy="46539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AFC85-867A-4441-AEB0-1D58FA80287E}">
      <dsp:nvSpPr>
        <dsp:cNvPr id="0" name=""/>
        <dsp:cNvSpPr/>
      </dsp:nvSpPr>
      <dsp:spPr>
        <a:xfrm rot="5400000">
          <a:off x="7225089" y="-542854"/>
          <a:ext cx="1641936" cy="273214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6AEC4-F670-42FE-B744-2E76E1E6E7E8}">
      <dsp:nvSpPr>
        <dsp:cNvPr id="0" name=""/>
        <dsp:cNvSpPr/>
      </dsp:nvSpPr>
      <dsp:spPr>
        <a:xfrm>
          <a:off x="6951009" y="273467"/>
          <a:ext cx="2466595" cy="2162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Handout </a:t>
          </a:r>
          <a:r>
            <a:rPr lang="en-US" sz="2500" kern="1200" dirty="0" err="1"/>
            <a:t>biasanya</a:t>
          </a:r>
          <a:r>
            <a:rPr lang="en-US" sz="2500" kern="1200" dirty="0"/>
            <a:t> </a:t>
          </a:r>
          <a:r>
            <a:rPr lang="en-US" sz="2500" kern="1200" dirty="0" err="1"/>
            <a:t>berisi</a:t>
          </a:r>
          <a:r>
            <a:rPr lang="en-US" sz="2500" kern="1200" dirty="0"/>
            <a:t> </a:t>
          </a:r>
          <a:r>
            <a:rPr lang="en-US" sz="2500" kern="1200" dirty="0" err="1"/>
            <a:t>materi</a:t>
          </a:r>
          <a:r>
            <a:rPr lang="en-US" sz="2500" kern="1200" dirty="0"/>
            <a:t>  </a:t>
          </a:r>
          <a:r>
            <a:rPr lang="en-US" sz="2500" kern="1200" dirty="0" err="1"/>
            <a:t>pokok</a:t>
          </a:r>
          <a:r>
            <a:rPr lang="en-US" sz="2500" kern="1200" dirty="0"/>
            <a:t> yang </a:t>
          </a:r>
          <a:r>
            <a:rPr lang="en-US" sz="2500" kern="1200" dirty="0" err="1"/>
            <a:t>akan</a:t>
          </a:r>
          <a:r>
            <a:rPr lang="en-US" sz="2500" kern="1200" dirty="0"/>
            <a:t> </a:t>
          </a:r>
          <a:r>
            <a:rPr lang="en-US" sz="2500" kern="1200" dirty="0" err="1"/>
            <a:t>dipaparkan</a:t>
          </a:r>
          <a:endParaRPr lang="en-US" sz="2500" kern="1200" dirty="0"/>
        </a:p>
      </dsp:txBody>
      <dsp:txXfrm>
        <a:off x="6951009" y="273467"/>
        <a:ext cx="2466595" cy="21621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A5C72-C229-4E19-A841-999C5F15F908}">
      <dsp:nvSpPr>
        <dsp:cNvPr id="0" name=""/>
        <dsp:cNvSpPr/>
      </dsp:nvSpPr>
      <dsp:spPr>
        <a:xfrm>
          <a:off x="9844476" y="1388315"/>
          <a:ext cx="1521463" cy="15209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46DBB-FE28-4068-A412-3B4CE41FAF7C}">
      <dsp:nvSpPr>
        <dsp:cNvPr id="0" name=""/>
        <dsp:cNvSpPr/>
      </dsp:nvSpPr>
      <dsp:spPr>
        <a:xfrm>
          <a:off x="9896165" y="1439024"/>
          <a:ext cx="1419208" cy="14195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Materi</a:t>
          </a:r>
          <a:r>
            <a:rPr lang="en-US" sz="1400" kern="1200" dirty="0"/>
            <a:t> </a:t>
          </a:r>
          <a:r>
            <a:rPr lang="en-US" sz="1400" kern="1200" dirty="0" err="1"/>
            <a:t>ditulis</a:t>
          </a:r>
          <a:r>
            <a:rPr lang="en-US" sz="1400" kern="1200" dirty="0"/>
            <a:t> </a:t>
          </a:r>
          <a:r>
            <a:rPr lang="en-US" sz="1400" kern="1200" dirty="0" err="1"/>
            <a:t>secara</a:t>
          </a:r>
          <a:r>
            <a:rPr lang="en-US" sz="1400" kern="1200" dirty="0"/>
            <a:t> </a:t>
          </a:r>
          <a:r>
            <a:rPr lang="en-US" sz="1400" kern="1200" dirty="0" err="1"/>
            <a:t>singkat</a:t>
          </a:r>
          <a:r>
            <a:rPr lang="en-US" sz="1400" kern="1200" dirty="0"/>
            <a:t> dan </a:t>
          </a:r>
          <a:r>
            <a:rPr lang="en-US" sz="1400" kern="1200" dirty="0" err="1"/>
            <a:t>jelas</a:t>
          </a:r>
          <a:endParaRPr lang="en-US" sz="1400" kern="1200" dirty="0"/>
        </a:p>
      </dsp:txBody>
      <dsp:txXfrm>
        <a:off x="10098427" y="1641859"/>
        <a:ext cx="1013559" cy="1013909"/>
      </dsp:txXfrm>
    </dsp:sp>
    <dsp:sp modelId="{A47ABE1C-6EB5-4A2E-AFE8-F2B2B9B1F252}">
      <dsp:nvSpPr>
        <dsp:cNvPr id="0" name=""/>
        <dsp:cNvSpPr/>
      </dsp:nvSpPr>
      <dsp:spPr>
        <a:xfrm rot="2700000">
          <a:off x="8273204" y="1388144"/>
          <a:ext cx="1521072" cy="152107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770E4-183A-45D1-89C7-8752D342FCC9}">
      <dsp:nvSpPr>
        <dsp:cNvPr id="0" name=""/>
        <dsp:cNvSpPr/>
      </dsp:nvSpPr>
      <dsp:spPr>
        <a:xfrm>
          <a:off x="8324136" y="1439024"/>
          <a:ext cx="1419208" cy="14195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Masukkan </a:t>
          </a:r>
          <a:r>
            <a:rPr lang="en-US" sz="1400" kern="1200" dirty="0" err="1"/>
            <a:t>gambar</a:t>
          </a:r>
          <a:r>
            <a:rPr lang="en-US" sz="1400" kern="1200" dirty="0"/>
            <a:t>, </a:t>
          </a:r>
          <a:r>
            <a:rPr lang="en-US" sz="1400" kern="1200" dirty="0" err="1"/>
            <a:t>tema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tulisan pada text box</a:t>
          </a:r>
        </a:p>
      </dsp:txBody>
      <dsp:txXfrm>
        <a:off x="8526398" y="1641859"/>
        <a:ext cx="1013559" cy="1013909"/>
      </dsp:txXfrm>
    </dsp:sp>
    <dsp:sp modelId="{8F26B2C2-C3C3-41B2-8A0B-121664888906}">
      <dsp:nvSpPr>
        <dsp:cNvPr id="0" name=""/>
        <dsp:cNvSpPr/>
      </dsp:nvSpPr>
      <dsp:spPr>
        <a:xfrm rot="2700000">
          <a:off x="6702299" y="1388144"/>
          <a:ext cx="1521072" cy="152107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019A5-DD94-4B85-BD3D-08572D0254FD}">
      <dsp:nvSpPr>
        <dsp:cNvPr id="0" name=""/>
        <dsp:cNvSpPr/>
      </dsp:nvSpPr>
      <dsp:spPr>
        <a:xfrm>
          <a:off x="6752107" y="1439024"/>
          <a:ext cx="1419208" cy="14195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Buat</a:t>
          </a:r>
          <a:r>
            <a:rPr lang="en-US" sz="1400" kern="1200" dirty="0"/>
            <a:t> </a:t>
          </a:r>
          <a:r>
            <a:rPr lang="en-US" sz="1400" kern="1200" dirty="0" err="1"/>
            <a:t>judul</a:t>
          </a:r>
          <a:r>
            <a:rPr lang="en-US" sz="1400" kern="1200" dirty="0"/>
            <a:t>/</a:t>
          </a:r>
          <a:r>
            <a:rPr lang="en-US" sz="1400" kern="1200" dirty="0" err="1"/>
            <a:t>materi</a:t>
          </a:r>
          <a:r>
            <a:rPr lang="en-US" sz="1400" kern="1200" dirty="0"/>
            <a:t> dan Isi </a:t>
          </a:r>
          <a:r>
            <a:rPr lang="en-US" sz="1400" kern="1200" dirty="0" err="1"/>
            <a:t>setiap</a:t>
          </a:r>
          <a:r>
            <a:rPr lang="en-US" sz="1400" kern="1200" dirty="0"/>
            <a:t> slide </a:t>
          </a:r>
          <a:r>
            <a:rPr lang="en-US" sz="1400" kern="1200" dirty="0" err="1"/>
            <a:t>dengan</a:t>
          </a:r>
          <a:r>
            <a:rPr lang="en-US" sz="1400" kern="1200" dirty="0"/>
            <a:t> </a:t>
          </a:r>
          <a:r>
            <a:rPr lang="en-US" sz="1400" kern="1200" dirty="0" err="1"/>
            <a:t>materi</a:t>
          </a:r>
          <a:endParaRPr lang="en-US" sz="1400" kern="1200" dirty="0"/>
        </a:p>
      </dsp:txBody>
      <dsp:txXfrm>
        <a:off x="6955493" y="1641859"/>
        <a:ext cx="1013559" cy="1013909"/>
      </dsp:txXfrm>
    </dsp:sp>
    <dsp:sp modelId="{1AC3401E-40EB-4CD0-801C-FC60E7DB9FD7}">
      <dsp:nvSpPr>
        <dsp:cNvPr id="0" name=""/>
        <dsp:cNvSpPr/>
      </dsp:nvSpPr>
      <dsp:spPr>
        <a:xfrm rot="2700000">
          <a:off x="5130270" y="1388144"/>
          <a:ext cx="1521072" cy="152107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BED5E-087D-4072-809A-0256B2C8E736}">
      <dsp:nvSpPr>
        <dsp:cNvPr id="0" name=""/>
        <dsp:cNvSpPr/>
      </dsp:nvSpPr>
      <dsp:spPr>
        <a:xfrm>
          <a:off x="5181202" y="1439024"/>
          <a:ext cx="1419208" cy="14195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Tentukan</a:t>
          </a:r>
          <a:r>
            <a:rPr lang="en-US" sz="1400" kern="1200" dirty="0"/>
            <a:t> Slide Size dan Slide Per Page </a:t>
          </a:r>
          <a:r>
            <a:rPr lang="en-US" sz="1400" kern="1200" dirty="0" err="1"/>
            <a:t>sesuai</a:t>
          </a:r>
          <a:r>
            <a:rPr lang="en-US" sz="1400" kern="1200" dirty="0"/>
            <a:t> </a:t>
          </a:r>
          <a:r>
            <a:rPr lang="en-US" sz="1400" kern="1200" dirty="0" err="1"/>
            <a:t>kebutuhan</a:t>
          </a:r>
          <a:endParaRPr lang="en-US" sz="1400" kern="1200" dirty="0"/>
        </a:p>
      </dsp:txBody>
      <dsp:txXfrm>
        <a:off x="5383464" y="1641859"/>
        <a:ext cx="1013559" cy="1013909"/>
      </dsp:txXfrm>
    </dsp:sp>
    <dsp:sp modelId="{27E0960D-8714-42FE-A0E8-50D7BA30FEB1}">
      <dsp:nvSpPr>
        <dsp:cNvPr id="0" name=""/>
        <dsp:cNvSpPr/>
      </dsp:nvSpPr>
      <dsp:spPr>
        <a:xfrm rot="2700000">
          <a:off x="3558241" y="1388144"/>
          <a:ext cx="1521072" cy="152107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8FD52-5043-4BAB-A89F-D2C5ADED05D1}">
      <dsp:nvSpPr>
        <dsp:cNvPr id="0" name=""/>
        <dsp:cNvSpPr/>
      </dsp:nvSpPr>
      <dsp:spPr>
        <a:xfrm>
          <a:off x="3609173" y="1439024"/>
          <a:ext cx="1419208" cy="14195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Klik</a:t>
          </a:r>
          <a:r>
            <a:rPr lang="en-US" sz="1400" kern="1200" dirty="0"/>
            <a:t> Handout Master</a:t>
          </a:r>
        </a:p>
      </dsp:txBody>
      <dsp:txXfrm>
        <a:off x="3811436" y="1641859"/>
        <a:ext cx="1013559" cy="1013909"/>
      </dsp:txXfrm>
    </dsp:sp>
    <dsp:sp modelId="{EF76B341-900E-4CE7-9B81-9E578B549CDB}">
      <dsp:nvSpPr>
        <dsp:cNvPr id="0" name=""/>
        <dsp:cNvSpPr/>
      </dsp:nvSpPr>
      <dsp:spPr>
        <a:xfrm rot="2700000">
          <a:off x="1987336" y="1388144"/>
          <a:ext cx="1521072" cy="152107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5A774-8898-43F7-936D-767ED66E5672}">
      <dsp:nvSpPr>
        <dsp:cNvPr id="0" name=""/>
        <dsp:cNvSpPr/>
      </dsp:nvSpPr>
      <dsp:spPr>
        <a:xfrm>
          <a:off x="2037144" y="1439024"/>
          <a:ext cx="1419208" cy="14195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Pilih</a:t>
          </a:r>
          <a:r>
            <a:rPr lang="en-US" sz="1400" kern="1200" dirty="0"/>
            <a:t> Menu View</a:t>
          </a:r>
        </a:p>
      </dsp:txBody>
      <dsp:txXfrm>
        <a:off x="2240530" y="1641859"/>
        <a:ext cx="1013559" cy="1013909"/>
      </dsp:txXfrm>
    </dsp:sp>
    <dsp:sp modelId="{E480CE29-4AED-4961-99DA-1293C6B91D27}">
      <dsp:nvSpPr>
        <dsp:cNvPr id="0" name=""/>
        <dsp:cNvSpPr/>
      </dsp:nvSpPr>
      <dsp:spPr>
        <a:xfrm rot="2700000">
          <a:off x="415307" y="1388144"/>
          <a:ext cx="1521072" cy="152107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56D4E-2E59-4753-9453-18A3915B7F59}">
      <dsp:nvSpPr>
        <dsp:cNvPr id="0" name=""/>
        <dsp:cNvSpPr/>
      </dsp:nvSpPr>
      <dsp:spPr>
        <a:xfrm>
          <a:off x="466239" y="1439024"/>
          <a:ext cx="1419208" cy="14195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Buka App PowerPoint</a:t>
          </a:r>
        </a:p>
      </dsp:txBody>
      <dsp:txXfrm>
        <a:off x="668502" y="1641859"/>
        <a:ext cx="1013559" cy="10139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FA831-7B5A-4243-8B68-50104D054A7C}">
      <dsp:nvSpPr>
        <dsp:cNvPr id="0" name=""/>
        <dsp:cNvSpPr/>
      </dsp:nvSpPr>
      <dsp:spPr>
        <a:xfrm>
          <a:off x="778248" y="0"/>
          <a:ext cx="8820149" cy="3932237"/>
        </a:xfrm>
        <a:prstGeom prst="rightArrow">
          <a:avLst/>
        </a:prstGeom>
        <a:gradFill rotWithShape="1">
          <a:gsLst>
            <a:gs pos="0">
              <a:schemeClr val="accent5">
                <a:tint val="60000"/>
                <a:satMod val="105000"/>
                <a:lumMod val="105000"/>
              </a:schemeClr>
            </a:gs>
            <a:gs pos="100000">
              <a:schemeClr val="accent5">
                <a:tint val="65000"/>
                <a:satMod val="100000"/>
                <a:lumMod val="100000"/>
              </a:schemeClr>
            </a:gs>
            <a:gs pos="100000">
              <a:schemeClr val="accent5"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7B1F2BA7-A501-4DAA-85A0-1D2FF9CFE31C}">
      <dsp:nvSpPr>
        <dsp:cNvPr id="0" name=""/>
        <dsp:cNvSpPr/>
      </dsp:nvSpPr>
      <dsp:spPr>
        <a:xfrm>
          <a:off x="2026" y="1179671"/>
          <a:ext cx="1296574" cy="1572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Cover </a:t>
          </a:r>
          <a:r>
            <a:rPr lang="en-US" sz="1600" b="1" kern="1200" dirty="0" err="1"/>
            <a:t>Berwarna</a:t>
          </a:r>
          <a:endParaRPr lang="en-US" sz="1600" b="1" kern="1200" dirty="0"/>
        </a:p>
      </dsp:txBody>
      <dsp:txXfrm>
        <a:off x="65320" y="1242965"/>
        <a:ext cx="1169986" cy="1446306"/>
      </dsp:txXfrm>
    </dsp:sp>
    <dsp:sp modelId="{5718E394-2550-4DD3-AFA8-F4CD80E5E67F}">
      <dsp:nvSpPr>
        <dsp:cNvPr id="0" name=""/>
        <dsp:cNvSpPr/>
      </dsp:nvSpPr>
      <dsp:spPr>
        <a:xfrm>
          <a:off x="1514696" y="1179671"/>
          <a:ext cx="1296574" cy="1572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Kata </a:t>
          </a:r>
          <a:r>
            <a:rPr lang="en-US" sz="1600" b="1" kern="1200" dirty="0" err="1"/>
            <a:t>Pengantar</a:t>
          </a:r>
          <a:endParaRPr lang="en-US" sz="1600" b="1" kern="1200" dirty="0"/>
        </a:p>
      </dsp:txBody>
      <dsp:txXfrm>
        <a:off x="1577990" y="1242965"/>
        <a:ext cx="1169986" cy="1446306"/>
      </dsp:txXfrm>
    </dsp:sp>
    <dsp:sp modelId="{F9E5EA8A-03A8-49AF-9165-472F961CED0F}">
      <dsp:nvSpPr>
        <dsp:cNvPr id="0" name=""/>
        <dsp:cNvSpPr/>
      </dsp:nvSpPr>
      <dsp:spPr>
        <a:xfrm>
          <a:off x="3027366" y="1179671"/>
          <a:ext cx="1296574" cy="1572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Daftar Isi</a:t>
          </a:r>
        </a:p>
      </dsp:txBody>
      <dsp:txXfrm>
        <a:off x="3090660" y="1242965"/>
        <a:ext cx="1169986" cy="1446306"/>
      </dsp:txXfrm>
    </dsp:sp>
    <dsp:sp modelId="{B29528B5-595C-4625-9141-98939A08C2B9}">
      <dsp:nvSpPr>
        <dsp:cNvPr id="0" name=""/>
        <dsp:cNvSpPr/>
      </dsp:nvSpPr>
      <dsp:spPr>
        <a:xfrm>
          <a:off x="4540036" y="1179671"/>
          <a:ext cx="1296574" cy="1572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Pendahuluan</a:t>
          </a:r>
          <a:r>
            <a:rPr lang="en-US" sz="1600" b="1" kern="1200" dirty="0"/>
            <a:t> (TIU, TIK </a:t>
          </a:r>
          <a:r>
            <a:rPr lang="en-US" sz="1600" b="1" kern="1200" dirty="0" err="1"/>
            <a:t>dll</a:t>
          </a:r>
          <a:r>
            <a:rPr lang="en-US" sz="1600" b="1" kern="1200" dirty="0"/>
            <a:t>.)</a:t>
          </a:r>
        </a:p>
      </dsp:txBody>
      <dsp:txXfrm>
        <a:off x="4603330" y="1242965"/>
        <a:ext cx="1169986" cy="1446306"/>
      </dsp:txXfrm>
    </dsp:sp>
    <dsp:sp modelId="{53839727-FC46-4609-AABD-4752C2081678}">
      <dsp:nvSpPr>
        <dsp:cNvPr id="0" name=""/>
        <dsp:cNvSpPr/>
      </dsp:nvSpPr>
      <dsp:spPr>
        <a:xfrm>
          <a:off x="6052706" y="1179671"/>
          <a:ext cx="1296574" cy="1572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Ringkasan</a:t>
          </a:r>
          <a:r>
            <a:rPr lang="en-US" sz="1600" b="1" kern="1200" dirty="0"/>
            <a:t> </a:t>
          </a:r>
          <a:r>
            <a:rPr lang="en-US" sz="1600" b="1" kern="1200" dirty="0" err="1"/>
            <a:t>Materi</a:t>
          </a:r>
          <a:endParaRPr lang="en-US" sz="1600" b="1" kern="1200" dirty="0"/>
        </a:p>
      </dsp:txBody>
      <dsp:txXfrm>
        <a:off x="6116000" y="1242965"/>
        <a:ext cx="1169986" cy="1446306"/>
      </dsp:txXfrm>
    </dsp:sp>
    <dsp:sp modelId="{A33877AC-EC35-4B93-9015-C1CE35EEEDDA}">
      <dsp:nvSpPr>
        <dsp:cNvPr id="0" name=""/>
        <dsp:cNvSpPr/>
      </dsp:nvSpPr>
      <dsp:spPr>
        <a:xfrm>
          <a:off x="7565376" y="1179671"/>
          <a:ext cx="1296574" cy="1572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Latihan </a:t>
          </a:r>
          <a:r>
            <a:rPr lang="en-US" sz="1600" b="1" kern="1200" dirty="0" err="1"/>
            <a:t>Soal</a:t>
          </a:r>
          <a:r>
            <a:rPr lang="en-US" sz="1600" b="1" kern="1200" dirty="0"/>
            <a:t>, </a:t>
          </a:r>
          <a:r>
            <a:rPr lang="en-US" sz="1600" b="1" kern="1200" dirty="0" err="1"/>
            <a:t>Rambu</a:t>
          </a:r>
          <a:r>
            <a:rPr lang="en-US" sz="1600" b="1" kern="1200" dirty="0"/>
            <a:t>, dan </a:t>
          </a:r>
          <a:r>
            <a:rPr lang="en-US" sz="1600" b="1" kern="1200" dirty="0" err="1"/>
            <a:t>Soal-soal</a:t>
          </a:r>
          <a:endParaRPr lang="en-US" sz="1600" b="1" kern="1200" dirty="0"/>
        </a:p>
      </dsp:txBody>
      <dsp:txXfrm>
        <a:off x="7628670" y="1242965"/>
        <a:ext cx="1169986" cy="1446306"/>
      </dsp:txXfrm>
    </dsp:sp>
    <dsp:sp modelId="{BC9A3D40-3F43-49BD-AAFF-D24800E97188}">
      <dsp:nvSpPr>
        <dsp:cNvPr id="0" name=""/>
        <dsp:cNvSpPr/>
      </dsp:nvSpPr>
      <dsp:spPr>
        <a:xfrm>
          <a:off x="9078046" y="1179671"/>
          <a:ext cx="1296574" cy="1572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Daftar Pustaka</a:t>
          </a:r>
        </a:p>
      </dsp:txBody>
      <dsp:txXfrm>
        <a:off x="9141340" y="1242965"/>
        <a:ext cx="1169986" cy="14463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DE30A-3E5E-4C55-A0AE-A57BFE94CFA0}">
      <dsp:nvSpPr>
        <dsp:cNvPr id="0" name=""/>
        <dsp:cNvSpPr/>
      </dsp:nvSpPr>
      <dsp:spPr>
        <a:xfrm>
          <a:off x="2296037" y="1161252"/>
          <a:ext cx="4974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740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</a:endParaRPr>
        </a:p>
      </dsp:txBody>
      <dsp:txXfrm>
        <a:off x="2531542" y="1204332"/>
        <a:ext cx="26400" cy="5280"/>
      </dsp:txXfrm>
    </dsp:sp>
    <dsp:sp modelId="{76DEC957-E821-4B54-A43C-291588F33FBD}">
      <dsp:nvSpPr>
        <dsp:cNvPr id="0" name=""/>
        <dsp:cNvSpPr/>
      </dsp:nvSpPr>
      <dsp:spPr>
        <a:xfrm>
          <a:off x="2143" y="518263"/>
          <a:ext cx="2295694" cy="1377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1. </a:t>
          </a:r>
          <a:r>
            <a:rPr lang="en-US" sz="1800" b="1" i="0" kern="1200" dirty="0" err="1">
              <a:solidFill>
                <a:schemeClr val="tx1"/>
              </a:solidFill>
            </a:rPr>
            <a:t>Informasi</a:t>
          </a:r>
          <a:r>
            <a:rPr lang="en-US" sz="1800" b="1" i="0" kern="1200" dirty="0">
              <a:solidFill>
                <a:schemeClr val="tx1"/>
              </a:solidFill>
            </a:rPr>
            <a:t> </a:t>
          </a:r>
          <a:r>
            <a:rPr lang="en-US" sz="1800" b="1" i="0" kern="1200" dirty="0" err="1">
              <a:solidFill>
                <a:schemeClr val="tx1"/>
              </a:solidFill>
            </a:rPr>
            <a:t>Singkat</a:t>
          </a:r>
          <a:r>
            <a:rPr lang="en-US" sz="1800" b="1" i="0" kern="1200" dirty="0">
              <a:solidFill>
                <a:schemeClr val="tx1"/>
              </a:solidFill>
            </a:rPr>
            <a:t> dan </a:t>
          </a:r>
          <a:r>
            <a:rPr lang="en-US" sz="1800" b="1" i="0" kern="1200" dirty="0" err="1">
              <a:solidFill>
                <a:schemeClr val="tx1"/>
              </a:solidFill>
            </a:rPr>
            <a:t>Informatif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143" y="518263"/>
        <a:ext cx="2295694" cy="1377416"/>
      </dsp:txXfrm>
    </dsp:sp>
    <dsp:sp modelId="{FB4AEE7A-C3C7-4D34-BD43-F5C0A162936C}">
      <dsp:nvSpPr>
        <dsp:cNvPr id="0" name=""/>
        <dsp:cNvSpPr/>
      </dsp:nvSpPr>
      <dsp:spPr>
        <a:xfrm>
          <a:off x="5119742" y="1161252"/>
          <a:ext cx="4974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740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</a:endParaRPr>
        </a:p>
      </dsp:txBody>
      <dsp:txXfrm>
        <a:off x="5355246" y="1204332"/>
        <a:ext cx="26400" cy="5280"/>
      </dsp:txXfrm>
    </dsp:sp>
    <dsp:sp modelId="{BB78F801-025E-4812-81C7-CE9109051DBB}">
      <dsp:nvSpPr>
        <dsp:cNvPr id="0" name=""/>
        <dsp:cNvSpPr/>
      </dsp:nvSpPr>
      <dsp:spPr>
        <a:xfrm>
          <a:off x="2825847" y="518263"/>
          <a:ext cx="2295694" cy="1377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2. </a:t>
          </a:r>
          <a:r>
            <a:rPr lang="en-US" sz="1800" b="1" i="0" kern="1200" dirty="0" err="1">
              <a:solidFill>
                <a:schemeClr val="tx1"/>
              </a:solidFill>
            </a:rPr>
            <a:t>Mengatur</a:t>
          </a:r>
          <a:r>
            <a:rPr lang="en-US" sz="1800" b="1" i="0" kern="1200" dirty="0">
              <a:solidFill>
                <a:schemeClr val="tx1"/>
              </a:solidFill>
            </a:rPr>
            <a:t> Tulisan yang </a:t>
          </a:r>
          <a:r>
            <a:rPr lang="en-US" sz="1800" b="1" i="0" kern="1200" dirty="0" err="1">
              <a:solidFill>
                <a:schemeClr val="tx1"/>
              </a:solidFill>
            </a:rPr>
            <a:t>Tepat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825847" y="518263"/>
        <a:ext cx="2295694" cy="1377416"/>
      </dsp:txXfrm>
    </dsp:sp>
    <dsp:sp modelId="{CFFF6EA6-2963-41EE-A641-A25F2B88A603}">
      <dsp:nvSpPr>
        <dsp:cNvPr id="0" name=""/>
        <dsp:cNvSpPr/>
      </dsp:nvSpPr>
      <dsp:spPr>
        <a:xfrm>
          <a:off x="7943446" y="1161252"/>
          <a:ext cx="4974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740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</a:endParaRPr>
        </a:p>
      </dsp:txBody>
      <dsp:txXfrm>
        <a:off x="8178951" y="1204332"/>
        <a:ext cx="26400" cy="5280"/>
      </dsp:txXfrm>
    </dsp:sp>
    <dsp:sp modelId="{CB98A020-ADF3-4176-9213-97123EC5649D}">
      <dsp:nvSpPr>
        <dsp:cNvPr id="0" name=""/>
        <dsp:cNvSpPr/>
      </dsp:nvSpPr>
      <dsp:spPr>
        <a:xfrm>
          <a:off x="5649551" y="518263"/>
          <a:ext cx="2295694" cy="1377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3. Tata </a:t>
          </a:r>
          <a:r>
            <a:rPr lang="en-US" sz="1800" b="1" kern="1200" dirty="0" err="1">
              <a:solidFill>
                <a:schemeClr val="tx1"/>
              </a:solidFill>
            </a:rPr>
            <a:t>letak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gambar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disesuaikan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dengan</a:t>
          </a:r>
          <a:r>
            <a:rPr lang="en-US" sz="1800" b="1" kern="1200" dirty="0">
              <a:solidFill>
                <a:schemeClr val="tx1"/>
              </a:solidFill>
            </a:rPr>
            <a:t> tulisan</a:t>
          </a:r>
        </a:p>
      </dsp:txBody>
      <dsp:txXfrm>
        <a:off x="5649551" y="518263"/>
        <a:ext cx="2295694" cy="1377416"/>
      </dsp:txXfrm>
    </dsp:sp>
    <dsp:sp modelId="{9C8BDB20-96AC-44FB-98AB-75AA62857B35}">
      <dsp:nvSpPr>
        <dsp:cNvPr id="0" name=""/>
        <dsp:cNvSpPr/>
      </dsp:nvSpPr>
      <dsp:spPr>
        <a:xfrm>
          <a:off x="1149990" y="1893880"/>
          <a:ext cx="8471113" cy="497409"/>
        </a:xfrm>
        <a:custGeom>
          <a:avLst/>
          <a:gdLst/>
          <a:ahLst/>
          <a:cxnLst/>
          <a:rect l="0" t="0" r="0" b="0"/>
          <a:pathLst>
            <a:path>
              <a:moveTo>
                <a:pt x="8471113" y="0"/>
              </a:moveTo>
              <a:lnTo>
                <a:pt x="8471113" y="265804"/>
              </a:lnTo>
              <a:lnTo>
                <a:pt x="0" y="265804"/>
              </a:lnTo>
              <a:lnTo>
                <a:pt x="0" y="497409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</a:endParaRPr>
        </a:p>
      </dsp:txBody>
      <dsp:txXfrm>
        <a:off x="5173358" y="2139945"/>
        <a:ext cx="424377" cy="5280"/>
      </dsp:txXfrm>
    </dsp:sp>
    <dsp:sp modelId="{BFBA8430-C432-444A-8210-D42B3EE49AE9}">
      <dsp:nvSpPr>
        <dsp:cNvPr id="0" name=""/>
        <dsp:cNvSpPr/>
      </dsp:nvSpPr>
      <dsp:spPr>
        <a:xfrm>
          <a:off x="8473256" y="518263"/>
          <a:ext cx="2295694" cy="1377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4. </a:t>
          </a:r>
          <a:r>
            <a:rPr lang="en-US" sz="1800" b="1" i="0" kern="1200" dirty="0" err="1">
              <a:solidFill>
                <a:schemeClr val="tx1"/>
              </a:solidFill>
            </a:rPr>
            <a:t>Berikan</a:t>
          </a:r>
          <a:r>
            <a:rPr lang="en-US" sz="1800" b="1" i="0" kern="1200" dirty="0">
              <a:solidFill>
                <a:schemeClr val="tx1"/>
              </a:solidFill>
            </a:rPr>
            <a:t> </a:t>
          </a:r>
          <a:r>
            <a:rPr lang="en-US" sz="1800" b="1" i="0" kern="1200" dirty="0" err="1">
              <a:solidFill>
                <a:schemeClr val="tx1"/>
              </a:solidFill>
            </a:rPr>
            <a:t>Judul</a:t>
          </a:r>
          <a:r>
            <a:rPr lang="en-US" sz="1800" b="1" i="0" kern="1200" dirty="0">
              <a:solidFill>
                <a:schemeClr val="tx1"/>
              </a:solidFill>
            </a:rPr>
            <a:t> yang </a:t>
          </a:r>
          <a:r>
            <a:rPr lang="en-US" sz="1800" b="1" i="0" kern="1200" dirty="0" err="1">
              <a:solidFill>
                <a:schemeClr val="tx1"/>
              </a:solidFill>
            </a:rPr>
            <a:t>berkarakter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8473256" y="518263"/>
        <a:ext cx="2295694" cy="1377416"/>
      </dsp:txXfrm>
    </dsp:sp>
    <dsp:sp modelId="{C9E1CD67-5574-47A3-9FA8-BD03053095BE}">
      <dsp:nvSpPr>
        <dsp:cNvPr id="0" name=""/>
        <dsp:cNvSpPr/>
      </dsp:nvSpPr>
      <dsp:spPr>
        <a:xfrm>
          <a:off x="2296037" y="3066678"/>
          <a:ext cx="4974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740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</a:endParaRPr>
        </a:p>
      </dsp:txBody>
      <dsp:txXfrm>
        <a:off x="2531542" y="3109758"/>
        <a:ext cx="26400" cy="5280"/>
      </dsp:txXfrm>
    </dsp:sp>
    <dsp:sp modelId="{7198C5B6-3E58-45B1-AE85-4364A2D128F8}">
      <dsp:nvSpPr>
        <dsp:cNvPr id="0" name=""/>
        <dsp:cNvSpPr/>
      </dsp:nvSpPr>
      <dsp:spPr>
        <a:xfrm>
          <a:off x="2143" y="2423690"/>
          <a:ext cx="2295694" cy="1377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5. </a:t>
          </a:r>
          <a:r>
            <a:rPr lang="en-US" sz="1800" b="1" kern="1200" dirty="0" err="1">
              <a:solidFill>
                <a:schemeClr val="tx1"/>
              </a:solidFill>
            </a:rPr>
            <a:t>Gunakan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gambar</a:t>
          </a:r>
          <a:r>
            <a:rPr lang="en-US" sz="1800" b="1" kern="1200" dirty="0">
              <a:solidFill>
                <a:schemeClr val="tx1"/>
              </a:solidFill>
            </a:rPr>
            <a:t> yang </a:t>
          </a:r>
          <a:r>
            <a:rPr lang="en-US" sz="1800" b="1" kern="1200" dirty="0" err="1">
              <a:solidFill>
                <a:schemeClr val="tx1"/>
              </a:solidFill>
            </a:rPr>
            <a:t>menarik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143" y="2423690"/>
        <a:ext cx="2295694" cy="1377416"/>
      </dsp:txXfrm>
    </dsp:sp>
    <dsp:sp modelId="{1F802A5A-9987-4C49-818A-F2A88B566621}">
      <dsp:nvSpPr>
        <dsp:cNvPr id="0" name=""/>
        <dsp:cNvSpPr/>
      </dsp:nvSpPr>
      <dsp:spPr>
        <a:xfrm>
          <a:off x="5119742" y="3066678"/>
          <a:ext cx="4974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740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</a:endParaRPr>
        </a:p>
      </dsp:txBody>
      <dsp:txXfrm>
        <a:off x="5355246" y="3109758"/>
        <a:ext cx="26400" cy="5280"/>
      </dsp:txXfrm>
    </dsp:sp>
    <dsp:sp modelId="{E58D6136-CE01-4DD3-90CC-740B6789EB27}">
      <dsp:nvSpPr>
        <dsp:cNvPr id="0" name=""/>
        <dsp:cNvSpPr/>
      </dsp:nvSpPr>
      <dsp:spPr>
        <a:xfrm>
          <a:off x="2825847" y="2423690"/>
          <a:ext cx="2295694" cy="1377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i="0" kern="1200" dirty="0">
              <a:solidFill>
                <a:schemeClr val="tx1"/>
              </a:solidFill>
            </a:rPr>
            <a:t>6. Bentuk Landskap Ukuran Kertas </a:t>
          </a:r>
          <a:r>
            <a:rPr lang="it-IT" sz="1800" b="1" i="0" kern="1200" dirty="0">
              <a:solidFill>
                <a:schemeClr val="tx1"/>
              </a:solidFill>
            </a:rPr>
            <a:t>A4 Lipat 3 (21 x 9,9 cm)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825847" y="2423690"/>
        <a:ext cx="2295694" cy="1377416"/>
      </dsp:txXfrm>
    </dsp:sp>
    <dsp:sp modelId="{8C6DB9FA-6457-4D0F-92CF-E825410B9EB6}">
      <dsp:nvSpPr>
        <dsp:cNvPr id="0" name=""/>
        <dsp:cNvSpPr/>
      </dsp:nvSpPr>
      <dsp:spPr>
        <a:xfrm>
          <a:off x="7943446" y="3066678"/>
          <a:ext cx="4974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740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</a:endParaRPr>
        </a:p>
      </dsp:txBody>
      <dsp:txXfrm>
        <a:off x="8178951" y="3109758"/>
        <a:ext cx="26400" cy="5280"/>
      </dsp:txXfrm>
    </dsp:sp>
    <dsp:sp modelId="{CF21D2AD-33C2-456B-8121-A30CC51E7E6F}">
      <dsp:nvSpPr>
        <dsp:cNvPr id="0" name=""/>
        <dsp:cNvSpPr/>
      </dsp:nvSpPr>
      <dsp:spPr>
        <a:xfrm>
          <a:off x="5649551" y="2423690"/>
          <a:ext cx="2295694" cy="1377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7. </a:t>
          </a:r>
          <a:r>
            <a:rPr lang="fi-FI" sz="1800" b="1" i="0" kern="1200" dirty="0">
              <a:solidFill>
                <a:schemeClr val="tx1"/>
              </a:solidFill>
            </a:rPr>
            <a:t>Bentuk Landskap U</a:t>
          </a:r>
          <a:r>
            <a:rPr lang="en-US" sz="1800" b="1" kern="1200" dirty="0" err="1">
              <a:solidFill>
                <a:schemeClr val="tx1"/>
              </a:solidFill>
            </a:rPr>
            <a:t>kuran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kertas</a:t>
          </a:r>
          <a:r>
            <a:rPr lang="en-US" sz="1800" b="1" kern="1200" dirty="0">
              <a:solidFill>
                <a:schemeClr val="tx1"/>
              </a:solidFill>
            </a:rPr>
            <a:t> A5 </a:t>
          </a:r>
          <a:r>
            <a:rPr lang="en-US" sz="1800" b="1" kern="1200" dirty="0" err="1">
              <a:solidFill>
                <a:schemeClr val="tx1"/>
              </a:solidFill>
            </a:rPr>
            <a:t>Lipat</a:t>
          </a:r>
          <a:r>
            <a:rPr lang="en-US" sz="1800" b="1" kern="1200" dirty="0">
              <a:solidFill>
                <a:schemeClr val="tx1"/>
              </a:solidFill>
            </a:rPr>
            <a:t> 2 (</a:t>
          </a:r>
          <a:r>
            <a:rPr lang="it-IT" sz="1800" b="1" i="0" kern="1200" dirty="0">
              <a:solidFill>
                <a:schemeClr val="tx1"/>
              </a:solidFill>
            </a:rPr>
            <a:t>21 x 15cm)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5649551" y="2423690"/>
        <a:ext cx="2295694" cy="1377416"/>
      </dsp:txXfrm>
    </dsp:sp>
    <dsp:sp modelId="{358C6E2C-0D83-4EA0-95B5-C5F38222DDD5}">
      <dsp:nvSpPr>
        <dsp:cNvPr id="0" name=""/>
        <dsp:cNvSpPr/>
      </dsp:nvSpPr>
      <dsp:spPr>
        <a:xfrm>
          <a:off x="8473256" y="2423690"/>
          <a:ext cx="2295694" cy="1377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8. </a:t>
          </a:r>
          <a:r>
            <a:rPr lang="en-US" sz="1800" b="1" kern="1200" dirty="0" err="1">
              <a:solidFill>
                <a:schemeClr val="tx1"/>
              </a:solidFill>
            </a:rPr>
            <a:t>Materi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ditulis</a:t>
          </a:r>
          <a:r>
            <a:rPr lang="en-US" sz="1800" b="1" kern="1200" dirty="0">
              <a:solidFill>
                <a:schemeClr val="tx1"/>
              </a:solidFill>
            </a:rPr>
            <a:t> 2 </a:t>
          </a:r>
          <a:r>
            <a:rPr lang="en-US" sz="1800" b="1" kern="1200" dirty="0" err="1">
              <a:solidFill>
                <a:schemeClr val="tx1"/>
              </a:solidFill>
            </a:rPr>
            <a:t>sisi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menggunakan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kertas</a:t>
          </a:r>
          <a:r>
            <a:rPr lang="en-US" sz="1800" b="1" kern="1200" dirty="0">
              <a:solidFill>
                <a:schemeClr val="tx1"/>
              </a:solidFill>
            </a:rPr>
            <a:t> Art Paper</a:t>
          </a:r>
        </a:p>
      </dsp:txBody>
      <dsp:txXfrm>
        <a:off x="8473256" y="2423690"/>
        <a:ext cx="2295694" cy="13774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6CF8A-2BA9-4C46-8C75-E9552AC3EEBF}">
      <dsp:nvSpPr>
        <dsp:cNvPr id="0" name=""/>
        <dsp:cNvSpPr/>
      </dsp:nvSpPr>
      <dsp:spPr>
        <a:xfrm>
          <a:off x="0" y="82283"/>
          <a:ext cx="10058399" cy="3767670"/>
        </a:xfrm>
        <a:prstGeom prst="rightArrow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F9351-73BF-4D36-9C8F-73F81B4F58C7}">
      <dsp:nvSpPr>
        <dsp:cNvPr id="0" name=""/>
        <dsp:cNvSpPr/>
      </dsp:nvSpPr>
      <dsp:spPr>
        <a:xfrm>
          <a:off x="7651055" y="1024201"/>
          <a:ext cx="1424285" cy="1883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5. Isi Wallchart </a:t>
          </a:r>
          <a:r>
            <a:rPr lang="en-US" sz="1800" kern="1200" dirty="0" err="1"/>
            <a:t>berupa</a:t>
          </a:r>
          <a:r>
            <a:rPr lang="en-US" sz="1800" kern="1200" dirty="0"/>
            <a:t> </a:t>
          </a:r>
          <a:r>
            <a:rPr lang="en-US" sz="1800" kern="1200" dirty="0" err="1"/>
            <a:t>bentuk</a:t>
          </a:r>
          <a:r>
            <a:rPr lang="en-US" sz="1800" kern="1200" dirty="0"/>
            <a:t> </a:t>
          </a:r>
          <a:r>
            <a:rPr lang="en-US" sz="1800" kern="1200" dirty="0" err="1"/>
            <a:t>bagan</a:t>
          </a:r>
          <a:endParaRPr lang="en-US" sz="1800" kern="1200" dirty="0"/>
        </a:p>
      </dsp:txBody>
      <dsp:txXfrm>
        <a:off x="7651055" y="1024201"/>
        <a:ext cx="1424285" cy="1883835"/>
      </dsp:txXfrm>
    </dsp:sp>
    <dsp:sp modelId="{1A0BE4E2-C00B-4A4C-AF88-3A427EAA2BBF}">
      <dsp:nvSpPr>
        <dsp:cNvPr id="0" name=""/>
        <dsp:cNvSpPr/>
      </dsp:nvSpPr>
      <dsp:spPr>
        <a:xfrm>
          <a:off x="5941913" y="1024201"/>
          <a:ext cx="1424285" cy="1883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4. </a:t>
          </a:r>
          <a:r>
            <a:rPr lang="en-US" sz="1800" kern="1200" dirty="0" err="1"/>
            <a:t>Gunakan</a:t>
          </a:r>
          <a:r>
            <a:rPr lang="en-US" sz="1800" kern="1200" dirty="0"/>
            <a:t> </a:t>
          </a:r>
          <a:r>
            <a:rPr lang="en-US" sz="1800" kern="1200" dirty="0" err="1"/>
            <a:t>gambar</a:t>
          </a:r>
          <a:r>
            <a:rPr lang="en-US" sz="1800" kern="1200" dirty="0"/>
            <a:t> </a:t>
          </a:r>
          <a:r>
            <a:rPr lang="en-US" sz="1800" kern="1200" dirty="0" err="1"/>
            <a:t>jika</a:t>
          </a:r>
          <a:r>
            <a:rPr lang="en-US" sz="1800" kern="1200" dirty="0"/>
            <a:t> </a:t>
          </a:r>
          <a:r>
            <a:rPr lang="en-US" sz="1800" kern="1200" dirty="0" err="1"/>
            <a:t>kalimat</a:t>
          </a:r>
          <a:r>
            <a:rPr lang="en-US" sz="1800" kern="1200" dirty="0"/>
            <a:t> </a:t>
          </a:r>
          <a:r>
            <a:rPr lang="en-US" sz="1800" kern="1200" dirty="0" err="1"/>
            <a:t>bersifat</a:t>
          </a:r>
          <a:r>
            <a:rPr lang="en-US" sz="1800" kern="1200" dirty="0"/>
            <a:t> </a:t>
          </a:r>
          <a:r>
            <a:rPr lang="en-US" sz="1800" kern="1200" dirty="0" err="1"/>
            <a:t>abstrak</a:t>
          </a:r>
          <a:endParaRPr lang="en-US" sz="1800" kern="1200" dirty="0"/>
        </a:p>
      </dsp:txBody>
      <dsp:txXfrm>
        <a:off x="5941913" y="1024201"/>
        <a:ext cx="1424285" cy="1883835"/>
      </dsp:txXfrm>
    </dsp:sp>
    <dsp:sp modelId="{DC1C4726-990A-4438-AD58-89B5A1A556B6}">
      <dsp:nvSpPr>
        <dsp:cNvPr id="0" name=""/>
        <dsp:cNvSpPr/>
      </dsp:nvSpPr>
      <dsp:spPr>
        <a:xfrm>
          <a:off x="4232771" y="1024201"/>
          <a:ext cx="1424285" cy="1883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3. Isi </a:t>
          </a:r>
          <a:r>
            <a:rPr lang="en-US" sz="1800" kern="1200" dirty="0" err="1"/>
            <a:t>materi</a:t>
          </a:r>
          <a:r>
            <a:rPr lang="en-US" sz="1800" kern="1200" dirty="0"/>
            <a:t> </a:t>
          </a:r>
          <a:r>
            <a:rPr lang="en-US" sz="1800" kern="1200" dirty="0" err="1"/>
            <a:t>diambil</a:t>
          </a:r>
          <a:r>
            <a:rPr lang="en-US" sz="1800" kern="1200" dirty="0"/>
            <a:t> </a:t>
          </a:r>
          <a:r>
            <a:rPr lang="en-US" sz="1800" kern="1200" dirty="0" err="1"/>
            <a:t>berupa</a:t>
          </a:r>
          <a:r>
            <a:rPr lang="en-US" sz="1800" kern="1200" dirty="0"/>
            <a:t> point </a:t>
          </a:r>
          <a:r>
            <a:rPr lang="en-US" sz="1800" kern="1200" dirty="0" err="1"/>
            <a:t>penting</a:t>
          </a:r>
          <a:r>
            <a:rPr lang="en-US" sz="1800" kern="1200" dirty="0"/>
            <a:t> </a:t>
          </a:r>
          <a:r>
            <a:rPr lang="en-US" sz="1800" kern="1200" dirty="0" err="1"/>
            <a:t>saja</a:t>
          </a:r>
          <a:endParaRPr lang="en-US" sz="1800" kern="1200" dirty="0"/>
        </a:p>
      </dsp:txBody>
      <dsp:txXfrm>
        <a:off x="4232771" y="1024201"/>
        <a:ext cx="1424285" cy="1883835"/>
      </dsp:txXfrm>
    </dsp:sp>
    <dsp:sp modelId="{DADD9174-7F0A-4443-AB4A-7EBC6AF678CF}">
      <dsp:nvSpPr>
        <dsp:cNvPr id="0" name=""/>
        <dsp:cNvSpPr/>
      </dsp:nvSpPr>
      <dsp:spPr>
        <a:xfrm>
          <a:off x="2523629" y="1024201"/>
          <a:ext cx="1424285" cy="1883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2. </a:t>
          </a:r>
          <a:r>
            <a:rPr lang="en-US" sz="1800" kern="1200" dirty="0" err="1"/>
            <a:t>Turunan</a:t>
          </a:r>
          <a:r>
            <a:rPr lang="en-US" sz="1800" kern="1200" dirty="0"/>
            <a:t> </a:t>
          </a:r>
          <a:r>
            <a:rPr lang="en-US" sz="1800" kern="1200" dirty="0" err="1"/>
            <a:t>materi</a:t>
          </a:r>
          <a:r>
            <a:rPr lang="en-US" sz="1800" kern="1200" dirty="0"/>
            <a:t> </a:t>
          </a:r>
          <a:r>
            <a:rPr lang="en-US" sz="1800" kern="1200" dirty="0" err="1"/>
            <a:t>dibuat</a:t>
          </a:r>
          <a:r>
            <a:rPr lang="en-US" sz="1800" kern="1200" dirty="0"/>
            <a:t> </a:t>
          </a:r>
          <a:r>
            <a:rPr lang="en-US" sz="1800" kern="1200" dirty="0" err="1"/>
            <a:t>terstruktur</a:t>
          </a:r>
          <a:r>
            <a:rPr lang="en-US" sz="1800" kern="1200" dirty="0"/>
            <a:t> dan </a:t>
          </a:r>
          <a:r>
            <a:rPr lang="en-US" sz="1800" kern="1200" dirty="0" err="1"/>
            <a:t>terorganisir</a:t>
          </a:r>
          <a:endParaRPr lang="en-US" sz="1800" kern="1200" dirty="0"/>
        </a:p>
      </dsp:txBody>
      <dsp:txXfrm>
        <a:off x="2523629" y="1024201"/>
        <a:ext cx="1424285" cy="1883835"/>
      </dsp:txXfrm>
    </dsp:sp>
    <dsp:sp modelId="{0C1FAAC1-DE50-4FAB-BFD4-20E84C7864E6}">
      <dsp:nvSpPr>
        <dsp:cNvPr id="0" name=""/>
        <dsp:cNvSpPr/>
      </dsp:nvSpPr>
      <dsp:spPr>
        <a:xfrm>
          <a:off x="814486" y="1024201"/>
          <a:ext cx="1424285" cy="1883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1. </a:t>
          </a:r>
          <a:r>
            <a:rPr lang="en-US" sz="1800" kern="1200" dirty="0" err="1"/>
            <a:t>Konsep</a:t>
          </a:r>
          <a:r>
            <a:rPr lang="en-US" sz="1800" kern="1200" dirty="0"/>
            <a:t> </a:t>
          </a:r>
          <a:r>
            <a:rPr lang="en-US" sz="1800" kern="1200" dirty="0" err="1"/>
            <a:t>dahulu</a:t>
          </a:r>
          <a:r>
            <a:rPr lang="en-US" sz="1800" kern="1200" dirty="0"/>
            <a:t> </a:t>
          </a:r>
          <a:r>
            <a:rPr lang="en-US" sz="1800" kern="1200" dirty="0" err="1"/>
            <a:t>materi</a:t>
          </a:r>
          <a:r>
            <a:rPr lang="en-US" sz="1800" kern="1200" dirty="0"/>
            <a:t> dan </a:t>
          </a:r>
          <a:r>
            <a:rPr lang="en-US" sz="1800" kern="1200" dirty="0" err="1"/>
            <a:t>jabaran</a:t>
          </a:r>
          <a:r>
            <a:rPr lang="en-US" sz="1800" kern="1200" dirty="0"/>
            <a:t> </a:t>
          </a:r>
          <a:r>
            <a:rPr lang="en-US" sz="1800" kern="1200" dirty="0" err="1"/>
            <a:t>turunan</a:t>
          </a:r>
          <a:r>
            <a:rPr lang="en-US" sz="1800" kern="1200" dirty="0"/>
            <a:t> </a:t>
          </a:r>
          <a:r>
            <a:rPr lang="en-US" sz="1800" kern="1200" dirty="0" err="1"/>
            <a:t>materi</a:t>
          </a:r>
          <a:endParaRPr lang="en-US" sz="1800" kern="1200" dirty="0"/>
        </a:p>
      </dsp:txBody>
      <dsp:txXfrm>
        <a:off x="814486" y="1024201"/>
        <a:ext cx="1424285" cy="1883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61DD5C-03F7-4456-B7D6-1C53F12A15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FD10F-7F6B-4088-9B4A-C3A088E4A4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903BE-D126-4169-977B-33C13F49D40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5F6E91-C826-4A8E-9165-5DAA52C918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3C83F-C48C-4B0D-98FD-50AE249EB6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393CB-7D11-4724-82D1-236FE8C66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29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3/25/2022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39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23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3/25/2022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3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45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3/25/2022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4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3/25/2022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51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3/25/2022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99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3/25/2022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413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23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9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8EAAD-5737-4C73-AEB6-CFD8EDAA2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4362" y="1687851"/>
            <a:ext cx="9068586" cy="2590800"/>
          </a:xfrm>
        </p:spPr>
        <p:txBody>
          <a:bodyPr/>
          <a:lstStyle/>
          <a:p>
            <a:r>
              <a:rPr lang="en-US" sz="3200" b="1" kern="100" dirty="0" err="1">
                <a:effectLst/>
                <a:ea typeface="Times New Roman" panose="02020603050405020304" pitchFamily="18" charset="0"/>
              </a:rPr>
              <a:t>Tahapan</a:t>
            </a:r>
            <a:r>
              <a:rPr lang="en-US" sz="3200" b="1" kern="1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ea typeface="Times New Roman" panose="02020603050405020304" pitchFamily="18" charset="0"/>
              </a:rPr>
              <a:t>merancang</a:t>
            </a:r>
            <a:r>
              <a:rPr lang="en-US" sz="3200" b="1" kern="100" dirty="0">
                <a:effectLst/>
                <a:ea typeface="Times New Roman" panose="02020603050405020304" pitchFamily="18" charset="0"/>
              </a:rPr>
              <a:t> dan </a:t>
            </a:r>
            <a:r>
              <a:rPr lang="en-US" sz="3200" b="1" kern="100" dirty="0" err="1">
                <a:effectLst/>
                <a:ea typeface="Times New Roman" panose="02020603050405020304" pitchFamily="18" charset="0"/>
              </a:rPr>
              <a:t>mengevaluasi</a:t>
            </a:r>
            <a:r>
              <a:rPr lang="en-US" sz="3200" b="1" kern="1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ea typeface="Times New Roman" panose="02020603050405020304" pitchFamily="18" charset="0"/>
              </a:rPr>
              <a:t>bahan</a:t>
            </a:r>
            <a:r>
              <a:rPr lang="en-US" sz="3200" b="1" kern="100" dirty="0">
                <a:effectLst/>
                <a:ea typeface="Times New Roman" panose="02020603050405020304" pitchFamily="18" charset="0"/>
              </a:rPr>
              <a:t> ajar </a:t>
            </a:r>
            <a:r>
              <a:rPr lang="en-US" sz="3200" b="1" kern="100" dirty="0" err="1">
                <a:effectLst/>
                <a:ea typeface="Times New Roman" panose="02020603050405020304" pitchFamily="18" charset="0"/>
              </a:rPr>
              <a:t>cetak</a:t>
            </a:r>
            <a:br>
              <a:rPr lang="en-US" sz="3200" b="1" kern="100" dirty="0">
                <a:effectLst/>
                <a:ea typeface="Times New Roman" panose="02020603050405020304" pitchFamily="18" charset="0"/>
              </a:rPr>
            </a:br>
            <a:br>
              <a:rPr lang="en-US" sz="3200" b="1" kern="100" dirty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</a:br>
            <a:r>
              <a:rPr lang="en-US" sz="3200" b="1" kern="100" dirty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PENGEMBANGAN BAHAN AJAR CETAK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8913D0-CB03-42A0-A475-A2480CD19F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Present By : Yeni Raini, </a:t>
            </a:r>
            <a:r>
              <a:rPr lang="en-US" b="1" dirty="0" err="1">
                <a:latin typeface="Arial Black" panose="020B0A04020102020204" pitchFamily="34" charset="0"/>
              </a:rPr>
              <a:t>M.Pd</a:t>
            </a:r>
            <a:r>
              <a:rPr lang="en-US" b="1" dirty="0"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0585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6908D-1DD1-44DC-90BD-FA8C2F21B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76" y="3200400"/>
            <a:ext cx="9070848" cy="457200"/>
          </a:xfrm>
        </p:spPr>
        <p:txBody>
          <a:bodyPr/>
          <a:lstStyle/>
          <a:p>
            <a:r>
              <a:rPr lang="en-US" sz="6600" b="1" kern="100" dirty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handout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43431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4640B-3B3F-487B-A0D5-D0165A26A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1" y="640080"/>
            <a:ext cx="2677309" cy="16459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HANDOUT</a:t>
            </a:r>
          </a:p>
        </p:txBody>
      </p:sp>
      <p:pic>
        <p:nvPicPr>
          <p:cNvPr id="5" name="Picture 2" descr="BIOLOGY EDUCATION: HANDOUT">
            <a:extLst>
              <a:ext uri="{FF2B5EF4-FFF2-40B4-BE49-F238E27FC236}">
                <a16:creationId xmlns:a16="http://schemas.microsoft.com/office/drawing/2014/main" id="{3A22BADD-C6B8-4432-8B7B-02995EC12A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3" y="1279745"/>
            <a:ext cx="7938449" cy="398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62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AC576-5C0C-4067-BE6C-B446CBC56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9523"/>
            <a:ext cx="10058400" cy="1371600"/>
          </a:xfrm>
        </p:spPr>
        <p:txBody>
          <a:bodyPr/>
          <a:lstStyle/>
          <a:p>
            <a:pPr algn="ctr"/>
            <a:r>
              <a:rPr lang="en-US" dirty="0" err="1">
                <a:latin typeface="Algerian" panose="04020705040A02060702" pitchFamily="82" charset="0"/>
              </a:rPr>
              <a:t>karakteristik</a:t>
            </a:r>
            <a:r>
              <a:rPr lang="en-US" dirty="0">
                <a:latin typeface="Algerian" panose="04020705040A02060702" pitchFamily="82" charset="0"/>
              </a:rPr>
              <a:t> HANDOUT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0B82775-7F57-43FA-9791-3EF416FC8B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706599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001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95647-F809-4E0D-A363-E6D5052E3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Langkah </a:t>
            </a:r>
            <a:r>
              <a:rPr lang="en-US" sz="4800" dirty="0" err="1">
                <a:latin typeface="Algerian" panose="04020705040A02060702" pitchFamily="82" charset="0"/>
              </a:rPr>
              <a:t>Membuat</a:t>
            </a:r>
            <a:r>
              <a:rPr lang="en-US" sz="4800" dirty="0">
                <a:latin typeface="Algerian" panose="04020705040A02060702" pitchFamily="82" charset="0"/>
              </a:rPr>
              <a:t> HANDOUT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0E1EAD-F598-47E1-B56C-FFD174DFD2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399920"/>
              </p:ext>
            </p:extLst>
          </p:nvPr>
        </p:nvGraphicFramePr>
        <p:xfrm>
          <a:off x="233081" y="1810468"/>
          <a:ext cx="11465859" cy="4297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1155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6908D-1DD1-44DC-90BD-FA8C2F21B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388" y="3200400"/>
            <a:ext cx="9070848" cy="457200"/>
          </a:xfrm>
        </p:spPr>
        <p:txBody>
          <a:bodyPr/>
          <a:lstStyle/>
          <a:p>
            <a:r>
              <a:rPr lang="en-US" sz="6600" b="1" kern="100" dirty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LKS (</a:t>
            </a:r>
            <a:r>
              <a:rPr lang="en-US" sz="6600" b="1" kern="100" dirty="0" err="1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lembar</a:t>
            </a:r>
            <a:r>
              <a:rPr lang="en-US" sz="6600" b="1" kern="100" dirty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 </a:t>
            </a:r>
            <a:r>
              <a:rPr lang="en-US" sz="6600" b="1" kern="100" dirty="0" err="1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kerja</a:t>
            </a:r>
            <a:r>
              <a:rPr lang="en-US" sz="6600" b="1" kern="100" dirty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 </a:t>
            </a:r>
            <a:r>
              <a:rPr lang="en-US" sz="6600" b="1" kern="100" dirty="0" err="1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siswa</a:t>
            </a:r>
            <a:r>
              <a:rPr lang="en-US" sz="6600" b="1" kern="100" dirty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)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20014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4640B-3B3F-487B-A0D5-D0165A26A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1" y="640080"/>
            <a:ext cx="2677309" cy="164592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LKS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EE4D1-EE0E-4D93-9973-015045CF1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Setelah Konten Sadis, Kini LKS Pendidikan Kewarganegaraan Memuat Konten  Salah | MalangTIMES">
            <a:extLst>
              <a:ext uri="{FF2B5EF4-FFF2-40B4-BE49-F238E27FC236}">
                <a16:creationId xmlns:a16="http://schemas.microsoft.com/office/drawing/2014/main" id="{12A5F9F5-B8FB-463D-BAE3-A4DB64A9F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825" y="1498067"/>
            <a:ext cx="5985891" cy="38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078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16F11-9BD3-40C7-8E4B-46D43A161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292970"/>
            <a:ext cx="100584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KOMPONEN LKS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D901EF-9B85-4D91-89A2-44DD486987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689477"/>
              </p:ext>
            </p:extLst>
          </p:nvPr>
        </p:nvGraphicFramePr>
        <p:xfrm>
          <a:off x="907675" y="1664570"/>
          <a:ext cx="10376647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0197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6908D-1DD1-44DC-90BD-FA8C2F21B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76" y="3200400"/>
            <a:ext cx="9070848" cy="457200"/>
          </a:xfrm>
        </p:spPr>
        <p:txBody>
          <a:bodyPr/>
          <a:lstStyle/>
          <a:p>
            <a:r>
              <a:rPr lang="en-US" sz="6600" b="1" kern="100" dirty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BROSUR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700880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B2FD3-9963-47E4-AD82-E9CD179A4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BROSUR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C50526E-4993-483E-9AA2-28572B25270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587388"/>
              </p:ext>
            </p:extLst>
          </p:nvPr>
        </p:nvGraphicFramePr>
        <p:xfrm>
          <a:off x="1963270" y="952219"/>
          <a:ext cx="5184681" cy="5159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Bitmap Image" r:id="rId3" imgW="3914640" imgH="3895560" progId="Paint.Picture">
                  <p:embed/>
                </p:oleObj>
              </mc:Choice>
              <mc:Fallback>
                <p:oleObj name="Bitmap Image" r:id="rId3" imgW="3914640" imgH="3895560" progId="Paint.Pictur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6E7149E-13D0-41EE-A82D-91BCCEB366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3270" y="952219"/>
                        <a:ext cx="5184681" cy="5159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1030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748A1-23FC-42D4-9F93-0F2AA778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489" y="279523"/>
            <a:ext cx="100584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LANGKAH MEMBUAT BROSUR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45AFF7-9B72-4D2C-946A-70978BB32A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499504"/>
              </p:ext>
            </p:extLst>
          </p:nvPr>
        </p:nvGraphicFramePr>
        <p:xfrm>
          <a:off x="726142" y="1896035"/>
          <a:ext cx="10771094" cy="431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013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6908D-1DD1-44DC-90BD-FA8C2F21B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494" y="3200400"/>
            <a:ext cx="9070848" cy="457200"/>
          </a:xfrm>
        </p:spPr>
        <p:txBody>
          <a:bodyPr/>
          <a:lstStyle/>
          <a:p>
            <a:r>
              <a:rPr lang="en-US" sz="6600" b="1" kern="100" dirty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BUKU</a:t>
            </a:r>
            <a:r>
              <a:rPr lang="en-US" sz="7200" b="1" kern="100" dirty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 AJAR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97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6908D-1DD1-44DC-90BD-FA8C2F21B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76" y="2971800"/>
            <a:ext cx="9070848" cy="457200"/>
          </a:xfrm>
        </p:spPr>
        <p:txBody>
          <a:bodyPr/>
          <a:lstStyle/>
          <a:p>
            <a:r>
              <a:rPr lang="en-US" sz="6600" b="1" kern="100" dirty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WALLCHART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152157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EBDB6-F428-4FFA-BE74-846CAFB4C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7447" y="607392"/>
            <a:ext cx="2569733" cy="164592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WALLCHART</a:t>
            </a:r>
          </a:p>
        </p:txBody>
      </p:sp>
      <p:pic>
        <p:nvPicPr>
          <p:cNvPr id="5" name="Picture 2" descr="Wallchart | Derianggraini's Blog">
            <a:extLst>
              <a:ext uri="{FF2B5EF4-FFF2-40B4-BE49-F238E27FC236}">
                <a16:creationId xmlns:a16="http://schemas.microsoft.com/office/drawing/2014/main" id="{9F862563-9450-401B-BC55-15163C53AC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57" y="762000"/>
            <a:ext cx="6925673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688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BA78E-1BE0-4599-962F-C3E76ED52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30" y="239182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Algerian" panose="04020705040A02060702" pitchFamily="82" charset="0"/>
              </a:rPr>
              <a:t>LANGKAH PEMBUATAN WALLCHART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1C4296-1B38-4021-929F-8654A343B0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988523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4791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6908D-1DD1-44DC-90BD-FA8C2F21B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76" y="3200400"/>
            <a:ext cx="9070848" cy="457200"/>
          </a:xfrm>
        </p:spPr>
        <p:txBody>
          <a:bodyPr/>
          <a:lstStyle/>
          <a:p>
            <a:r>
              <a:rPr lang="en-US" sz="6600" b="1" kern="100" dirty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Paper (</a:t>
            </a:r>
            <a:r>
              <a:rPr lang="en-US" sz="6600" b="1" kern="100" dirty="0" err="1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koran</a:t>
            </a:r>
            <a:r>
              <a:rPr lang="en-US" sz="6600" b="1" kern="100" dirty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/</a:t>
            </a:r>
            <a:r>
              <a:rPr lang="en-US" sz="6600" b="1" kern="100" dirty="0" err="1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majalah</a:t>
            </a:r>
            <a:r>
              <a:rPr lang="en-US" sz="6600" b="1" kern="100" dirty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)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91676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873DA-6544-4562-AABB-87D60CED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PAPER</a:t>
            </a:r>
            <a:br>
              <a:rPr lang="en-US" sz="3600" b="1" dirty="0"/>
            </a:br>
            <a:r>
              <a:rPr lang="en-US" sz="3600" b="1" dirty="0"/>
              <a:t>KORAN/</a:t>
            </a:r>
            <a:br>
              <a:rPr lang="en-US" sz="3600" b="1" dirty="0"/>
            </a:br>
            <a:r>
              <a:rPr lang="en-US" sz="3600" b="1" dirty="0"/>
              <a:t>MAJALAH</a:t>
            </a:r>
          </a:p>
        </p:txBody>
      </p:sp>
      <p:pic>
        <p:nvPicPr>
          <p:cNvPr id="11266" name="Picture 2" descr="Artikel Majalah | Emas - Rahsia Kekayaan Sebenar">
            <a:extLst>
              <a:ext uri="{FF2B5EF4-FFF2-40B4-BE49-F238E27FC236}">
                <a16:creationId xmlns:a16="http://schemas.microsoft.com/office/drawing/2014/main" id="{8084AFAB-A886-4CC5-A888-ABAEF3B2D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176" y="529676"/>
            <a:ext cx="4091268" cy="579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197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654FF-725E-4BEF-AD48-80943B5D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39182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Algerian" panose="04020705040A02060702" pitchFamily="82" charset="0"/>
              </a:rPr>
              <a:t>Langkah </a:t>
            </a:r>
            <a:r>
              <a:rPr lang="en-US" sz="4400" dirty="0" err="1">
                <a:latin typeface="Algerian" panose="04020705040A02060702" pitchFamily="82" charset="0"/>
              </a:rPr>
              <a:t>membuat</a:t>
            </a:r>
            <a:r>
              <a:rPr lang="en-US" sz="4400" dirty="0">
                <a:latin typeface="Algerian" panose="04020705040A02060702" pitchFamily="82" charset="0"/>
              </a:rPr>
              <a:t> paper MAJALAH/KORAN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BF43FD8-078D-4D89-B5A6-8637690A92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4352439"/>
              </p:ext>
            </p:extLst>
          </p:nvPr>
        </p:nvGraphicFramePr>
        <p:xfrm>
          <a:off x="2031999" y="1869140"/>
          <a:ext cx="8833225" cy="4749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7914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83A4-B115-4D4E-9D6F-83678AB3C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373652"/>
            <a:ext cx="9068586" cy="25908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Gabriola" panose="04040605051002020D02" pitchFamily="82" charset="0"/>
              </a:rPr>
              <a:t>SEKIAN</a:t>
            </a:r>
            <a:br>
              <a:rPr lang="en-US" b="1" dirty="0">
                <a:solidFill>
                  <a:srgbClr val="FF0000"/>
                </a:solidFill>
                <a:latin typeface="Gabriola" panose="04040605051002020D02" pitchFamily="82" charset="0"/>
              </a:rPr>
            </a:br>
            <a:r>
              <a:rPr lang="en-US" b="1" dirty="0">
                <a:solidFill>
                  <a:srgbClr val="FF0000"/>
                </a:solidFill>
                <a:latin typeface="Gabriola" panose="04040605051002020D02" pitchFamily="82" charset="0"/>
              </a:rPr>
              <a:t>DAN</a:t>
            </a:r>
            <a:br>
              <a:rPr lang="en-US" b="1" dirty="0">
                <a:solidFill>
                  <a:srgbClr val="FF0000"/>
                </a:solidFill>
                <a:latin typeface="Gabriola" panose="04040605051002020D02" pitchFamily="82" charset="0"/>
              </a:rPr>
            </a:br>
            <a:r>
              <a:rPr lang="en-US" b="1" dirty="0">
                <a:solidFill>
                  <a:srgbClr val="FF0000"/>
                </a:solidFill>
                <a:latin typeface="Gabriola" panose="04040605051002020D02" pitchFamily="82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3730159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4640B-3B3F-487B-A0D5-D0165A26A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BUKU AJAR</a:t>
            </a:r>
          </a:p>
        </p:txBody>
      </p:sp>
      <p:pic>
        <p:nvPicPr>
          <p:cNvPr id="16386" name="Picture 2" descr="Jual Mitra Wacana Media Buku Ajar Hukum Dagang Buku Akuntansi &amp; Finansial -  Black- White di Seller Mitra Wacana Media - Kab. Bogor, Jawa Barat | Blibli">
            <a:extLst>
              <a:ext uri="{FF2B5EF4-FFF2-40B4-BE49-F238E27FC236}">
                <a16:creationId xmlns:a16="http://schemas.microsoft.com/office/drawing/2014/main" id="{0854DFE6-8D3A-4E40-AE70-52BBD84AA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42" y="627529"/>
            <a:ext cx="5966012" cy="560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612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F9D-08C6-44D7-9D70-5D23E1B5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262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Algerian" panose="04020705040A02060702" pitchFamily="82" charset="0"/>
              </a:rPr>
              <a:t>Langkah </a:t>
            </a:r>
            <a:r>
              <a:rPr lang="en-US" sz="4400" dirty="0" err="1">
                <a:latin typeface="Algerian" panose="04020705040A02060702" pitchFamily="82" charset="0"/>
              </a:rPr>
              <a:t>Membuat</a:t>
            </a:r>
            <a:r>
              <a:rPr lang="en-US" sz="4400" dirty="0">
                <a:latin typeface="Algerian" panose="04020705040A02060702" pitchFamily="82" charset="0"/>
              </a:rPr>
              <a:t> </a:t>
            </a:r>
            <a:r>
              <a:rPr lang="en-US" sz="4400" dirty="0" err="1">
                <a:latin typeface="Algerian" panose="04020705040A02060702" pitchFamily="82" charset="0"/>
              </a:rPr>
              <a:t>Buku</a:t>
            </a:r>
            <a:r>
              <a:rPr lang="en-US" sz="4400" dirty="0">
                <a:latin typeface="Algerian" panose="04020705040A02060702" pitchFamily="82" charset="0"/>
              </a:rPr>
              <a:t> Ajar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519800C-2E00-4752-B72F-9A753DEEAD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2289828"/>
              </p:ext>
            </p:extLst>
          </p:nvPr>
        </p:nvGraphicFramePr>
        <p:xfrm>
          <a:off x="570005" y="1357409"/>
          <a:ext cx="11051989" cy="5247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940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F9D-08C6-44D7-9D70-5D23E1B5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2629"/>
            <a:ext cx="10058400" cy="1371600"/>
          </a:xfrm>
        </p:spPr>
        <p:txBody>
          <a:bodyPr/>
          <a:lstStyle/>
          <a:p>
            <a:pPr algn="ctr"/>
            <a:r>
              <a:rPr lang="en-US" dirty="0" err="1">
                <a:latin typeface="Algerian" panose="04020705040A02060702" pitchFamily="82" charset="0"/>
              </a:rPr>
              <a:t>standar</a:t>
            </a:r>
            <a:r>
              <a:rPr lang="en-US" dirty="0">
                <a:latin typeface="Algerian" panose="04020705040A02060702" pitchFamily="82" charset="0"/>
              </a:rPr>
              <a:t> </a:t>
            </a:r>
            <a:r>
              <a:rPr lang="en-US" dirty="0" err="1">
                <a:latin typeface="Algerian" panose="04020705040A02060702" pitchFamily="82" charset="0"/>
              </a:rPr>
              <a:t>Buku</a:t>
            </a:r>
            <a:r>
              <a:rPr lang="en-US" dirty="0">
                <a:latin typeface="Algerian" panose="04020705040A02060702" pitchFamily="82" charset="0"/>
              </a:rPr>
              <a:t> Ajar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519800C-2E00-4752-B72F-9A753DEEAD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0559792"/>
              </p:ext>
            </p:extLst>
          </p:nvPr>
        </p:nvGraphicFramePr>
        <p:xfrm>
          <a:off x="485587" y="1815352"/>
          <a:ext cx="11186459" cy="4763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0367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6908D-1DD1-44DC-90BD-FA8C2F21B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600" y="3103785"/>
            <a:ext cx="9070848" cy="457200"/>
          </a:xfrm>
        </p:spPr>
        <p:txBody>
          <a:bodyPr/>
          <a:lstStyle/>
          <a:p>
            <a:r>
              <a:rPr lang="en-US" sz="6600" b="1" kern="100" dirty="0" err="1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modul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432984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4640B-3B3F-487B-A0D5-D0165A26A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MODUL</a:t>
            </a:r>
          </a:p>
        </p:txBody>
      </p:sp>
      <p:pic>
        <p:nvPicPr>
          <p:cNvPr id="15362" name="Picture 2" descr="Modul Pembelajaran Jarak Jauh SMP - Direktorat SMP">
            <a:extLst>
              <a:ext uri="{FF2B5EF4-FFF2-40B4-BE49-F238E27FC236}">
                <a16:creationId xmlns:a16="http://schemas.microsoft.com/office/drawing/2014/main" id="{5A39A21F-F74D-4020-A3B2-49554E8C9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28" y="172570"/>
            <a:ext cx="6371144" cy="651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539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F9D-08C6-44D7-9D70-5D23E1B5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262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Algerian" panose="04020705040A02060702" pitchFamily="82" charset="0"/>
              </a:rPr>
              <a:t>Langkah </a:t>
            </a:r>
            <a:r>
              <a:rPr lang="en-US" sz="4400" dirty="0" err="1">
                <a:latin typeface="Algerian" panose="04020705040A02060702" pitchFamily="82" charset="0"/>
              </a:rPr>
              <a:t>Membuat</a:t>
            </a:r>
            <a:r>
              <a:rPr lang="en-US" sz="4400" dirty="0">
                <a:latin typeface="Algerian" panose="04020705040A02060702" pitchFamily="82" charset="0"/>
              </a:rPr>
              <a:t> </a:t>
            </a:r>
            <a:r>
              <a:rPr lang="en-US" sz="4400" dirty="0" err="1">
                <a:latin typeface="Algerian" panose="04020705040A02060702" pitchFamily="82" charset="0"/>
              </a:rPr>
              <a:t>modul</a:t>
            </a:r>
            <a:endParaRPr lang="en-US" sz="4400" dirty="0">
              <a:latin typeface="Algerian" panose="04020705040A02060702" pitchFamily="8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519800C-2E00-4752-B72F-9A753DEEAD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859807"/>
              </p:ext>
            </p:extLst>
          </p:nvPr>
        </p:nvGraphicFramePr>
        <p:xfrm>
          <a:off x="570005" y="1357409"/>
          <a:ext cx="11051989" cy="5247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5464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F9D-08C6-44D7-9D70-5D23E1B5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2629"/>
            <a:ext cx="10058400" cy="1371600"/>
          </a:xfrm>
        </p:spPr>
        <p:txBody>
          <a:bodyPr/>
          <a:lstStyle/>
          <a:p>
            <a:pPr algn="ctr"/>
            <a:r>
              <a:rPr lang="en-US" sz="4400" dirty="0">
                <a:latin typeface="Algerian" panose="04020705040A02060702" pitchFamily="82" charset="0"/>
              </a:rPr>
              <a:t>Format</a:t>
            </a:r>
            <a:r>
              <a:rPr lang="en-US" dirty="0">
                <a:latin typeface="Algerian" panose="04020705040A02060702" pitchFamily="82" charset="0"/>
              </a:rPr>
              <a:t> </a:t>
            </a:r>
            <a:r>
              <a:rPr lang="en-US" dirty="0" err="1">
                <a:latin typeface="Algerian" panose="04020705040A02060702" pitchFamily="82" charset="0"/>
              </a:rPr>
              <a:t>modul</a:t>
            </a:r>
            <a:endParaRPr lang="en-US" dirty="0">
              <a:latin typeface="Algerian" panose="04020705040A02060702" pitchFamily="8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519800C-2E00-4752-B72F-9A753DEEAD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5082916"/>
              </p:ext>
            </p:extLst>
          </p:nvPr>
        </p:nvGraphicFramePr>
        <p:xfrm>
          <a:off x="485587" y="1815352"/>
          <a:ext cx="11186459" cy="4763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9034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401</TotalTime>
  <Words>699</Words>
  <Application>Microsoft Office PowerPoint</Application>
  <PresentationFormat>Widescreen</PresentationFormat>
  <Paragraphs>108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Algerian</vt:lpstr>
      <vt:lpstr>Arial</vt:lpstr>
      <vt:lpstr>Arial Black</vt:lpstr>
      <vt:lpstr>Calibri</vt:lpstr>
      <vt:lpstr>Century Gothic</vt:lpstr>
      <vt:lpstr>Gabriola</vt:lpstr>
      <vt:lpstr>Garamond</vt:lpstr>
      <vt:lpstr>Savon</vt:lpstr>
      <vt:lpstr>Paintbrush Picture</vt:lpstr>
      <vt:lpstr>Tahapan merancang dan mengevaluasi bahan ajar cetak  PENGEMBANGAN BAHAN AJAR CETAK</vt:lpstr>
      <vt:lpstr>BUKU AJAR</vt:lpstr>
      <vt:lpstr>BUKU AJAR</vt:lpstr>
      <vt:lpstr>Langkah Membuat Buku Ajar</vt:lpstr>
      <vt:lpstr>standar Buku Ajar</vt:lpstr>
      <vt:lpstr>modul</vt:lpstr>
      <vt:lpstr>MODUL</vt:lpstr>
      <vt:lpstr>Langkah Membuat modul</vt:lpstr>
      <vt:lpstr>Format modul</vt:lpstr>
      <vt:lpstr>handout</vt:lpstr>
      <vt:lpstr>HANDOUT</vt:lpstr>
      <vt:lpstr>karakteristik HANDOUT</vt:lpstr>
      <vt:lpstr>Langkah Membuat HANDOUT</vt:lpstr>
      <vt:lpstr>LKS (lembar kerja siswa)</vt:lpstr>
      <vt:lpstr>LKS</vt:lpstr>
      <vt:lpstr>KOMPONEN LKS</vt:lpstr>
      <vt:lpstr>BROSUR</vt:lpstr>
      <vt:lpstr>BROSUR</vt:lpstr>
      <vt:lpstr>LANGKAH MEMBUAT BROSUR</vt:lpstr>
      <vt:lpstr>WALLCHART</vt:lpstr>
      <vt:lpstr>WALLCHART</vt:lpstr>
      <vt:lpstr>LANGKAH PEMBUATAN WALLCHART</vt:lpstr>
      <vt:lpstr>Paper (koran/majalah)</vt:lpstr>
      <vt:lpstr>PAPER KORAN/ MAJALAH</vt:lpstr>
      <vt:lpstr>Langkah membuat paper MAJALAH/KORAN</vt:lpstr>
      <vt:lpstr>SEKIAN DAN 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Tahapan merancang dan mengevaluasi bahan ajar cetak  PENGEMBANGAN BAHAN AJAR CETAK</dc:title>
  <dc:creator>Yeni Raini</dc:creator>
  <cp:lastModifiedBy>Yeni Raini</cp:lastModifiedBy>
  <cp:revision>49</cp:revision>
  <dcterms:created xsi:type="dcterms:W3CDTF">2022-03-25T06:02:33Z</dcterms:created>
  <dcterms:modified xsi:type="dcterms:W3CDTF">2022-03-25T12:44:21Z</dcterms:modified>
</cp:coreProperties>
</file>