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5" r:id="rId4"/>
    <p:sldMasterId id="2147483697" r:id="rId5"/>
    <p:sldMasterId id="2147483710" r:id="rId6"/>
    <p:sldMasterId id="2147483722" r:id="rId7"/>
  </p:sldMasterIdLst>
  <p:notesMasterIdLst>
    <p:notesMasterId r:id="rId18"/>
  </p:notesMasterIdLst>
  <p:sldIdLst>
    <p:sldId id="357" r:id="rId8"/>
    <p:sldId id="264" r:id="rId9"/>
    <p:sldId id="268" r:id="rId10"/>
    <p:sldId id="282" r:id="rId11"/>
    <p:sldId id="283" r:id="rId12"/>
    <p:sldId id="286" r:id="rId13"/>
    <p:sldId id="285" r:id="rId14"/>
    <p:sldId id="284" r:id="rId15"/>
    <p:sldId id="287" r:id="rId16"/>
    <p:sldId id="28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hyperlink" Target="file:///D:\bahan%20ajar%20PLPG%202017\contoh%20pencemaran.pptx" TargetMode="External"/><Relationship Id="rId1" Type="http://schemas.openxmlformats.org/officeDocument/2006/relationships/hyperlink" Target="file:///D:\bahan%20ajar%20PLPG%202017\kerusakan%20hutan.flv.mp4" TargetMode="Externa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hyperlink" Target="file:///D:\bahan%20ajar%20PLPG%202017\contoh%20pencemaran.pptx" TargetMode="External"/><Relationship Id="rId1" Type="http://schemas.openxmlformats.org/officeDocument/2006/relationships/hyperlink" Target="file:///D:\bahan%20ajar%20PLPG%202017\kerusakan%20hutan.flv.mp4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49325B-4987-4A29-B0E5-55FE6FAAA06D}" type="doc">
      <dgm:prSet loTypeId="urn:microsoft.com/office/officeart/2005/8/layout/cycle4#1" loCatId="cycle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8B169CD-E707-4072-B4A3-198DAA55B61E}">
      <dgm:prSet phldrT="[Text]" phldr="1"/>
      <dgm:spPr/>
      <dgm:t>
        <a:bodyPr/>
        <a:lstStyle/>
        <a:p>
          <a:endParaRPr lang="en-US"/>
        </a:p>
      </dgm:t>
    </dgm:pt>
    <dgm:pt modelId="{720852B3-A517-46CD-9E00-703C03C7FE8D}" type="parTrans" cxnId="{E8C9E3A7-49CB-4F2E-B8AC-24111708F55C}">
      <dgm:prSet/>
      <dgm:spPr/>
      <dgm:t>
        <a:bodyPr/>
        <a:lstStyle/>
        <a:p>
          <a:endParaRPr lang="en-US"/>
        </a:p>
      </dgm:t>
    </dgm:pt>
    <dgm:pt modelId="{5E86AB81-D46B-4C06-A521-27BB320BF0F9}" type="sibTrans" cxnId="{E8C9E3A7-49CB-4F2E-B8AC-24111708F55C}">
      <dgm:prSet/>
      <dgm:spPr/>
      <dgm:t>
        <a:bodyPr/>
        <a:lstStyle/>
        <a:p>
          <a:endParaRPr lang="en-US"/>
        </a:p>
      </dgm:t>
    </dgm:pt>
    <dgm:pt modelId="{D55C1F16-F870-407F-B6EB-375EBB948145}">
      <dgm:prSet phldrT="[Text]" custT="1"/>
      <dgm:spPr/>
      <dgm:t>
        <a:bodyPr anchor="t"/>
        <a:lstStyle/>
        <a:p>
          <a:pPr algn="ctr"/>
          <a:r>
            <a:rPr lang="en-US" sz="1400" dirty="0" err="1"/>
            <a:t>Waktunya</a:t>
          </a:r>
          <a:endParaRPr lang="en-US" sz="1400" dirty="0"/>
        </a:p>
      </dgm:t>
    </dgm:pt>
    <dgm:pt modelId="{8999F9D2-114C-4EA7-8790-DFDA68219A28}" type="parTrans" cxnId="{ED06B819-AD1C-4C94-930E-32DD89BB953F}">
      <dgm:prSet/>
      <dgm:spPr/>
      <dgm:t>
        <a:bodyPr/>
        <a:lstStyle/>
        <a:p>
          <a:endParaRPr lang="en-US"/>
        </a:p>
      </dgm:t>
    </dgm:pt>
    <dgm:pt modelId="{CB31097D-981B-44B2-91D2-99188F6E2A5A}" type="sibTrans" cxnId="{ED06B819-AD1C-4C94-930E-32DD89BB953F}">
      <dgm:prSet/>
      <dgm:spPr/>
      <dgm:t>
        <a:bodyPr/>
        <a:lstStyle/>
        <a:p>
          <a:endParaRPr lang="en-US"/>
        </a:p>
      </dgm:t>
    </dgm:pt>
    <dgm:pt modelId="{6F2C10CE-33FF-4268-9526-6E864824B053}">
      <dgm:prSet phldrT="[Text]" phldr="1"/>
      <dgm:spPr/>
      <dgm:t>
        <a:bodyPr/>
        <a:lstStyle/>
        <a:p>
          <a:endParaRPr lang="en-US"/>
        </a:p>
      </dgm:t>
    </dgm:pt>
    <dgm:pt modelId="{243AD128-B520-4256-8412-B8F3864B0BA9}" type="sibTrans" cxnId="{A1B2F0EC-4211-45E0-AE3D-CA92033CF8BF}">
      <dgm:prSet/>
      <dgm:spPr/>
      <dgm:t>
        <a:bodyPr/>
        <a:lstStyle/>
        <a:p>
          <a:endParaRPr lang="en-US"/>
        </a:p>
      </dgm:t>
    </dgm:pt>
    <dgm:pt modelId="{5F2D8FB3-EB9E-43F6-8746-1B975CB03546}" type="parTrans" cxnId="{A1B2F0EC-4211-45E0-AE3D-CA92033CF8BF}">
      <dgm:prSet/>
      <dgm:spPr/>
      <dgm:t>
        <a:bodyPr/>
        <a:lstStyle/>
        <a:p>
          <a:endParaRPr lang="en-US"/>
        </a:p>
      </dgm:t>
    </dgm:pt>
    <dgm:pt modelId="{177FC212-64E8-46CC-93B7-DC6C2E467642}">
      <dgm:prSet phldrT="[Text]" custT="1"/>
      <dgm:spPr/>
      <dgm:t>
        <a:bodyPr anchor="t"/>
        <a:lstStyle/>
        <a:p>
          <a:r>
            <a:rPr lang="en-US" sz="1400" dirty="0" err="1"/>
            <a:t>Subjeknya</a:t>
          </a:r>
          <a:endParaRPr lang="en-US" sz="1400" dirty="0"/>
        </a:p>
      </dgm:t>
    </dgm:pt>
    <dgm:pt modelId="{80866313-476C-4642-849F-D0A8EC2A5044}" type="sibTrans" cxnId="{425E0B97-C15C-4689-AB35-4A40781B582E}">
      <dgm:prSet/>
      <dgm:spPr/>
      <dgm:t>
        <a:bodyPr/>
        <a:lstStyle/>
        <a:p>
          <a:endParaRPr lang="en-US"/>
        </a:p>
      </dgm:t>
    </dgm:pt>
    <dgm:pt modelId="{D33C98AC-036F-4CDE-B2A2-D5AFC3210C71}" type="parTrans" cxnId="{425E0B97-C15C-4689-AB35-4A40781B582E}">
      <dgm:prSet/>
      <dgm:spPr/>
      <dgm:t>
        <a:bodyPr/>
        <a:lstStyle/>
        <a:p>
          <a:endParaRPr lang="en-US"/>
        </a:p>
      </dgm:t>
    </dgm:pt>
    <dgm:pt modelId="{240A2052-AF1C-4726-8E2E-78D95BA69C6D}">
      <dgm:prSet phldrT="[Text]" phldr="1"/>
      <dgm:spPr/>
      <dgm:t>
        <a:bodyPr/>
        <a:lstStyle/>
        <a:p>
          <a:endParaRPr lang="en-US"/>
        </a:p>
      </dgm:t>
    </dgm:pt>
    <dgm:pt modelId="{928EA4F6-2789-455E-83E8-31C17C7E080F}" type="sibTrans" cxnId="{72739ED3-9DBE-4EB9-8786-D012765988CE}">
      <dgm:prSet/>
      <dgm:spPr/>
      <dgm:t>
        <a:bodyPr/>
        <a:lstStyle/>
        <a:p>
          <a:endParaRPr lang="en-US"/>
        </a:p>
      </dgm:t>
    </dgm:pt>
    <dgm:pt modelId="{C345A9C2-B1F9-4684-8306-E0F30F238F41}" type="parTrans" cxnId="{72739ED3-9DBE-4EB9-8786-D012765988CE}">
      <dgm:prSet/>
      <dgm:spPr/>
      <dgm:t>
        <a:bodyPr/>
        <a:lstStyle/>
        <a:p>
          <a:endParaRPr lang="en-US"/>
        </a:p>
      </dgm:t>
    </dgm:pt>
    <dgm:pt modelId="{9639005C-1DF4-4D3D-BDD7-F964B46C84C5}">
      <dgm:prSet phldrT="[Text]" custT="1"/>
      <dgm:spPr/>
      <dgm:t>
        <a:bodyPr anchor="ctr"/>
        <a:lstStyle/>
        <a:p>
          <a:pPr marL="0" indent="0" algn="ctr" rtl="0"/>
          <a:r>
            <a:rPr lang="en-US" sz="1400" dirty="0" err="1"/>
            <a:t>Sifatnya</a:t>
          </a:r>
          <a:endParaRPr lang="en-US" sz="1400" dirty="0"/>
        </a:p>
      </dgm:t>
    </dgm:pt>
    <dgm:pt modelId="{9CC4BA94-6136-4A5E-AA27-E2E3C6CFDC74}" type="sibTrans" cxnId="{A86BE352-4176-4B53-A289-0940D1B4E29A}">
      <dgm:prSet/>
      <dgm:spPr/>
      <dgm:t>
        <a:bodyPr/>
        <a:lstStyle/>
        <a:p>
          <a:endParaRPr lang="en-US"/>
        </a:p>
      </dgm:t>
    </dgm:pt>
    <dgm:pt modelId="{4A7E0C9E-36AA-4906-9230-D6ADEC268CA3}" type="parTrans" cxnId="{A86BE352-4176-4B53-A289-0940D1B4E29A}">
      <dgm:prSet/>
      <dgm:spPr/>
      <dgm:t>
        <a:bodyPr/>
        <a:lstStyle/>
        <a:p>
          <a:endParaRPr lang="en-US"/>
        </a:p>
      </dgm:t>
    </dgm:pt>
    <dgm:pt modelId="{2FBEAD4E-E9E7-4B42-A0D9-B6736C733B42}">
      <dgm:prSet phldrT="[Text]" phldr="1"/>
      <dgm:spPr/>
      <dgm:t>
        <a:bodyPr/>
        <a:lstStyle/>
        <a:p>
          <a:endParaRPr lang="en-US"/>
        </a:p>
      </dgm:t>
    </dgm:pt>
    <dgm:pt modelId="{62CE0F67-17D0-44BD-B5D9-F97F3E0F19E5}" type="sibTrans" cxnId="{A0CECE2C-15BB-43E0-A48F-F7ED80245B91}">
      <dgm:prSet/>
      <dgm:spPr/>
      <dgm:t>
        <a:bodyPr/>
        <a:lstStyle/>
        <a:p>
          <a:endParaRPr lang="en-US"/>
        </a:p>
      </dgm:t>
    </dgm:pt>
    <dgm:pt modelId="{B99156CF-5D63-4A22-A01E-13427649B8C7}" type="parTrans" cxnId="{A0CECE2C-15BB-43E0-A48F-F7ED80245B91}">
      <dgm:prSet/>
      <dgm:spPr/>
      <dgm:t>
        <a:bodyPr/>
        <a:lstStyle/>
        <a:p>
          <a:endParaRPr lang="en-US"/>
        </a:p>
      </dgm:t>
    </dgm:pt>
    <dgm:pt modelId="{EBB6533F-84DC-4179-9E34-C9310E3F46D3}">
      <dgm:prSet phldrT="[Text]" custT="1"/>
      <dgm:spPr/>
      <dgm:t>
        <a:bodyPr anchor="ctr"/>
        <a:lstStyle/>
        <a:p>
          <a:pPr algn="ctr"/>
          <a:r>
            <a:rPr lang="en-US" sz="1400" dirty="0" err="1"/>
            <a:t>Intensitasnya</a:t>
          </a:r>
          <a:endParaRPr lang="en-US" sz="1400" dirty="0"/>
        </a:p>
      </dgm:t>
    </dgm:pt>
    <dgm:pt modelId="{C6616251-1D1E-497B-808B-5AC33A8A8956}" type="sibTrans" cxnId="{2D9D8CD2-6970-4977-ABE0-4EE11CAD045E}">
      <dgm:prSet/>
      <dgm:spPr/>
      <dgm:t>
        <a:bodyPr/>
        <a:lstStyle/>
        <a:p>
          <a:endParaRPr lang="en-US"/>
        </a:p>
      </dgm:t>
    </dgm:pt>
    <dgm:pt modelId="{333CB163-5B48-41F3-8526-A6E23AA480D1}" type="parTrans" cxnId="{2D9D8CD2-6970-4977-ABE0-4EE11CAD045E}">
      <dgm:prSet/>
      <dgm:spPr/>
      <dgm:t>
        <a:bodyPr/>
        <a:lstStyle/>
        <a:p>
          <a:endParaRPr lang="en-US"/>
        </a:p>
      </dgm:t>
    </dgm:pt>
    <dgm:pt modelId="{F3284A2F-BC83-4308-A537-F0BB4FCD9631}" type="pres">
      <dgm:prSet presAssocID="{9D49325B-4987-4A29-B0E5-55FE6FAAA06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07887EA6-F2EF-45C0-AF19-D5854E92F388}" type="pres">
      <dgm:prSet presAssocID="{9D49325B-4987-4A29-B0E5-55FE6FAAA06D}" presName="children" presStyleCnt="0"/>
      <dgm:spPr/>
    </dgm:pt>
    <dgm:pt modelId="{E89F7B79-1223-4B0A-96CD-5EF0FBFA10A7}" type="pres">
      <dgm:prSet presAssocID="{9D49325B-4987-4A29-B0E5-55FE6FAAA06D}" presName="child1group" presStyleCnt="0"/>
      <dgm:spPr/>
    </dgm:pt>
    <dgm:pt modelId="{4E54B3FC-8EC0-4B6E-98B0-52B909446430}" type="pres">
      <dgm:prSet presAssocID="{9D49325B-4987-4A29-B0E5-55FE6FAAA06D}" presName="child1" presStyleLbl="bgAcc1" presStyleIdx="0" presStyleCnt="4" custScaleY="64796" custLinFactNeighborX="6483" custLinFactNeighborY="16480"/>
      <dgm:spPr/>
    </dgm:pt>
    <dgm:pt modelId="{9FF3521D-CA00-4E86-B0C0-41D379D576C7}" type="pres">
      <dgm:prSet presAssocID="{9D49325B-4987-4A29-B0E5-55FE6FAAA06D}" presName="child1Text" presStyleLbl="bgAcc1" presStyleIdx="0" presStyleCnt="4">
        <dgm:presLayoutVars>
          <dgm:bulletEnabled val="1"/>
        </dgm:presLayoutVars>
      </dgm:prSet>
      <dgm:spPr/>
    </dgm:pt>
    <dgm:pt modelId="{5B7790E5-5586-4E75-B649-2D42ADC3CA62}" type="pres">
      <dgm:prSet presAssocID="{9D49325B-4987-4A29-B0E5-55FE6FAAA06D}" presName="child2group" presStyleCnt="0"/>
      <dgm:spPr/>
    </dgm:pt>
    <dgm:pt modelId="{F7B37AFD-BE74-4EC7-A865-9151493652D9}" type="pres">
      <dgm:prSet presAssocID="{9D49325B-4987-4A29-B0E5-55FE6FAAA06D}" presName="child2" presStyleLbl="bgAcc1" presStyleIdx="1" presStyleCnt="4" custScaleX="116768" custScaleY="64796" custLinFactNeighborX="1160" custLinFactNeighborY="16480"/>
      <dgm:spPr/>
    </dgm:pt>
    <dgm:pt modelId="{AC7A74E5-867A-4BA0-A025-9702C0680E1F}" type="pres">
      <dgm:prSet presAssocID="{9D49325B-4987-4A29-B0E5-55FE6FAAA06D}" presName="child2Text" presStyleLbl="bgAcc1" presStyleIdx="1" presStyleCnt="4">
        <dgm:presLayoutVars>
          <dgm:bulletEnabled val="1"/>
        </dgm:presLayoutVars>
      </dgm:prSet>
      <dgm:spPr/>
    </dgm:pt>
    <dgm:pt modelId="{BCCB3E26-BB85-4F12-A426-587EFB7EB82E}" type="pres">
      <dgm:prSet presAssocID="{9D49325B-4987-4A29-B0E5-55FE6FAAA06D}" presName="child3group" presStyleCnt="0"/>
      <dgm:spPr/>
    </dgm:pt>
    <dgm:pt modelId="{18C8C94D-454B-4F88-8668-3678D36C7DB7}" type="pres">
      <dgm:prSet presAssocID="{9D49325B-4987-4A29-B0E5-55FE6FAAA06D}" presName="child3" presStyleLbl="bgAcc1" presStyleIdx="2" presStyleCnt="4" custScaleX="109699" custScaleY="63571" custLinFactNeighborX="4742" custLinFactNeighborY="-14132"/>
      <dgm:spPr/>
    </dgm:pt>
    <dgm:pt modelId="{E9FE7CB2-6344-4535-86A9-D4C738424FDB}" type="pres">
      <dgm:prSet presAssocID="{9D49325B-4987-4A29-B0E5-55FE6FAAA06D}" presName="child3Text" presStyleLbl="bgAcc1" presStyleIdx="2" presStyleCnt="4">
        <dgm:presLayoutVars>
          <dgm:bulletEnabled val="1"/>
        </dgm:presLayoutVars>
      </dgm:prSet>
      <dgm:spPr/>
    </dgm:pt>
    <dgm:pt modelId="{2C8831C6-B7BC-40C7-8E41-A4FDD9C2BD28}" type="pres">
      <dgm:prSet presAssocID="{9D49325B-4987-4A29-B0E5-55FE6FAAA06D}" presName="child4group" presStyleCnt="0"/>
      <dgm:spPr/>
    </dgm:pt>
    <dgm:pt modelId="{91857599-73DF-4F1D-BED7-554EB9D874D2}" type="pres">
      <dgm:prSet presAssocID="{9D49325B-4987-4A29-B0E5-55FE6FAAA06D}" presName="child4" presStyleLbl="bgAcc1" presStyleIdx="3" presStyleCnt="4" custScaleX="100000" custScaleY="63571" custLinFactNeighborX="6117" custLinFactNeighborY="-14132"/>
      <dgm:spPr/>
    </dgm:pt>
    <dgm:pt modelId="{A2FC6D44-DE0D-479D-B93F-B57A05266DBA}" type="pres">
      <dgm:prSet presAssocID="{9D49325B-4987-4A29-B0E5-55FE6FAAA06D}" presName="child4Text" presStyleLbl="bgAcc1" presStyleIdx="3" presStyleCnt="4">
        <dgm:presLayoutVars>
          <dgm:bulletEnabled val="1"/>
        </dgm:presLayoutVars>
      </dgm:prSet>
      <dgm:spPr/>
    </dgm:pt>
    <dgm:pt modelId="{1FAA152B-6FFE-47BB-A02D-DFCD6627FF76}" type="pres">
      <dgm:prSet presAssocID="{9D49325B-4987-4A29-B0E5-55FE6FAAA06D}" presName="childPlaceholder" presStyleCnt="0"/>
      <dgm:spPr/>
    </dgm:pt>
    <dgm:pt modelId="{91711F3F-A0DE-4D2C-9538-5173F08B55BC}" type="pres">
      <dgm:prSet presAssocID="{9D49325B-4987-4A29-B0E5-55FE6FAAA06D}" presName="circle" presStyleCnt="0"/>
      <dgm:spPr/>
    </dgm:pt>
    <dgm:pt modelId="{D57E9E88-A99B-44AA-BEC7-57884F01570A}" type="pres">
      <dgm:prSet presAssocID="{9D49325B-4987-4A29-B0E5-55FE6FAAA06D}" presName="quadrant1" presStyleLbl="node1" presStyleIdx="0" presStyleCnt="4" custScaleX="63177" custScaleY="78518">
        <dgm:presLayoutVars>
          <dgm:chMax val="1"/>
          <dgm:bulletEnabled val="1"/>
        </dgm:presLayoutVars>
      </dgm:prSet>
      <dgm:spPr/>
    </dgm:pt>
    <dgm:pt modelId="{FB134E23-50BD-463B-8EA9-1645273E70A9}" type="pres">
      <dgm:prSet presAssocID="{9D49325B-4987-4A29-B0E5-55FE6FAAA06D}" presName="quadrant2" presStyleLbl="node1" presStyleIdx="1" presStyleCnt="4" custScaleX="63177" custScaleY="78518">
        <dgm:presLayoutVars>
          <dgm:chMax val="1"/>
          <dgm:bulletEnabled val="1"/>
        </dgm:presLayoutVars>
      </dgm:prSet>
      <dgm:spPr/>
    </dgm:pt>
    <dgm:pt modelId="{6A528785-749F-450C-9501-C3BECC0FCA5D}" type="pres">
      <dgm:prSet presAssocID="{9D49325B-4987-4A29-B0E5-55FE6FAAA06D}" presName="quadrant3" presStyleLbl="node1" presStyleIdx="2" presStyleCnt="4" custScaleX="63177" custScaleY="78518">
        <dgm:presLayoutVars>
          <dgm:chMax val="1"/>
          <dgm:bulletEnabled val="1"/>
        </dgm:presLayoutVars>
      </dgm:prSet>
      <dgm:spPr/>
    </dgm:pt>
    <dgm:pt modelId="{7E824DBF-7946-47C9-AE09-04399B6519E1}" type="pres">
      <dgm:prSet presAssocID="{9D49325B-4987-4A29-B0E5-55FE6FAAA06D}" presName="quadrant4" presStyleLbl="node1" presStyleIdx="3" presStyleCnt="4" custScaleX="63177" custScaleY="78518">
        <dgm:presLayoutVars>
          <dgm:chMax val="1"/>
          <dgm:bulletEnabled val="1"/>
        </dgm:presLayoutVars>
      </dgm:prSet>
      <dgm:spPr/>
    </dgm:pt>
    <dgm:pt modelId="{2EC6D7E1-DFCD-4B88-B97C-412FB2D25FEE}" type="pres">
      <dgm:prSet presAssocID="{9D49325B-4987-4A29-B0E5-55FE6FAAA06D}" presName="quadrantPlaceholder" presStyleCnt="0"/>
      <dgm:spPr/>
    </dgm:pt>
    <dgm:pt modelId="{48F8AAF3-9400-4B15-B67B-D491CF647C90}" type="pres">
      <dgm:prSet presAssocID="{9D49325B-4987-4A29-B0E5-55FE6FAAA06D}" presName="center1" presStyleLbl="fgShp" presStyleIdx="0" presStyleCnt="2"/>
      <dgm:spPr/>
    </dgm:pt>
    <dgm:pt modelId="{46D1C15B-3E3C-4079-917D-75E304A5E9BA}" type="pres">
      <dgm:prSet presAssocID="{9D49325B-4987-4A29-B0E5-55FE6FAAA06D}" presName="center2" presStyleLbl="fgShp" presStyleIdx="1" presStyleCnt="2"/>
      <dgm:spPr/>
    </dgm:pt>
  </dgm:ptLst>
  <dgm:cxnLst>
    <dgm:cxn modelId="{ED06B819-AD1C-4C94-930E-32DD89BB953F}" srcId="{6F2C10CE-33FF-4268-9526-6E864824B053}" destId="{D55C1F16-F870-407F-B6EB-375EBB948145}" srcOrd="0" destOrd="0" parTransId="{8999F9D2-114C-4EA7-8790-DFDA68219A28}" sibTransId="{CB31097D-981B-44B2-91D2-99188F6E2A5A}"/>
    <dgm:cxn modelId="{191AC727-14BE-4390-ADFC-66BCE05E65A2}" type="presOf" srcId="{9D49325B-4987-4A29-B0E5-55FE6FAAA06D}" destId="{F3284A2F-BC83-4308-A537-F0BB4FCD9631}" srcOrd="0" destOrd="0" presId="urn:microsoft.com/office/officeart/2005/8/layout/cycle4#1"/>
    <dgm:cxn modelId="{A0CECE2C-15BB-43E0-A48F-F7ED80245B91}" srcId="{9D49325B-4987-4A29-B0E5-55FE6FAAA06D}" destId="{2FBEAD4E-E9E7-4B42-A0D9-B6736C733B42}" srcOrd="1" destOrd="0" parTransId="{B99156CF-5D63-4A22-A01E-13427649B8C7}" sibTransId="{62CE0F67-17D0-44BD-B5D9-F97F3E0F19E5}"/>
    <dgm:cxn modelId="{CABC0B60-263A-4D64-93ED-94EDB2410678}" type="presOf" srcId="{240A2052-AF1C-4726-8E2E-78D95BA69C6D}" destId="{6A528785-749F-450C-9501-C3BECC0FCA5D}" srcOrd="0" destOrd="0" presId="urn:microsoft.com/office/officeart/2005/8/layout/cycle4#1"/>
    <dgm:cxn modelId="{A454BE64-0D4C-481D-88EC-7A282B6E3A22}" type="presOf" srcId="{88B169CD-E707-4072-B4A3-198DAA55B61E}" destId="{D57E9E88-A99B-44AA-BEC7-57884F01570A}" srcOrd="0" destOrd="0" presId="urn:microsoft.com/office/officeart/2005/8/layout/cycle4#1"/>
    <dgm:cxn modelId="{C89EB86C-CF8B-41B9-A5A4-98223DE0F052}" type="presOf" srcId="{EBB6533F-84DC-4179-9E34-C9310E3F46D3}" destId="{4E54B3FC-8EC0-4B6E-98B0-52B909446430}" srcOrd="0" destOrd="0" presId="urn:microsoft.com/office/officeart/2005/8/layout/cycle4#1"/>
    <dgm:cxn modelId="{A86BE352-4176-4B53-A289-0940D1B4E29A}" srcId="{2FBEAD4E-E9E7-4B42-A0D9-B6736C733B42}" destId="{9639005C-1DF4-4D3D-BDD7-F964B46C84C5}" srcOrd="0" destOrd="0" parTransId="{4A7E0C9E-36AA-4906-9230-D6ADEC268CA3}" sibTransId="{9CC4BA94-6136-4A5E-AA27-E2E3C6CFDC74}"/>
    <dgm:cxn modelId="{2A38F993-338A-4DAA-BAB8-F0859009D74A}" type="presOf" srcId="{6F2C10CE-33FF-4268-9526-6E864824B053}" destId="{7E824DBF-7946-47C9-AE09-04399B6519E1}" srcOrd="0" destOrd="0" presId="urn:microsoft.com/office/officeart/2005/8/layout/cycle4#1"/>
    <dgm:cxn modelId="{D3537C95-EA56-4DAA-B8CF-E6542C7C9192}" type="presOf" srcId="{177FC212-64E8-46CC-93B7-DC6C2E467642}" destId="{E9FE7CB2-6344-4535-86A9-D4C738424FDB}" srcOrd="1" destOrd="0" presId="urn:microsoft.com/office/officeart/2005/8/layout/cycle4#1"/>
    <dgm:cxn modelId="{425E0B97-C15C-4689-AB35-4A40781B582E}" srcId="{240A2052-AF1C-4726-8E2E-78D95BA69C6D}" destId="{177FC212-64E8-46CC-93B7-DC6C2E467642}" srcOrd="0" destOrd="0" parTransId="{D33C98AC-036F-4CDE-B2A2-D5AFC3210C71}" sibTransId="{80866313-476C-4642-849F-D0A8EC2A5044}"/>
    <dgm:cxn modelId="{802DDB97-22C2-440C-8FBF-D34D8CB490A9}" type="presOf" srcId="{D55C1F16-F870-407F-B6EB-375EBB948145}" destId="{A2FC6D44-DE0D-479D-B93F-B57A05266DBA}" srcOrd="1" destOrd="0" presId="urn:microsoft.com/office/officeart/2005/8/layout/cycle4#1"/>
    <dgm:cxn modelId="{823F0B9B-959F-49BD-BB02-00E90A110A96}" type="presOf" srcId="{2FBEAD4E-E9E7-4B42-A0D9-B6736C733B42}" destId="{FB134E23-50BD-463B-8EA9-1645273E70A9}" srcOrd="0" destOrd="0" presId="urn:microsoft.com/office/officeart/2005/8/layout/cycle4#1"/>
    <dgm:cxn modelId="{E8C9E3A7-49CB-4F2E-B8AC-24111708F55C}" srcId="{9D49325B-4987-4A29-B0E5-55FE6FAAA06D}" destId="{88B169CD-E707-4072-B4A3-198DAA55B61E}" srcOrd="0" destOrd="0" parTransId="{720852B3-A517-46CD-9E00-703C03C7FE8D}" sibTransId="{5E86AB81-D46B-4C06-A521-27BB320BF0F9}"/>
    <dgm:cxn modelId="{BB656FBE-7918-443B-8D54-5D314751FEE2}" type="presOf" srcId="{D55C1F16-F870-407F-B6EB-375EBB948145}" destId="{91857599-73DF-4F1D-BED7-554EB9D874D2}" srcOrd="0" destOrd="0" presId="urn:microsoft.com/office/officeart/2005/8/layout/cycle4#1"/>
    <dgm:cxn modelId="{F7FA0BC2-3F40-4CCE-BBF9-338735F29749}" type="presOf" srcId="{177FC212-64E8-46CC-93B7-DC6C2E467642}" destId="{18C8C94D-454B-4F88-8668-3678D36C7DB7}" srcOrd="0" destOrd="0" presId="urn:microsoft.com/office/officeart/2005/8/layout/cycle4#1"/>
    <dgm:cxn modelId="{2D9D8CD2-6970-4977-ABE0-4EE11CAD045E}" srcId="{88B169CD-E707-4072-B4A3-198DAA55B61E}" destId="{EBB6533F-84DC-4179-9E34-C9310E3F46D3}" srcOrd="0" destOrd="0" parTransId="{333CB163-5B48-41F3-8526-A6E23AA480D1}" sibTransId="{C6616251-1D1E-497B-808B-5AC33A8A8956}"/>
    <dgm:cxn modelId="{72739ED3-9DBE-4EB9-8786-D012765988CE}" srcId="{9D49325B-4987-4A29-B0E5-55FE6FAAA06D}" destId="{240A2052-AF1C-4726-8E2E-78D95BA69C6D}" srcOrd="2" destOrd="0" parTransId="{C345A9C2-B1F9-4684-8306-E0F30F238F41}" sibTransId="{928EA4F6-2789-455E-83E8-31C17C7E080F}"/>
    <dgm:cxn modelId="{4DEBFBE9-2DC8-4CBC-9862-C4AA9413B2BD}" type="presOf" srcId="{EBB6533F-84DC-4179-9E34-C9310E3F46D3}" destId="{9FF3521D-CA00-4E86-B0C0-41D379D576C7}" srcOrd="1" destOrd="0" presId="urn:microsoft.com/office/officeart/2005/8/layout/cycle4#1"/>
    <dgm:cxn modelId="{A1B2F0EC-4211-45E0-AE3D-CA92033CF8BF}" srcId="{9D49325B-4987-4A29-B0E5-55FE6FAAA06D}" destId="{6F2C10CE-33FF-4268-9526-6E864824B053}" srcOrd="3" destOrd="0" parTransId="{5F2D8FB3-EB9E-43F6-8746-1B975CB03546}" sibTransId="{243AD128-B520-4256-8412-B8F3864B0BA9}"/>
    <dgm:cxn modelId="{A6D458F1-CF0E-443B-A4F9-FA544DFE830D}" type="presOf" srcId="{9639005C-1DF4-4D3D-BDD7-F964B46C84C5}" destId="{AC7A74E5-867A-4BA0-A025-9702C0680E1F}" srcOrd="1" destOrd="0" presId="urn:microsoft.com/office/officeart/2005/8/layout/cycle4#1"/>
    <dgm:cxn modelId="{8612E1FF-388D-42BB-AFE8-62C1ADEF48DE}" type="presOf" srcId="{9639005C-1DF4-4D3D-BDD7-F964B46C84C5}" destId="{F7B37AFD-BE74-4EC7-A865-9151493652D9}" srcOrd="0" destOrd="0" presId="urn:microsoft.com/office/officeart/2005/8/layout/cycle4#1"/>
    <dgm:cxn modelId="{BB52B341-75D3-4B17-82C2-798B197115DB}" type="presParOf" srcId="{F3284A2F-BC83-4308-A537-F0BB4FCD9631}" destId="{07887EA6-F2EF-45C0-AF19-D5854E92F388}" srcOrd="0" destOrd="0" presId="urn:microsoft.com/office/officeart/2005/8/layout/cycle4#1"/>
    <dgm:cxn modelId="{076463DD-3450-42B1-A87A-2FCB59784555}" type="presParOf" srcId="{07887EA6-F2EF-45C0-AF19-D5854E92F388}" destId="{E89F7B79-1223-4B0A-96CD-5EF0FBFA10A7}" srcOrd="0" destOrd="0" presId="urn:microsoft.com/office/officeart/2005/8/layout/cycle4#1"/>
    <dgm:cxn modelId="{26F055A1-E8DF-4038-B030-087BDD9758D3}" type="presParOf" srcId="{E89F7B79-1223-4B0A-96CD-5EF0FBFA10A7}" destId="{4E54B3FC-8EC0-4B6E-98B0-52B909446430}" srcOrd="0" destOrd="0" presId="urn:microsoft.com/office/officeart/2005/8/layout/cycle4#1"/>
    <dgm:cxn modelId="{607F4367-B931-4BEB-B668-6DA5CC218223}" type="presParOf" srcId="{E89F7B79-1223-4B0A-96CD-5EF0FBFA10A7}" destId="{9FF3521D-CA00-4E86-B0C0-41D379D576C7}" srcOrd="1" destOrd="0" presId="urn:microsoft.com/office/officeart/2005/8/layout/cycle4#1"/>
    <dgm:cxn modelId="{068E6189-68F7-4409-BA0E-107EB1B788A8}" type="presParOf" srcId="{07887EA6-F2EF-45C0-AF19-D5854E92F388}" destId="{5B7790E5-5586-4E75-B649-2D42ADC3CA62}" srcOrd="1" destOrd="0" presId="urn:microsoft.com/office/officeart/2005/8/layout/cycle4#1"/>
    <dgm:cxn modelId="{A927FDD6-B315-4F0C-AB53-E144D1202C65}" type="presParOf" srcId="{5B7790E5-5586-4E75-B649-2D42ADC3CA62}" destId="{F7B37AFD-BE74-4EC7-A865-9151493652D9}" srcOrd="0" destOrd="0" presId="urn:microsoft.com/office/officeart/2005/8/layout/cycle4#1"/>
    <dgm:cxn modelId="{D6177971-B9BA-4946-9D62-73E7DCDA705F}" type="presParOf" srcId="{5B7790E5-5586-4E75-B649-2D42ADC3CA62}" destId="{AC7A74E5-867A-4BA0-A025-9702C0680E1F}" srcOrd="1" destOrd="0" presId="urn:microsoft.com/office/officeart/2005/8/layout/cycle4#1"/>
    <dgm:cxn modelId="{59DE6E21-7A1D-493E-8F91-67796CB01487}" type="presParOf" srcId="{07887EA6-F2EF-45C0-AF19-D5854E92F388}" destId="{BCCB3E26-BB85-4F12-A426-587EFB7EB82E}" srcOrd="2" destOrd="0" presId="urn:microsoft.com/office/officeart/2005/8/layout/cycle4#1"/>
    <dgm:cxn modelId="{5978F78D-12FE-4C0A-912E-D47F018D0E73}" type="presParOf" srcId="{BCCB3E26-BB85-4F12-A426-587EFB7EB82E}" destId="{18C8C94D-454B-4F88-8668-3678D36C7DB7}" srcOrd="0" destOrd="0" presId="urn:microsoft.com/office/officeart/2005/8/layout/cycle4#1"/>
    <dgm:cxn modelId="{503498FB-82EA-4680-BE25-AFFF413739D8}" type="presParOf" srcId="{BCCB3E26-BB85-4F12-A426-587EFB7EB82E}" destId="{E9FE7CB2-6344-4535-86A9-D4C738424FDB}" srcOrd="1" destOrd="0" presId="urn:microsoft.com/office/officeart/2005/8/layout/cycle4#1"/>
    <dgm:cxn modelId="{47793558-A767-49ED-8842-15420592AF7D}" type="presParOf" srcId="{07887EA6-F2EF-45C0-AF19-D5854E92F388}" destId="{2C8831C6-B7BC-40C7-8E41-A4FDD9C2BD28}" srcOrd="3" destOrd="0" presId="urn:microsoft.com/office/officeart/2005/8/layout/cycle4#1"/>
    <dgm:cxn modelId="{AB1DD518-3755-4DEB-8269-179D89D25336}" type="presParOf" srcId="{2C8831C6-B7BC-40C7-8E41-A4FDD9C2BD28}" destId="{91857599-73DF-4F1D-BED7-554EB9D874D2}" srcOrd="0" destOrd="0" presId="urn:microsoft.com/office/officeart/2005/8/layout/cycle4#1"/>
    <dgm:cxn modelId="{6C224BED-BE5E-4D52-B92B-26C9B99B5E3C}" type="presParOf" srcId="{2C8831C6-B7BC-40C7-8E41-A4FDD9C2BD28}" destId="{A2FC6D44-DE0D-479D-B93F-B57A05266DBA}" srcOrd="1" destOrd="0" presId="urn:microsoft.com/office/officeart/2005/8/layout/cycle4#1"/>
    <dgm:cxn modelId="{E7BC0761-8BA4-42B8-9906-21EB47BB97D4}" type="presParOf" srcId="{07887EA6-F2EF-45C0-AF19-D5854E92F388}" destId="{1FAA152B-6FFE-47BB-A02D-DFCD6627FF76}" srcOrd="4" destOrd="0" presId="urn:microsoft.com/office/officeart/2005/8/layout/cycle4#1"/>
    <dgm:cxn modelId="{9DEE70D5-1E75-4D8C-8E01-AEF9B25E5911}" type="presParOf" srcId="{F3284A2F-BC83-4308-A537-F0BB4FCD9631}" destId="{91711F3F-A0DE-4D2C-9538-5173F08B55BC}" srcOrd="1" destOrd="0" presId="urn:microsoft.com/office/officeart/2005/8/layout/cycle4#1"/>
    <dgm:cxn modelId="{EED6E97D-7BC4-48E7-86BC-C59E2E222735}" type="presParOf" srcId="{91711F3F-A0DE-4D2C-9538-5173F08B55BC}" destId="{D57E9E88-A99B-44AA-BEC7-57884F01570A}" srcOrd="0" destOrd="0" presId="urn:microsoft.com/office/officeart/2005/8/layout/cycle4#1"/>
    <dgm:cxn modelId="{3206E0EF-A6CA-418B-901A-66335B0F787F}" type="presParOf" srcId="{91711F3F-A0DE-4D2C-9538-5173F08B55BC}" destId="{FB134E23-50BD-463B-8EA9-1645273E70A9}" srcOrd="1" destOrd="0" presId="urn:microsoft.com/office/officeart/2005/8/layout/cycle4#1"/>
    <dgm:cxn modelId="{8210429B-0E56-4F52-B521-10E39281F33C}" type="presParOf" srcId="{91711F3F-A0DE-4D2C-9538-5173F08B55BC}" destId="{6A528785-749F-450C-9501-C3BECC0FCA5D}" srcOrd="2" destOrd="0" presId="urn:microsoft.com/office/officeart/2005/8/layout/cycle4#1"/>
    <dgm:cxn modelId="{6606C8DC-8D59-4A85-BCF4-DE1E39AFCB87}" type="presParOf" srcId="{91711F3F-A0DE-4D2C-9538-5173F08B55BC}" destId="{7E824DBF-7946-47C9-AE09-04399B6519E1}" srcOrd="3" destOrd="0" presId="urn:microsoft.com/office/officeart/2005/8/layout/cycle4#1"/>
    <dgm:cxn modelId="{53239D2D-5CC3-440B-9478-30A5ACDEC437}" type="presParOf" srcId="{91711F3F-A0DE-4D2C-9538-5173F08B55BC}" destId="{2EC6D7E1-DFCD-4B88-B97C-412FB2D25FEE}" srcOrd="4" destOrd="0" presId="urn:microsoft.com/office/officeart/2005/8/layout/cycle4#1"/>
    <dgm:cxn modelId="{AA66FE77-B02B-47DF-B596-9F4CB888D94A}" type="presParOf" srcId="{F3284A2F-BC83-4308-A537-F0BB4FCD9631}" destId="{48F8AAF3-9400-4B15-B67B-D491CF647C90}" srcOrd="2" destOrd="0" presId="urn:microsoft.com/office/officeart/2005/8/layout/cycle4#1"/>
    <dgm:cxn modelId="{FB07ED4A-2B85-4201-8805-7A9EFB3D2772}" type="presParOf" srcId="{F3284A2F-BC83-4308-A537-F0BB4FCD9631}" destId="{46D1C15B-3E3C-4079-917D-75E304A5E9BA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E33D37-D689-46C2-8D78-A349ACC7F7FA}" type="doc">
      <dgm:prSet loTypeId="urn:microsoft.com/office/officeart/2005/8/layout/arrow2" loCatId="process" qsTypeId="urn:microsoft.com/office/officeart/2005/8/quickstyle/3d3" qsCatId="3D" csTypeId="urn:microsoft.com/office/officeart/2005/8/colors/accent2_1" csCatId="accent2" phldr="1"/>
      <dgm:spPr/>
    </dgm:pt>
    <dgm:pt modelId="{27B8A7BB-B201-4CB9-BA28-4D4724D94EC2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1600" dirty="0" err="1">
              <a:solidFill>
                <a:schemeClr val="accent1">
                  <a:lumMod val="25000"/>
                </a:schemeClr>
              </a:solidFill>
            </a:rPr>
            <a:t>Kelangkaan</a:t>
          </a:r>
          <a:r>
            <a:rPr lang="en-US" sz="1600" dirty="0">
              <a:solidFill>
                <a:schemeClr val="accent1">
                  <a:lumMod val="25000"/>
                </a:schemeClr>
              </a:solidFill>
            </a:rPr>
            <a:t> </a:t>
          </a:r>
          <a:r>
            <a:rPr lang="en-US" sz="1600" dirty="0" err="1">
              <a:solidFill>
                <a:schemeClr val="accent1">
                  <a:lumMod val="25000"/>
                </a:schemeClr>
              </a:solidFill>
            </a:rPr>
            <a:t>barang</a:t>
          </a:r>
          <a:endParaRPr lang="en-US" sz="1600" dirty="0">
            <a:solidFill>
              <a:schemeClr val="accent1">
                <a:lumMod val="25000"/>
              </a:schemeClr>
            </a:solidFill>
          </a:endParaRPr>
        </a:p>
      </dgm:t>
    </dgm:pt>
    <dgm:pt modelId="{9E008B5F-7B26-4AE4-BA63-324EF10826C5}" type="parTrans" cxnId="{36E6A9CE-106D-4B49-A765-E7FCDF518C9F}">
      <dgm:prSet/>
      <dgm:spPr/>
      <dgm:t>
        <a:bodyPr/>
        <a:lstStyle/>
        <a:p>
          <a:endParaRPr lang="en-US"/>
        </a:p>
      </dgm:t>
    </dgm:pt>
    <dgm:pt modelId="{2DF754B1-5D06-45C0-A302-2B7AF7020D69}" type="sibTrans" cxnId="{36E6A9CE-106D-4B49-A765-E7FCDF518C9F}">
      <dgm:prSet/>
      <dgm:spPr/>
      <dgm:t>
        <a:bodyPr/>
        <a:lstStyle/>
        <a:p>
          <a:endParaRPr lang="en-US"/>
        </a:p>
      </dgm:t>
    </dgm:pt>
    <dgm:pt modelId="{5F5041DC-FA39-4566-8FA5-AD41E3E70110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FF0000"/>
        </a:solidFill>
      </dgm:spPr>
      <dgm:t>
        <a:bodyPr/>
        <a:lstStyle/>
        <a:p>
          <a:r>
            <a:rPr lang="en-US" sz="1600" dirty="0" err="1">
              <a:solidFill>
                <a:schemeClr val="bg1"/>
              </a:solidFill>
              <a:hlinkClick xmlns:r="http://schemas.openxmlformats.org/officeDocument/2006/relationships" r:id="rId1" action="ppaction://hlinkfile"/>
            </a:rPr>
            <a:t>Penyebabnya</a:t>
          </a:r>
          <a:endParaRPr lang="en-US" sz="1600" dirty="0">
            <a:solidFill>
              <a:schemeClr val="bg1"/>
            </a:solidFill>
          </a:endParaRPr>
        </a:p>
        <a:p>
          <a:r>
            <a:rPr lang="en-US" sz="1600" dirty="0" err="1">
              <a:solidFill>
                <a:schemeClr val="bg1"/>
              </a:solidFill>
              <a:hlinkClick xmlns:r="http://schemas.openxmlformats.org/officeDocument/2006/relationships" r:id="rId2" action="ppaction://hlinkpres?slideindex=1&amp;slidetitle="/>
            </a:rPr>
            <a:t>contoh</a:t>
          </a:r>
          <a:endParaRPr lang="en-US" sz="1600" dirty="0">
            <a:solidFill>
              <a:schemeClr val="bg1"/>
            </a:solidFill>
          </a:endParaRPr>
        </a:p>
      </dgm:t>
    </dgm:pt>
    <dgm:pt modelId="{C891AB1D-F957-4A0A-99E0-CCD193940BB5}" type="parTrans" cxnId="{6DD8751E-9E51-4C5C-8F54-84F5D8A367F4}">
      <dgm:prSet/>
      <dgm:spPr/>
      <dgm:t>
        <a:bodyPr/>
        <a:lstStyle/>
        <a:p>
          <a:endParaRPr lang="en-US"/>
        </a:p>
      </dgm:t>
    </dgm:pt>
    <dgm:pt modelId="{8DED67AC-C9AD-4FE5-9002-DF67D50EC2D4}" type="sibTrans" cxnId="{6DD8751E-9E51-4C5C-8F54-84F5D8A367F4}">
      <dgm:prSet/>
      <dgm:spPr/>
      <dgm:t>
        <a:bodyPr/>
        <a:lstStyle/>
        <a:p>
          <a:endParaRPr lang="en-US"/>
        </a:p>
      </dgm:t>
    </dgm:pt>
    <dgm:pt modelId="{5AB50E64-555B-4439-B199-FDCA347EBC76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dirty="0" err="1">
              <a:solidFill>
                <a:schemeClr val="accent1">
                  <a:lumMod val="25000"/>
                </a:schemeClr>
              </a:solidFill>
            </a:rPr>
            <a:t>Kelangkaan</a:t>
          </a:r>
          <a:r>
            <a:rPr lang="en-US" sz="1600" dirty="0">
              <a:solidFill>
                <a:schemeClr val="accent1">
                  <a:lumMod val="25000"/>
                </a:schemeClr>
              </a:solidFill>
            </a:rPr>
            <a:t> </a:t>
          </a:r>
          <a:r>
            <a:rPr lang="en-US" sz="1600" dirty="0" err="1">
              <a:solidFill>
                <a:schemeClr val="accent1">
                  <a:lumMod val="25000"/>
                </a:schemeClr>
              </a:solidFill>
            </a:rPr>
            <a:t>Sumber</a:t>
          </a:r>
          <a:r>
            <a:rPr lang="en-US" sz="1600" dirty="0">
              <a:solidFill>
                <a:schemeClr val="accent1">
                  <a:lumMod val="25000"/>
                </a:schemeClr>
              </a:solidFill>
            </a:rPr>
            <a:t> </a:t>
          </a:r>
          <a:r>
            <a:rPr lang="en-US" sz="1600" dirty="0" err="1">
              <a:solidFill>
                <a:schemeClr val="accent1">
                  <a:lumMod val="25000"/>
                </a:schemeClr>
              </a:solidFill>
            </a:rPr>
            <a:t>daya</a:t>
          </a:r>
          <a:endParaRPr lang="en-US" sz="1600" dirty="0">
            <a:solidFill>
              <a:schemeClr val="accent1">
                <a:lumMod val="25000"/>
              </a:schemeClr>
            </a:solidFill>
          </a:endParaRPr>
        </a:p>
      </dgm:t>
    </dgm:pt>
    <dgm:pt modelId="{5BD17AD2-21E2-49F5-B038-251ED6745559}" type="parTrans" cxnId="{D1B67CDB-9005-4181-89D7-94F51B524099}">
      <dgm:prSet/>
      <dgm:spPr/>
      <dgm:t>
        <a:bodyPr/>
        <a:lstStyle/>
        <a:p>
          <a:endParaRPr lang="en-GB"/>
        </a:p>
      </dgm:t>
    </dgm:pt>
    <dgm:pt modelId="{FB175387-1051-4658-9337-4131F4AC45C5}" type="sibTrans" cxnId="{D1B67CDB-9005-4181-89D7-94F51B524099}">
      <dgm:prSet/>
      <dgm:spPr/>
      <dgm:t>
        <a:bodyPr/>
        <a:lstStyle/>
        <a:p>
          <a:endParaRPr lang="en-GB"/>
        </a:p>
      </dgm:t>
    </dgm:pt>
    <dgm:pt modelId="{D624E66B-63F1-4726-8904-85DC5A113D0C}" type="pres">
      <dgm:prSet presAssocID="{30E33D37-D689-46C2-8D78-A349ACC7F7FA}" presName="arrowDiagram" presStyleCnt="0">
        <dgm:presLayoutVars>
          <dgm:chMax val="5"/>
          <dgm:dir/>
          <dgm:resizeHandles val="exact"/>
        </dgm:presLayoutVars>
      </dgm:prSet>
      <dgm:spPr/>
    </dgm:pt>
    <dgm:pt modelId="{9009CFED-061E-43E6-860A-F25FD0C00A26}" type="pres">
      <dgm:prSet presAssocID="{30E33D37-D689-46C2-8D78-A349ACC7F7FA}" presName="arrow" presStyleLbl="bgShp" presStyleIdx="0" presStyleCnt="1"/>
      <dgm:spPr/>
    </dgm:pt>
    <dgm:pt modelId="{EC8A678B-5028-42EE-BB1B-5AAAA8D59F66}" type="pres">
      <dgm:prSet presAssocID="{30E33D37-D689-46C2-8D78-A349ACC7F7FA}" presName="arrowDiagram3" presStyleCnt="0"/>
      <dgm:spPr/>
    </dgm:pt>
    <dgm:pt modelId="{D093894D-79EA-42A2-99B2-02F9EEBBFC82}" type="pres">
      <dgm:prSet presAssocID="{27B8A7BB-B201-4CB9-BA28-4D4724D94EC2}" presName="bullet3a" presStyleLbl="node1" presStyleIdx="0" presStyleCnt="3"/>
      <dgm:spPr/>
    </dgm:pt>
    <dgm:pt modelId="{D3483A75-E64A-4019-A002-A412C033BF66}" type="pres">
      <dgm:prSet presAssocID="{27B8A7BB-B201-4CB9-BA28-4D4724D94EC2}" presName="textBox3a" presStyleLbl="revTx" presStyleIdx="0" presStyleCnt="3" custScaleX="107675" custScaleY="51967" custLinFactNeighborX="19114" custLinFactNeighborY="-5021">
        <dgm:presLayoutVars>
          <dgm:bulletEnabled val="1"/>
        </dgm:presLayoutVars>
      </dgm:prSet>
      <dgm:spPr/>
    </dgm:pt>
    <dgm:pt modelId="{B529FF48-F61C-4AF1-A2DB-8E715826C5C0}" type="pres">
      <dgm:prSet presAssocID="{5AB50E64-555B-4439-B199-FDCA347EBC76}" presName="bullet3b" presStyleLbl="node1" presStyleIdx="1" presStyleCnt="3"/>
      <dgm:spPr/>
    </dgm:pt>
    <dgm:pt modelId="{F790866E-EC0A-4EAB-922E-6F5E7E210120}" type="pres">
      <dgm:prSet presAssocID="{5AB50E64-555B-4439-B199-FDCA347EBC76}" presName="textBox3b" presStyleLbl="revTx" presStyleIdx="1" presStyleCnt="3" custScaleX="110000" custScaleY="26334" custLinFactNeighborX="20287" custLinFactNeighborY="-19279">
        <dgm:presLayoutVars>
          <dgm:bulletEnabled val="1"/>
        </dgm:presLayoutVars>
      </dgm:prSet>
      <dgm:spPr/>
    </dgm:pt>
    <dgm:pt modelId="{717BD31C-EAF9-4573-80D1-4AC59E58ABF3}" type="pres">
      <dgm:prSet presAssocID="{5F5041DC-FA39-4566-8FA5-AD41E3E70110}" presName="bullet3c" presStyleLbl="node1" presStyleIdx="2" presStyleCnt="3"/>
      <dgm:spPr/>
    </dgm:pt>
    <dgm:pt modelId="{0536CCE0-8343-4FD9-B724-A87ED2128257}" type="pres">
      <dgm:prSet presAssocID="{5F5041DC-FA39-4566-8FA5-AD41E3E70110}" presName="textBox3c" presStyleLbl="revTx" presStyleIdx="2" presStyleCnt="3" custScaleX="121000" custScaleY="21546" custLinFactNeighborX="24492" custLinFactNeighborY="-22220">
        <dgm:presLayoutVars>
          <dgm:bulletEnabled val="1"/>
        </dgm:presLayoutVars>
      </dgm:prSet>
      <dgm:spPr/>
    </dgm:pt>
  </dgm:ptLst>
  <dgm:cxnLst>
    <dgm:cxn modelId="{DFCA5F14-375D-4B28-B912-319D2D1C5F7F}" type="presOf" srcId="{5F5041DC-FA39-4566-8FA5-AD41E3E70110}" destId="{0536CCE0-8343-4FD9-B724-A87ED2128257}" srcOrd="0" destOrd="0" presId="urn:microsoft.com/office/officeart/2005/8/layout/arrow2"/>
    <dgm:cxn modelId="{6DD8751E-9E51-4C5C-8F54-84F5D8A367F4}" srcId="{30E33D37-D689-46C2-8D78-A349ACC7F7FA}" destId="{5F5041DC-FA39-4566-8FA5-AD41E3E70110}" srcOrd="2" destOrd="0" parTransId="{C891AB1D-F957-4A0A-99E0-CCD193940BB5}" sibTransId="{8DED67AC-C9AD-4FE5-9002-DF67D50EC2D4}"/>
    <dgm:cxn modelId="{0C68C271-755E-420D-9FE1-A3DCC63AFB27}" type="presOf" srcId="{30E33D37-D689-46C2-8D78-A349ACC7F7FA}" destId="{D624E66B-63F1-4726-8904-85DC5A113D0C}" srcOrd="0" destOrd="0" presId="urn:microsoft.com/office/officeart/2005/8/layout/arrow2"/>
    <dgm:cxn modelId="{1552AA54-4782-46E1-8331-D2B38DC198D9}" type="presOf" srcId="{27B8A7BB-B201-4CB9-BA28-4D4724D94EC2}" destId="{D3483A75-E64A-4019-A002-A412C033BF66}" srcOrd="0" destOrd="0" presId="urn:microsoft.com/office/officeart/2005/8/layout/arrow2"/>
    <dgm:cxn modelId="{971A1CBE-19EE-4E2D-9A37-89C7EC9270FD}" type="presOf" srcId="{5AB50E64-555B-4439-B199-FDCA347EBC76}" destId="{F790866E-EC0A-4EAB-922E-6F5E7E210120}" srcOrd="0" destOrd="0" presId="urn:microsoft.com/office/officeart/2005/8/layout/arrow2"/>
    <dgm:cxn modelId="{36E6A9CE-106D-4B49-A765-E7FCDF518C9F}" srcId="{30E33D37-D689-46C2-8D78-A349ACC7F7FA}" destId="{27B8A7BB-B201-4CB9-BA28-4D4724D94EC2}" srcOrd="0" destOrd="0" parTransId="{9E008B5F-7B26-4AE4-BA63-324EF10826C5}" sibTransId="{2DF754B1-5D06-45C0-A302-2B7AF7020D69}"/>
    <dgm:cxn modelId="{D1B67CDB-9005-4181-89D7-94F51B524099}" srcId="{30E33D37-D689-46C2-8D78-A349ACC7F7FA}" destId="{5AB50E64-555B-4439-B199-FDCA347EBC76}" srcOrd="1" destOrd="0" parTransId="{5BD17AD2-21E2-49F5-B038-251ED6745559}" sibTransId="{FB175387-1051-4658-9337-4131F4AC45C5}"/>
    <dgm:cxn modelId="{6897E2BE-72D8-4EED-A9C5-0FE1F9526CCB}" type="presParOf" srcId="{D624E66B-63F1-4726-8904-85DC5A113D0C}" destId="{9009CFED-061E-43E6-860A-F25FD0C00A26}" srcOrd="0" destOrd="0" presId="urn:microsoft.com/office/officeart/2005/8/layout/arrow2"/>
    <dgm:cxn modelId="{EDAF86BC-63BD-45F2-9392-D3AF5A8DB35E}" type="presParOf" srcId="{D624E66B-63F1-4726-8904-85DC5A113D0C}" destId="{EC8A678B-5028-42EE-BB1B-5AAAA8D59F66}" srcOrd="1" destOrd="0" presId="urn:microsoft.com/office/officeart/2005/8/layout/arrow2"/>
    <dgm:cxn modelId="{5794846C-ED69-4059-9C2A-8BBEF6B3BBB8}" type="presParOf" srcId="{EC8A678B-5028-42EE-BB1B-5AAAA8D59F66}" destId="{D093894D-79EA-42A2-99B2-02F9EEBBFC82}" srcOrd="0" destOrd="0" presId="urn:microsoft.com/office/officeart/2005/8/layout/arrow2"/>
    <dgm:cxn modelId="{E9BCC50C-4AE9-406E-BF46-BA8C8A56FA14}" type="presParOf" srcId="{EC8A678B-5028-42EE-BB1B-5AAAA8D59F66}" destId="{D3483A75-E64A-4019-A002-A412C033BF66}" srcOrd="1" destOrd="0" presId="urn:microsoft.com/office/officeart/2005/8/layout/arrow2"/>
    <dgm:cxn modelId="{D1A8D746-150B-4824-B0F9-59DFD2FE1AB7}" type="presParOf" srcId="{EC8A678B-5028-42EE-BB1B-5AAAA8D59F66}" destId="{B529FF48-F61C-4AF1-A2DB-8E715826C5C0}" srcOrd="2" destOrd="0" presId="urn:microsoft.com/office/officeart/2005/8/layout/arrow2"/>
    <dgm:cxn modelId="{F03C2CC9-040D-4A7D-A508-85698EE92F94}" type="presParOf" srcId="{EC8A678B-5028-42EE-BB1B-5AAAA8D59F66}" destId="{F790866E-EC0A-4EAB-922E-6F5E7E210120}" srcOrd="3" destOrd="0" presId="urn:microsoft.com/office/officeart/2005/8/layout/arrow2"/>
    <dgm:cxn modelId="{BE61B979-0E58-4871-B079-EE75CC088ADF}" type="presParOf" srcId="{EC8A678B-5028-42EE-BB1B-5AAAA8D59F66}" destId="{717BD31C-EAF9-4573-80D1-4AC59E58ABF3}" srcOrd="4" destOrd="0" presId="urn:microsoft.com/office/officeart/2005/8/layout/arrow2"/>
    <dgm:cxn modelId="{8A27B843-01DF-411B-9655-9EE1BBFE689A}" type="presParOf" srcId="{EC8A678B-5028-42EE-BB1B-5AAAA8D59F66}" destId="{0536CCE0-8343-4FD9-B724-A87ED2128257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2FA389-16F0-420E-8B11-610FCA6C68DB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CE7BA6B7-72B2-458E-8225-6DFFBD0EF0AA}">
      <dgm:prSet phldrT="[Text]" custT="1"/>
      <dgm:spPr/>
      <dgm:t>
        <a:bodyPr/>
        <a:lstStyle/>
        <a:p>
          <a:r>
            <a:rPr lang="en-US" sz="1400" b="0" dirty="0" err="1">
              <a:latin typeface="Narkisim" pitchFamily="34" charset="-79"/>
              <a:cs typeface="Narkisim" pitchFamily="34" charset="-79"/>
            </a:rPr>
            <a:t>Keberlanjutan</a:t>
          </a:r>
          <a:r>
            <a:rPr lang="en-US" sz="1400" b="0" dirty="0">
              <a:latin typeface="Narkisim" pitchFamily="34" charset="-79"/>
              <a:cs typeface="Narkisim" pitchFamily="34" charset="-79"/>
            </a:rPr>
            <a:t> </a:t>
          </a:r>
          <a:r>
            <a:rPr lang="en-US" sz="1400" b="0" dirty="0" err="1">
              <a:latin typeface="Narkisim" pitchFamily="34" charset="-79"/>
              <a:cs typeface="Narkisim" pitchFamily="34" charset="-79"/>
            </a:rPr>
            <a:t>Lingkungan</a:t>
          </a:r>
          <a:endParaRPr lang="id-ID" sz="1400" b="0" dirty="0">
            <a:latin typeface="Narkisim" pitchFamily="34" charset="-79"/>
            <a:cs typeface="Narkisim" pitchFamily="34" charset="-79"/>
          </a:endParaRPr>
        </a:p>
      </dgm:t>
    </dgm:pt>
    <dgm:pt modelId="{67566CAB-BC9C-4711-A137-40B637EAD738}" type="parTrans" cxnId="{A87CC64D-562E-4A73-BCA8-0A6FB2E05EB0}">
      <dgm:prSet/>
      <dgm:spPr/>
      <dgm:t>
        <a:bodyPr/>
        <a:lstStyle/>
        <a:p>
          <a:endParaRPr lang="id-ID" sz="1600">
            <a:latin typeface="+mn-lt"/>
          </a:endParaRPr>
        </a:p>
      </dgm:t>
    </dgm:pt>
    <dgm:pt modelId="{7E505E59-216A-4507-A21F-70861B00D2F0}" type="sibTrans" cxnId="{A87CC64D-562E-4A73-BCA8-0A6FB2E05EB0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id-ID" sz="1600">
            <a:latin typeface="+mn-lt"/>
          </a:endParaRPr>
        </a:p>
      </dgm:t>
    </dgm:pt>
    <dgm:pt modelId="{4E56710F-C489-4F88-8C78-1E4005EB3D4B}">
      <dgm:prSet phldrT="[Text]" custT="1"/>
      <dgm:spPr/>
      <dgm:t>
        <a:bodyPr/>
        <a:lstStyle/>
        <a:p>
          <a:r>
            <a:rPr lang="en-US" sz="1400" b="0" dirty="0" err="1">
              <a:latin typeface="Narkisim" pitchFamily="34" charset="-79"/>
              <a:cs typeface="Narkisim" pitchFamily="34" charset="-79"/>
            </a:rPr>
            <a:t>Keberlanjutan</a:t>
          </a:r>
          <a:r>
            <a:rPr lang="en-US" sz="1400" b="0" dirty="0">
              <a:latin typeface="Narkisim" pitchFamily="34" charset="-79"/>
              <a:cs typeface="Narkisim" pitchFamily="34" charset="-79"/>
            </a:rPr>
            <a:t> </a:t>
          </a:r>
        </a:p>
        <a:p>
          <a:r>
            <a:rPr lang="en-US" sz="1400" b="0" dirty="0" err="1">
              <a:latin typeface="Narkisim" pitchFamily="34" charset="-79"/>
              <a:cs typeface="Narkisim" pitchFamily="34" charset="-79"/>
            </a:rPr>
            <a:t>Ekonomi</a:t>
          </a:r>
          <a:endParaRPr lang="id-ID" sz="1400" b="0" dirty="0">
            <a:latin typeface="Narkisim" pitchFamily="34" charset="-79"/>
            <a:cs typeface="Narkisim" pitchFamily="34" charset="-79"/>
          </a:endParaRPr>
        </a:p>
      </dgm:t>
    </dgm:pt>
    <dgm:pt modelId="{FCDCBC93-CE64-442F-9D0A-D3429CF39B52}" type="parTrans" cxnId="{971E4E37-1C66-48E1-ABFE-EBB9B37F4383}">
      <dgm:prSet/>
      <dgm:spPr/>
      <dgm:t>
        <a:bodyPr/>
        <a:lstStyle/>
        <a:p>
          <a:endParaRPr lang="id-ID" sz="1600">
            <a:latin typeface="+mn-lt"/>
          </a:endParaRPr>
        </a:p>
      </dgm:t>
    </dgm:pt>
    <dgm:pt modelId="{6CE3A995-3A03-47AD-858F-41B15256F4C8}" type="sibTrans" cxnId="{971E4E37-1C66-48E1-ABFE-EBB9B37F4383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id-ID" sz="1600">
            <a:latin typeface="+mn-lt"/>
          </a:endParaRPr>
        </a:p>
      </dgm:t>
    </dgm:pt>
    <dgm:pt modelId="{0D98EF2E-A094-418E-BE29-2D30D4A172F0}">
      <dgm:prSet phldrT="[Text]" custT="1"/>
      <dgm:spPr/>
      <dgm:t>
        <a:bodyPr/>
        <a:lstStyle/>
        <a:p>
          <a:r>
            <a:rPr lang="en-US" sz="1400" b="0" dirty="0" err="1">
              <a:latin typeface="Narkisim" pitchFamily="34" charset="-79"/>
              <a:cs typeface="Narkisim" pitchFamily="34" charset="-79"/>
            </a:rPr>
            <a:t>Keberlanjutan</a:t>
          </a:r>
          <a:r>
            <a:rPr lang="en-US" sz="1400" b="0" dirty="0">
              <a:latin typeface="Narkisim" pitchFamily="34" charset="-79"/>
              <a:cs typeface="Narkisim" pitchFamily="34" charset="-79"/>
            </a:rPr>
            <a:t> </a:t>
          </a:r>
        </a:p>
        <a:p>
          <a:r>
            <a:rPr lang="en-US" sz="1400" b="0" dirty="0" err="1">
              <a:latin typeface="Narkisim" pitchFamily="34" charset="-79"/>
              <a:cs typeface="Narkisim" pitchFamily="34" charset="-79"/>
            </a:rPr>
            <a:t>Sosi</a:t>
          </a:r>
          <a:r>
            <a:rPr lang="en-US" sz="1600" b="0" dirty="0" err="1">
              <a:latin typeface="Narkisim" pitchFamily="34" charset="-79"/>
              <a:cs typeface="Narkisim" pitchFamily="34" charset="-79"/>
            </a:rPr>
            <a:t>al</a:t>
          </a:r>
          <a:endParaRPr lang="id-ID" sz="1600" b="0" dirty="0">
            <a:latin typeface="Narkisim" pitchFamily="34" charset="-79"/>
            <a:cs typeface="Narkisim" pitchFamily="34" charset="-79"/>
          </a:endParaRPr>
        </a:p>
      </dgm:t>
    </dgm:pt>
    <dgm:pt modelId="{55C8BB2A-8958-4024-9CBF-C5977427EBA6}" type="sibTrans" cxnId="{940B5789-4C62-4A3C-AACE-B4229456087B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id-ID" sz="1600">
            <a:latin typeface="+mn-lt"/>
          </a:endParaRPr>
        </a:p>
      </dgm:t>
    </dgm:pt>
    <dgm:pt modelId="{2A5A9E24-038A-4F7D-9819-C039E397C8BC}" type="parTrans" cxnId="{940B5789-4C62-4A3C-AACE-B4229456087B}">
      <dgm:prSet/>
      <dgm:spPr/>
      <dgm:t>
        <a:bodyPr/>
        <a:lstStyle/>
        <a:p>
          <a:endParaRPr lang="id-ID" sz="1600">
            <a:latin typeface="+mn-lt"/>
          </a:endParaRPr>
        </a:p>
      </dgm:t>
    </dgm:pt>
    <dgm:pt modelId="{44CDACD7-0B31-4F90-9CCC-5E445804A7F8}" type="pres">
      <dgm:prSet presAssocID="{252FA389-16F0-420E-8B11-610FCA6C68DB}" presName="Name0" presStyleCnt="0">
        <dgm:presLayoutVars>
          <dgm:chMax val="8"/>
          <dgm:chPref val="8"/>
          <dgm:dir/>
        </dgm:presLayoutVars>
      </dgm:prSet>
      <dgm:spPr/>
    </dgm:pt>
    <dgm:pt modelId="{FBBE2647-1C02-442F-BAF4-598273FC8D38}" type="pres">
      <dgm:prSet presAssocID="{0D98EF2E-A094-418E-BE29-2D30D4A172F0}" presName="parent_text_1" presStyleLbl="revTx" presStyleIdx="0" presStyleCnt="3" custLinFactNeighborX="1596" custLinFactNeighborY="-3384">
        <dgm:presLayoutVars>
          <dgm:chMax val="0"/>
          <dgm:chPref val="0"/>
          <dgm:bulletEnabled val="1"/>
        </dgm:presLayoutVars>
      </dgm:prSet>
      <dgm:spPr/>
    </dgm:pt>
    <dgm:pt modelId="{A0EDA3A6-048B-4E16-A3FB-A3B7B4C35978}" type="pres">
      <dgm:prSet presAssocID="{0D98EF2E-A094-418E-BE29-2D30D4A172F0}" presName="image_accent_1" presStyleCnt="0"/>
      <dgm:spPr/>
    </dgm:pt>
    <dgm:pt modelId="{EAAA5D7F-62D9-4B10-BF2A-ADE347D4EA5E}" type="pres">
      <dgm:prSet presAssocID="{0D98EF2E-A094-418E-BE29-2D30D4A172F0}" presName="imageAccentRepeatNode" presStyleLbl="alignNode1" presStyleIdx="0" presStyleCnt="6" custScaleX="89180" custLinFactNeighborX="21033" custLinFactNeighborY="-1107"/>
      <dgm:spPr/>
    </dgm:pt>
    <dgm:pt modelId="{9FC28B71-0FD6-4A33-92B5-F3B7985AF4E7}" type="pres">
      <dgm:prSet presAssocID="{0D98EF2E-A094-418E-BE29-2D30D4A172F0}" presName="accent_1" presStyleLbl="alignNode1" presStyleIdx="1" presStyleCnt="6" custScaleX="83869" custScaleY="85158" custLinFactY="58050" custLinFactNeighborX="-53967" custLinFactNeighborY="100000"/>
      <dgm:spPr/>
    </dgm:pt>
    <dgm:pt modelId="{3AB827D2-8AF6-45D2-9180-089F718245B8}" type="pres">
      <dgm:prSet presAssocID="{55C8BB2A-8958-4024-9CBF-C5977427EBA6}" presName="image_1" presStyleCnt="0"/>
      <dgm:spPr/>
    </dgm:pt>
    <dgm:pt modelId="{27E5EE7E-8ECB-4AD7-80AF-1F03F8579D77}" type="pres">
      <dgm:prSet presAssocID="{55C8BB2A-8958-4024-9CBF-C5977427EBA6}" presName="imageRepeatNode" presStyleLbl="fgImgPlace1" presStyleIdx="0" presStyleCnt="3" custScaleX="89180" custLinFactNeighborX="21028" custLinFactNeighborY="-6637"/>
      <dgm:spPr/>
    </dgm:pt>
    <dgm:pt modelId="{38E77BC1-93BA-4983-BE3D-3E7651FDFB9C}" type="pres">
      <dgm:prSet presAssocID="{CE7BA6B7-72B2-458E-8225-6DFFBD0EF0AA}" presName="parent_text_2" presStyleLbl="revTx" presStyleIdx="1" presStyleCnt="3" custScaleX="72613" custScaleY="103869" custLinFactNeighborX="7859" custLinFactNeighborY="-23447">
        <dgm:presLayoutVars>
          <dgm:chMax val="0"/>
          <dgm:chPref val="0"/>
          <dgm:bulletEnabled val="1"/>
        </dgm:presLayoutVars>
      </dgm:prSet>
      <dgm:spPr/>
    </dgm:pt>
    <dgm:pt modelId="{AFADCC59-6A80-4027-ABD8-0DCCCDD06244}" type="pres">
      <dgm:prSet presAssocID="{CE7BA6B7-72B2-458E-8225-6DFFBD0EF0AA}" presName="image_accent_2" presStyleCnt="0"/>
      <dgm:spPr/>
    </dgm:pt>
    <dgm:pt modelId="{BFBCE5A4-26A5-401F-9EBE-3B5226DEFFC6}" type="pres">
      <dgm:prSet presAssocID="{CE7BA6B7-72B2-458E-8225-6DFFBD0EF0AA}" presName="imageAccentRepeatNode" presStyleLbl="alignNode1" presStyleIdx="2" presStyleCnt="6" custScaleX="167001" custScaleY="181386" custLinFactNeighborX="32714" custLinFactNeighborY="9549"/>
      <dgm:spPr/>
    </dgm:pt>
    <dgm:pt modelId="{E666F122-DDB0-4A43-8484-E2CB25471B98}" type="pres">
      <dgm:prSet presAssocID="{7E505E59-216A-4507-A21F-70861B00D2F0}" presName="image_2" presStyleCnt="0"/>
      <dgm:spPr/>
    </dgm:pt>
    <dgm:pt modelId="{B69878FB-0922-402E-A096-8F067C63553E}" type="pres">
      <dgm:prSet presAssocID="{7E505E59-216A-4507-A21F-70861B00D2F0}" presName="imageRepeatNode" presStyleLbl="fgImgPlace1" presStyleIdx="1" presStyleCnt="3" custScaleX="162602" custScaleY="197477" custLinFactNeighborX="41665" custLinFactNeighborY="8406"/>
      <dgm:spPr/>
    </dgm:pt>
    <dgm:pt modelId="{E31DBA64-3F54-4DF0-908E-E1BBCBB16C6B}" type="pres">
      <dgm:prSet presAssocID="{4E56710F-C489-4F88-8C78-1E4005EB3D4B}" presName="image_accent_3" presStyleCnt="0"/>
      <dgm:spPr/>
    </dgm:pt>
    <dgm:pt modelId="{10410D82-6622-4641-B48C-4A4DB42888F5}" type="pres">
      <dgm:prSet presAssocID="{4E56710F-C489-4F88-8C78-1E4005EB3D4B}" presName="imageAccentRepeatNode" presStyleLbl="alignNode1" presStyleIdx="3" presStyleCnt="6" custScaleX="129605" custScaleY="134085"/>
      <dgm:spPr/>
    </dgm:pt>
    <dgm:pt modelId="{C2C1B76E-C1E6-4FE7-91FB-595AEF33089B}" type="pres">
      <dgm:prSet presAssocID="{4E56710F-C489-4F88-8C78-1E4005EB3D4B}" presName="parent_text_3" presStyleLbl="revTx" presStyleIdx="2" presStyleCnt="3" custScaleX="68398" custLinFactNeighborX="-3583" custLinFactNeighborY="-32910">
        <dgm:presLayoutVars>
          <dgm:chMax val="0"/>
          <dgm:chPref val="0"/>
          <dgm:bulletEnabled val="1"/>
        </dgm:presLayoutVars>
      </dgm:prSet>
      <dgm:spPr/>
    </dgm:pt>
    <dgm:pt modelId="{8D413804-9447-4513-A065-217AD01F71CC}" type="pres">
      <dgm:prSet presAssocID="{4E56710F-C489-4F88-8C78-1E4005EB3D4B}" presName="accent_2" presStyleLbl="alignNode1" presStyleIdx="4" presStyleCnt="6" custLinFactNeighborX="60486" custLinFactNeighborY="65482"/>
      <dgm:spPr/>
    </dgm:pt>
    <dgm:pt modelId="{039ACB8E-B998-4CAB-B6C6-923EB11618E6}" type="pres">
      <dgm:prSet presAssocID="{4E56710F-C489-4F88-8C78-1E4005EB3D4B}" presName="accent_3" presStyleLbl="alignNode1" presStyleIdx="5" presStyleCnt="6" custScaleX="137969" custScaleY="179140" custLinFactX="31929" custLinFactY="-186793" custLinFactNeighborX="100000" custLinFactNeighborY="-200000"/>
      <dgm:spPr/>
    </dgm:pt>
    <dgm:pt modelId="{0C32B46E-472E-4881-A8BB-61DB5613A618}" type="pres">
      <dgm:prSet presAssocID="{6CE3A995-3A03-47AD-858F-41B15256F4C8}" presName="image_3" presStyleCnt="0"/>
      <dgm:spPr/>
    </dgm:pt>
    <dgm:pt modelId="{7411DCF3-DD9E-457B-B3A6-E0FF03E1C8E4}" type="pres">
      <dgm:prSet presAssocID="{6CE3A995-3A03-47AD-858F-41B15256F4C8}" presName="imageRepeatNode" presStyleLbl="fgImgPlace1" presStyleIdx="2" presStyleCnt="3" custScaleX="130490" custScaleY="132552" custLinFactNeighborX="3857" custLinFactNeighborY="-4990"/>
      <dgm:spPr/>
    </dgm:pt>
  </dgm:ptLst>
  <dgm:cxnLst>
    <dgm:cxn modelId="{473ABB0C-F13C-4062-895C-E5F01931281A}" type="presOf" srcId="{55C8BB2A-8958-4024-9CBF-C5977427EBA6}" destId="{27E5EE7E-8ECB-4AD7-80AF-1F03F8579D77}" srcOrd="0" destOrd="0" presId="urn:microsoft.com/office/officeart/2008/layout/BubblePictureList"/>
    <dgm:cxn modelId="{11392010-5D11-473C-92EA-4D5D2BCAE3D9}" type="presOf" srcId="{7E505E59-216A-4507-A21F-70861B00D2F0}" destId="{B69878FB-0922-402E-A096-8F067C63553E}" srcOrd="0" destOrd="0" presId="urn:microsoft.com/office/officeart/2008/layout/BubblePictureList"/>
    <dgm:cxn modelId="{F4D9BA12-24F1-4B11-96AF-928AF7203C62}" type="presOf" srcId="{0D98EF2E-A094-418E-BE29-2D30D4A172F0}" destId="{FBBE2647-1C02-442F-BAF4-598273FC8D38}" srcOrd="0" destOrd="0" presId="urn:microsoft.com/office/officeart/2008/layout/BubblePictureList"/>
    <dgm:cxn modelId="{4015382A-3C61-4CA1-A27A-9786A6EE81CA}" type="presOf" srcId="{4E56710F-C489-4F88-8C78-1E4005EB3D4B}" destId="{C2C1B76E-C1E6-4FE7-91FB-595AEF33089B}" srcOrd="0" destOrd="0" presId="urn:microsoft.com/office/officeart/2008/layout/BubblePictureList"/>
    <dgm:cxn modelId="{971E4E37-1C66-48E1-ABFE-EBB9B37F4383}" srcId="{252FA389-16F0-420E-8B11-610FCA6C68DB}" destId="{4E56710F-C489-4F88-8C78-1E4005EB3D4B}" srcOrd="2" destOrd="0" parTransId="{FCDCBC93-CE64-442F-9D0A-D3429CF39B52}" sibTransId="{6CE3A995-3A03-47AD-858F-41B15256F4C8}"/>
    <dgm:cxn modelId="{CB598660-FCE6-4368-9726-C0D2A0DE502F}" type="presOf" srcId="{252FA389-16F0-420E-8B11-610FCA6C68DB}" destId="{44CDACD7-0B31-4F90-9CCC-5E445804A7F8}" srcOrd="0" destOrd="0" presId="urn:microsoft.com/office/officeart/2008/layout/BubblePictureList"/>
    <dgm:cxn modelId="{A87CC64D-562E-4A73-BCA8-0A6FB2E05EB0}" srcId="{252FA389-16F0-420E-8B11-610FCA6C68DB}" destId="{CE7BA6B7-72B2-458E-8225-6DFFBD0EF0AA}" srcOrd="1" destOrd="0" parTransId="{67566CAB-BC9C-4711-A137-40B637EAD738}" sibTransId="{7E505E59-216A-4507-A21F-70861B00D2F0}"/>
    <dgm:cxn modelId="{940B5789-4C62-4A3C-AACE-B4229456087B}" srcId="{252FA389-16F0-420E-8B11-610FCA6C68DB}" destId="{0D98EF2E-A094-418E-BE29-2D30D4A172F0}" srcOrd="0" destOrd="0" parTransId="{2A5A9E24-038A-4F7D-9819-C039E397C8BC}" sibTransId="{55C8BB2A-8958-4024-9CBF-C5977427EBA6}"/>
    <dgm:cxn modelId="{7C66A9D9-588B-4335-83CC-AC78695FFC60}" type="presOf" srcId="{CE7BA6B7-72B2-458E-8225-6DFFBD0EF0AA}" destId="{38E77BC1-93BA-4983-BE3D-3E7651FDFB9C}" srcOrd="0" destOrd="0" presId="urn:microsoft.com/office/officeart/2008/layout/BubblePictureList"/>
    <dgm:cxn modelId="{83CD4CDA-3800-447A-9F44-46260E6B0055}" type="presOf" srcId="{6CE3A995-3A03-47AD-858F-41B15256F4C8}" destId="{7411DCF3-DD9E-457B-B3A6-E0FF03E1C8E4}" srcOrd="0" destOrd="0" presId="urn:microsoft.com/office/officeart/2008/layout/BubblePictureList"/>
    <dgm:cxn modelId="{914817EA-C46A-4EEF-967B-1F36C6819568}" type="presParOf" srcId="{44CDACD7-0B31-4F90-9CCC-5E445804A7F8}" destId="{FBBE2647-1C02-442F-BAF4-598273FC8D38}" srcOrd="0" destOrd="0" presId="urn:microsoft.com/office/officeart/2008/layout/BubblePictureList"/>
    <dgm:cxn modelId="{7D9F0385-C309-4C77-977A-314244140461}" type="presParOf" srcId="{44CDACD7-0B31-4F90-9CCC-5E445804A7F8}" destId="{A0EDA3A6-048B-4E16-A3FB-A3B7B4C35978}" srcOrd="1" destOrd="0" presId="urn:microsoft.com/office/officeart/2008/layout/BubblePictureList"/>
    <dgm:cxn modelId="{60B1955C-94B2-45D7-A43E-BB9E455B93E4}" type="presParOf" srcId="{A0EDA3A6-048B-4E16-A3FB-A3B7B4C35978}" destId="{EAAA5D7F-62D9-4B10-BF2A-ADE347D4EA5E}" srcOrd="0" destOrd="0" presId="urn:microsoft.com/office/officeart/2008/layout/BubblePictureList"/>
    <dgm:cxn modelId="{85008883-4592-4D24-88B9-165A514116D2}" type="presParOf" srcId="{44CDACD7-0B31-4F90-9CCC-5E445804A7F8}" destId="{9FC28B71-0FD6-4A33-92B5-F3B7985AF4E7}" srcOrd="2" destOrd="0" presId="urn:microsoft.com/office/officeart/2008/layout/BubblePictureList"/>
    <dgm:cxn modelId="{2CC13980-3292-4E95-8287-449B677B2F7F}" type="presParOf" srcId="{44CDACD7-0B31-4F90-9CCC-5E445804A7F8}" destId="{3AB827D2-8AF6-45D2-9180-089F718245B8}" srcOrd="3" destOrd="0" presId="urn:microsoft.com/office/officeart/2008/layout/BubblePictureList"/>
    <dgm:cxn modelId="{2F6F30AA-EBB0-4751-9542-80D52F262C74}" type="presParOf" srcId="{3AB827D2-8AF6-45D2-9180-089F718245B8}" destId="{27E5EE7E-8ECB-4AD7-80AF-1F03F8579D77}" srcOrd="0" destOrd="0" presId="urn:microsoft.com/office/officeart/2008/layout/BubblePictureList"/>
    <dgm:cxn modelId="{3D9AA2E3-1430-4D4F-8350-B32CD9D27CB0}" type="presParOf" srcId="{44CDACD7-0B31-4F90-9CCC-5E445804A7F8}" destId="{38E77BC1-93BA-4983-BE3D-3E7651FDFB9C}" srcOrd="4" destOrd="0" presId="urn:microsoft.com/office/officeart/2008/layout/BubblePictureList"/>
    <dgm:cxn modelId="{43CEF096-AE6C-44F9-A73E-4E9382D6F087}" type="presParOf" srcId="{44CDACD7-0B31-4F90-9CCC-5E445804A7F8}" destId="{AFADCC59-6A80-4027-ABD8-0DCCCDD06244}" srcOrd="5" destOrd="0" presId="urn:microsoft.com/office/officeart/2008/layout/BubblePictureList"/>
    <dgm:cxn modelId="{020A59BC-DF24-452D-9A8C-6E91D5B2DDB7}" type="presParOf" srcId="{AFADCC59-6A80-4027-ABD8-0DCCCDD06244}" destId="{BFBCE5A4-26A5-401F-9EBE-3B5226DEFFC6}" srcOrd="0" destOrd="0" presId="urn:microsoft.com/office/officeart/2008/layout/BubblePictureList"/>
    <dgm:cxn modelId="{724750AF-BE71-42BE-909A-DD20EE523F4B}" type="presParOf" srcId="{44CDACD7-0B31-4F90-9CCC-5E445804A7F8}" destId="{E666F122-DDB0-4A43-8484-E2CB25471B98}" srcOrd="6" destOrd="0" presId="urn:microsoft.com/office/officeart/2008/layout/BubblePictureList"/>
    <dgm:cxn modelId="{F45E7973-694C-40FE-9B46-A2FA65A6024F}" type="presParOf" srcId="{E666F122-DDB0-4A43-8484-E2CB25471B98}" destId="{B69878FB-0922-402E-A096-8F067C63553E}" srcOrd="0" destOrd="0" presId="urn:microsoft.com/office/officeart/2008/layout/BubblePictureList"/>
    <dgm:cxn modelId="{A647339A-E8E6-4967-97CB-BE353A2486BB}" type="presParOf" srcId="{44CDACD7-0B31-4F90-9CCC-5E445804A7F8}" destId="{E31DBA64-3F54-4DF0-908E-E1BBCBB16C6B}" srcOrd="7" destOrd="0" presId="urn:microsoft.com/office/officeart/2008/layout/BubblePictureList"/>
    <dgm:cxn modelId="{B65C39F3-4E70-499D-9017-DCEDD8D4B2D5}" type="presParOf" srcId="{E31DBA64-3F54-4DF0-908E-E1BBCBB16C6B}" destId="{10410D82-6622-4641-B48C-4A4DB42888F5}" srcOrd="0" destOrd="0" presId="urn:microsoft.com/office/officeart/2008/layout/BubblePictureList"/>
    <dgm:cxn modelId="{70474AA1-11AC-4FDB-B714-68164A1BA5EA}" type="presParOf" srcId="{44CDACD7-0B31-4F90-9CCC-5E445804A7F8}" destId="{C2C1B76E-C1E6-4FE7-91FB-595AEF33089B}" srcOrd="8" destOrd="0" presId="urn:microsoft.com/office/officeart/2008/layout/BubblePictureList"/>
    <dgm:cxn modelId="{0452590D-8D35-44C7-A450-3B27D5D3D5ED}" type="presParOf" srcId="{44CDACD7-0B31-4F90-9CCC-5E445804A7F8}" destId="{8D413804-9447-4513-A065-217AD01F71CC}" srcOrd="9" destOrd="0" presId="urn:microsoft.com/office/officeart/2008/layout/BubblePictureList"/>
    <dgm:cxn modelId="{D6C10892-9DBE-4AD3-AEE5-088268131573}" type="presParOf" srcId="{44CDACD7-0B31-4F90-9CCC-5E445804A7F8}" destId="{039ACB8E-B998-4CAB-B6C6-923EB11618E6}" srcOrd="10" destOrd="0" presId="urn:microsoft.com/office/officeart/2008/layout/BubblePictureList"/>
    <dgm:cxn modelId="{5EF6BC96-5BBE-4736-9FE3-6F42A5451C1A}" type="presParOf" srcId="{44CDACD7-0B31-4F90-9CCC-5E445804A7F8}" destId="{0C32B46E-472E-4881-A8BB-61DB5613A618}" srcOrd="11" destOrd="0" presId="urn:microsoft.com/office/officeart/2008/layout/BubblePictureList"/>
    <dgm:cxn modelId="{1483B215-91F7-4F63-944C-9ACFB26E549B}" type="presParOf" srcId="{0C32B46E-472E-4881-A8BB-61DB5613A618}" destId="{7411DCF3-DD9E-457B-B3A6-E0FF03E1C8E4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928216-EDA1-4A23-8182-DE67648CB4BF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C36923-9892-4B91-91D3-0A85AA327AAC}">
      <dgm:prSet phldrT="[Text]" custT="1"/>
      <dgm:spPr>
        <a:solidFill>
          <a:srgbClr val="00B050"/>
        </a:solidFill>
      </dgm:spPr>
      <dgm:t>
        <a:bodyPr/>
        <a:lstStyle/>
        <a:p>
          <a:pPr algn="just"/>
          <a:r>
            <a:rPr lang="en-US" sz="1800" dirty="0" err="1"/>
            <a:t>Pola</a:t>
          </a:r>
          <a:r>
            <a:rPr lang="en-US" sz="1800" dirty="0"/>
            <a:t> </a:t>
          </a:r>
          <a:r>
            <a:rPr lang="en-US" sz="1800" dirty="0" err="1"/>
            <a:t>Hidup</a:t>
          </a:r>
          <a:r>
            <a:rPr lang="en-US" sz="1800" dirty="0"/>
            <a:t> </a:t>
          </a:r>
          <a:r>
            <a:rPr lang="en-US" sz="1800" dirty="0" err="1"/>
            <a:t>Konsumerisme</a:t>
          </a:r>
          <a:r>
            <a:rPr lang="en-US" sz="1800" dirty="0"/>
            <a:t>: Gaya </a:t>
          </a:r>
          <a:r>
            <a:rPr lang="en-US" sz="1800" dirty="0" err="1"/>
            <a:t>konsumtif</a:t>
          </a:r>
          <a:r>
            <a:rPr lang="en-US" sz="1800" dirty="0"/>
            <a:t>/proses </a:t>
          </a:r>
          <a:r>
            <a:rPr lang="en-US" sz="1800" dirty="0" err="1"/>
            <a:t>konsumsi</a:t>
          </a:r>
          <a:r>
            <a:rPr lang="en-US" sz="1800" dirty="0"/>
            <a:t> </a:t>
          </a:r>
          <a:r>
            <a:rPr lang="en-US" sz="1800" dirty="0" err="1"/>
            <a:t>suatu</a:t>
          </a:r>
          <a:r>
            <a:rPr lang="en-US" sz="1800" dirty="0"/>
            <a:t> </a:t>
          </a:r>
          <a:r>
            <a:rPr lang="en-US" sz="1800" dirty="0" err="1"/>
            <a:t>barang</a:t>
          </a:r>
          <a:r>
            <a:rPr lang="en-US" sz="1800" dirty="0"/>
            <a:t>/</a:t>
          </a:r>
          <a:r>
            <a:rPr lang="en-US" sz="1800" dirty="0" err="1"/>
            <a:t>jasa</a:t>
          </a:r>
          <a:r>
            <a:rPr lang="en-US" sz="1800" dirty="0"/>
            <a:t> </a:t>
          </a:r>
          <a:r>
            <a:rPr lang="en-US" sz="1800" dirty="0" err="1"/>
            <a:t>secara</a:t>
          </a:r>
          <a:r>
            <a:rPr lang="en-US" sz="1800" dirty="0"/>
            <a:t> </a:t>
          </a:r>
          <a:r>
            <a:rPr lang="en-US" sz="1800" dirty="0" err="1"/>
            <a:t>berlebihan</a:t>
          </a:r>
          <a:r>
            <a:rPr lang="en-US" sz="1800" dirty="0"/>
            <a:t>/</a:t>
          </a:r>
          <a:r>
            <a:rPr lang="en-US" sz="1800" dirty="0" err="1"/>
            <a:t>boros</a:t>
          </a:r>
          <a:r>
            <a:rPr lang="en-US" sz="1800" dirty="0"/>
            <a:t> </a:t>
          </a:r>
          <a:r>
            <a:rPr lang="en-US" sz="1800" dirty="0" err="1"/>
            <a:t>secara</a:t>
          </a:r>
          <a:r>
            <a:rPr lang="en-US" sz="1800" dirty="0"/>
            <a:t> </a:t>
          </a:r>
          <a:r>
            <a:rPr lang="en-US" sz="1800" dirty="0" err="1"/>
            <a:t>sadar</a:t>
          </a:r>
          <a:r>
            <a:rPr lang="en-US" sz="1800" dirty="0"/>
            <a:t> </a:t>
          </a:r>
          <a:r>
            <a:rPr lang="en-US" sz="1800" dirty="0" err="1"/>
            <a:t>dan</a:t>
          </a:r>
          <a:r>
            <a:rPr lang="en-US" sz="1800" dirty="0"/>
            <a:t> </a:t>
          </a:r>
          <a:r>
            <a:rPr lang="en-US" sz="1800" dirty="0" err="1"/>
            <a:t>berkelanjutan</a:t>
          </a:r>
          <a:r>
            <a:rPr lang="en-US" sz="1800" dirty="0"/>
            <a:t>.</a:t>
          </a:r>
        </a:p>
        <a:p>
          <a:pPr algn="just"/>
          <a:endParaRPr lang="en-US" sz="1800" dirty="0"/>
        </a:p>
        <a:p>
          <a:pPr algn="just"/>
          <a:r>
            <a:rPr lang="en-US" sz="1800" dirty="0" err="1"/>
            <a:t>Perilaku</a:t>
          </a:r>
          <a:r>
            <a:rPr lang="en-US" sz="1800" dirty="0"/>
            <a:t> </a:t>
          </a:r>
          <a:r>
            <a:rPr lang="en-US" sz="1800" dirty="0" err="1"/>
            <a:t>konsumtif</a:t>
          </a:r>
          <a:r>
            <a:rPr lang="en-US" sz="1800" dirty="0"/>
            <a:t>: </a:t>
          </a:r>
          <a:r>
            <a:rPr lang="en-US" sz="1800" dirty="0" err="1"/>
            <a:t>cenderung</a:t>
          </a:r>
          <a:r>
            <a:rPr lang="en-US" sz="1800" dirty="0"/>
            <a:t> </a:t>
          </a:r>
          <a:r>
            <a:rPr lang="en-US" sz="1800" dirty="0" err="1"/>
            <a:t>mengarah</a:t>
          </a:r>
          <a:r>
            <a:rPr lang="en-US" sz="1800" dirty="0"/>
            <a:t> </a:t>
          </a:r>
          <a:r>
            <a:rPr lang="en-US" sz="1800" dirty="0" err="1"/>
            <a:t>pada</a:t>
          </a:r>
          <a:r>
            <a:rPr lang="en-US" sz="1800" dirty="0"/>
            <a:t> </a:t>
          </a:r>
          <a:r>
            <a:rPr lang="en-US" sz="1800" dirty="0" err="1"/>
            <a:t>gaya</a:t>
          </a:r>
          <a:r>
            <a:rPr lang="en-US" sz="1800" dirty="0"/>
            <a:t> </a:t>
          </a:r>
          <a:r>
            <a:rPr lang="en-US" sz="1800" dirty="0" err="1"/>
            <a:t>hidup</a:t>
          </a:r>
          <a:r>
            <a:rPr lang="en-US" sz="1800" dirty="0"/>
            <a:t> glamor, </a:t>
          </a:r>
          <a:r>
            <a:rPr lang="en-US" sz="1800" dirty="0" err="1"/>
            <a:t>boros</a:t>
          </a:r>
          <a:r>
            <a:rPr lang="en-US" sz="1800" dirty="0"/>
            <a:t>, </a:t>
          </a:r>
          <a:r>
            <a:rPr lang="en-US" sz="1800" dirty="0" err="1"/>
            <a:t>dsb</a:t>
          </a:r>
          <a:r>
            <a:rPr lang="en-US" sz="1800" dirty="0"/>
            <a:t>, yang </a:t>
          </a:r>
          <a:r>
            <a:rPr lang="en-US" sz="1800" dirty="0" err="1"/>
            <a:t>menimpa</a:t>
          </a:r>
          <a:r>
            <a:rPr lang="en-US" sz="1800" dirty="0"/>
            <a:t> </a:t>
          </a:r>
          <a:r>
            <a:rPr lang="en-US" sz="1800" dirty="0" err="1"/>
            <a:t>manusia</a:t>
          </a:r>
          <a:r>
            <a:rPr lang="en-US" sz="1800" dirty="0"/>
            <a:t> di </a:t>
          </a:r>
          <a:r>
            <a:rPr lang="en-US" sz="1800" dirty="0" err="1"/>
            <a:t>segala</a:t>
          </a:r>
          <a:r>
            <a:rPr lang="en-US" sz="1800" dirty="0"/>
            <a:t> </a:t>
          </a:r>
          <a:r>
            <a:rPr lang="en-US" sz="1800" dirty="0" err="1"/>
            <a:t>usia</a:t>
          </a:r>
          <a:endParaRPr lang="en-US" sz="1800" b="0" dirty="0"/>
        </a:p>
      </dgm:t>
    </dgm:pt>
    <dgm:pt modelId="{E6F9125B-8B71-428B-B514-A26C12326FAD}" type="parTrans" cxnId="{2D9706FC-724F-41F7-9E89-06ABEF608CF3}">
      <dgm:prSet/>
      <dgm:spPr/>
      <dgm:t>
        <a:bodyPr/>
        <a:lstStyle/>
        <a:p>
          <a:endParaRPr lang="en-US"/>
        </a:p>
      </dgm:t>
    </dgm:pt>
    <dgm:pt modelId="{7AF32932-EB43-4B92-83CE-F397FD725EAB}" type="sibTrans" cxnId="{2D9706FC-724F-41F7-9E89-06ABEF608CF3}">
      <dgm:prSet/>
      <dgm:spPr/>
      <dgm:t>
        <a:bodyPr/>
        <a:lstStyle/>
        <a:p>
          <a:endParaRPr lang="en-US"/>
        </a:p>
      </dgm:t>
    </dgm:pt>
    <dgm:pt modelId="{7B80D056-3FDA-4481-AC1F-868480E1225E}" type="pres">
      <dgm:prSet presAssocID="{D1928216-EDA1-4A23-8182-DE67648CB4BF}" presName="linear" presStyleCnt="0">
        <dgm:presLayoutVars>
          <dgm:dir/>
          <dgm:animLvl val="lvl"/>
          <dgm:resizeHandles val="exact"/>
        </dgm:presLayoutVars>
      </dgm:prSet>
      <dgm:spPr/>
    </dgm:pt>
    <dgm:pt modelId="{B6FDB9C8-6E2B-4EDA-9A60-771A58F81D43}" type="pres">
      <dgm:prSet presAssocID="{6FC36923-9892-4B91-91D3-0A85AA327AAC}" presName="parentLin" presStyleCnt="0"/>
      <dgm:spPr/>
    </dgm:pt>
    <dgm:pt modelId="{EB3C8135-79BE-49EA-8178-8A30912A0902}" type="pres">
      <dgm:prSet presAssocID="{6FC36923-9892-4B91-91D3-0A85AA327AAC}" presName="parentLeftMargin" presStyleLbl="node1" presStyleIdx="0" presStyleCnt="1"/>
      <dgm:spPr/>
    </dgm:pt>
    <dgm:pt modelId="{C0C9C562-F48B-4D29-BA23-2DB6DBED241D}" type="pres">
      <dgm:prSet presAssocID="{6FC36923-9892-4B91-91D3-0A85AA327AAC}" presName="parentText" presStyleLbl="node1" presStyleIdx="0" presStyleCnt="1" custScaleX="796427" custScaleY="76106" custLinFactNeighborX="-53204" custLinFactNeighborY="-861">
        <dgm:presLayoutVars>
          <dgm:chMax val="0"/>
          <dgm:bulletEnabled val="1"/>
        </dgm:presLayoutVars>
      </dgm:prSet>
      <dgm:spPr/>
    </dgm:pt>
    <dgm:pt modelId="{EF3E5BFF-0056-4B39-B48C-5594BA001A6E}" type="pres">
      <dgm:prSet presAssocID="{6FC36923-9892-4B91-91D3-0A85AA327AAC}" presName="negativeSpace" presStyleCnt="0"/>
      <dgm:spPr/>
    </dgm:pt>
    <dgm:pt modelId="{017C5F13-A8E1-4A69-91E0-4AC22C95B478}" type="pres">
      <dgm:prSet presAssocID="{6FC36923-9892-4B91-91D3-0A85AA327AAC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C04CCA50-FD6D-4C40-A723-07630FDADF37}" type="presOf" srcId="{D1928216-EDA1-4A23-8182-DE67648CB4BF}" destId="{7B80D056-3FDA-4481-AC1F-868480E1225E}" srcOrd="0" destOrd="0" presId="urn:microsoft.com/office/officeart/2005/8/layout/list1"/>
    <dgm:cxn modelId="{0C3A128C-FBD6-4E42-A82F-9785F48DBA78}" type="presOf" srcId="{6FC36923-9892-4B91-91D3-0A85AA327AAC}" destId="{EB3C8135-79BE-49EA-8178-8A30912A0902}" srcOrd="0" destOrd="0" presId="urn:microsoft.com/office/officeart/2005/8/layout/list1"/>
    <dgm:cxn modelId="{26D526E3-02BF-47A6-9B51-E66F81DE7363}" type="presOf" srcId="{6FC36923-9892-4B91-91D3-0A85AA327AAC}" destId="{C0C9C562-F48B-4D29-BA23-2DB6DBED241D}" srcOrd="1" destOrd="0" presId="urn:microsoft.com/office/officeart/2005/8/layout/list1"/>
    <dgm:cxn modelId="{2D9706FC-724F-41F7-9E89-06ABEF608CF3}" srcId="{D1928216-EDA1-4A23-8182-DE67648CB4BF}" destId="{6FC36923-9892-4B91-91D3-0A85AA327AAC}" srcOrd="0" destOrd="0" parTransId="{E6F9125B-8B71-428B-B514-A26C12326FAD}" sibTransId="{7AF32932-EB43-4B92-83CE-F397FD725EAB}"/>
    <dgm:cxn modelId="{0DE68A0C-5275-46CA-9C2E-8F41747D2691}" type="presParOf" srcId="{7B80D056-3FDA-4481-AC1F-868480E1225E}" destId="{B6FDB9C8-6E2B-4EDA-9A60-771A58F81D43}" srcOrd="0" destOrd="0" presId="urn:microsoft.com/office/officeart/2005/8/layout/list1"/>
    <dgm:cxn modelId="{745D8429-F461-4A94-8032-F6ACB180352C}" type="presParOf" srcId="{B6FDB9C8-6E2B-4EDA-9A60-771A58F81D43}" destId="{EB3C8135-79BE-49EA-8178-8A30912A0902}" srcOrd="0" destOrd="0" presId="urn:microsoft.com/office/officeart/2005/8/layout/list1"/>
    <dgm:cxn modelId="{43058A41-781C-44CD-B7EA-6A746675E92A}" type="presParOf" srcId="{B6FDB9C8-6E2B-4EDA-9A60-771A58F81D43}" destId="{C0C9C562-F48B-4D29-BA23-2DB6DBED241D}" srcOrd="1" destOrd="0" presId="urn:microsoft.com/office/officeart/2005/8/layout/list1"/>
    <dgm:cxn modelId="{9E67258B-1538-4C7B-A4FB-302EC89B8063}" type="presParOf" srcId="{7B80D056-3FDA-4481-AC1F-868480E1225E}" destId="{EF3E5BFF-0056-4B39-B48C-5594BA001A6E}" srcOrd="1" destOrd="0" presId="urn:microsoft.com/office/officeart/2005/8/layout/list1"/>
    <dgm:cxn modelId="{0DD49070-D40A-4D18-A71F-8630169FE530}" type="presParOf" srcId="{7B80D056-3FDA-4481-AC1F-868480E1225E}" destId="{017C5F13-A8E1-4A69-91E0-4AC22C95B47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5707A2-BDBF-4B6A-BAFA-E601E83C3EE3}" type="doc">
      <dgm:prSet loTypeId="urn:microsoft.com/office/officeart/2005/8/layout/radial6" loCatId="cycle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A78A8C08-E70A-4DE9-BCFC-2D9B76121882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600" dirty="0" err="1"/>
            <a:t>Membeli</a:t>
          </a:r>
          <a:r>
            <a:rPr lang="en-US" sz="1600" dirty="0"/>
            <a:t> </a:t>
          </a:r>
          <a:r>
            <a:rPr lang="en-US" sz="1600" dirty="0" err="1"/>
            <a:t>produk</a:t>
          </a:r>
          <a:r>
            <a:rPr lang="en-US" sz="1600" dirty="0"/>
            <a:t> </a:t>
          </a:r>
          <a:r>
            <a:rPr lang="en-US" sz="1600" dirty="0" err="1"/>
            <a:t>karena</a:t>
          </a:r>
          <a:r>
            <a:rPr lang="en-US" sz="1600" dirty="0"/>
            <a:t> </a:t>
          </a:r>
          <a:r>
            <a:rPr lang="en-US" sz="1600" dirty="0" err="1"/>
            <a:t>iming-iming</a:t>
          </a:r>
          <a:r>
            <a:rPr lang="en-US" sz="1600" dirty="0"/>
            <a:t> </a:t>
          </a:r>
          <a:r>
            <a:rPr lang="en-US" sz="1600" dirty="0" err="1"/>
            <a:t>hadiah</a:t>
          </a:r>
          <a:endParaRPr lang="en-US" sz="1600" dirty="0"/>
        </a:p>
      </dgm:t>
    </dgm:pt>
    <dgm:pt modelId="{11133F63-A34F-459F-8B54-D972250F4A6B}" type="parTrans" cxnId="{54D255C1-323B-4728-A067-DD4AED6489A8}">
      <dgm:prSet/>
      <dgm:spPr/>
      <dgm:t>
        <a:bodyPr/>
        <a:lstStyle/>
        <a:p>
          <a:endParaRPr lang="en-US"/>
        </a:p>
      </dgm:t>
    </dgm:pt>
    <dgm:pt modelId="{09689E55-0D47-4BAF-B69A-11977F09AE0A}" type="sibTrans" cxnId="{54D255C1-323B-4728-A067-DD4AED6489A8}">
      <dgm:prSet/>
      <dgm:spPr/>
      <dgm:t>
        <a:bodyPr/>
        <a:lstStyle/>
        <a:p>
          <a:endParaRPr lang="en-US"/>
        </a:p>
      </dgm:t>
    </dgm:pt>
    <dgm:pt modelId="{C812C054-772E-4205-B1D7-C0D971E34557}">
      <dgm:prSet phldrT="[Text]" custT="1"/>
      <dgm:spPr>
        <a:solidFill>
          <a:srgbClr val="FFFF00"/>
        </a:solidFill>
      </dgm:spPr>
      <dgm:t>
        <a:bodyPr/>
        <a:lstStyle/>
        <a:p>
          <a:r>
            <a:rPr lang="en-GB" sz="1600" dirty="0" err="1">
              <a:solidFill>
                <a:schemeClr val="tx1">
                  <a:lumMod val="95000"/>
                  <a:lumOff val="5000"/>
                </a:schemeClr>
              </a:solidFill>
            </a:rPr>
            <a:t>Membeli</a:t>
          </a:r>
          <a:r>
            <a:rPr lang="en-GB" sz="16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1600" dirty="0" err="1">
              <a:solidFill>
                <a:schemeClr val="tx1">
                  <a:lumMod val="95000"/>
                  <a:lumOff val="5000"/>
                </a:schemeClr>
              </a:solidFill>
            </a:rPr>
            <a:t>produk</a:t>
          </a:r>
          <a:r>
            <a:rPr lang="en-GB" sz="1600" dirty="0">
              <a:solidFill>
                <a:schemeClr val="tx1">
                  <a:lumMod val="95000"/>
                  <a:lumOff val="5000"/>
                </a:schemeClr>
              </a:solidFill>
            </a:rPr>
            <a:t> demi </a:t>
          </a:r>
          <a:r>
            <a:rPr lang="en-GB" sz="1600" dirty="0" err="1">
              <a:solidFill>
                <a:schemeClr val="tx1">
                  <a:lumMod val="95000"/>
                  <a:lumOff val="5000"/>
                </a:schemeClr>
              </a:solidFill>
            </a:rPr>
            <a:t>menjaga</a:t>
          </a:r>
          <a:r>
            <a:rPr lang="en-GB" sz="16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1600" dirty="0" err="1">
              <a:solidFill>
                <a:schemeClr val="tx1">
                  <a:lumMod val="95000"/>
                  <a:lumOff val="5000"/>
                </a:schemeClr>
              </a:solidFill>
            </a:rPr>
            <a:t>penampilan</a:t>
          </a:r>
          <a:r>
            <a:rPr lang="en-GB" sz="16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1600" dirty="0" err="1">
              <a:solidFill>
                <a:schemeClr val="tx1">
                  <a:lumMod val="95000"/>
                  <a:lumOff val="5000"/>
                </a:schemeClr>
              </a:solidFill>
            </a:rPr>
            <a:t>diri</a:t>
          </a:r>
          <a:r>
            <a:rPr lang="en-GB" sz="1600" dirty="0">
              <a:solidFill>
                <a:schemeClr val="tx1">
                  <a:lumMod val="95000"/>
                  <a:lumOff val="5000"/>
                </a:schemeClr>
              </a:solidFill>
            </a:rPr>
            <a:t>, </a:t>
          </a:r>
          <a:r>
            <a:rPr lang="en-GB" sz="1600" dirty="0" err="1">
              <a:solidFill>
                <a:schemeClr val="tx1">
                  <a:lumMod val="95000"/>
                  <a:lumOff val="5000"/>
                </a:schemeClr>
              </a:solidFill>
            </a:rPr>
            <a:t>simbol</a:t>
          </a:r>
          <a:r>
            <a:rPr lang="en-GB" sz="1600" dirty="0">
              <a:solidFill>
                <a:schemeClr val="tx1">
                  <a:lumMod val="95000"/>
                  <a:lumOff val="5000"/>
                </a:schemeClr>
              </a:solidFill>
            </a:rPr>
            <a:t> status </a:t>
          </a:r>
          <a:r>
            <a:rPr lang="en-GB" sz="1600" dirty="0" err="1">
              <a:solidFill>
                <a:schemeClr val="tx1">
                  <a:lumMod val="95000"/>
                  <a:lumOff val="5000"/>
                </a:schemeClr>
              </a:solidFill>
            </a:rPr>
            <a:t>sosial</a:t>
          </a:r>
          <a:r>
            <a:rPr lang="en-GB" sz="1600" dirty="0">
              <a:solidFill>
                <a:schemeClr val="tx1">
                  <a:lumMod val="95000"/>
                  <a:lumOff val="5000"/>
                </a:schemeClr>
              </a:solidFill>
            </a:rPr>
            <a:t>, </a:t>
          </a:r>
          <a:r>
            <a:rPr lang="en-GB" sz="1600" dirty="0" err="1">
              <a:solidFill>
                <a:schemeClr val="tx1">
                  <a:lumMod val="95000"/>
                  <a:lumOff val="5000"/>
                </a:schemeClr>
              </a:solidFill>
            </a:rPr>
            <a:t>dan</a:t>
          </a:r>
          <a:r>
            <a:rPr lang="en-GB" sz="16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1600" dirty="0" err="1">
              <a:solidFill>
                <a:schemeClr val="tx1">
                  <a:lumMod val="95000"/>
                  <a:lumOff val="5000"/>
                </a:schemeClr>
              </a:solidFill>
            </a:rPr>
            <a:t>gengsi</a:t>
          </a:r>
          <a:r>
            <a:rPr lang="en-GB" sz="1600" dirty="0">
              <a:solidFill>
                <a:schemeClr val="tx1">
                  <a:lumMod val="95000"/>
                  <a:lumOff val="5000"/>
                </a:schemeClr>
              </a:solidFill>
            </a:rPr>
            <a:t>.</a:t>
          </a:r>
          <a:endParaRPr lang="en-US" sz="16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237387C-AEDF-447B-B5F5-26CAAEB7840D}" type="parTrans" cxnId="{9F6C7965-ADAF-4FED-8FA9-B3D871555438}">
      <dgm:prSet/>
      <dgm:spPr/>
      <dgm:t>
        <a:bodyPr/>
        <a:lstStyle/>
        <a:p>
          <a:endParaRPr lang="en-US"/>
        </a:p>
      </dgm:t>
    </dgm:pt>
    <dgm:pt modelId="{6E164FE5-3E3C-4653-AB9A-BAC2436C8F0A}" type="sibTrans" cxnId="{9F6C7965-ADAF-4FED-8FA9-B3D871555438}">
      <dgm:prSet/>
      <dgm:spPr/>
      <dgm:t>
        <a:bodyPr/>
        <a:lstStyle/>
        <a:p>
          <a:endParaRPr lang="en-US"/>
        </a:p>
      </dgm:t>
    </dgm:pt>
    <dgm:pt modelId="{02A3A4AC-C1FB-43A9-91C5-414E335764CE}">
      <dgm:prSet phldrT="[Text]" custT="1"/>
      <dgm:spPr>
        <a:solidFill>
          <a:srgbClr val="92D050"/>
        </a:solidFill>
      </dgm:spPr>
      <dgm:t>
        <a:bodyPr/>
        <a:lstStyle/>
        <a:p>
          <a:r>
            <a:rPr lang="en-GB" sz="1600" dirty="0" err="1"/>
            <a:t>Membeli</a:t>
          </a:r>
          <a:r>
            <a:rPr lang="en-GB" sz="1600" dirty="0"/>
            <a:t> </a:t>
          </a:r>
          <a:r>
            <a:rPr lang="en-GB" sz="1600" dirty="0" err="1"/>
            <a:t>produk</a:t>
          </a:r>
          <a:r>
            <a:rPr lang="en-GB" sz="1600" dirty="0"/>
            <a:t> </a:t>
          </a:r>
          <a:r>
            <a:rPr lang="en-GB" sz="1600" dirty="0" err="1"/>
            <a:t>atas</a:t>
          </a:r>
          <a:r>
            <a:rPr lang="en-GB" sz="1600" dirty="0"/>
            <a:t> </a:t>
          </a:r>
          <a:r>
            <a:rPr lang="en-GB" sz="1600" dirty="0" err="1"/>
            <a:t>pertimbangan</a:t>
          </a:r>
          <a:r>
            <a:rPr lang="en-GB" sz="1600" dirty="0"/>
            <a:t> </a:t>
          </a:r>
          <a:r>
            <a:rPr lang="en-GB" sz="1600" dirty="0" err="1"/>
            <a:t>harga</a:t>
          </a:r>
          <a:r>
            <a:rPr lang="en-GB" sz="1600" dirty="0"/>
            <a:t> (</a:t>
          </a:r>
          <a:r>
            <a:rPr lang="en-GB" sz="1600" dirty="0" err="1"/>
            <a:t>bukan</a:t>
          </a:r>
          <a:r>
            <a:rPr lang="en-GB" sz="1600" dirty="0"/>
            <a:t> </a:t>
          </a:r>
          <a:r>
            <a:rPr lang="en-GB" sz="1600" dirty="0" err="1"/>
            <a:t>atas</a:t>
          </a:r>
          <a:r>
            <a:rPr lang="en-GB" sz="1600" dirty="0"/>
            <a:t> </a:t>
          </a:r>
          <a:r>
            <a:rPr lang="en-GB" sz="1600" dirty="0" err="1"/>
            <a:t>dasar</a:t>
          </a:r>
          <a:r>
            <a:rPr lang="en-GB" sz="1600" dirty="0"/>
            <a:t> </a:t>
          </a:r>
          <a:r>
            <a:rPr lang="en-GB" sz="1600" dirty="0" err="1"/>
            <a:t>manfaat</a:t>
          </a:r>
          <a:r>
            <a:rPr lang="en-GB" sz="1600" dirty="0"/>
            <a:t> </a:t>
          </a:r>
          <a:r>
            <a:rPr lang="en-GB" sz="1600" dirty="0" err="1"/>
            <a:t>atau</a:t>
          </a:r>
          <a:r>
            <a:rPr lang="en-GB" sz="1600" dirty="0"/>
            <a:t> </a:t>
          </a:r>
          <a:r>
            <a:rPr lang="en-GB" sz="1600" dirty="0" err="1"/>
            <a:t>kegunaannya</a:t>
          </a:r>
          <a:r>
            <a:rPr lang="en-GB" sz="1600" dirty="0"/>
            <a:t>). </a:t>
          </a:r>
          <a:endParaRPr lang="en-US" sz="1600" dirty="0"/>
        </a:p>
      </dgm:t>
    </dgm:pt>
    <dgm:pt modelId="{C51A9C6F-23CB-4144-AB91-503A4987F856}" type="parTrans" cxnId="{F46E4133-08FA-478F-B2AA-3D5090B7B369}">
      <dgm:prSet/>
      <dgm:spPr/>
      <dgm:t>
        <a:bodyPr/>
        <a:lstStyle/>
        <a:p>
          <a:endParaRPr lang="en-US"/>
        </a:p>
      </dgm:t>
    </dgm:pt>
    <dgm:pt modelId="{D0590379-CF9F-45A6-8029-2ED4DAB12605}" type="sibTrans" cxnId="{F46E4133-08FA-478F-B2AA-3D5090B7B369}">
      <dgm:prSet/>
      <dgm:spPr/>
      <dgm:t>
        <a:bodyPr/>
        <a:lstStyle/>
        <a:p>
          <a:endParaRPr lang="en-US"/>
        </a:p>
      </dgm:t>
    </dgm:pt>
    <dgm:pt modelId="{1F11FCFA-4334-4734-982D-C97287BB046A}">
      <dgm:prSet phldrT="[Text]" custT="1"/>
      <dgm:spPr/>
      <dgm:t>
        <a:bodyPr/>
        <a:lstStyle/>
        <a:p>
          <a:r>
            <a:rPr lang="en-US" sz="1600" b="1" dirty="0"/>
            <a:t>CONTOH </a:t>
          </a:r>
          <a:endParaRPr lang="en-US" sz="1600" dirty="0"/>
        </a:p>
      </dgm:t>
    </dgm:pt>
    <dgm:pt modelId="{FD2E970F-E8F9-4044-94D4-2463BFFC90C9}" type="sibTrans" cxnId="{E3945AD3-76F7-45AF-A7A6-552504778773}">
      <dgm:prSet/>
      <dgm:spPr/>
      <dgm:t>
        <a:bodyPr/>
        <a:lstStyle/>
        <a:p>
          <a:endParaRPr lang="en-US"/>
        </a:p>
      </dgm:t>
    </dgm:pt>
    <dgm:pt modelId="{747AEEFB-2C07-45C4-BF2C-FAA7AB637461}" type="parTrans" cxnId="{E3945AD3-76F7-45AF-A7A6-552504778773}">
      <dgm:prSet/>
      <dgm:spPr/>
      <dgm:t>
        <a:bodyPr/>
        <a:lstStyle/>
        <a:p>
          <a:endParaRPr lang="en-US"/>
        </a:p>
      </dgm:t>
    </dgm:pt>
    <dgm:pt modelId="{F2D5D916-7556-482A-A43E-152213D041E2}">
      <dgm:prSet phldrT="[Text]" custScaleX="240269" custScaleY="100399" custRadScaleRad="105203" custRadScaleInc="-9908"/>
      <dgm:spPr/>
      <dgm:t>
        <a:bodyPr/>
        <a:lstStyle/>
        <a:p>
          <a:endParaRPr lang="en-GB"/>
        </a:p>
      </dgm:t>
    </dgm:pt>
    <dgm:pt modelId="{1370EB3A-2F22-463F-A453-7EEB6DA249EA}" type="parTrans" cxnId="{E7A5849E-9C39-4AE9-8031-FFE964B11CBE}">
      <dgm:prSet/>
      <dgm:spPr/>
      <dgm:t>
        <a:bodyPr/>
        <a:lstStyle/>
        <a:p>
          <a:endParaRPr lang="en-GB"/>
        </a:p>
      </dgm:t>
    </dgm:pt>
    <dgm:pt modelId="{F1D14339-17D1-4C9E-8E7B-4383FA65930B}" type="sibTrans" cxnId="{E7A5849E-9C39-4AE9-8031-FFE964B11CBE}">
      <dgm:prSet custScaleX="83735" custScaleY="97547" custLinFactNeighborX="3779" custLinFactNeighborY="-1237"/>
      <dgm:spPr/>
      <dgm:t>
        <a:bodyPr/>
        <a:lstStyle/>
        <a:p>
          <a:endParaRPr lang="en-GB"/>
        </a:p>
      </dgm:t>
    </dgm:pt>
    <dgm:pt modelId="{4FC31CB7-8366-486C-8F20-6B3F2474B40A}">
      <dgm:prSet phldrT="[Text]" custT="1"/>
      <dgm:spPr>
        <a:solidFill>
          <a:schemeClr val="accent5">
            <a:lumMod val="90000"/>
          </a:schemeClr>
        </a:solidFill>
      </dgm:spPr>
      <dgm:t>
        <a:bodyPr/>
        <a:lstStyle/>
        <a:p>
          <a:r>
            <a:rPr lang="en-GB" sz="1600" dirty="0" err="1">
              <a:solidFill>
                <a:schemeClr val="tx1">
                  <a:lumMod val="95000"/>
                  <a:lumOff val="5000"/>
                </a:schemeClr>
              </a:solidFill>
            </a:rPr>
            <a:t>Produk</a:t>
          </a:r>
          <a:r>
            <a:rPr lang="en-GB" sz="16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1600" dirty="0" err="1">
              <a:solidFill>
                <a:schemeClr val="tx1">
                  <a:lumMod val="95000"/>
                  <a:lumOff val="5000"/>
                </a:schemeClr>
              </a:solidFill>
            </a:rPr>
            <a:t>mahal</a:t>
          </a:r>
          <a:r>
            <a:rPr lang="en-GB" sz="16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1600" dirty="0" err="1">
              <a:solidFill>
                <a:schemeClr val="tx1">
                  <a:lumMod val="95000"/>
                  <a:lumOff val="5000"/>
                </a:schemeClr>
              </a:solidFill>
            </a:rPr>
            <a:t>akan</a:t>
          </a:r>
          <a:r>
            <a:rPr lang="en-GB" sz="1600" dirty="0">
              <a:solidFill>
                <a:schemeClr val="tx1">
                  <a:lumMod val="95000"/>
                  <a:lumOff val="5000"/>
                </a:schemeClr>
              </a:solidFill>
            </a:rPr>
            <a:t> </a:t>
          </a:r>
          <a:r>
            <a:rPr lang="en-GB" sz="1600" dirty="0" err="1">
              <a:solidFill>
                <a:schemeClr val="tx1">
                  <a:lumMod val="95000"/>
                  <a:lumOff val="5000"/>
                </a:schemeClr>
              </a:solidFill>
            </a:rPr>
            <a:t>menimbulkan</a:t>
          </a:r>
          <a:r>
            <a:rPr lang="en-GB" sz="1600" dirty="0">
              <a:solidFill>
                <a:schemeClr val="tx1">
                  <a:lumMod val="95000"/>
                  <a:lumOff val="5000"/>
                </a:schemeClr>
              </a:solidFill>
            </a:rPr>
            <a:t> rasa </a:t>
          </a:r>
          <a:r>
            <a:rPr lang="en-GB" sz="1600" dirty="0" err="1">
              <a:solidFill>
                <a:schemeClr val="tx1">
                  <a:lumMod val="95000"/>
                  <a:lumOff val="5000"/>
                </a:schemeClr>
              </a:solidFill>
            </a:rPr>
            <a:t>percaya</a:t>
          </a:r>
          <a:r>
            <a:rPr lang="en-GB" sz="16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1600" dirty="0" err="1">
              <a:solidFill>
                <a:schemeClr val="tx1">
                  <a:lumMod val="95000"/>
                  <a:lumOff val="5000"/>
                </a:schemeClr>
              </a:solidFill>
            </a:rPr>
            <a:t>diri</a:t>
          </a:r>
          <a:r>
            <a:rPr lang="en-GB" sz="1600" dirty="0">
              <a:solidFill>
                <a:schemeClr val="tx1">
                  <a:lumMod val="95000"/>
                  <a:lumOff val="5000"/>
                </a:schemeClr>
              </a:solidFill>
            </a:rPr>
            <a:t> yang </a:t>
          </a:r>
          <a:r>
            <a:rPr lang="en-GB" sz="1600" dirty="0" err="1">
              <a:solidFill>
                <a:schemeClr val="tx1">
                  <a:lumMod val="95000"/>
                  <a:lumOff val="5000"/>
                </a:schemeClr>
              </a:solidFill>
            </a:rPr>
            <a:t>tinggi</a:t>
          </a:r>
          <a:r>
            <a:rPr lang="en-GB" sz="1600" dirty="0">
              <a:solidFill>
                <a:schemeClr val="tx1">
                  <a:lumMod val="95000"/>
                  <a:lumOff val="5000"/>
                </a:schemeClr>
              </a:solidFill>
            </a:rPr>
            <a:t>.</a:t>
          </a:r>
          <a:endParaRPr lang="en-US" sz="16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86399ED-03FE-4460-A2AC-AFC66A16B325}" type="parTrans" cxnId="{8B8AE143-1843-4E92-A5B5-4F61F2E95E05}">
      <dgm:prSet/>
      <dgm:spPr/>
      <dgm:t>
        <a:bodyPr/>
        <a:lstStyle/>
        <a:p>
          <a:endParaRPr lang="en-GB"/>
        </a:p>
      </dgm:t>
    </dgm:pt>
    <dgm:pt modelId="{4BD06FA6-7C45-4C1C-898E-6669AAAD9ED8}" type="sibTrans" cxnId="{8B8AE143-1843-4E92-A5B5-4F61F2E95E05}">
      <dgm:prSet/>
      <dgm:spPr/>
      <dgm:t>
        <a:bodyPr/>
        <a:lstStyle/>
        <a:p>
          <a:endParaRPr lang="en-GB"/>
        </a:p>
      </dgm:t>
    </dgm:pt>
    <dgm:pt modelId="{54FB33C7-5293-42BC-B1B3-5DA33535B42B}">
      <dgm:prSet phldrT="[Text]" custT="1"/>
      <dgm:spPr>
        <a:solidFill>
          <a:schemeClr val="accent3">
            <a:lumMod val="95000"/>
          </a:schemeClr>
        </a:solidFill>
      </dgm:spPr>
      <dgm:t>
        <a:bodyPr/>
        <a:lstStyle/>
        <a:p>
          <a:r>
            <a:rPr lang="en-US" sz="1600" dirty="0" err="1">
              <a:solidFill>
                <a:schemeClr val="tx1">
                  <a:lumMod val="95000"/>
                  <a:lumOff val="5000"/>
                </a:schemeClr>
              </a:solidFill>
            </a:rPr>
            <a:t>Produk</a:t>
          </a:r>
          <a:r>
            <a:rPr lang="en-US" sz="16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600" dirty="0" err="1">
              <a:solidFill>
                <a:schemeClr val="tx1">
                  <a:lumMod val="95000"/>
                  <a:lumOff val="5000"/>
                </a:schemeClr>
              </a:solidFill>
            </a:rPr>
            <a:t>sejenis</a:t>
          </a:r>
          <a:r>
            <a:rPr lang="en-US" sz="16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600" dirty="0" err="1">
              <a:solidFill>
                <a:schemeClr val="tx1">
                  <a:lumMod val="95000"/>
                  <a:lumOff val="5000"/>
                </a:schemeClr>
              </a:solidFill>
            </a:rPr>
            <a:t>dengan</a:t>
          </a:r>
          <a:r>
            <a:rPr lang="en-US" sz="16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600" dirty="0" err="1">
              <a:solidFill>
                <a:schemeClr val="tx1">
                  <a:lumMod val="95000"/>
                  <a:lumOff val="5000"/>
                </a:schemeClr>
              </a:solidFill>
            </a:rPr>
            <a:t>merek</a:t>
          </a:r>
          <a:r>
            <a:rPr lang="en-US" sz="16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600" dirty="0" err="1">
              <a:solidFill>
                <a:schemeClr val="tx1">
                  <a:lumMod val="95000"/>
                  <a:lumOff val="5000"/>
                </a:schemeClr>
              </a:solidFill>
            </a:rPr>
            <a:t>berbeda</a:t>
          </a:r>
          <a:r>
            <a:rPr lang="en-US" sz="16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600" dirty="0" err="1">
              <a:solidFill>
                <a:schemeClr val="tx1">
                  <a:lumMod val="95000"/>
                  <a:lumOff val="5000"/>
                </a:schemeClr>
              </a:solidFill>
            </a:rPr>
            <a:t>tanpa</a:t>
          </a:r>
          <a:r>
            <a:rPr lang="en-US" sz="16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600" dirty="0" err="1">
              <a:solidFill>
                <a:schemeClr val="tx1">
                  <a:lumMod val="95000"/>
                  <a:lumOff val="5000"/>
                </a:schemeClr>
              </a:solidFill>
            </a:rPr>
            <a:t>dilandasi</a:t>
          </a:r>
          <a:r>
            <a:rPr lang="en-US" sz="16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600" dirty="0" err="1">
              <a:solidFill>
                <a:schemeClr val="tx1">
                  <a:lumMod val="95000"/>
                  <a:lumOff val="5000"/>
                </a:schemeClr>
              </a:solidFill>
            </a:rPr>
            <a:t>oleh</a:t>
          </a:r>
          <a:r>
            <a:rPr lang="en-US" sz="16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600" dirty="0" err="1">
              <a:solidFill>
                <a:schemeClr val="tx1">
                  <a:lumMod val="95000"/>
                  <a:lumOff val="5000"/>
                </a:schemeClr>
              </a:solidFill>
            </a:rPr>
            <a:t>desakan</a:t>
          </a:r>
          <a:r>
            <a:rPr lang="en-US" sz="16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600" dirty="0" err="1">
              <a:solidFill>
                <a:schemeClr val="tx1">
                  <a:lumMod val="95000"/>
                  <a:lumOff val="5000"/>
                </a:schemeClr>
              </a:solidFill>
            </a:rPr>
            <a:t>kebutuhan</a:t>
          </a:r>
          <a:r>
            <a:rPr lang="en-US" sz="1600" dirty="0">
              <a:solidFill>
                <a:schemeClr val="tx1">
                  <a:lumMod val="95000"/>
                  <a:lumOff val="5000"/>
                </a:schemeClr>
              </a:solidFill>
            </a:rPr>
            <a:t>.</a:t>
          </a:r>
          <a:r>
            <a:rPr lang="en-GB" sz="1600" dirty="0">
              <a:solidFill>
                <a:schemeClr val="tx1">
                  <a:lumMod val="95000"/>
                  <a:lumOff val="5000"/>
                </a:schemeClr>
              </a:solidFill>
            </a:rPr>
            <a:t> </a:t>
          </a:r>
          <a:endParaRPr lang="en-US" sz="16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794C459-FC28-495D-ACAB-29911AFFFE37}" type="parTrans" cxnId="{E8D4A465-DD40-41B3-8B1D-0937A7721CED}">
      <dgm:prSet/>
      <dgm:spPr/>
      <dgm:t>
        <a:bodyPr/>
        <a:lstStyle/>
        <a:p>
          <a:endParaRPr lang="en-GB"/>
        </a:p>
      </dgm:t>
    </dgm:pt>
    <dgm:pt modelId="{B1E3A6B1-E98C-4CEC-B434-26EA64B2000A}" type="sibTrans" cxnId="{E8D4A465-DD40-41B3-8B1D-0937A7721CED}">
      <dgm:prSet/>
      <dgm:spPr/>
      <dgm:t>
        <a:bodyPr/>
        <a:lstStyle/>
        <a:p>
          <a:endParaRPr lang="en-GB"/>
        </a:p>
      </dgm:t>
    </dgm:pt>
    <dgm:pt modelId="{8F3061C8-D191-4C9E-B754-BA892AA54071}" type="pres">
      <dgm:prSet presAssocID="{CF5707A2-BDBF-4B6A-BAFA-E601E83C3EE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EA1945E-8294-4F1A-9899-E22947C240FF}" type="pres">
      <dgm:prSet presAssocID="{1F11FCFA-4334-4734-982D-C97287BB046A}" presName="centerShape" presStyleLbl="node0" presStyleIdx="0" presStyleCnt="1" custScaleX="88628" custScaleY="69764" custLinFactNeighborX="888" custLinFactNeighborY="-5648"/>
      <dgm:spPr/>
    </dgm:pt>
    <dgm:pt modelId="{4CBF8FFE-09EC-4A51-B506-C1FF31E1AFDC}" type="pres">
      <dgm:prSet presAssocID="{A78A8C08-E70A-4DE9-BCFC-2D9B76121882}" presName="node" presStyleLbl="node1" presStyleIdx="0" presStyleCnt="5" custScaleX="240269" custScaleY="100399" custRadScaleRad="102123" custRadScaleInc="-39031">
        <dgm:presLayoutVars>
          <dgm:bulletEnabled val="1"/>
        </dgm:presLayoutVars>
      </dgm:prSet>
      <dgm:spPr/>
    </dgm:pt>
    <dgm:pt modelId="{2E9B18F7-A0E0-4760-8A3D-E17EFE1FE4B6}" type="pres">
      <dgm:prSet presAssocID="{A78A8C08-E70A-4DE9-BCFC-2D9B76121882}" presName="dummy" presStyleCnt="0"/>
      <dgm:spPr/>
    </dgm:pt>
    <dgm:pt modelId="{2DFB3142-9DA8-462A-99CC-2D6161E6125D}" type="pres">
      <dgm:prSet presAssocID="{09689E55-0D47-4BAF-B69A-11977F09AE0A}" presName="sibTrans" presStyleLbl="sibTrans2D1" presStyleIdx="0" presStyleCnt="5" custScaleX="65691" custScaleY="50536" custLinFactNeighborX="3779" custLinFactNeighborY="-22695"/>
      <dgm:spPr/>
    </dgm:pt>
    <dgm:pt modelId="{52B2E03D-C444-4F96-AD65-BF37232F4427}" type="pres">
      <dgm:prSet presAssocID="{C812C054-772E-4205-B1D7-C0D971E34557}" presName="node" presStyleLbl="node1" presStyleIdx="1" presStyleCnt="5" custScaleX="254112" custScaleY="113711" custRadScaleRad="154535" custRadScaleInc="-14958">
        <dgm:presLayoutVars>
          <dgm:bulletEnabled val="1"/>
        </dgm:presLayoutVars>
      </dgm:prSet>
      <dgm:spPr/>
    </dgm:pt>
    <dgm:pt modelId="{46F92DE0-EAC2-4EB0-91E4-C4E945B956DD}" type="pres">
      <dgm:prSet presAssocID="{C812C054-772E-4205-B1D7-C0D971E34557}" presName="dummy" presStyleCnt="0"/>
      <dgm:spPr/>
    </dgm:pt>
    <dgm:pt modelId="{9D4B64ED-C692-4450-8884-257E7F815B8F}" type="pres">
      <dgm:prSet presAssocID="{6E164FE5-3E3C-4653-AB9A-BAC2436C8F0A}" presName="sibTrans" presStyleLbl="sibTrans2D1" presStyleIdx="1" presStyleCnt="5" custScaleX="90267" custScaleY="110693" custLinFactNeighborY="-7640" custRadScaleRad="198481" custRadScaleInc="-2147483648"/>
      <dgm:spPr/>
    </dgm:pt>
    <dgm:pt modelId="{4D429527-244B-4C3E-8F46-11939043D42C}" type="pres">
      <dgm:prSet presAssocID="{02A3A4AC-C1FB-43A9-91C5-414E335764CE}" presName="node" presStyleLbl="node1" presStyleIdx="2" presStyleCnt="5" custScaleX="292193" custScaleY="110000" custRadScaleRad="124584" custRadScaleInc="-82576">
        <dgm:presLayoutVars>
          <dgm:bulletEnabled val="1"/>
        </dgm:presLayoutVars>
      </dgm:prSet>
      <dgm:spPr/>
    </dgm:pt>
    <dgm:pt modelId="{CEB3EBA3-AA18-4D3B-A97D-F61682B020F4}" type="pres">
      <dgm:prSet presAssocID="{02A3A4AC-C1FB-43A9-91C5-414E335764CE}" presName="dummy" presStyleCnt="0"/>
      <dgm:spPr/>
    </dgm:pt>
    <dgm:pt modelId="{C2EA2184-5626-401E-AE07-23F06553B7FD}" type="pres">
      <dgm:prSet presAssocID="{D0590379-CF9F-45A6-8029-2ED4DAB12605}" presName="sibTrans" presStyleLbl="sibTrans2D1" presStyleIdx="2" presStyleCnt="5" custScaleX="102131" custScaleY="51415" custLinFactNeighborX="-3673" custLinFactNeighborY="-4520" custRadScaleRad="200017" custRadScaleInc="-2147483648"/>
      <dgm:spPr/>
    </dgm:pt>
    <dgm:pt modelId="{4100080F-2562-4569-AB37-709E7153EE1C}" type="pres">
      <dgm:prSet presAssocID="{4FC31CB7-8366-486C-8F20-6B3F2474B40A}" presName="node" presStyleLbl="node1" presStyleIdx="3" presStyleCnt="5" custScaleX="285311" custScaleY="100001" custRadScaleRad="143087" custRadScaleInc="91762">
        <dgm:presLayoutVars>
          <dgm:bulletEnabled val="1"/>
        </dgm:presLayoutVars>
      </dgm:prSet>
      <dgm:spPr/>
    </dgm:pt>
    <dgm:pt modelId="{5C217FD4-A186-43D0-BADB-A7C232F261E9}" type="pres">
      <dgm:prSet presAssocID="{4FC31CB7-8366-486C-8F20-6B3F2474B40A}" presName="dummy" presStyleCnt="0"/>
      <dgm:spPr/>
    </dgm:pt>
    <dgm:pt modelId="{732E8D02-F3AF-4489-9BD1-A3D8B04644C3}" type="pres">
      <dgm:prSet presAssocID="{4BD06FA6-7C45-4C1C-898E-6669AAAD9ED8}" presName="sibTrans" presStyleLbl="sibTrans2D1" presStyleIdx="3" presStyleCnt="5"/>
      <dgm:spPr/>
    </dgm:pt>
    <dgm:pt modelId="{82C74E1C-43DD-45C9-89E5-32DD3C799B33}" type="pres">
      <dgm:prSet presAssocID="{54FB33C7-5293-42BC-B1B3-5DA33535B42B}" presName="node" presStyleLbl="node1" presStyleIdx="4" presStyleCnt="5" custScaleX="285311" custRadScaleRad="151500" custRadScaleInc="-17676">
        <dgm:presLayoutVars>
          <dgm:bulletEnabled val="1"/>
        </dgm:presLayoutVars>
      </dgm:prSet>
      <dgm:spPr/>
    </dgm:pt>
    <dgm:pt modelId="{CE1C3A10-07B0-4EDD-AFC2-5C776D6E15C1}" type="pres">
      <dgm:prSet presAssocID="{54FB33C7-5293-42BC-B1B3-5DA33535B42B}" presName="dummy" presStyleCnt="0"/>
      <dgm:spPr/>
    </dgm:pt>
    <dgm:pt modelId="{F317EE19-5327-40EC-B977-064FFB3BB76A}" type="pres">
      <dgm:prSet presAssocID="{B1E3A6B1-E98C-4CEC-B434-26EA64B2000A}" presName="sibTrans" presStyleLbl="sibTrans2D1" presStyleIdx="4" presStyleCnt="5"/>
      <dgm:spPr/>
    </dgm:pt>
  </dgm:ptLst>
  <dgm:cxnLst>
    <dgm:cxn modelId="{4B9F1912-995A-4CC1-AEB6-D32C879B82CE}" type="presOf" srcId="{4FC31CB7-8366-486C-8F20-6B3F2474B40A}" destId="{4100080F-2562-4569-AB37-709E7153EE1C}" srcOrd="0" destOrd="0" presId="urn:microsoft.com/office/officeart/2005/8/layout/radial6"/>
    <dgm:cxn modelId="{A96D1E16-8E21-4C00-9BD4-98374830C434}" type="presOf" srcId="{6E164FE5-3E3C-4653-AB9A-BAC2436C8F0A}" destId="{9D4B64ED-C692-4450-8884-257E7F815B8F}" srcOrd="0" destOrd="0" presId="urn:microsoft.com/office/officeart/2005/8/layout/radial6"/>
    <dgm:cxn modelId="{24600C1F-B09C-4923-804C-C7AAC1890639}" type="presOf" srcId="{02A3A4AC-C1FB-43A9-91C5-414E335764CE}" destId="{4D429527-244B-4C3E-8F46-11939043D42C}" srcOrd="0" destOrd="0" presId="urn:microsoft.com/office/officeart/2005/8/layout/radial6"/>
    <dgm:cxn modelId="{5486D92B-E3D1-4796-B53A-4E14E8BAFE22}" type="presOf" srcId="{09689E55-0D47-4BAF-B69A-11977F09AE0A}" destId="{2DFB3142-9DA8-462A-99CC-2D6161E6125D}" srcOrd="0" destOrd="0" presId="urn:microsoft.com/office/officeart/2005/8/layout/radial6"/>
    <dgm:cxn modelId="{0991952C-60BA-45CC-BEA8-67A897969462}" type="presOf" srcId="{4BD06FA6-7C45-4C1C-898E-6669AAAD9ED8}" destId="{732E8D02-F3AF-4489-9BD1-A3D8B04644C3}" srcOrd="0" destOrd="0" presId="urn:microsoft.com/office/officeart/2005/8/layout/radial6"/>
    <dgm:cxn modelId="{F46E4133-08FA-478F-B2AA-3D5090B7B369}" srcId="{1F11FCFA-4334-4734-982D-C97287BB046A}" destId="{02A3A4AC-C1FB-43A9-91C5-414E335764CE}" srcOrd="2" destOrd="0" parTransId="{C51A9C6F-23CB-4144-AB91-503A4987F856}" sibTransId="{D0590379-CF9F-45A6-8029-2ED4DAB12605}"/>
    <dgm:cxn modelId="{8B8AE143-1843-4E92-A5B5-4F61F2E95E05}" srcId="{1F11FCFA-4334-4734-982D-C97287BB046A}" destId="{4FC31CB7-8366-486C-8F20-6B3F2474B40A}" srcOrd="3" destOrd="0" parTransId="{B86399ED-03FE-4460-A2AC-AFC66A16B325}" sibTransId="{4BD06FA6-7C45-4C1C-898E-6669AAAD9ED8}"/>
    <dgm:cxn modelId="{9F6C7965-ADAF-4FED-8FA9-B3D871555438}" srcId="{1F11FCFA-4334-4734-982D-C97287BB046A}" destId="{C812C054-772E-4205-B1D7-C0D971E34557}" srcOrd="1" destOrd="0" parTransId="{E237387C-AEDF-447B-B5F5-26CAAEB7840D}" sibTransId="{6E164FE5-3E3C-4653-AB9A-BAC2436C8F0A}"/>
    <dgm:cxn modelId="{E8D4A465-DD40-41B3-8B1D-0937A7721CED}" srcId="{1F11FCFA-4334-4734-982D-C97287BB046A}" destId="{54FB33C7-5293-42BC-B1B3-5DA33535B42B}" srcOrd="4" destOrd="0" parTransId="{6794C459-FC28-495D-ACAB-29911AFFFE37}" sibTransId="{B1E3A6B1-E98C-4CEC-B434-26EA64B2000A}"/>
    <dgm:cxn modelId="{F625C286-0684-454B-9F55-6DDF1757237F}" type="presOf" srcId="{B1E3A6B1-E98C-4CEC-B434-26EA64B2000A}" destId="{F317EE19-5327-40EC-B977-064FFB3BB76A}" srcOrd="0" destOrd="0" presId="urn:microsoft.com/office/officeart/2005/8/layout/radial6"/>
    <dgm:cxn modelId="{51BEDB8E-444D-4750-9F96-65A27DD8EAF2}" type="presOf" srcId="{D0590379-CF9F-45A6-8029-2ED4DAB12605}" destId="{C2EA2184-5626-401E-AE07-23F06553B7FD}" srcOrd="0" destOrd="0" presId="urn:microsoft.com/office/officeart/2005/8/layout/radial6"/>
    <dgm:cxn modelId="{AB97F08F-D85C-43C9-BF3B-DA81259D085F}" type="presOf" srcId="{54FB33C7-5293-42BC-B1B3-5DA33535B42B}" destId="{82C74E1C-43DD-45C9-89E5-32DD3C799B33}" srcOrd="0" destOrd="0" presId="urn:microsoft.com/office/officeart/2005/8/layout/radial6"/>
    <dgm:cxn modelId="{E7A5849E-9C39-4AE9-8031-FFE964B11CBE}" srcId="{CF5707A2-BDBF-4B6A-BAFA-E601E83C3EE3}" destId="{F2D5D916-7556-482A-A43E-152213D041E2}" srcOrd="1" destOrd="0" parTransId="{1370EB3A-2F22-463F-A453-7EEB6DA249EA}" sibTransId="{F1D14339-17D1-4C9E-8E7B-4383FA65930B}"/>
    <dgm:cxn modelId="{54D255C1-323B-4728-A067-DD4AED6489A8}" srcId="{1F11FCFA-4334-4734-982D-C97287BB046A}" destId="{A78A8C08-E70A-4DE9-BCFC-2D9B76121882}" srcOrd="0" destOrd="0" parTransId="{11133F63-A34F-459F-8B54-D972250F4A6B}" sibTransId="{09689E55-0D47-4BAF-B69A-11977F09AE0A}"/>
    <dgm:cxn modelId="{4BF42CC9-8E25-4383-BC30-C1E1025F1027}" type="presOf" srcId="{CF5707A2-BDBF-4B6A-BAFA-E601E83C3EE3}" destId="{8F3061C8-D191-4C9E-B754-BA892AA54071}" srcOrd="0" destOrd="0" presId="urn:microsoft.com/office/officeart/2005/8/layout/radial6"/>
    <dgm:cxn modelId="{E3945AD3-76F7-45AF-A7A6-552504778773}" srcId="{CF5707A2-BDBF-4B6A-BAFA-E601E83C3EE3}" destId="{1F11FCFA-4334-4734-982D-C97287BB046A}" srcOrd="0" destOrd="0" parTransId="{747AEEFB-2C07-45C4-BF2C-FAA7AB637461}" sibTransId="{FD2E970F-E8F9-4044-94D4-2463BFFC90C9}"/>
    <dgm:cxn modelId="{1C98B6EF-5334-48B1-B8B3-C1C6862869F8}" type="presOf" srcId="{C812C054-772E-4205-B1D7-C0D971E34557}" destId="{52B2E03D-C444-4F96-AD65-BF37232F4427}" srcOrd="0" destOrd="0" presId="urn:microsoft.com/office/officeart/2005/8/layout/radial6"/>
    <dgm:cxn modelId="{E5797BF1-4157-4C8C-BFC8-37AC28B0ACEB}" type="presOf" srcId="{1F11FCFA-4334-4734-982D-C97287BB046A}" destId="{9EA1945E-8294-4F1A-9899-E22947C240FF}" srcOrd="0" destOrd="0" presId="urn:microsoft.com/office/officeart/2005/8/layout/radial6"/>
    <dgm:cxn modelId="{3D99B3F1-0BFF-48A7-B902-662542CE9CBF}" type="presOf" srcId="{A78A8C08-E70A-4DE9-BCFC-2D9B76121882}" destId="{4CBF8FFE-09EC-4A51-B506-C1FF31E1AFDC}" srcOrd="0" destOrd="0" presId="urn:microsoft.com/office/officeart/2005/8/layout/radial6"/>
    <dgm:cxn modelId="{6BA9EE5F-06A9-41A3-96E8-1E53AF461B38}" type="presParOf" srcId="{8F3061C8-D191-4C9E-B754-BA892AA54071}" destId="{9EA1945E-8294-4F1A-9899-E22947C240FF}" srcOrd="0" destOrd="0" presId="urn:microsoft.com/office/officeart/2005/8/layout/radial6"/>
    <dgm:cxn modelId="{9F0B7A4E-FA50-4AB3-8A3C-48E3FC9147F9}" type="presParOf" srcId="{8F3061C8-D191-4C9E-B754-BA892AA54071}" destId="{4CBF8FFE-09EC-4A51-B506-C1FF31E1AFDC}" srcOrd="1" destOrd="0" presId="urn:microsoft.com/office/officeart/2005/8/layout/radial6"/>
    <dgm:cxn modelId="{BBC64026-0565-45A4-97C5-9656C71470DC}" type="presParOf" srcId="{8F3061C8-D191-4C9E-B754-BA892AA54071}" destId="{2E9B18F7-A0E0-4760-8A3D-E17EFE1FE4B6}" srcOrd="2" destOrd="0" presId="urn:microsoft.com/office/officeart/2005/8/layout/radial6"/>
    <dgm:cxn modelId="{E2DE36D5-95E9-4321-8A7E-A88CE73D6BB6}" type="presParOf" srcId="{8F3061C8-D191-4C9E-B754-BA892AA54071}" destId="{2DFB3142-9DA8-462A-99CC-2D6161E6125D}" srcOrd="3" destOrd="0" presId="urn:microsoft.com/office/officeart/2005/8/layout/radial6"/>
    <dgm:cxn modelId="{59B48C14-7640-41C4-9B5D-A33F4E107B47}" type="presParOf" srcId="{8F3061C8-D191-4C9E-B754-BA892AA54071}" destId="{52B2E03D-C444-4F96-AD65-BF37232F4427}" srcOrd="4" destOrd="0" presId="urn:microsoft.com/office/officeart/2005/8/layout/radial6"/>
    <dgm:cxn modelId="{AC7E4E21-D276-40F6-AC1D-0B3984CA3DB4}" type="presParOf" srcId="{8F3061C8-D191-4C9E-B754-BA892AA54071}" destId="{46F92DE0-EAC2-4EB0-91E4-C4E945B956DD}" srcOrd="5" destOrd="0" presId="urn:microsoft.com/office/officeart/2005/8/layout/radial6"/>
    <dgm:cxn modelId="{7F7C970D-FA33-4BBC-90FC-26F793A2BCF0}" type="presParOf" srcId="{8F3061C8-D191-4C9E-B754-BA892AA54071}" destId="{9D4B64ED-C692-4450-8884-257E7F815B8F}" srcOrd="6" destOrd="0" presId="urn:microsoft.com/office/officeart/2005/8/layout/radial6"/>
    <dgm:cxn modelId="{4BB0D7DB-0F93-40E7-A081-FB9B9D7A60CE}" type="presParOf" srcId="{8F3061C8-D191-4C9E-B754-BA892AA54071}" destId="{4D429527-244B-4C3E-8F46-11939043D42C}" srcOrd="7" destOrd="0" presId="urn:microsoft.com/office/officeart/2005/8/layout/radial6"/>
    <dgm:cxn modelId="{5AD4F798-AE94-4218-B3D1-DFD71C1ADA47}" type="presParOf" srcId="{8F3061C8-D191-4C9E-B754-BA892AA54071}" destId="{CEB3EBA3-AA18-4D3B-A97D-F61682B020F4}" srcOrd="8" destOrd="0" presId="urn:microsoft.com/office/officeart/2005/8/layout/radial6"/>
    <dgm:cxn modelId="{D4E8E22F-C91A-471D-8DE3-49828E35D774}" type="presParOf" srcId="{8F3061C8-D191-4C9E-B754-BA892AA54071}" destId="{C2EA2184-5626-401E-AE07-23F06553B7FD}" srcOrd="9" destOrd="0" presId="urn:microsoft.com/office/officeart/2005/8/layout/radial6"/>
    <dgm:cxn modelId="{7AB49646-E774-44BB-84C2-71F5F677FAB8}" type="presParOf" srcId="{8F3061C8-D191-4C9E-B754-BA892AA54071}" destId="{4100080F-2562-4569-AB37-709E7153EE1C}" srcOrd="10" destOrd="0" presId="urn:microsoft.com/office/officeart/2005/8/layout/radial6"/>
    <dgm:cxn modelId="{B7DEBC2E-F5BD-4AF0-A1BC-97901AF4BA9F}" type="presParOf" srcId="{8F3061C8-D191-4C9E-B754-BA892AA54071}" destId="{5C217FD4-A186-43D0-BADB-A7C232F261E9}" srcOrd="11" destOrd="0" presId="urn:microsoft.com/office/officeart/2005/8/layout/radial6"/>
    <dgm:cxn modelId="{E14A6A44-A597-45BF-89BC-50F18BDE462D}" type="presParOf" srcId="{8F3061C8-D191-4C9E-B754-BA892AA54071}" destId="{732E8D02-F3AF-4489-9BD1-A3D8B04644C3}" srcOrd="12" destOrd="0" presId="urn:microsoft.com/office/officeart/2005/8/layout/radial6"/>
    <dgm:cxn modelId="{C010DDD2-466B-4ECF-B502-6C98EE9A3312}" type="presParOf" srcId="{8F3061C8-D191-4C9E-B754-BA892AA54071}" destId="{82C74E1C-43DD-45C9-89E5-32DD3C799B33}" srcOrd="13" destOrd="0" presId="urn:microsoft.com/office/officeart/2005/8/layout/radial6"/>
    <dgm:cxn modelId="{38F91D8F-AA98-45B2-A71D-FDA8B7B1DB82}" type="presParOf" srcId="{8F3061C8-D191-4C9E-B754-BA892AA54071}" destId="{CE1C3A10-07B0-4EDD-AFC2-5C776D6E15C1}" srcOrd="14" destOrd="0" presId="urn:microsoft.com/office/officeart/2005/8/layout/radial6"/>
    <dgm:cxn modelId="{3344ABBD-0E61-4A83-B1DA-50F94C409171}" type="presParOf" srcId="{8F3061C8-D191-4C9E-B754-BA892AA54071}" destId="{F317EE19-5327-40EC-B977-064FFB3BB76A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C8C94D-454B-4F88-8668-3678D36C7DB7}">
      <dsp:nvSpPr>
        <dsp:cNvPr id="0" name=""/>
        <dsp:cNvSpPr/>
      </dsp:nvSpPr>
      <dsp:spPr>
        <a:xfrm>
          <a:off x="3595666" y="2816612"/>
          <a:ext cx="2202334" cy="8267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Subjeknya</a:t>
          </a:r>
          <a:endParaRPr lang="en-US" sz="1400" kern="1200" dirty="0"/>
        </a:p>
      </dsp:txBody>
      <dsp:txXfrm>
        <a:off x="4274527" y="3041455"/>
        <a:ext cx="1505312" cy="583724"/>
      </dsp:txXfrm>
    </dsp:sp>
    <dsp:sp modelId="{91857599-73DF-4F1D-BED7-554EB9D874D2}">
      <dsp:nvSpPr>
        <dsp:cNvPr id="0" name=""/>
        <dsp:cNvSpPr/>
      </dsp:nvSpPr>
      <dsp:spPr>
        <a:xfrm>
          <a:off x="445046" y="2816612"/>
          <a:ext cx="2007616" cy="8267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Waktunya</a:t>
          </a:r>
          <a:endParaRPr lang="en-US" sz="1400" kern="1200" dirty="0"/>
        </a:p>
      </dsp:txBody>
      <dsp:txXfrm>
        <a:off x="463207" y="3041455"/>
        <a:ext cx="1369009" cy="583724"/>
      </dsp:txXfrm>
    </dsp:sp>
    <dsp:sp modelId="{F7B37AFD-BE74-4EC7-A865-9151493652D9}">
      <dsp:nvSpPr>
        <dsp:cNvPr id="0" name=""/>
        <dsp:cNvSpPr/>
      </dsp:nvSpPr>
      <dsp:spPr>
        <a:xfrm>
          <a:off x="3452794" y="443229"/>
          <a:ext cx="2344253" cy="8426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1" indent="0" algn="ctr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Sifatnya</a:t>
          </a:r>
          <a:endParaRPr lang="en-US" sz="1400" kern="1200" dirty="0"/>
        </a:p>
      </dsp:txBody>
      <dsp:txXfrm>
        <a:off x="4174580" y="461739"/>
        <a:ext cx="1603957" cy="594974"/>
      </dsp:txXfrm>
    </dsp:sp>
    <dsp:sp modelId="{4E54B3FC-8EC0-4B6E-98B0-52B909446430}">
      <dsp:nvSpPr>
        <dsp:cNvPr id="0" name=""/>
        <dsp:cNvSpPr/>
      </dsp:nvSpPr>
      <dsp:spPr>
        <a:xfrm>
          <a:off x="452394" y="443229"/>
          <a:ext cx="2007616" cy="8426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Intensitasnya</a:t>
          </a:r>
          <a:endParaRPr lang="en-US" sz="1400" kern="1200" dirty="0"/>
        </a:p>
      </dsp:txBody>
      <dsp:txXfrm>
        <a:off x="470904" y="461739"/>
        <a:ext cx="1368311" cy="594974"/>
      </dsp:txXfrm>
    </dsp:sp>
    <dsp:sp modelId="{D57E9E88-A99B-44AA-BEC7-57884F01570A}">
      <dsp:nvSpPr>
        <dsp:cNvPr id="0" name=""/>
        <dsp:cNvSpPr/>
      </dsp:nvSpPr>
      <dsp:spPr>
        <a:xfrm>
          <a:off x="1571637" y="420658"/>
          <a:ext cx="1111733" cy="1381690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1897256" y="825346"/>
        <a:ext cx="786114" cy="977002"/>
      </dsp:txXfrm>
    </dsp:sp>
    <dsp:sp modelId="{FB134E23-50BD-463B-8EA9-1645273E70A9}">
      <dsp:nvSpPr>
        <dsp:cNvPr id="0" name=""/>
        <dsp:cNvSpPr/>
      </dsp:nvSpPr>
      <dsp:spPr>
        <a:xfrm rot="5400000">
          <a:off x="3277650" y="555637"/>
          <a:ext cx="1381690" cy="1111733"/>
        </a:xfrm>
        <a:prstGeom prst="pieWedge">
          <a:avLst/>
        </a:prstGeom>
        <a:solidFill>
          <a:schemeClr val="accent4">
            <a:hueOff val="1200000"/>
            <a:satOff val="33333"/>
            <a:lumOff val="3143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-5400000">
        <a:off x="3412629" y="825347"/>
        <a:ext cx="786114" cy="977002"/>
      </dsp:txXfrm>
    </dsp:sp>
    <dsp:sp modelId="{6A528785-749F-450C-9501-C3BECC0FCA5D}">
      <dsp:nvSpPr>
        <dsp:cNvPr id="0" name=""/>
        <dsp:cNvSpPr/>
      </dsp:nvSpPr>
      <dsp:spPr>
        <a:xfrm rot="10800000">
          <a:off x="3412629" y="2261650"/>
          <a:ext cx="1111733" cy="1381690"/>
        </a:xfrm>
        <a:prstGeom prst="pieWedge">
          <a:avLst/>
        </a:prstGeom>
        <a:solidFill>
          <a:schemeClr val="accent4">
            <a:hueOff val="2400000"/>
            <a:satOff val="66667"/>
            <a:lumOff val="6287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3412629" y="2261650"/>
        <a:ext cx="786114" cy="977002"/>
      </dsp:txXfrm>
    </dsp:sp>
    <dsp:sp modelId="{7E824DBF-7946-47C9-AE09-04399B6519E1}">
      <dsp:nvSpPr>
        <dsp:cNvPr id="0" name=""/>
        <dsp:cNvSpPr/>
      </dsp:nvSpPr>
      <dsp:spPr>
        <a:xfrm rot="16200000">
          <a:off x="1436658" y="2396629"/>
          <a:ext cx="1381690" cy="1111733"/>
        </a:xfrm>
        <a:prstGeom prst="pieWedge">
          <a:avLst/>
        </a:prstGeom>
        <a:solidFill>
          <a:schemeClr val="accent4">
            <a:hueOff val="3600000"/>
            <a:satOff val="100000"/>
            <a:lumOff val="9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5400000">
        <a:off x="1897256" y="2261651"/>
        <a:ext cx="786114" cy="977002"/>
      </dsp:txXfrm>
    </dsp:sp>
    <dsp:sp modelId="{48F8AAF3-9400-4B15-B67B-D491CF647C90}">
      <dsp:nvSpPr>
        <dsp:cNvPr id="0" name=""/>
        <dsp:cNvSpPr/>
      </dsp:nvSpPr>
      <dsp:spPr>
        <a:xfrm>
          <a:off x="2744216" y="1666240"/>
          <a:ext cx="607568" cy="528320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1C15B-3E3C-4079-917D-75E304A5E9BA}">
      <dsp:nvSpPr>
        <dsp:cNvPr id="0" name=""/>
        <dsp:cNvSpPr/>
      </dsp:nvSpPr>
      <dsp:spPr>
        <a:xfrm rot="10800000">
          <a:off x="2744216" y="1869440"/>
          <a:ext cx="607568" cy="528320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09CFED-061E-43E6-860A-F25FD0C00A26}">
      <dsp:nvSpPr>
        <dsp:cNvPr id="0" name=""/>
        <dsp:cNvSpPr/>
      </dsp:nvSpPr>
      <dsp:spPr>
        <a:xfrm>
          <a:off x="1350178" y="0"/>
          <a:ext cx="5372137" cy="335758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93894D-79EA-42A2-99B2-02F9EEBBFC82}">
      <dsp:nvSpPr>
        <dsp:cNvPr id="0" name=""/>
        <dsp:cNvSpPr/>
      </dsp:nvSpPr>
      <dsp:spPr>
        <a:xfrm>
          <a:off x="2032439" y="2317405"/>
          <a:ext cx="139675" cy="1396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483A75-E64A-4019-A002-A412C033BF66}">
      <dsp:nvSpPr>
        <dsp:cNvPr id="0" name=""/>
        <dsp:cNvSpPr/>
      </dsp:nvSpPr>
      <dsp:spPr>
        <a:xfrm>
          <a:off x="2293494" y="2571565"/>
          <a:ext cx="1347776" cy="504257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4011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accent1">
                  <a:lumMod val="25000"/>
                </a:schemeClr>
              </a:solidFill>
            </a:rPr>
            <a:t>Kelangkaan</a:t>
          </a:r>
          <a:r>
            <a:rPr lang="en-US" sz="1600" kern="1200" dirty="0">
              <a:solidFill>
                <a:schemeClr val="accent1">
                  <a:lumMod val="25000"/>
                </a:schemeClr>
              </a:solidFill>
            </a:rPr>
            <a:t> </a:t>
          </a:r>
          <a:r>
            <a:rPr lang="en-US" sz="1600" kern="1200" dirty="0" err="1">
              <a:solidFill>
                <a:schemeClr val="accent1">
                  <a:lumMod val="25000"/>
                </a:schemeClr>
              </a:solidFill>
            </a:rPr>
            <a:t>barang</a:t>
          </a:r>
          <a:endParaRPr lang="en-US" sz="1600" kern="1200" dirty="0">
            <a:solidFill>
              <a:schemeClr val="accent1">
                <a:lumMod val="25000"/>
              </a:schemeClr>
            </a:solidFill>
          </a:endParaRPr>
        </a:p>
      </dsp:txBody>
      <dsp:txXfrm>
        <a:off x="2293494" y="2571565"/>
        <a:ext cx="1347776" cy="504257"/>
      </dsp:txXfrm>
    </dsp:sp>
    <dsp:sp modelId="{B529FF48-F61C-4AF1-A2DB-8E715826C5C0}">
      <dsp:nvSpPr>
        <dsp:cNvPr id="0" name=""/>
        <dsp:cNvSpPr/>
      </dsp:nvSpPr>
      <dsp:spPr>
        <a:xfrm>
          <a:off x="3265345" y="1404813"/>
          <a:ext cx="252490" cy="252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90866E-EC0A-4EAB-922E-6F5E7E210120}">
      <dsp:nvSpPr>
        <dsp:cNvPr id="0" name=""/>
        <dsp:cNvSpPr/>
      </dsp:nvSpPr>
      <dsp:spPr>
        <a:xfrm>
          <a:off x="3588687" y="1851687"/>
          <a:ext cx="1418244" cy="480997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33789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accent1">
                  <a:lumMod val="25000"/>
                </a:schemeClr>
              </a:solidFill>
            </a:rPr>
            <a:t>Kelangkaan</a:t>
          </a:r>
          <a:r>
            <a:rPr lang="en-US" sz="1600" kern="1200" dirty="0">
              <a:solidFill>
                <a:schemeClr val="accent1">
                  <a:lumMod val="25000"/>
                </a:schemeClr>
              </a:solidFill>
            </a:rPr>
            <a:t> </a:t>
          </a:r>
          <a:r>
            <a:rPr lang="en-US" sz="1600" kern="1200" dirty="0" err="1">
              <a:solidFill>
                <a:schemeClr val="accent1">
                  <a:lumMod val="25000"/>
                </a:schemeClr>
              </a:solidFill>
            </a:rPr>
            <a:t>Sumber</a:t>
          </a:r>
          <a:r>
            <a:rPr lang="en-US" sz="1600" kern="1200" dirty="0">
              <a:solidFill>
                <a:schemeClr val="accent1">
                  <a:lumMod val="25000"/>
                </a:schemeClr>
              </a:solidFill>
            </a:rPr>
            <a:t> </a:t>
          </a:r>
          <a:r>
            <a:rPr lang="en-US" sz="1600" kern="1200" dirty="0" err="1">
              <a:solidFill>
                <a:schemeClr val="accent1">
                  <a:lumMod val="25000"/>
                </a:schemeClr>
              </a:solidFill>
            </a:rPr>
            <a:t>daya</a:t>
          </a:r>
          <a:endParaRPr lang="en-US" sz="1600" kern="1200" dirty="0">
            <a:solidFill>
              <a:schemeClr val="accent1">
                <a:lumMod val="25000"/>
              </a:schemeClr>
            </a:solidFill>
          </a:endParaRPr>
        </a:p>
      </dsp:txBody>
      <dsp:txXfrm>
        <a:off x="3588687" y="1851687"/>
        <a:ext cx="1418244" cy="480997"/>
      </dsp:txXfrm>
    </dsp:sp>
    <dsp:sp modelId="{717BD31C-EAF9-4573-80D1-4AC59E58ABF3}">
      <dsp:nvSpPr>
        <dsp:cNvPr id="0" name=""/>
        <dsp:cNvSpPr/>
      </dsp:nvSpPr>
      <dsp:spPr>
        <a:xfrm>
          <a:off x="4748055" y="849469"/>
          <a:ext cx="349188" cy="3491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36CCE0-8343-4FD9-B724-A87ED2128257}">
      <dsp:nvSpPr>
        <dsp:cNvPr id="0" name=""/>
        <dsp:cNvSpPr/>
      </dsp:nvSpPr>
      <dsp:spPr>
        <a:xfrm>
          <a:off x="5103050" y="1420925"/>
          <a:ext cx="1560068" cy="502780"/>
        </a:xfrm>
        <a:prstGeom prst="rect">
          <a:avLst/>
        </a:prstGeom>
        <a:solidFill>
          <a:srgbClr val="FF0000"/>
        </a:soli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85028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bg1"/>
              </a:solidFill>
              <a:hlinkClick xmlns:r="http://schemas.openxmlformats.org/officeDocument/2006/relationships" r:id="rId1" action="ppaction://hlinkfile"/>
            </a:rPr>
            <a:t>Penyebabnya</a:t>
          </a:r>
          <a:endParaRPr lang="en-US" sz="1600" kern="1200" dirty="0">
            <a:solidFill>
              <a:schemeClr val="bg1"/>
            </a:solidFill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bg1"/>
              </a:solidFill>
              <a:hlinkClick xmlns:r="http://schemas.openxmlformats.org/officeDocument/2006/relationships" r:id="rId2" action="ppaction://hlinkpres?slideindex=1&amp;slidetitle="/>
            </a:rPr>
            <a:t>contoh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5103050" y="1420925"/>
        <a:ext cx="1560068" cy="5027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A5D7F-62D9-4B10-BF2A-ADE347D4EA5E}">
      <dsp:nvSpPr>
        <dsp:cNvPr id="0" name=""/>
        <dsp:cNvSpPr/>
      </dsp:nvSpPr>
      <dsp:spPr>
        <a:xfrm>
          <a:off x="1763638" y="1626448"/>
          <a:ext cx="1160589" cy="13016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C28B71-0FD6-4A33-92B5-F3B7985AF4E7}">
      <dsp:nvSpPr>
        <dsp:cNvPr id="0" name=""/>
        <dsp:cNvSpPr/>
      </dsp:nvSpPr>
      <dsp:spPr>
        <a:xfrm>
          <a:off x="2072188" y="1321476"/>
          <a:ext cx="324159" cy="328929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E5EE7E-8ECB-4AD7-80AF-1F03F8579D77}">
      <dsp:nvSpPr>
        <dsp:cNvPr id="0" name=""/>
        <dsp:cNvSpPr/>
      </dsp:nvSpPr>
      <dsp:spPr>
        <a:xfrm>
          <a:off x="1787284" y="1611048"/>
          <a:ext cx="1071872" cy="120171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BCE5A4-26A5-401F-9EBE-3B5226DEFFC6}">
      <dsp:nvSpPr>
        <dsp:cNvPr id="0" name=""/>
        <dsp:cNvSpPr/>
      </dsp:nvSpPr>
      <dsp:spPr>
        <a:xfrm>
          <a:off x="2810141" y="1674676"/>
          <a:ext cx="1137515" cy="12352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9878FB-0922-402E-A096-8F067C63553E}">
      <dsp:nvSpPr>
        <dsp:cNvPr id="0" name=""/>
        <dsp:cNvSpPr/>
      </dsp:nvSpPr>
      <dsp:spPr>
        <a:xfrm>
          <a:off x="2917980" y="1684695"/>
          <a:ext cx="976731" cy="118633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10D82-6622-4641-B48C-4A4DB42888F5}">
      <dsp:nvSpPr>
        <dsp:cNvPr id="0" name=""/>
        <dsp:cNvSpPr/>
      </dsp:nvSpPr>
      <dsp:spPr>
        <a:xfrm>
          <a:off x="2419898" y="776686"/>
          <a:ext cx="1131499" cy="11709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413804-9447-4513-A065-217AD01F71CC}">
      <dsp:nvSpPr>
        <dsp:cNvPr id="0" name=""/>
        <dsp:cNvSpPr/>
      </dsp:nvSpPr>
      <dsp:spPr>
        <a:xfrm>
          <a:off x="3452150" y="898401"/>
          <a:ext cx="285938" cy="286134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9ACB8E-B998-4CAB-B6C6-923EB11618E6}">
      <dsp:nvSpPr>
        <dsp:cNvPr id="0" name=""/>
        <dsp:cNvSpPr/>
      </dsp:nvSpPr>
      <dsp:spPr>
        <a:xfrm>
          <a:off x="3808200" y="1656184"/>
          <a:ext cx="296255" cy="384233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11DCF3-DD9E-457B-B3A6-E0FF03E1C8E4}">
      <dsp:nvSpPr>
        <dsp:cNvPr id="0" name=""/>
        <dsp:cNvSpPr/>
      </dsp:nvSpPr>
      <dsp:spPr>
        <a:xfrm>
          <a:off x="2506377" y="805519"/>
          <a:ext cx="1019344" cy="103537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BE2647-1C02-442F-BAF4-598273FC8D38}">
      <dsp:nvSpPr>
        <dsp:cNvPr id="0" name=""/>
        <dsp:cNvSpPr/>
      </dsp:nvSpPr>
      <dsp:spPr>
        <a:xfrm>
          <a:off x="163067" y="950405"/>
          <a:ext cx="1931444" cy="627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" numCol="1" spcCol="1270" anchor="b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 err="1">
              <a:latin typeface="Narkisim" pitchFamily="34" charset="-79"/>
              <a:cs typeface="Narkisim" pitchFamily="34" charset="-79"/>
            </a:rPr>
            <a:t>Keberlanjutan</a:t>
          </a:r>
          <a:r>
            <a:rPr lang="en-US" sz="1400" b="0" kern="1200" dirty="0">
              <a:latin typeface="Narkisim" pitchFamily="34" charset="-79"/>
              <a:cs typeface="Narkisim" pitchFamily="34" charset="-79"/>
            </a:rPr>
            <a:t> </a:t>
          </a:r>
        </a:p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 err="1">
              <a:latin typeface="Narkisim" pitchFamily="34" charset="-79"/>
              <a:cs typeface="Narkisim" pitchFamily="34" charset="-79"/>
            </a:rPr>
            <a:t>Sosi</a:t>
          </a:r>
          <a:r>
            <a:rPr lang="en-US" sz="1600" b="0" kern="1200" dirty="0" err="1">
              <a:latin typeface="Narkisim" pitchFamily="34" charset="-79"/>
              <a:cs typeface="Narkisim" pitchFamily="34" charset="-79"/>
            </a:rPr>
            <a:t>al</a:t>
          </a:r>
          <a:endParaRPr lang="id-ID" sz="1600" b="0" kern="1200" dirty="0">
            <a:latin typeface="Narkisim" pitchFamily="34" charset="-79"/>
            <a:cs typeface="Narkisim" pitchFamily="34" charset="-79"/>
          </a:endParaRPr>
        </a:p>
      </dsp:txBody>
      <dsp:txXfrm>
        <a:off x="163067" y="950405"/>
        <a:ext cx="1931444" cy="627189"/>
      </dsp:txXfrm>
    </dsp:sp>
    <dsp:sp modelId="{38E77BC1-93BA-4983-BE3D-3E7651FDFB9C}">
      <dsp:nvSpPr>
        <dsp:cNvPr id="0" name=""/>
        <dsp:cNvSpPr/>
      </dsp:nvSpPr>
      <dsp:spPr>
        <a:xfrm>
          <a:off x="4033615" y="1774513"/>
          <a:ext cx="1402480" cy="623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 err="1">
              <a:latin typeface="Narkisim" pitchFamily="34" charset="-79"/>
              <a:cs typeface="Narkisim" pitchFamily="34" charset="-79"/>
            </a:rPr>
            <a:t>Keberlanjutan</a:t>
          </a:r>
          <a:r>
            <a:rPr lang="en-US" sz="1400" b="0" kern="1200" dirty="0">
              <a:latin typeface="Narkisim" pitchFamily="34" charset="-79"/>
              <a:cs typeface="Narkisim" pitchFamily="34" charset="-79"/>
            </a:rPr>
            <a:t> </a:t>
          </a:r>
          <a:r>
            <a:rPr lang="en-US" sz="1400" b="0" kern="1200" dirty="0" err="1">
              <a:latin typeface="Narkisim" pitchFamily="34" charset="-79"/>
              <a:cs typeface="Narkisim" pitchFamily="34" charset="-79"/>
            </a:rPr>
            <a:t>Lingkungan</a:t>
          </a:r>
          <a:endParaRPr lang="id-ID" sz="1400" b="0" kern="1200" dirty="0">
            <a:latin typeface="Narkisim" pitchFamily="34" charset="-79"/>
            <a:cs typeface="Narkisim" pitchFamily="34" charset="-79"/>
          </a:endParaRPr>
        </a:p>
      </dsp:txBody>
      <dsp:txXfrm>
        <a:off x="4033615" y="1774513"/>
        <a:ext cx="1402480" cy="623988"/>
      </dsp:txXfrm>
    </dsp:sp>
    <dsp:sp modelId="{C2C1B76E-C1E6-4FE7-91FB-595AEF33089B}">
      <dsp:nvSpPr>
        <dsp:cNvPr id="0" name=""/>
        <dsp:cNvSpPr/>
      </dsp:nvSpPr>
      <dsp:spPr>
        <a:xfrm>
          <a:off x="3801663" y="714567"/>
          <a:ext cx="1321069" cy="781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 err="1">
              <a:latin typeface="Narkisim" pitchFamily="34" charset="-79"/>
              <a:cs typeface="Narkisim" pitchFamily="34" charset="-79"/>
            </a:rPr>
            <a:t>Keberlanjutan</a:t>
          </a:r>
          <a:r>
            <a:rPr lang="en-US" sz="1400" b="0" kern="1200" dirty="0">
              <a:latin typeface="Narkisim" pitchFamily="34" charset="-79"/>
              <a:cs typeface="Narkisim" pitchFamily="34" charset="-79"/>
            </a:rPr>
            <a:t>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 err="1">
              <a:latin typeface="Narkisim" pitchFamily="34" charset="-79"/>
              <a:cs typeface="Narkisim" pitchFamily="34" charset="-79"/>
            </a:rPr>
            <a:t>Ekonomi</a:t>
          </a:r>
          <a:endParaRPr lang="id-ID" sz="1400" b="0" kern="1200" dirty="0">
            <a:latin typeface="Narkisim" pitchFamily="34" charset="-79"/>
            <a:cs typeface="Narkisim" pitchFamily="34" charset="-79"/>
          </a:endParaRPr>
        </a:p>
      </dsp:txBody>
      <dsp:txXfrm>
        <a:off x="3801663" y="714567"/>
        <a:ext cx="1321069" cy="7811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7C5F13-A8E1-4A69-91E0-4AC22C95B478}">
      <dsp:nvSpPr>
        <dsp:cNvPr id="0" name=""/>
        <dsp:cNvSpPr/>
      </dsp:nvSpPr>
      <dsp:spPr>
        <a:xfrm>
          <a:off x="0" y="493552"/>
          <a:ext cx="7715304" cy="156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C9C562-F48B-4D29-BA23-2DB6DBED241D}">
      <dsp:nvSpPr>
        <dsp:cNvPr id="0" name=""/>
        <dsp:cNvSpPr/>
      </dsp:nvSpPr>
      <dsp:spPr>
        <a:xfrm>
          <a:off x="32085" y="0"/>
          <a:ext cx="7644841" cy="1392922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4134" tIns="0" rIns="204134" bIns="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Pola</a:t>
          </a:r>
          <a:r>
            <a:rPr lang="en-US" sz="1800" kern="1200" dirty="0"/>
            <a:t> </a:t>
          </a:r>
          <a:r>
            <a:rPr lang="en-US" sz="1800" kern="1200" dirty="0" err="1"/>
            <a:t>Hidup</a:t>
          </a:r>
          <a:r>
            <a:rPr lang="en-US" sz="1800" kern="1200" dirty="0"/>
            <a:t> </a:t>
          </a:r>
          <a:r>
            <a:rPr lang="en-US" sz="1800" kern="1200" dirty="0" err="1"/>
            <a:t>Konsumerisme</a:t>
          </a:r>
          <a:r>
            <a:rPr lang="en-US" sz="1800" kern="1200" dirty="0"/>
            <a:t>: Gaya </a:t>
          </a:r>
          <a:r>
            <a:rPr lang="en-US" sz="1800" kern="1200" dirty="0" err="1"/>
            <a:t>konsumtif</a:t>
          </a:r>
          <a:r>
            <a:rPr lang="en-US" sz="1800" kern="1200" dirty="0"/>
            <a:t>/proses </a:t>
          </a:r>
          <a:r>
            <a:rPr lang="en-US" sz="1800" kern="1200" dirty="0" err="1"/>
            <a:t>konsumsi</a:t>
          </a:r>
          <a:r>
            <a:rPr lang="en-US" sz="1800" kern="1200" dirty="0"/>
            <a:t> </a:t>
          </a:r>
          <a:r>
            <a:rPr lang="en-US" sz="1800" kern="1200" dirty="0" err="1"/>
            <a:t>suatu</a:t>
          </a:r>
          <a:r>
            <a:rPr lang="en-US" sz="1800" kern="1200" dirty="0"/>
            <a:t> </a:t>
          </a:r>
          <a:r>
            <a:rPr lang="en-US" sz="1800" kern="1200" dirty="0" err="1"/>
            <a:t>barang</a:t>
          </a:r>
          <a:r>
            <a:rPr lang="en-US" sz="1800" kern="1200" dirty="0"/>
            <a:t>/</a:t>
          </a:r>
          <a:r>
            <a:rPr lang="en-US" sz="1800" kern="1200" dirty="0" err="1"/>
            <a:t>jasa</a:t>
          </a:r>
          <a:r>
            <a:rPr lang="en-US" sz="1800" kern="1200" dirty="0"/>
            <a:t> </a:t>
          </a:r>
          <a:r>
            <a:rPr lang="en-US" sz="1800" kern="1200" dirty="0" err="1"/>
            <a:t>secara</a:t>
          </a:r>
          <a:r>
            <a:rPr lang="en-US" sz="1800" kern="1200" dirty="0"/>
            <a:t> </a:t>
          </a:r>
          <a:r>
            <a:rPr lang="en-US" sz="1800" kern="1200" dirty="0" err="1"/>
            <a:t>berlebihan</a:t>
          </a:r>
          <a:r>
            <a:rPr lang="en-US" sz="1800" kern="1200" dirty="0"/>
            <a:t>/</a:t>
          </a:r>
          <a:r>
            <a:rPr lang="en-US" sz="1800" kern="1200" dirty="0" err="1"/>
            <a:t>boros</a:t>
          </a:r>
          <a:r>
            <a:rPr lang="en-US" sz="1800" kern="1200" dirty="0"/>
            <a:t> </a:t>
          </a:r>
          <a:r>
            <a:rPr lang="en-US" sz="1800" kern="1200" dirty="0" err="1"/>
            <a:t>secara</a:t>
          </a:r>
          <a:r>
            <a:rPr lang="en-US" sz="1800" kern="1200" dirty="0"/>
            <a:t> </a:t>
          </a:r>
          <a:r>
            <a:rPr lang="en-US" sz="1800" kern="1200" dirty="0" err="1"/>
            <a:t>sadar</a:t>
          </a:r>
          <a:r>
            <a:rPr lang="en-US" sz="1800" kern="1200" dirty="0"/>
            <a:t> </a:t>
          </a:r>
          <a:r>
            <a:rPr lang="en-US" sz="1800" kern="1200" dirty="0" err="1"/>
            <a:t>dan</a:t>
          </a:r>
          <a:r>
            <a:rPr lang="en-US" sz="1800" kern="1200" dirty="0"/>
            <a:t> </a:t>
          </a:r>
          <a:r>
            <a:rPr lang="en-US" sz="1800" kern="1200" dirty="0" err="1"/>
            <a:t>berkelanjutan</a:t>
          </a:r>
          <a:r>
            <a:rPr lang="en-US" sz="1800" kern="1200" dirty="0"/>
            <a:t>.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Perilaku</a:t>
          </a:r>
          <a:r>
            <a:rPr lang="en-US" sz="1800" kern="1200" dirty="0"/>
            <a:t> </a:t>
          </a:r>
          <a:r>
            <a:rPr lang="en-US" sz="1800" kern="1200" dirty="0" err="1"/>
            <a:t>konsumtif</a:t>
          </a:r>
          <a:r>
            <a:rPr lang="en-US" sz="1800" kern="1200" dirty="0"/>
            <a:t>: </a:t>
          </a:r>
          <a:r>
            <a:rPr lang="en-US" sz="1800" kern="1200" dirty="0" err="1"/>
            <a:t>cenderung</a:t>
          </a:r>
          <a:r>
            <a:rPr lang="en-US" sz="1800" kern="1200" dirty="0"/>
            <a:t> </a:t>
          </a:r>
          <a:r>
            <a:rPr lang="en-US" sz="1800" kern="1200" dirty="0" err="1"/>
            <a:t>mengarah</a:t>
          </a:r>
          <a:r>
            <a:rPr lang="en-US" sz="1800" kern="1200" dirty="0"/>
            <a:t> </a:t>
          </a:r>
          <a:r>
            <a:rPr lang="en-US" sz="1800" kern="1200" dirty="0" err="1"/>
            <a:t>pada</a:t>
          </a:r>
          <a:r>
            <a:rPr lang="en-US" sz="1800" kern="1200" dirty="0"/>
            <a:t> </a:t>
          </a:r>
          <a:r>
            <a:rPr lang="en-US" sz="1800" kern="1200" dirty="0" err="1"/>
            <a:t>gaya</a:t>
          </a:r>
          <a:r>
            <a:rPr lang="en-US" sz="1800" kern="1200" dirty="0"/>
            <a:t> </a:t>
          </a:r>
          <a:r>
            <a:rPr lang="en-US" sz="1800" kern="1200" dirty="0" err="1"/>
            <a:t>hidup</a:t>
          </a:r>
          <a:r>
            <a:rPr lang="en-US" sz="1800" kern="1200" dirty="0"/>
            <a:t> glamor, </a:t>
          </a:r>
          <a:r>
            <a:rPr lang="en-US" sz="1800" kern="1200" dirty="0" err="1"/>
            <a:t>boros</a:t>
          </a:r>
          <a:r>
            <a:rPr lang="en-US" sz="1800" kern="1200" dirty="0"/>
            <a:t>, </a:t>
          </a:r>
          <a:r>
            <a:rPr lang="en-US" sz="1800" kern="1200" dirty="0" err="1"/>
            <a:t>dsb</a:t>
          </a:r>
          <a:r>
            <a:rPr lang="en-US" sz="1800" kern="1200" dirty="0"/>
            <a:t>, yang </a:t>
          </a:r>
          <a:r>
            <a:rPr lang="en-US" sz="1800" kern="1200" dirty="0" err="1"/>
            <a:t>menimpa</a:t>
          </a:r>
          <a:r>
            <a:rPr lang="en-US" sz="1800" kern="1200" dirty="0"/>
            <a:t> </a:t>
          </a:r>
          <a:r>
            <a:rPr lang="en-US" sz="1800" kern="1200" dirty="0" err="1"/>
            <a:t>manusia</a:t>
          </a:r>
          <a:r>
            <a:rPr lang="en-US" sz="1800" kern="1200" dirty="0"/>
            <a:t> di </a:t>
          </a:r>
          <a:r>
            <a:rPr lang="en-US" sz="1800" kern="1200" dirty="0" err="1"/>
            <a:t>segala</a:t>
          </a:r>
          <a:r>
            <a:rPr lang="en-US" sz="1800" kern="1200" dirty="0"/>
            <a:t> </a:t>
          </a:r>
          <a:r>
            <a:rPr lang="en-US" sz="1800" kern="1200" dirty="0" err="1"/>
            <a:t>usia</a:t>
          </a:r>
          <a:endParaRPr lang="en-US" sz="1800" b="0" kern="1200" dirty="0"/>
        </a:p>
      </dsp:txBody>
      <dsp:txXfrm>
        <a:off x="100082" y="67997"/>
        <a:ext cx="7508847" cy="12569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17EE19-5327-40EC-B977-064FFB3BB76A}">
      <dsp:nvSpPr>
        <dsp:cNvPr id="0" name=""/>
        <dsp:cNvSpPr/>
      </dsp:nvSpPr>
      <dsp:spPr>
        <a:xfrm>
          <a:off x="1629261" y="411524"/>
          <a:ext cx="3560522" cy="3560522"/>
        </a:xfrm>
        <a:prstGeom prst="blockArc">
          <a:avLst>
            <a:gd name="adj1" fmla="val 11836263"/>
            <a:gd name="adj2" fmla="val 17430717"/>
            <a:gd name="adj3" fmla="val 4642"/>
          </a:avLst>
        </a:prstGeom>
        <a:solidFill>
          <a:schemeClr val="accent1">
            <a:shade val="90000"/>
            <a:hueOff val="7573"/>
            <a:satOff val="2235"/>
            <a:lumOff val="55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2E8D02-F3AF-4489-9BD1-A3D8B04644C3}">
      <dsp:nvSpPr>
        <dsp:cNvPr id="0" name=""/>
        <dsp:cNvSpPr/>
      </dsp:nvSpPr>
      <dsp:spPr>
        <a:xfrm>
          <a:off x="1580765" y="547358"/>
          <a:ext cx="3560522" cy="3560522"/>
        </a:xfrm>
        <a:prstGeom prst="blockArc">
          <a:avLst>
            <a:gd name="adj1" fmla="val 7920494"/>
            <a:gd name="adj2" fmla="val 12121480"/>
            <a:gd name="adj3" fmla="val 4642"/>
          </a:avLst>
        </a:prstGeom>
        <a:solidFill>
          <a:schemeClr val="accent1">
            <a:shade val="90000"/>
            <a:hueOff val="15146"/>
            <a:satOff val="4470"/>
            <a:lumOff val="111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EA2184-5626-401E-AE07-23F06553B7FD}">
      <dsp:nvSpPr>
        <dsp:cNvPr id="0" name=""/>
        <dsp:cNvSpPr/>
      </dsp:nvSpPr>
      <dsp:spPr>
        <a:xfrm>
          <a:off x="1966381" y="2364359"/>
          <a:ext cx="4071743" cy="2049805"/>
        </a:xfrm>
        <a:prstGeom prst="blockArc">
          <a:avLst>
            <a:gd name="adj1" fmla="val 21511451"/>
            <a:gd name="adj2" fmla="val 10711451"/>
            <a:gd name="adj3" fmla="val 4145"/>
          </a:avLst>
        </a:prstGeom>
        <a:solidFill>
          <a:schemeClr val="accent1">
            <a:shade val="90000"/>
            <a:hueOff val="15146"/>
            <a:satOff val="4470"/>
            <a:lumOff val="111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4B64ED-C692-4450-8884-257E7F815B8F}">
      <dsp:nvSpPr>
        <dsp:cNvPr id="0" name=""/>
        <dsp:cNvSpPr/>
      </dsp:nvSpPr>
      <dsp:spPr>
        <a:xfrm>
          <a:off x="3611069" y="-222092"/>
          <a:ext cx="3213976" cy="3941249"/>
        </a:xfrm>
        <a:prstGeom prst="blockArc">
          <a:avLst>
            <a:gd name="adj1" fmla="val 20159911"/>
            <a:gd name="adj2" fmla="val 3571199"/>
            <a:gd name="adj3" fmla="val 4642"/>
          </a:avLst>
        </a:prstGeom>
        <a:solidFill>
          <a:schemeClr val="accent1">
            <a:shade val="90000"/>
            <a:hueOff val="7573"/>
            <a:satOff val="2235"/>
            <a:lumOff val="55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FB3142-9DA8-462A-99CC-2D6161E6125D}">
      <dsp:nvSpPr>
        <dsp:cNvPr id="0" name=""/>
        <dsp:cNvSpPr/>
      </dsp:nvSpPr>
      <dsp:spPr>
        <a:xfrm>
          <a:off x="4125868" y="166813"/>
          <a:ext cx="2338942" cy="1799345"/>
        </a:xfrm>
        <a:prstGeom prst="blockArc">
          <a:avLst>
            <a:gd name="adj1" fmla="val 13737160"/>
            <a:gd name="adj2" fmla="val 20470075"/>
            <a:gd name="adj3" fmla="val 4642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A1945E-8294-4F1A-9899-E22947C240FF}">
      <dsp:nvSpPr>
        <dsp:cNvPr id="0" name=""/>
        <dsp:cNvSpPr/>
      </dsp:nvSpPr>
      <dsp:spPr>
        <a:xfrm>
          <a:off x="3612228" y="1533691"/>
          <a:ext cx="1453115" cy="1143827"/>
        </a:xfrm>
        <a:prstGeom prst="ellipse">
          <a:avLst/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CONTOH </a:t>
          </a:r>
          <a:endParaRPr lang="en-US" sz="1600" kern="1200" dirty="0"/>
        </a:p>
      </dsp:txBody>
      <dsp:txXfrm>
        <a:off x="3825032" y="1701201"/>
        <a:ext cx="1027507" cy="808807"/>
      </dsp:txXfrm>
    </dsp:sp>
    <dsp:sp modelId="{4CBF8FFE-09EC-4A51-B506-C1FF31E1AFDC}">
      <dsp:nvSpPr>
        <dsp:cNvPr id="0" name=""/>
        <dsp:cNvSpPr/>
      </dsp:nvSpPr>
      <dsp:spPr>
        <a:xfrm>
          <a:off x="2640073" y="-13046"/>
          <a:ext cx="2757560" cy="1152276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Membeli</a:t>
          </a:r>
          <a:r>
            <a:rPr lang="en-US" sz="1600" kern="1200" dirty="0"/>
            <a:t> </a:t>
          </a:r>
          <a:r>
            <a:rPr lang="en-US" sz="1600" kern="1200" dirty="0" err="1"/>
            <a:t>produk</a:t>
          </a:r>
          <a:r>
            <a:rPr lang="en-US" sz="1600" kern="1200" dirty="0"/>
            <a:t> </a:t>
          </a:r>
          <a:r>
            <a:rPr lang="en-US" sz="1600" kern="1200" dirty="0" err="1"/>
            <a:t>karena</a:t>
          </a:r>
          <a:r>
            <a:rPr lang="en-US" sz="1600" kern="1200" dirty="0"/>
            <a:t> </a:t>
          </a:r>
          <a:r>
            <a:rPr lang="en-US" sz="1600" kern="1200" dirty="0" err="1"/>
            <a:t>iming-iming</a:t>
          </a:r>
          <a:r>
            <a:rPr lang="en-US" sz="1600" kern="1200" dirty="0"/>
            <a:t> </a:t>
          </a:r>
          <a:r>
            <a:rPr lang="en-US" sz="1600" kern="1200" dirty="0" err="1"/>
            <a:t>hadiah</a:t>
          </a:r>
          <a:endParaRPr lang="en-US" sz="1600" kern="1200" dirty="0"/>
        </a:p>
      </dsp:txBody>
      <dsp:txXfrm>
        <a:off x="3043908" y="155701"/>
        <a:ext cx="1949890" cy="814782"/>
      </dsp:txXfrm>
    </dsp:sp>
    <dsp:sp modelId="{52B2E03D-C444-4F96-AD65-BF37232F4427}">
      <dsp:nvSpPr>
        <dsp:cNvPr id="0" name=""/>
        <dsp:cNvSpPr/>
      </dsp:nvSpPr>
      <dsp:spPr>
        <a:xfrm>
          <a:off x="5348425" y="660694"/>
          <a:ext cx="2916436" cy="1305058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Membeli</a:t>
          </a:r>
          <a:r>
            <a:rPr lang="en-GB" sz="16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16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produk</a:t>
          </a:r>
          <a:r>
            <a:rPr lang="en-GB" sz="1600" kern="1200" dirty="0">
              <a:solidFill>
                <a:schemeClr val="tx1">
                  <a:lumMod val="95000"/>
                  <a:lumOff val="5000"/>
                </a:schemeClr>
              </a:solidFill>
            </a:rPr>
            <a:t> demi </a:t>
          </a:r>
          <a:r>
            <a:rPr lang="en-GB" sz="16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menjaga</a:t>
          </a:r>
          <a:r>
            <a:rPr lang="en-GB" sz="16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16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penampilan</a:t>
          </a:r>
          <a:r>
            <a:rPr lang="en-GB" sz="16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16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diri</a:t>
          </a:r>
          <a:r>
            <a:rPr lang="en-GB" sz="1600" kern="1200" dirty="0">
              <a:solidFill>
                <a:schemeClr val="tx1">
                  <a:lumMod val="95000"/>
                  <a:lumOff val="5000"/>
                </a:schemeClr>
              </a:solidFill>
            </a:rPr>
            <a:t>, </a:t>
          </a:r>
          <a:r>
            <a:rPr lang="en-GB" sz="16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simbol</a:t>
          </a:r>
          <a:r>
            <a:rPr lang="en-GB" sz="1600" kern="1200" dirty="0">
              <a:solidFill>
                <a:schemeClr val="tx1">
                  <a:lumMod val="95000"/>
                  <a:lumOff val="5000"/>
                </a:schemeClr>
              </a:solidFill>
            </a:rPr>
            <a:t> status </a:t>
          </a:r>
          <a:r>
            <a:rPr lang="en-GB" sz="16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sosial</a:t>
          </a:r>
          <a:r>
            <a:rPr lang="en-GB" sz="1600" kern="1200" dirty="0">
              <a:solidFill>
                <a:schemeClr val="tx1">
                  <a:lumMod val="95000"/>
                  <a:lumOff val="5000"/>
                </a:schemeClr>
              </a:solidFill>
            </a:rPr>
            <a:t>, </a:t>
          </a:r>
          <a:r>
            <a:rPr lang="en-GB" sz="16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dan</a:t>
          </a:r>
          <a:r>
            <a:rPr lang="en-GB" sz="16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16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gengsi</a:t>
          </a:r>
          <a:r>
            <a:rPr lang="en-GB" sz="1600" kern="1200" dirty="0">
              <a:solidFill>
                <a:schemeClr val="tx1">
                  <a:lumMod val="95000"/>
                  <a:lumOff val="5000"/>
                </a:schemeClr>
              </a:solidFill>
            </a:rPr>
            <a:t>.</a:t>
          </a:r>
          <a:endParaRPr lang="en-US" sz="16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775527" y="851815"/>
        <a:ext cx="2062232" cy="922816"/>
      </dsp:txXfrm>
    </dsp:sp>
    <dsp:sp modelId="{4D429527-244B-4C3E-8F46-11939043D42C}">
      <dsp:nvSpPr>
        <dsp:cNvPr id="0" name=""/>
        <dsp:cNvSpPr/>
      </dsp:nvSpPr>
      <dsp:spPr>
        <a:xfrm>
          <a:off x="4423370" y="2887955"/>
          <a:ext cx="3353491" cy="1262467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 err="1"/>
            <a:t>Membeli</a:t>
          </a:r>
          <a:r>
            <a:rPr lang="en-GB" sz="1600" kern="1200" dirty="0"/>
            <a:t> </a:t>
          </a:r>
          <a:r>
            <a:rPr lang="en-GB" sz="1600" kern="1200" dirty="0" err="1"/>
            <a:t>produk</a:t>
          </a:r>
          <a:r>
            <a:rPr lang="en-GB" sz="1600" kern="1200" dirty="0"/>
            <a:t> </a:t>
          </a:r>
          <a:r>
            <a:rPr lang="en-GB" sz="1600" kern="1200" dirty="0" err="1"/>
            <a:t>atas</a:t>
          </a:r>
          <a:r>
            <a:rPr lang="en-GB" sz="1600" kern="1200" dirty="0"/>
            <a:t> </a:t>
          </a:r>
          <a:r>
            <a:rPr lang="en-GB" sz="1600" kern="1200" dirty="0" err="1"/>
            <a:t>pertimbangan</a:t>
          </a:r>
          <a:r>
            <a:rPr lang="en-GB" sz="1600" kern="1200" dirty="0"/>
            <a:t> </a:t>
          </a:r>
          <a:r>
            <a:rPr lang="en-GB" sz="1600" kern="1200" dirty="0" err="1"/>
            <a:t>harga</a:t>
          </a:r>
          <a:r>
            <a:rPr lang="en-GB" sz="1600" kern="1200" dirty="0"/>
            <a:t> (</a:t>
          </a:r>
          <a:r>
            <a:rPr lang="en-GB" sz="1600" kern="1200" dirty="0" err="1"/>
            <a:t>bukan</a:t>
          </a:r>
          <a:r>
            <a:rPr lang="en-GB" sz="1600" kern="1200" dirty="0"/>
            <a:t> </a:t>
          </a:r>
          <a:r>
            <a:rPr lang="en-GB" sz="1600" kern="1200" dirty="0" err="1"/>
            <a:t>atas</a:t>
          </a:r>
          <a:r>
            <a:rPr lang="en-GB" sz="1600" kern="1200" dirty="0"/>
            <a:t> </a:t>
          </a:r>
          <a:r>
            <a:rPr lang="en-GB" sz="1600" kern="1200" dirty="0" err="1"/>
            <a:t>dasar</a:t>
          </a:r>
          <a:r>
            <a:rPr lang="en-GB" sz="1600" kern="1200" dirty="0"/>
            <a:t> </a:t>
          </a:r>
          <a:r>
            <a:rPr lang="en-GB" sz="1600" kern="1200" dirty="0" err="1"/>
            <a:t>manfaat</a:t>
          </a:r>
          <a:r>
            <a:rPr lang="en-GB" sz="1600" kern="1200" dirty="0"/>
            <a:t> </a:t>
          </a:r>
          <a:r>
            <a:rPr lang="en-GB" sz="1600" kern="1200" dirty="0" err="1"/>
            <a:t>atau</a:t>
          </a:r>
          <a:r>
            <a:rPr lang="en-GB" sz="1600" kern="1200" dirty="0"/>
            <a:t> </a:t>
          </a:r>
          <a:r>
            <a:rPr lang="en-GB" sz="1600" kern="1200" dirty="0" err="1"/>
            <a:t>kegunaannya</a:t>
          </a:r>
          <a:r>
            <a:rPr lang="en-GB" sz="1600" kern="1200" dirty="0"/>
            <a:t>). </a:t>
          </a:r>
          <a:endParaRPr lang="en-US" sz="1600" kern="1200" dirty="0"/>
        </a:p>
      </dsp:txBody>
      <dsp:txXfrm>
        <a:off x="4914477" y="3072839"/>
        <a:ext cx="2371277" cy="892699"/>
      </dsp:txXfrm>
    </dsp:sp>
    <dsp:sp modelId="{4100080F-2562-4569-AB37-709E7153EE1C}">
      <dsp:nvSpPr>
        <dsp:cNvPr id="0" name=""/>
        <dsp:cNvSpPr/>
      </dsp:nvSpPr>
      <dsp:spPr>
        <a:xfrm>
          <a:off x="560006" y="3045885"/>
          <a:ext cx="3274506" cy="1147708"/>
        </a:xfrm>
        <a:prstGeom prst="ellipse">
          <a:avLst/>
        </a:prstGeom>
        <a:solidFill>
          <a:schemeClr val="accent5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Produk</a:t>
          </a:r>
          <a:r>
            <a:rPr lang="en-GB" sz="16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16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mahal</a:t>
          </a:r>
          <a:r>
            <a:rPr lang="en-GB" sz="16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16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akan</a:t>
          </a:r>
          <a:r>
            <a:rPr lang="en-GB" sz="1600" kern="1200" dirty="0">
              <a:solidFill>
                <a:schemeClr val="tx1">
                  <a:lumMod val="95000"/>
                  <a:lumOff val="5000"/>
                </a:schemeClr>
              </a:solidFill>
            </a:rPr>
            <a:t> </a:t>
          </a:r>
          <a:r>
            <a:rPr lang="en-GB" sz="16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menimbulkan</a:t>
          </a:r>
          <a:r>
            <a:rPr lang="en-GB" sz="1600" kern="1200" dirty="0">
              <a:solidFill>
                <a:schemeClr val="tx1">
                  <a:lumMod val="95000"/>
                  <a:lumOff val="5000"/>
                </a:schemeClr>
              </a:solidFill>
            </a:rPr>
            <a:t> rasa </a:t>
          </a:r>
          <a:r>
            <a:rPr lang="en-GB" sz="16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percaya</a:t>
          </a:r>
          <a:r>
            <a:rPr lang="en-GB" sz="16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GB" sz="16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diri</a:t>
          </a:r>
          <a:r>
            <a:rPr lang="en-GB" sz="1600" kern="1200" dirty="0">
              <a:solidFill>
                <a:schemeClr val="tx1">
                  <a:lumMod val="95000"/>
                  <a:lumOff val="5000"/>
                </a:schemeClr>
              </a:solidFill>
            </a:rPr>
            <a:t> yang </a:t>
          </a:r>
          <a:r>
            <a:rPr lang="en-GB" sz="16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tinggi</a:t>
          </a:r>
          <a:r>
            <a:rPr lang="en-GB" sz="1600" kern="1200" dirty="0">
              <a:solidFill>
                <a:schemeClr val="tx1">
                  <a:lumMod val="95000"/>
                  <a:lumOff val="5000"/>
                </a:schemeClr>
              </a:solidFill>
            </a:rPr>
            <a:t>.</a:t>
          </a:r>
          <a:endParaRPr lang="en-US" sz="16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039546" y="3213963"/>
        <a:ext cx="2315426" cy="811552"/>
      </dsp:txXfrm>
    </dsp:sp>
    <dsp:sp modelId="{82C74E1C-43DD-45C9-89E5-32DD3C799B33}">
      <dsp:nvSpPr>
        <dsp:cNvPr id="0" name=""/>
        <dsp:cNvSpPr/>
      </dsp:nvSpPr>
      <dsp:spPr>
        <a:xfrm>
          <a:off x="111732" y="1101657"/>
          <a:ext cx="3274506" cy="1147697"/>
        </a:xfrm>
        <a:prstGeom prst="ellipse">
          <a:avLst/>
        </a:prstGeom>
        <a:solidFill>
          <a:schemeClr val="accent3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Produk</a:t>
          </a:r>
          <a:r>
            <a:rPr lang="en-US" sz="16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6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sejenis</a:t>
          </a:r>
          <a:r>
            <a:rPr lang="en-US" sz="16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6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dengan</a:t>
          </a:r>
          <a:r>
            <a:rPr lang="en-US" sz="16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6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merek</a:t>
          </a:r>
          <a:r>
            <a:rPr lang="en-US" sz="16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6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berbeda</a:t>
          </a:r>
          <a:r>
            <a:rPr lang="en-US" sz="16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6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tanpa</a:t>
          </a:r>
          <a:r>
            <a:rPr lang="en-US" sz="16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6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dilandasi</a:t>
          </a:r>
          <a:r>
            <a:rPr lang="en-US" sz="16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6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oleh</a:t>
          </a:r>
          <a:r>
            <a:rPr lang="en-US" sz="16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6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desakan</a:t>
          </a:r>
          <a:r>
            <a:rPr lang="en-US" sz="1600" kern="1200" dirty="0">
              <a:solidFill>
                <a:schemeClr val="tx1">
                  <a:lumMod val="95000"/>
                  <a:lumOff val="5000"/>
                </a:schemeClr>
              </a:solidFill>
            </a:rPr>
            <a:t> </a:t>
          </a:r>
          <a:r>
            <a:rPr lang="en-US" sz="1600" kern="1200" dirty="0" err="1">
              <a:solidFill>
                <a:schemeClr val="tx1">
                  <a:lumMod val="95000"/>
                  <a:lumOff val="5000"/>
                </a:schemeClr>
              </a:solidFill>
            </a:rPr>
            <a:t>kebutuhan</a:t>
          </a:r>
          <a:r>
            <a:rPr lang="en-US" sz="1600" kern="1200" dirty="0">
              <a:solidFill>
                <a:schemeClr val="tx1">
                  <a:lumMod val="95000"/>
                  <a:lumOff val="5000"/>
                </a:schemeClr>
              </a:solidFill>
            </a:rPr>
            <a:t>.</a:t>
          </a:r>
          <a:r>
            <a:rPr lang="en-GB" sz="1600" kern="1200" dirty="0">
              <a:solidFill>
                <a:schemeClr val="tx1">
                  <a:lumMod val="95000"/>
                  <a:lumOff val="5000"/>
                </a:schemeClr>
              </a:solidFill>
            </a:rPr>
            <a:t> </a:t>
          </a:r>
          <a:endParaRPr lang="en-US" sz="16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91272" y="1269733"/>
        <a:ext cx="2315426" cy="8115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C91F4-0FCA-413E-AB49-10849761F25A}" type="datetimeFigureOut">
              <a:rPr lang="en-ID" smtClean="0"/>
              <a:t>29/09/2020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DC724-B37E-4469-9402-07880526151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50597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C76B3D-A962-4C6C-8A81-A57F9E4803A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200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C76B3D-A962-4C6C-8A81-A57F9E4803A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9279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C5D4C9-5AB9-4727-9235-A22A913F254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428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gif"/><Relationship Id="rId2" Type="http://schemas.openxmlformats.org/officeDocument/2006/relationships/image" Target="NUL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461DC-4227-408B-A261-BCE6135B80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61DB2A-C29F-4551-B1FE-11DB38AFF0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906C6-833E-4772-A85D-089BBF656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5E9C-FE2D-4A7E-8BA7-96B821EBD30A}" type="datetimeFigureOut">
              <a:rPr lang="en-ID" smtClean="0"/>
              <a:t>29/09/2020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89EF8-7601-404A-86C9-F2F5D473F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49B52-96F7-4D7F-838E-B34B0FE8A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4377-1F49-4476-AC45-2E293015208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59115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207D2-B3F2-4D9F-B49C-232D43A82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9C1E1B-BB32-41EF-9840-F0D38F7C62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B8AF1-0894-4BEB-A815-C74833992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5E9C-FE2D-4A7E-8BA7-96B821EBD30A}" type="datetimeFigureOut">
              <a:rPr lang="en-ID" smtClean="0"/>
              <a:t>29/09/2020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4C76F3-46BE-4C90-975B-3E238A1DA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7D840-47D7-4279-9DAA-E8040699C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4377-1F49-4476-AC45-2E293015208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49030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701202-5B23-453A-91BF-BA910B3336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837EB0-EC88-4F44-9023-A8780C0BDC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5B85C-DA40-464F-8140-30C6FED1D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5E9C-FE2D-4A7E-8BA7-96B821EBD30A}" type="datetimeFigureOut">
              <a:rPr lang="en-ID" smtClean="0"/>
              <a:t>29/09/2020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0481F-418C-472A-ADAF-9A3EA61BE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8ADFA6-2886-4D5E-A255-0F24EFA10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4377-1F49-4476-AC45-2E293015208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48070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0683-B386-4CFC-8EA7-F769D690CE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3D5B-9A2D-46DF-BE11-28812B098B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37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">
        <p14:shred pattern="rectangle" dir="out"/>
      </p:transition>
    </mc:Choice>
    <mc:Fallback xmlns="">
      <p:transition spd="slow" advClick="0" advTm="1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0683-B386-4CFC-8EA7-F769D690CE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3D5B-9A2D-46DF-BE11-28812B098B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">
        <p14:shred pattern="rectangle" dir="out"/>
      </p:transition>
    </mc:Choice>
    <mc:Fallback xmlns="">
      <p:transition spd="slow" advClick="0" advTm="1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0683-B386-4CFC-8EA7-F769D690CE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3D5B-9A2D-46DF-BE11-28812B098B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2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">
        <p14:shred pattern="rectangle" dir="out"/>
      </p:transition>
    </mc:Choice>
    <mc:Fallback xmlns="">
      <p:transition spd="slow" advClick="0" advTm="1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0683-B386-4CFC-8EA7-F769D690CE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3D5B-9A2D-46DF-BE11-28812B098B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10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">
        <p14:shred pattern="rectangle" dir="out"/>
      </p:transition>
    </mc:Choice>
    <mc:Fallback xmlns="">
      <p:transition spd="slow" advClick="0" advTm="1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0683-B386-4CFC-8EA7-F769D690CE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3D5B-9A2D-46DF-BE11-28812B098B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10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">
        <p14:shred pattern="rectangle" dir="out"/>
      </p:transition>
    </mc:Choice>
    <mc:Fallback xmlns="">
      <p:transition spd="slow" advClick="0" advTm="1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0683-B386-4CFC-8EA7-F769D690CE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3D5B-9A2D-46DF-BE11-28812B098B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34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">
        <p14:shred pattern="rectangle" dir="out"/>
      </p:transition>
    </mc:Choice>
    <mc:Fallback xmlns="">
      <p:transition spd="slow" advClick="0" advTm="1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0683-B386-4CFC-8EA7-F769D690CE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3D5B-9A2D-46DF-BE11-28812B098B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6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">
        <p14:shred pattern="rectangle" dir="out"/>
      </p:transition>
    </mc:Choice>
    <mc:Fallback xmlns="">
      <p:transition spd="slow" advClick="0" advTm="1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0683-B386-4CFC-8EA7-F769D690CE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3D5B-9A2D-46DF-BE11-28812B098B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79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">
        <p14:shred pattern="rectangle" dir="out"/>
      </p:transition>
    </mc:Choice>
    <mc:Fallback xmlns="">
      <p:transition spd="slow" advClick="0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83A04-8287-4914-ADCA-6FB6CAB23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59B98-2067-4F42-B94F-EC20DCCDF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6BCF5-504D-4EF9-92A1-55EED3B0A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5E9C-FE2D-4A7E-8BA7-96B821EBD30A}" type="datetimeFigureOut">
              <a:rPr lang="en-ID" smtClean="0"/>
              <a:t>29/09/2020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094F9-651A-4182-9BF7-901D2AA0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4C186-BDB2-4325-9799-4552BDB31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4377-1F49-4476-AC45-2E293015208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94419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0683-B386-4CFC-8EA7-F769D690CE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3D5B-9A2D-46DF-BE11-28812B098B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20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">
        <p14:shred pattern="rectangle" dir="out"/>
      </p:transition>
    </mc:Choice>
    <mc:Fallback xmlns="">
      <p:transition spd="slow" advClick="0" advTm="1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0683-B386-4CFC-8EA7-F769D690CE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3D5B-9A2D-46DF-BE11-28812B098B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49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">
        <p14:shred pattern="rectangle" dir="out"/>
      </p:transition>
    </mc:Choice>
    <mc:Fallback xmlns="">
      <p:transition spd="slow" advClick="0" advTm="1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0683-B386-4CFC-8EA7-F769D690CE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C3D5B-9A2D-46DF-BE11-28812B098B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96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">
        <p14:shred pattern="rectangle" dir="out"/>
      </p:transition>
    </mc:Choice>
    <mc:Fallback xmlns="">
      <p:transition spd="slow" advClick="0" advTm="1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20">
            <a:extLst>
              <a:ext uri="{FF2B5EF4-FFF2-40B4-BE49-F238E27FC236}">
                <a16:creationId xmlns:a16="http://schemas.microsoft.com/office/drawing/2014/main" id="{EDA23DE2-AA77-48EB-AB76-64A2FCAF978A}"/>
              </a:ext>
            </a:extLst>
          </p:cNvPr>
          <p:cNvSpPr>
            <a:spLocks/>
          </p:cNvSpPr>
          <p:nvPr userDrawn="1"/>
        </p:nvSpPr>
        <p:spPr bwMode="gray">
          <a:xfrm flipH="1" flipV="1">
            <a:off x="-36395" y="332413"/>
            <a:ext cx="12278259" cy="680602"/>
          </a:xfrm>
          <a:custGeom>
            <a:avLst/>
            <a:gdLst>
              <a:gd name="T0" fmla="*/ 0 w 4134"/>
              <a:gd name="T1" fmla="*/ 573 h 573"/>
              <a:gd name="T2" fmla="*/ 4134 w 4134"/>
              <a:gd name="T3" fmla="*/ 573 h 573"/>
              <a:gd name="T4" fmla="*/ 4134 w 4134"/>
              <a:gd name="T5" fmla="*/ 1 h 573"/>
              <a:gd name="T6" fmla="*/ 322 w 4134"/>
              <a:gd name="T7" fmla="*/ 0 h 573"/>
              <a:gd name="T8" fmla="*/ 0 w 4134"/>
              <a:gd name="T9" fmla="*/ 573 h 573"/>
              <a:gd name="connsiteX0" fmla="*/ 216 w 9221"/>
              <a:gd name="connsiteY0" fmla="*/ 9791 h 10000"/>
              <a:gd name="connsiteX1" fmla="*/ 9221 w 9221"/>
              <a:gd name="connsiteY1" fmla="*/ 10000 h 10000"/>
              <a:gd name="connsiteX2" fmla="*/ 9221 w 9221"/>
              <a:gd name="connsiteY2" fmla="*/ 17 h 10000"/>
              <a:gd name="connsiteX3" fmla="*/ 0 w 9221"/>
              <a:gd name="connsiteY3" fmla="*/ 0 h 10000"/>
              <a:gd name="connsiteX4" fmla="*/ 216 w 9221"/>
              <a:gd name="connsiteY4" fmla="*/ 9791 h 10000"/>
              <a:gd name="connsiteX0" fmla="*/ 0 w 9766"/>
              <a:gd name="connsiteY0" fmla="*/ 10209 h 10418"/>
              <a:gd name="connsiteX1" fmla="*/ 9766 w 9766"/>
              <a:gd name="connsiteY1" fmla="*/ 10418 h 10418"/>
              <a:gd name="connsiteX2" fmla="*/ 9766 w 9766"/>
              <a:gd name="connsiteY2" fmla="*/ 435 h 10418"/>
              <a:gd name="connsiteX3" fmla="*/ 4 w 9766"/>
              <a:gd name="connsiteY3" fmla="*/ 0 h 10418"/>
              <a:gd name="connsiteX4" fmla="*/ 0 w 9766"/>
              <a:gd name="connsiteY4" fmla="*/ 10209 h 10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66" h="10418">
                <a:moveTo>
                  <a:pt x="0" y="10209"/>
                </a:moveTo>
                <a:lnTo>
                  <a:pt x="9766" y="10418"/>
                </a:lnTo>
                <a:lnTo>
                  <a:pt x="9766" y="435"/>
                </a:lnTo>
                <a:lnTo>
                  <a:pt x="4" y="0"/>
                </a:lnTo>
                <a:cubicBezTo>
                  <a:pt x="3" y="3403"/>
                  <a:pt x="1" y="6806"/>
                  <a:pt x="0" y="10209"/>
                </a:cubicBezTo>
                <a:close/>
              </a:path>
            </a:pathLst>
          </a:custGeom>
          <a:pattFill prst="pct40">
            <a:fgClr>
              <a:srgbClr val="92D050"/>
            </a:fgClr>
            <a:bgClr>
              <a:schemeClr val="bg1"/>
            </a:bgClr>
          </a:pattFill>
          <a:ln>
            <a:noFill/>
          </a:ln>
          <a:effectLst/>
        </p:spPr>
        <p:txBody>
          <a:bodyPr/>
          <a:lstStyle/>
          <a:p>
            <a:endParaRPr lang="id-ID" sz="1350" dirty="0"/>
          </a:p>
        </p:txBody>
      </p:sp>
      <p:sp>
        <p:nvSpPr>
          <p:cNvPr id="17" name="AutoShape 47">
            <a:extLst>
              <a:ext uri="{FF2B5EF4-FFF2-40B4-BE49-F238E27FC236}">
                <a16:creationId xmlns:a16="http://schemas.microsoft.com/office/drawing/2014/main" id="{1DDD8F2C-3C97-49EA-B1A2-702CC2BA0D9A}"/>
              </a:ext>
            </a:extLst>
          </p:cNvPr>
          <p:cNvSpPr>
            <a:spLocks noChangeArrowheads="1"/>
          </p:cNvSpPr>
          <p:nvPr userDrawn="1"/>
        </p:nvSpPr>
        <p:spPr bwMode="ltGray">
          <a:xfrm rot="5400000" flipH="1">
            <a:off x="-641888" y="-921300"/>
            <a:ext cx="1175544" cy="3129036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pattFill prst="pct80">
            <a:fgClr>
              <a:srgbClr val="92D050"/>
            </a:fgClr>
            <a:bgClr>
              <a:schemeClr val="bg1"/>
            </a:bgClr>
          </a:patt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50" dirty="0">
              <a:latin typeface="Arial" charset="0"/>
            </a:endParaRPr>
          </a:p>
        </p:txBody>
      </p:sp>
      <p:pic>
        <p:nvPicPr>
          <p:cNvPr id="18" name="Picture 2" descr="ID# 4738 - Global Network - PowerPoint Animation">
            <a:extLst>
              <a:ext uri="{FF2B5EF4-FFF2-40B4-BE49-F238E27FC236}">
                <a16:creationId xmlns:a16="http://schemas.microsoft.com/office/drawing/2014/main" id="{FB35F568-31A2-4AEC-B4FA-E04074D1BD8A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239425" y="70194"/>
            <a:ext cx="691663" cy="6760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2C59624-B21D-4594-88FB-704FF7306A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85255" y="384446"/>
            <a:ext cx="745044" cy="5587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39C7671-8A77-4FEE-B603-C2A7ED120A1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8" b="99219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67119" y="38501"/>
            <a:ext cx="1667565" cy="125067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D636F9A-9A84-48EA-882F-E187063D6D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2316" t="16350" r="1833" b="18925"/>
          <a:stretch/>
        </p:blipFill>
        <p:spPr>
          <a:xfrm>
            <a:off x="-36395" y="5908247"/>
            <a:ext cx="12278259" cy="751521"/>
          </a:xfrm>
          <a:prstGeom prst="rect">
            <a:avLst/>
          </a:prstGeom>
        </p:spPr>
      </p:pic>
      <p:sp>
        <p:nvSpPr>
          <p:cNvPr id="31" name="Text Box 4">
            <a:extLst>
              <a:ext uri="{FF2B5EF4-FFF2-40B4-BE49-F238E27FC236}">
                <a16:creationId xmlns:a16="http://schemas.microsoft.com/office/drawing/2014/main" id="{296D508B-6CC7-4EEB-85AB-A9F05CB2FA4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807356" y="5926327"/>
            <a:ext cx="31727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defTabSz="685800" eaLnBrk="0" hangingPunct="0"/>
            <a:r>
              <a:rPr lang="en-US" sz="1200" dirty="0" err="1">
                <a:solidFill>
                  <a:schemeClr val="bg1"/>
                </a:solidFill>
                <a:latin typeface="Calibri" panose="020F0502020204030204"/>
              </a:rPr>
              <a:t>Jurusan</a:t>
            </a:r>
            <a:r>
              <a:rPr lang="en-US" sz="1200" dirty="0">
                <a:solidFill>
                  <a:schemeClr val="bg1"/>
                </a:solidFill>
                <a:latin typeface="Calibri" panose="020F0502020204030204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/>
              </a:rPr>
              <a:t>Ilmu</a:t>
            </a:r>
            <a:r>
              <a:rPr lang="en-US" sz="1200" dirty="0">
                <a:solidFill>
                  <a:schemeClr val="bg1"/>
                </a:solidFill>
                <a:latin typeface="Calibri" panose="020F0502020204030204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/>
              </a:rPr>
              <a:t>Ekonomi</a:t>
            </a:r>
            <a:endParaRPr lang="en-US" sz="1200" dirty="0">
              <a:solidFill>
                <a:schemeClr val="bg1"/>
              </a:solidFill>
              <a:latin typeface="Calibri" panose="020F0502020204030204"/>
            </a:endParaRPr>
          </a:p>
          <a:p>
            <a:pPr algn="r" defTabSz="685800" eaLnBrk="0" hangingPunct="0"/>
            <a:r>
              <a:rPr lang="en-US" sz="1200" dirty="0">
                <a:solidFill>
                  <a:schemeClr val="bg1"/>
                </a:solidFill>
                <a:latin typeface="Calibri" panose="020F0502020204030204"/>
              </a:rPr>
              <a:t>Program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/>
              </a:rPr>
              <a:t>Studi</a:t>
            </a:r>
            <a:r>
              <a:rPr lang="en-US" sz="1200" dirty="0">
                <a:solidFill>
                  <a:schemeClr val="bg1"/>
                </a:solidFill>
                <a:latin typeface="Calibri" panose="020F0502020204030204"/>
              </a:rPr>
              <a:t> Pendidikan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/>
              </a:rPr>
              <a:t>Ekonomi</a:t>
            </a:r>
            <a:r>
              <a:rPr lang="en-US" sz="1200" dirty="0">
                <a:solidFill>
                  <a:schemeClr val="bg1"/>
                </a:solidFill>
                <a:latin typeface="Calibri" panose="020F0502020204030204"/>
              </a:rPr>
              <a:t> </a:t>
            </a:r>
          </a:p>
          <a:p>
            <a:pPr algn="r" defTabSz="685800" eaLnBrk="0" hangingPunct="0"/>
            <a:r>
              <a:rPr lang="en-US" sz="1200" dirty="0" err="1">
                <a:solidFill>
                  <a:schemeClr val="bg1"/>
                </a:solidFill>
                <a:latin typeface="Calibri" panose="020F0502020204030204"/>
              </a:rPr>
              <a:t>Fakultas</a:t>
            </a:r>
            <a:r>
              <a:rPr lang="en-US" sz="1200" dirty="0">
                <a:solidFill>
                  <a:schemeClr val="bg1"/>
                </a:solidFill>
                <a:latin typeface="Calibri" panose="020F0502020204030204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alibri" panose="020F0502020204030204"/>
              </a:rPr>
              <a:t>Ekonomi</a:t>
            </a:r>
            <a:r>
              <a:rPr lang="en-US" sz="1200" dirty="0">
                <a:solidFill>
                  <a:schemeClr val="bg1"/>
                </a:solidFill>
                <a:latin typeface="Calibri" panose="020F0502020204030204"/>
              </a:rPr>
              <a:t> UNM</a:t>
            </a:r>
          </a:p>
        </p:txBody>
      </p:sp>
      <p:pic>
        <p:nvPicPr>
          <p:cNvPr id="5" name="Picture 2" descr="ID# 4738 - Global Network - PowerPoint Animation">
            <a:extLst>
              <a:ext uri="{FF2B5EF4-FFF2-40B4-BE49-F238E27FC236}">
                <a16:creationId xmlns:a16="http://schemas.microsoft.com/office/drawing/2014/main" id="{4BFCEBDA-596D-4297-ADFD-4AE669DD5A48}"/>
              </a:ext>
            </a:extLst>
          </p:cNvPr>
          <p:cNvPicPr>
            <a:picLocks noChangeAspect="1" noChangeArrowheads="1" noCrop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52" y="187448"/>
            <a:ext cx="1299737" cy="9527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486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">
        <p14:shred pattern="rectangle" dir="out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59301" y="1828800"/>
            <a:ext cx="7124700" cy="2362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单击此处编辑母版标题 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88467" y="4184651"/>
            <a:ext cx="6595533" cy="1368425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en-US"/>
              <a:t>单击此处编辑母版副标题样式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634067" y="6200775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404784" y="6200775"/>
            <a:ext cx="4849283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457267" y="6200775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193DEFF8-1141-43BF-AB32-E52BDBAB9C19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8319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E9DBD4-3C08-4C0A-98F2-137481FF89C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3648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F2607-6330-4C35-96DD-7961D6A2F2B2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3467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90651" y="1304925"/>
            <a:ext cx="5035549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9401" y="1304925"/>
            <a:ext cx="5035551" cy="4895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ECE75F-9AAB-4D7A-8039-A07A90106EBF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0957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AA823-0C38-4520-B244-746FAAAF7058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3104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896969-3608-4B54-9D0F-825C74636924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447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6EC40-926C-4468-8AE0-FAC562DEA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048583-758D-4E88-8F1F-DA567E5A7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81734-A0B8-4B0F-8906-F049DBF6C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5E9C-FE2D-4A7E-8BA7-96B821EBD30A}" type="datetimeFigureOut">
              <a:rPr lang="en-ID" smtClean="0"/>
              <a:t>29/09/2020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EB6F2-FF49-41FC-AFCE-2DCF867D8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FA249-4EFD-4CA1-B5D2-5ED1B9840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4377-1F49-4476-AC45-2E293015208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274024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32A41-360B-4F2B-BA94-B50211CC4106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4019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1A88F-EC70-4ECB-B1ED-BD6B9D5F9DBD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5993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54F51E-7B60-42C9-B446-FACD9F7999C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6482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FA21F-D798-4444-B5F7-4BCF6055EC9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8872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97434" y="225425"/>
            <a:ext cx="2567517" cy="5975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90651" y="225425"/>
            <a:ext cx="7503583" cy="5975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0E327C-CF4A-4BF3-A4BD-735A0266D400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6168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651" y="225425"/>
            <a:ext cx="10274300" cy="863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90651" y="1304925"/>
            <a:ext cx="5035549" cy="4895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629401" y="1304925"/>
            <a:ext cx="5035551" cy="48958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90651" y="6308725"/>
            <a:ext cx="2451100" cy="349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72467" y="6308725"/>
            <a:ext cx="4849284" cy="349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24951" y="6308725"/>
            <a:ext cx="2540000" cy="349250"/>
          </a:xfrm>
        </p:spPr>
        <p:txBody>
          <a:bodyPr/>
          <a:lstStyle>
            <a:lvl1pPr>
              <a:defRPr/>
            </a:lvl1pPr>
          </a:lstStyle>
          <a:p>
            <a:fld id="{E529FF68-B57E-4C8A-A5C9-4D85820C43C2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7218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A9D695-7D7E-46D4-9CDA-597FA7033D65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1351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4478BA-43CE-466B-809C-A58B667CE6B2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5372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F3A0B-2346-4010-94A3-63BED0B739E6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7347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DC40F-2CC8-4835-BCAD-B00C51A06C16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628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C473A-CB84-4279-BC9B-E68AA6252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8AE03-A87A-4D88-BEF4-1D868EB5ED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539E01-98D8-447F-8DFB-0AA1A6EACA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88AC44-3601-4581-B627-F399E7DD4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5E9C-FE2D-4A7E-8BA7-96B821EBD30A}" type="datetimeFigureOut">
              <a:rPr lang="en-ID" smtClean="0"/>
              <a:t>29/09/2020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88324-26CF-4A39-98BC-4A1EDE7E0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E19C4-0814-4C76-91FE-407A29D9D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4377-1F49-4476-AC45-2E293015208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969247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0CB03C-4930-4C3B-8E3D-AD82AF3B89E0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9904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DEC36-C454-445E-872D-E1EF76037B06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3147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5545E-F8E6-4EF0-8029-A0D62120821C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9748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9F4AC-D672-41A8-AD17-21510EFE2198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6882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B735D-2668-4D93-9BF4-C61519CE6FDF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725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F4394-7E92-4394-8F0D-B2CB9E073B70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9018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331C89-6F67-4CD2-89B2-05434FD90152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652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61FFB-678B-4686-B7B1-B3C21E2F3974}" type="slidenum">
              <a:rPr lang="id-ID">
                <a:solidFill>
                  <a:srgbClr val="000000"/>
                </a:solidFill>
              </a:rPr>
              <a:pPr/>
              <a:t>‹#›</a:t>
            </a:fld>
            <a:endParaRPr 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20755"/>
      </p:ext>
    </p:extLst>
  </p:cSld>
  <p:clrMapOvr>
    <a:masterClrMapping/>
  </p:clrMapOvr>
  <p:transition spd="med">
    <p:circl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4F221-9B89-47B9-971F-9E981D77634B}" type="slidenum">
              <a:rPr lang="id-ID">
                <a:solidFill>
                  <a:srgbClr val="000000"/>
                </a:solidFill>
              </a:rPr>
              <a:pPr/>
              <a:t>‹#›</a:t>
            </a:fld>
            <a:endParaRPr 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498090"/>
      </p:ext>
    </p:extLst>
  </p:cSld>
  <p:clrMapOvr>
    <a:masterClrMapping/>
  </p:clrMapOvr>
  <p:transition spd="med">
    <p:circl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877BE9-CF87-4FA1-A5D1-B37F40EAD5E6}" type="slidenum">
              <a:rPr lang="id-ID">
                <a:solidFill>
                  <a:srgbClr val="000000"/>
                </a:solidFill>
              </a:rPr>
              <a:pPr/>
              <a:t>‹#›</a:t>
            </a:fld>
            <a:endParaRPr 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666513"/>
      </p:ext>
    </p:extLst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D8DF9-76BE-4AEF-907A-E798FCE71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FFF20-738D-4BBA-B4CC-B724B36FA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DA7D83-FADF-407A-A063-C24A4BEEA2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248B74-130F-41D0-A99D-AFDAB427C6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9C813-B6B8-4B0D-B9E1-E837452BC0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CA1D2F-D27D-4CEA-BB40-8446D264D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5E9C-FE2D-4A7E-8BA7-96B821EBD30A}" type="datetimeFigureOut">
              <a:rPr lang="en-ID" smtClean="0"/>
              <a:t>29/09/2020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17F33D-0C0B-4072-B0C1-6B420BD3E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DDBC5B-11DE-44FA-A76B-4003D4C57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4377-1F49-4476-AC45-2E293015208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964172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922FC0-6C49-4702-B724-1C041DD6FD5F}" type="slidenum">
              <a:rPr lang="id-ID">
                <a:solidFill>
                  <a:srgbClr val="000000"/>
                </a:solidFill>
              </a:rPr>
              <a:pPr/>
              <a:t>‹#›</a:t>
            </a:fld>
            <a:endParaRPr 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039637"/>
      </p:ext>
    </p:extLst>
  </p:cSld>
  <p:clrMapOvr>
    <a:masterClrMapping/>
  </p:clrMapOvr>
  <p:transition spd="med">
    <p:circl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3F5A3-57E1-4385-9079-ABCFD1E568E5}" type="slidenum">
              <a:rPr lang="id-ID">
                <a:solidFill>
                  <a:srgbClr val="000000"/>
                </a:solidFill>
              </a:rPr>
              <a:pPr/>
              <a:t>‹#›</a:t>
            </a:fld>
            <a:endParaRPr 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33263"/>
      </p:ext>
    </p:extLst>
  </p:cSld>
  <p:clrMapOvr>
    <a:masterClrMapping/>
  </p:clrMapOvr>
  <p:transition spd="med">
    <p:circl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6638D-311C-4BEA-BF22-1A57974F0683}" type="slidenum">
              <a:rPr lang="id-ID">
                <a:solidFill>
                  <a:srgbClr val="000000"/>
                </a:solidFill>
              </a:rPr>
              <a:pPr/>
              <a:t>‹#›</a:t>
            </a:fld>
            <a:endParaRPr 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038590"/>
      </p:ext>
    </p:extLst>
  </p:cSld>
  <p:clrMapOvr>
    <a:masterClrMapping/>
  </p:clrMapOvr>
  <p:transition spd="med">
    <p:circl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EEF658-FE20-4227-A98E-C5FFEF97A417}" type="slidenum">
              <a:rPr lang="id-ID">
                <a:solidFill>
                  <a:srgbClr val="000000"/>
                </a:solidFill>
              </a:rPr>
              <a:pPr/>
              <a:t>‹#›</a:t>
            </a:fld>
            <a:endParaRPr 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154352"/>
      </p:ext>
    </p:extLst>
  </p:cSld>
  <p:clrMapOvr>
    <a:masterClrMapping/>
  </p:clrMapOvr>
  <p:transition spd="med">
    <p:circl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687418-305D-439E-9766-47EFD6730282}" type="slidenum">
              <a:rPr lang="id-ID">
                <a:solidFill>
                  <a:srgbClr val="000000"/>
                </a:solidFill>
              </a:rPr>
              <a:pPr/>
              <a:t>‹#›</a:t>
            </a:fld>
            <a:endParaRPr 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159141"/>
      </p:ext>
    </p:extLst>
  </p:cSld>
  <p:clrMapOvr>
    <a:masterClrMapping/>
  </p:clrMapOvr>
  <p:transition spd="med">
    <p:circl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50919-3813-4211-93F9-F83CB44376DE}" type="slidenum">
              <a:rPr lang="id-ID">
                <a:solidFill>
                  <a:srgbClr val="000000"/>
                </a:solidFill>
              </a:rPr>
              <a:pPr/>
              <a:t>‹#›</a:t>
            </a:fld>
            <a:endParaRPr 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040935"/>
      </p:ext>
    </p:extLst>
  </p:cSld>
  <p:clrMapOvr>
    <a:masterClrMapping/>
  </p:clrMapOvr>
  <p:transition spd="med">
    <p:circl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FC9948-F256-4BE5-9E04-27D5121EC4A1}" type="slidenum">
              <a:rPr lang="id-ID">
                <a:solidFill>
                  <a:srgbClr val="000000"/>
                </a:solidFill>
              </a:rPr>
              <a:pPr/>
              <a:t>‹#›</a:t>
            </a:fld>
            <a:endParaRPr 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876900"/>
      </p:ext>
    </p:extLst>
  </p:cSld>
  <p:clrMapOvr>
    <a:masterClrMapping/>
  </p:clrMapOvr>
  <p:transition spd="med">
    <p:circl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d-ID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6A60B-7310-4D20-AC02-121A84C7B82F}" type="slidenum">
              <a:rPr lang="id-ID">
                <a:solidFill>
                  <a:srgbClr val="000000"/>
                </a:solidFill>
              </a:rPr>
              <a:pPr/>
              <a:t>‹#›</a:t>
            </a:fld>
            <a:endParaRPr 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850997"/>
      </p:ext>
    </p:extLst>
  </p:cSld>
  <p:clrMapOvr>
    <a:masterClrMapping/>
  </p:clrMapOvr>
  <p:transition spd="med">
    <p:circl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id-ID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id-ID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0D1ACFB-261B-4964-AC92-A472EB13DD34}" type="slidenum">
              <a:rPr lang="id-ID">
                <a:solidFill>
                  <a:srgbClr val="000000"/>
                </a:solidFill>
              </a:rPr>
              <a:pPr/>
              <a:t>‹#›</a:t>
            </a:fld>
            <a:endParaRPr 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026329"/>
      </p:ext>
    </p:extLst>
  </p:cSld>
  <p:clrMapOvr>
    <a:masterClrMapping/>
  </p:clrMapOvr>
  <p:transition spd="med">
    <p:circl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9109F7-BBE5-4AC6-8234-1B021A77799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260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5FA81-7F57-4AC4-88B4-999698A2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E366F9-CD4B-4F96-9B96-9DB09679B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5E9C-FE2D-4A7E-8BA7-96B821EBD30A}" type="datetimeFigureOut">
              <a:rPr lang="en-ID" smtClean="0"/>
              <a:t>29/09/2020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48B928-9F5B-4DB1-B136-409DC9AFF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BDF0B4-90AF-43ED-A558-094A2F938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4377-1F49-4476-AC45-2E293015208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521334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C8D0A-EDE4-4880-9781-229ABB248968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9801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A859D-1C2F-49F4-9200-AC98A836F893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5660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AA6F3B-6579-40C8-980B-52F3A18289BF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5688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A9434-D411-4EBC-BE1B-7BA5E16F1082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9568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E9C33-860C-47D4-A5F3-A8681660539F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671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EF9AC-F48A-47CF-9F49-A457B6202FF0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9369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906201-EB2B-4754-A904-1BB527E4C95D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1166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CA463-B081-4C84-9198-AA4340C62496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2282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056B0B-0658-4487-980F-68D8C2ACFBED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906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50656-34A4-44E7-B3B6-3B5BF94335D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004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53F500-36C3-440A-8E0F-565282339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5E9C-FE2D-4A7E-8BA7-96B821EBD30A}" type="datetimeFigureOut">
              <a:rPr lang="en-ID" smtClean="0"/>
              <a:t>29/09/2020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7D21ED-4436-4BE7-86DA-5712FEB32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D08347-95C2-4578-A195-B1672621E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4377-1F49-4476-AC45-2E293015208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433428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F4399-11FA-498F-A0C3-A349827BF639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29/09/2020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B00E-7AB7-43CB-BEBE-9D969D7EB44D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50561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F4399-11FA-498F-A0C3-A349827BF639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29/09/2020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B00E-7AB7-43CB-BEBE-9D969D7EB44D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7062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F4399-11FA-498F-A0C3-A349827BF639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29/09/2020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B00E-7AB7-43CB-BEBE-9D969D7EB44D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1097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F4399-11FA-498F-A0C3-A349827BF639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29/09/2020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B00E-7AB7-43CB-BEBE-9D969D7EB44D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3112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F4399-11FA-498F-A0C3-A349827BF639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29/09/2020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B00E-7AB7-43CB-BEBE-9D969D7EB44D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33563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F4399-11FA-498F-A0C3-A349827BF639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29/09/2020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B00E-7AB7-43CB-BEBE-9D969D7EB44D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6068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F4399-11FA-498F-A0C3-A349827BF639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29/09/2020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B00E-7AB7-43CB-BEBE-9D969D7EB44D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0190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F4399-11FA-498F-A0C3-A349827BF639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29/09/2020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B00E-7AB7-43CB-BEBE-9D969D7EB44D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53252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F4399-11FA-498F-A0C3-A349827BF639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29/09/2020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B00E-7AB7-43CB-BEBE-9D969D7EB44D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88529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F4399-11FA-498F-A0C3-A349827BF639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29/09/2020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B00E-7AB7-43CB-BEBE-9D969D7EB44D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146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9D700-2AA9-4521-9D7E-3E90A1643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B7ACF-99D1-42AC-BA61-27E5A8119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C48790-3FEA-449A-B07B-4047CF8FE2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9C3C12-4445-43EB-BE4D-456464A1D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5E9C-FE2D-4A7E-8BA7-96B821EBD30A}" type="datetimeFigureOut">
              <a:rPr lang="en-ID" smtClean="0"/>
              <a:t>29/09/2020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4EBF08-B9FE-41C0-BAE6-A4613F100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E687D1-DFA5-4B91-A9BA-D8B9AAAF8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4377-1F49-4476-AC45-2E293015208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7911308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F4399-11FA-498F-A0C3-A349827BF639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29/09/2020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EB00E-7AB7-43CB-BEBE-9D969D7EB44D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255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E1648-3103-474B-8734-A5D83D249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D97B71-3D04-4132-A37F-DCB12978E3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AF6855-890A-4A4F-9304-351B8673CB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2AD591-3D1C-45A2-88F6-FFCFF11A6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5E9C-FE2D-4A7E-8BA7-96B821EBD30A}" type="datetimeFigureOut">
              <a:rPr lang="en-ID" smtClean="0"/>
              <a:t>29/09/2020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ABA13-885D-490C-96F8-CE1B4D239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73AB09-2B48-48E8-A517-A6A01C3FB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4377-1F49-4476-AC45-2E293015208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58746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gi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31B6BB-4CFA-4788-83F4-9E2CDCEAE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02BE62-9142-4CE6-9E75-DE2C00E9E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91E66-0F66-4DD0-B0B1-ABCF5D8949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65E9C-FE2D-4A7E-8BA7-96B821EBD30A}" type="datetimeFigureOut">
              <a:rPr lang="en-ID" smtClean="0"/>
              <a:t>29/09/2020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CFA55-FE52-4366-B984-131CCD24A7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66EB7-B8CF-4804-B542-658DCD92A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24377-1F49-4476-AC45-2E293015208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1748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10683-B386-4CFC-8EA7-F769D690CE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C3D5B-9A2D-46DF-BE11-28812B098B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2d83r6c.gi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1971" y="228600"/>
            <a:ext cx="1241171" cy="914400"/>
            <a:chOff x="-16478" y="228600"/>
            <a:chExt cx="930878" cy="914400"/>
          </a:xfrm>
        </p:grpSpPr>
        <p:pic>
          <p:nvPicPr>
            <p:cNvPr id="8" name="Picture 7" descr="logo formulasi pati bulat copy.gif"/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228600" y="228600"/>
              <a:ext cx="685800" cy="6858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 userDrawn="1"/>
          </p:nvSpPr>
          <p:spPr>
            <a:xfrm>
              <a:off x="-16478" y="896779"/>
              <a:ext cx="88389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err="1">
                  <a:solidFill>
                    <a:prstClr val="white"/>
                  </a:solidFill>
                </a:rPr>
                <a:t>Formulasi</a:t>
              </a:r>
              <a:r>
                <a:rPr lang="en-US" sz="1000" dirty="0">
                  <a:solidFill>
                    <a:prstClr val="white"/>
                  </a:solidFill>
                </a:rPr>
                <a:t> </a:t>
              </a:r>
              <a:r>
                <a:rPr lang="en-US" sz="1000" dirty="0" err="1">
                  <a:solidFill>
                    <a:prstClr val="white"/>
                  </a:solidFill>
                </a:rPr>
                <a:t>Kab</a:t>
              </a:r>
              <a:r>
                <a:rPr lang="en-US" sz="1000" dirty="0">
                  <a:solidFill>
                    <a:prstClr val="white"/>
                  </a:solidFill>
                </a:rPr>
                <a:t>. </a:t>
              </a:r>
              <a:r>
                <a:rPr lang="en-US" sz="1000" dirty="0" err="1">
                  <a:solidFill>
                    <a:prstClr val="white"/>
                  </a:solidFill>
                </a:rPr>
                <a:t>Pati</a:t>
              </a:r>
              <a:endParaRPr lang="en-US" sz="10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4480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34" r:id="rId12"/>
  </p:sldLayoutIdLst>
  <mc:AlternateContent xmlns:mc="http://schemas.openxmlformats.org/markup-compatibility/2006" xmlns:p14="http://schemas.microsoft.com/office/powerpoint/2010/main">
    <mc:Choice Requires="p14">
      <p:transition spd="slow" p14:dur="3000" advClick="0" advTm="1000">
        <p14:shred pattern="rectangle" dir="out"/>
      </p:transition>
    </mc:Choice>
    <mc:Fallback xmlns="">
      <p:transition spd="slow" advClick="0" advTm="1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90651" y="225425"/>
            <a:ext cx="10274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90651" y="1304925"/>
            <a:ext cx="102743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单击此处编辑母版文本样式</a:t>
            </a:r>
          </a:p>
          <a:p>
            <a:pPr lvl="1"/>
            <a:r>
              <a:rPr lang="en-US"/>
              <a:t>第二级</a:t>
            </a:r>
          </a:p>
          <a:p>
            <a:pPr lvl="2"/>
            <a:r>
              <a:rPr lang="en-US"/>
              <a:t>第三级</a:t>
            </a:r>
          </a:p>
          <a:p>
            <a:pPr lvl="3"/>
            <a:r>
              <a:rPr lang="en-US"/>
              <a:t>第四级</a:t>
            </a:r>
          </a:p>
          <a:p>
            <a:pPr lvl="4"/>
            <a:r>
              <a:rPr 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90651" y="6308725"/>
            <a:ext cx="24511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+mn-lt"/>
                <a:ea typeface="+mn-ea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2467" y="6308725"/>
            <a:ext cx="4849284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  <a:ea typeface="+mn-ea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24951" y="6308725"/>
            <a:ext cx="25400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  <a:ea typeface="+mn-ea"/>
              </a:defRPr>
            </a:lvl1pPr>
          </a:lstStyle>
          <a:p>
            <a:fld id="{2D308083-1D75-4271-A6CE-6440142D29B2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812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ea typeface="宋体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ea typeface="宋体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ea typeface="宋体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Schoolbook" pitchFamily="18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6426A6-528D-48A4-A521-9E7EBF9B3919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24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d-ID"/>
              <a:t>Click to edit Master title style</a:t>
            </a:r>
          </a:p>
        </p:txBody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d-ID"/>
              <a:t>Click to edit Master text styles</a:t>
            </a:r>
          </a:p>
          <a:p>
            <a:pPr lvl="1"/>
            <a:r>
              <a:rPr lang="id-ID"/>
              <a:t>Second level</a:t>
            </a:r>
          </a:p>
          <a:p>
            <a:pPr lvl="2"/>
            <a:r>
              <a:rPr lang="id-ID"/>
              <a:t>Third level</a:t>
            </a:r>
          </a:p>
          <a:p>
            <a:pPr lvl="3"/>
            <a:r>
              <a:rPr lang="id-ID"/>
              <a:t>Fourth level</a:t>
            </a:r>
          </a:p>
          <a:p>
            <a:pPr lvl="4"/>
            <a:r>
              <a:rPr lang="id-ID"/>
              <a:t>Fifth level</a:t>
            </a:r>
          </a:p>
        </p:txBody>
      </p:sp>
      <p:sp>
        <p:nvSpPr>
          <p:cNvPr id="521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000000"/>
              </a:solidFill>
            </a:endParaRPr>
          </a:p>
        </p:txBody>
      </p:sp>
      <p:sp>
        <p:nvSpPr>
          <p:cNvPr id="521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srgbClr val="000000"/>
              </a:solidFill>
            </a:endParaRPr>
          </a:p>
        </p:txBody>
      </p:sp>
      <p:sp>
        <p:nvSpPr>
          <p:cNvPr id="521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091925-1E56-4F23-BBDF-55799EC0617B}" type="slidenum">
              <a:rPr lang="id-ID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d-ID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371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ransition spd="med">
    <p:circl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890A766-BAE7-40CC-8D8E-409B76468FE1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56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F4399-11FA-498F-A0C3-A349827BF639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29/09/2020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EB00E-7AB7-43CB-BEBE-9D969D7EB44D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427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file:///D:\bahan%20ajar%20PLPG%202017\surat_2070-presentasi-Asli.pps" TargetMode="External"/><Relationship Id="rId7" Type="http://schemas.openxmlformats.org/officeDocument/2006/relationships/diagramColors" Target="../diagrams/colors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9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hyperlink" Target="sila%201.pptx" TargetMode="External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hyperlink" Target="sila%203.pptx" TargetMode="External"/><Relationship Id="rId5" Type="http://schemas.openxmlformats.org/officeDocument/2006/relationships/hyperlink" Target="sila%202.pptx" TargetMode="External"/><Relationship Id="rId4" Type="http://schemas.openxmlformats.org/officeDocument/2006/relationships/hyperlink" Target="sila%204.ppt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Layout" Target="../diagrams/layout4.xml"/><Relationship Id="rId7" Type="http://schemas.openxmlformats.org/officeDocument/2006/relationships/image" Target="../media/image6.gif"/><Relationship Id="rId12" Type="http://schemas.microsoft.com/office/2007/relationships/diagramDrawing" Target="../diagrams/drawing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5.xml"/><Relationship Id="rId6" Type="http://schemas.microsoft.com/office/2007/relationships/diagramDrawing" Target="../diagrams/drawing4.xml"/><Relationship Id="rId11" Type="http://schemas.openxmlformats.org/officeDocument/2006/relationships/diagramColors" Target="../diagrams/colors5.xml"/><Relationship Id="rId5" Type="http://schemas.openxmlformats.org/officeDocument/2006/relationships/diagramColors" Target="../diagrams/colors4.xml"/><Relationship Id="rId10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4.xml"/><Relationship Id="rId9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file:///D:\bahan%20ajar%20PLPG%202017\EKONOMI%20PANCASILA.pptm" TargetMode="Externa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F6B219B-5702-416D-82F9-126DD481CFDB}"/>
              </a:ext>
            </a:extLst>
          </p:cNvPr>
          <p:cNvSpPr/>
          <p:nvPr/>
        </p:nvSpPr>
        <p:spPr>
          <a:xfrm>
            <a:off x="3260455" y="1128289"/>
            <a:ext cx="584808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50" dirty="0" err="1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Kebutuhan</a:t>
            </a:r>
            <a:r>
              <a:rPr lang="en-US" sz="4000" b="1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4000" b="1" spc="50" dirty="0" err="1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Manusia</a:t>
            </a:r>
            <a:r>
              <a:rPr lang="en-US" sz="4000" b="1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, </a:t>
            </a:r>
            <a:r>
              <a:rPr lang="en-US" sz="4000" b="1" spc="50" dirty="0" err="1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Kelangkaan</a:t>
            </a:r>
            <a:r>
              <a:rPr lang="en-US" sz="4000" b="1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, dan </a:t>
            </a:r>
            <a:r>
              <a:rPr lang="en-US" sz="4000" b="1" spc="50" dirty="0" err="1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Sistem</a:t>
            </a:r>
            <a:r>
              <a:rPr lang="en-US" sz="4000" b="1" spc="50" dirty="0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4000" b="1" spc="50" dirty="0" err="1">
                <a:ln w="952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ekonomi</a:t>
            </a:r>
            <a:endParaRPr lang="en-US" sz="4000" b="1" spc="50" dirty="0">
              <a:ln w="952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37771B-B6B3-4694-A3CF-2CC641B41D18}"/>
              </a:ext>
            </a:extLst>
          </p:cNvPr>
          <p:cNvSpPr/>
          <p:nvPr/>
        </p:nvSpPr>
        <p:spPr>
          <a:xfrm>
            <a:off x="4150927" y="377691"/>
            <a:ext cx="38281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 err="1">
                <a:ln/>
              </a:rPr>
              <a:t>Pengantar</a:t>
            </a:r>
            <a:r>
              <a:rPr lang="en-US" sz="2800" b="1" dirty="0">
                <a:ln/>
              </a:rPr>
              <a:t> </a:t>
            </a:r>
            <a:r>
              <a:rPr lang="en-US" sz="2800" b="1" dirty="0" err="1">
                <a:ln/>
              </a:rPr>
              <a:t>Ilmu</a:t>
            </a:r>
            <a:r>
              <a:rPr lang="en-US" sz="2800" b="1" dirty="0">
                <a:ln/>
              </a:rPr>
              <a:t> </a:t>
            </a:r>
            <a:r>
              <a:rPr lang="en-US" sz="2800" b="1" dirty="0" err="1">
                <a:ln/>
              </a:rPr>
              <a:t>Ekonomi</a:t>
            </a:r>
            <a:endParaRPr lang="en-US" sz="2800" b="1" dirty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val="400077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9139767" cy="6857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6096001" y="4087374"/>
            <a:ext cx="3799799" cy="1717891"/>
          </a:xfrm>
          <a:prstGeom prst="rect">
            <a:avLst/>
          </a:prstGeom>
          <a:solidFill>
            <a:srgbClr val="595959">
              <a:alpha val="78000"/>
            </a:srgbClr>
          </a:solidFill>
          <a:ln w="12700" cmpd="sng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2423592" y="3084360"/>
            <a:ext cx="3456384" cy="1928816"/>
          </a:xfrm>
          <a:prstGeom prst="rect">
            <a:avLst/>
          </a:prstGeom>
          <a:solidFill>
            <a:srgbClr val="595959">
              <a:alpha val="78000"/>
            </a:srgbClr>
          </a:solidFill>
          <a:ln w="12700" cmpd="sng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en-US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2530934" y="2852936"/>
            <a:ext cx="3493058" cy="2001330"/>
          </a:xfrm>
          <a:prstGeom prst="rect">
            <a:avLst/>
          </a:prstGeom>
          <a:solidFill>
            <a:srgbClr val="2D686D">
              <a:alpha val="87999"/>
            </a:srgbClr>
          </a:solidFill>
          <a:ln w="12700" cmpd="sng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zh-CN" altLang="en-US" sz="2000" dirty="0">
              <a:solidFill>
                <a:srgbClr val="1F497D"/>
              </a:solidFill>
              <a:latin typeface="Arial"/>
              <a:ea typeface="Microsoft YaHei" pitchFamily="34" charset="-122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5344" y="2930168"/>
            <a:ext cx="35006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>
                <a:solidFill>
                  <a:srgbClr val="FFFFFF"/>
                </a:solidFill>
                <a:latin typeface="Arial"/>
                <a:cs typeface="Arial"/>
              </a:rPr>
              <a:t>Biaya</a:t>
            </a:r>
            <a:r>
              <a:rPr lang="en-GB"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2400" dirty="0" err="1">
                <a:solidFill>
                  <a:srgbClr val="FFFFFF"/>
                </a:solidFill>
                <a:latin typeface="Arial"/>
                <a:cs typeface="Arial"/>
              </a:rPr>
              <a:t>peluang</a:t>
            </a:r>
            <a:r>
              <a:rPr lang="en-GB"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2400" dirty="0" err="1">
                <a:solidFill>
                  <a:srgbClr val="FFFFFF"/>
                </a:solidFill>
                <a:latin typeface="Arial"/>
                <a:cs typeface="Arial"/>
              </a:rPr>
              <a:t>dari</a:t>
            </a:r>
            <a:r>
              <a:rPr lang="en-GB"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2400" dirty="0" err="1">
                <a:solidFill>
                  <a:srgbClr val="FFFFFF"/>
                </a:solidFill>
                <a:latin typeface="Arial"/>
                <a:cs typeface="Arial"/>
              </a:rPr>
              <a:t>setiap</a:t>
            </a:r>
            <a:r>
              <a:rPr lang="en-GB" sz="2400" dirty="0">
                <a:solidFill>
                  <a:srgbClr val="FFFFFF"/>
                </a:solidFill>
                <a:latin typeface="Arial"/>
                <a:cs typeface="Arial"/>
              </a:rPr>
              <a:t> orang </a:t>
            </a:r>
            <a:r>
              <a:rPr lang="en-GB" sz="2400" dirty="0" err="1">
                <a:solidFill>
                  <a:srgbClr val="FFFFFF"/>
                </a:solidFill>
                <a:latin typeface="Arial"/>
                <a:cs typeface="Arial"/>
              </a:rPr>
              <a:t>tidak</a:t>
            </a:r>
            <a:r>
              <a:rPr lang="en-GB"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2400" dirty="0" err="1">
                <a:solidFill>
                  <a:srgbClr val="FFFFFF"/>
                </a:solidFill>
                <a:latin typeface="Arial"/>
                <a:cs typeface="Arial"/>
              </a:rPr>
              <a:t>sama</a:t>
            </a:r>
            <a:r>
              <a:rPr lang="en-GB"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2400" dirty="0" err="1">
                <a:solidFill>
                  <a:srgbClr val="FFFFFF"/>
                </a:solidFill>
                <a:latin typeface="Arial"/>
                <a:cs typeface="Arial"/>
              </a:rPr>
              <a:t>tergantung</a:t>
            </a:r>
            <a:r>
              <a:rPr lang="en-GB"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2400" dirty="0" err="1">
                <a:solidFill>
                  <a:srgbClr val="FFFFFF"/>
                </a:solidFill>
                <a:latin typeface="Arial"/>
                <a:cs typeface="Arial"/>
              </a:rPr>
              <a:t>situasi</a:t>
            </a:r>
            <a:r>
              <a:rPr lang="en-GB"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2400" dirty="0" err="1">
                <a:solidFill>
                  <a:srgbClr val="FFFFFF"/>
                </a:solidFill>
                <a:latin typeface="Arial"/>
                <a:cs typeface="Arial"/>
              </a:rPr>
              <a:t>dan</a:t>
            </a:r>
            <a:r>
              <a:rPr lang="en-GB"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2400" dirty="0" err="1">
                <a:solidFill>
                  <a:srgbClr val="FFFFFF"/>
                </a:solidFill>
                <a:latin typeface="Arial"/>
                <a:cs typeface="Arial"/>
              </a:rPr>
              <a:t>kondisi</a:t>
            </a:r>
            <a:r>
              <a:rPr lang="en-GB" sz="2400" dirty="0">
                <a:solidFill>
                  <a:srgbClr val="FFFFFF"/>
                </a:solidFill>
                <a:latin typeface="Arial"/>
                <a:cs typeface="Arial"/>
              </a:rPr>
              <a:t> yang </a:t>
            </a:r>
            <a:r>
              <a:rPr lang="en-GB" sz="2400" dirty="0" err="1">
                <a:solidFill>
                  <a:srgbClr val="FFFFFF"/>
                </a:solidFill>
                <a:latin typeface="Arial"/>
                <a:cs typeface="Arial"/>
              </a:rPr>
              <a:t>dihadapi</a:t>
            </a:r>
            <a:r>
              <a:rPr lang="en-GB" sz="2400" dirty="0">
                <a:solidFill>
                  <a:srgbClr val="FFFFFF"/>
                </a:solidFill>
                <a:latin typeface="Arial"/>
                <a:cs typeface="Arial"/>
              </a:rPr>
              <a:t> orang </a:t>
            </a:r>
            <a:r>
              <a:rPr lang="en-GB" sz="2400" dirty="0" err="1">
                <a:solidFill>
                  <a:srgbClr val="FFFFFF"/>
                </a:solidFill>
                <a:latin typeface="Arial"/>
                <a:cs typeface="Arial"/>
              </a:rPr>
              <a:t>tersebut</a:t>
            </a:r>
            <a:endParaRPr lang="en-GB" sz="2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5769029" y="4322298"/>
            <a:ext cx="4597756" cy="2322352"/>
          </a:xfrm>
          <a:prstGeom prst="rect">
            <a:avLst/>
          </a:prstGeom>
          <a:solidFill>
            <a:srgbClr val="2D686D">
              <a:alpha val="87999"/>
            </a:srgbClr>
          </a:solidFill>
          <a:ln w="12700" cmpd="sng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zh-CN" altLang="en-US" sz="2000">
              <a:solidFill>
                <a:srgbClr val="1F497D"/>
              </a:solidFill>
              <a:latin typeface="Arial"/>
              <a:ea typeface="Microsoft YaHei" pitchFamily="34" charset="-122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46934" y="4377762"/>
            <a:ext cx="45298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solidFill>
                  <a:srgbClr val="FFFF00"/>
                </a:solidFill>
                <a:latin typeface="Arial"/>
                <a:cs typeface="Arial"/>
              </a:rPr>
              <a:t>Biaya</a:t>
            </a:r>
            <a:r>
              <a:rPr lang="en-GB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GB" dirty="0" err="1">
                <a:solidFill>
                  <a:srgbClr val="FFFF00"/>
                </a:solidFill>
                <a:latin typeface="Arial"/>
                <a:cs typeface="Arial"/>
              </a:rPr>
              <a:t>peluang</a:t>
            </a:r>
            <a:r>
              <a:rPr lang="en-GB" dirty="0">
                <a:solidFill>
                  <a:srgbClr val="FFFF00"/>
                </a:solidFill>
                <a:latin typeface="Arial"/>
                <a:cs typeface="Arial"/>
              </a:rPr>
              <a:t> (</a:t>
            </a:r>
            <a:r>
              <a:rPr lang="en-GB" i="1" dirty="0">
                <a:solidFill>
                  <a:srgbClr val="FFFF00"/>
                </a:solidFill>
                <a:latin typeface="Arial"/>
                <a:cs typeface="Arial"/>
              </a:rPr>
              <a:t>opportunity cost</a:t>
            </a:r>
            <a:r>
              <a:rPr lang="en-GB" dirty="0">
                <a:solidFill>
                  <a:srgbClr val="FFFF00"/>
                </a:solidFill>
                <a:latin typeface="Arial"/>
                <a:cs typeface="Arial"/>
              </a:rPr>
              <a:t>) </a:t>
            </a:r>
            <a:r>
              <a:rPr lang="en-GB" dirty="0" err="1">
                <a:solidFill>
                  <a:srgbClr val="FFFF00"/>
                </a:solidFill>
                <a:latin typeface="Arial"/>
                <a:cs typeface="Arial"/>
              </a:rPr>
              <a:t>tidak</a:t>
            </a:r>
            <a:r>
              <a:rPr lang="en-GB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GB" dirty="0" err="1">
                <a:solidFill>
                  <a:srgbClr val="FFFF00"/>
                </a:solidFill>
                <a:latin typeface="Arial"/>
                <a:cs typeface="Arial"/>
              </a:rPr>
              <a:t>selalu</a:t>
            </a:r>
            <a:r>
              <a:rPr lang="en-GB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GB" dirty="0" err="1">
                <a:solidFill>
                  <a:srgbClr val="FFFF00"/>
                </a:solidFill>
                <a:latin typeface="Arial"/>
                <a:cs typeface="Arial"/>
              </a:rPr>
              <a:t>berhubungan</a:t>
            </a:r>
            <a:r>
              <a:rPr lang="en-GB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GB" dirty="0" err="1">
                <a:solidFill>
                  <a:srgbClr val="FFFF00"/>
                </a:solidFill>
                <a:latin typeface="Arial"/>
                <a:cs typeface="Arial"/>
              </a:rPr>
              <a:t>dengan</a:t>
            </a:r>
            <a:r>
              <a:rPr lang="en-GB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GB" dirty="0" err="1">
                <a:solidFill>
                  <a:srgbClr val="FFFF00"/>
                </a:solidFill>
                <a:latin typeface="Arial"/>
                <a:cs typeface="Arial"/>
              </a:rPr>
              <a:t>uang</a:t>
            </a:r>
            <a:r>
              <a:rPr lang="en-GB" dirty="0">
                <a:solidFill>
                  <a:srgbClr val="FFFF00"/>
                </a:solidFill>
                <a:latin typeface="Arial"/>
                <a:cs typeface="Arial"/>
              </a:rPr>
              <a:t>, </a:t>
            </a:r>
            <a:r>
              <a:rPr lang="en-GB" dirty="0" err="1">
                <a:solidFill>
                  <a:srgbClr val="FFFF00"/>
                </a:solidFill>
                <a:latin typeface="Arial"/>
                <a:cs typeface="Arial"/>
              </a:rPr>
              <a:t>bisa</a:t>
            </a:r>
            <a:r>
              <a:rPr lang="en-GB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GB" dirty="0" err="1">
                <a:solidFill>
                  <a:srgbClr val="FFFF00"/>
                </a:solidFill>
                <a:latin typeface="Arial"/>
                <a:cs typeface="Arial"/>
              </a:rPr>
              <a:t>berupa</a:t>
            </a:r>
            <a:r>
              <a:rPr lang="en-GB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GB" dirty="0" err="1">
                <a:solidFill>
                  <a:srgbClr val="FFFF00"/>
                </a:solidFill>
                <a:latin typeface="Arial"/>
                <a:cs typeface="Arial"/>
              </a:rPr>
              <a:t>waktu</a:t>
            </a:r>
            <a:r>
              <a:rPr lang="en-GB" dirty="0">
                <a:solidFill>
                  <a:srgbClr val="FFFF00"/>
                </a:solidFill>
                <a:latin typeface="Arial"/>
                <a:cs typeface="Arial"/>
              </a:rPr>
              <a:t>, </a:t>
            </a:r>
            <a:r>
              <a:rPr lang="en-GB" dirty="0" err="1">
                <a:solidFill>
                  <a:srgbClr val="FFFF00"/>
                </a:solidFill>
                <a:latin typeface="Arial"/>
                <a:cs typeface="Arial"/>
              </a:rPr>
              <a:t>kesenangan</a:t>
            </a:r>
            <a:r>
              <a:rPr lang="en-GB" dirty="0">
                <a:solidFill>
                  <a:srgbClr val="FFFF00"/>
                </a:solidFill>
                <a:latin typeface="Arial"/>
                <a:cs typeface="Arial"/>
              </a:rPr>
              <a:t>, </a:t>
            </a:r>
            <a:r>
              <a:rPr lang="en-GB" dirty="0" err="1">
                <a:solidFill>
                  <a:srgbClr val="FFFF00"/>
                </a:solidFill>
                <a:latin typeface="Arial"/>
                <a:cs typeface="Arial"/>
              </a:rPr>
              <a:t>keuntungan</a:t>
            </a:r>
            <a:r>
              <a:rPr lang="en-GB" dirty="0">
                <a:solidFill>
                  <a:srgbClr val="FFFF00"/>
                </a:solidFill>
                <a:latin typeface="Arial"/>
                <a:cs typeface="Arial"/>
              </a:rPr>
              <a:t> di </a:t>
            </a:r>
            <a:r>
              <a:rPr lang="en-GB" dirty="0" err="1">
                <a:solidFill>
                  <a:srgbClr val="FFFF00"/>
                </a:solidFill>
                <a:latin typeface="Arial"/>
                <a:cs typeface="Arial"/>
              </a:rPr>
              <a:t>masa</a:t>
            </a:r>
            <a:r>
              <a:rPr lang="en-GB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GB" dirty="0" err="1">
                <a:solidFill>
                  <a:srgbClr val="FFFF00"/>
                </a:solidFill>
                <a:latin typeface="Arial"/>
                <a:cs typeface="Arial"/>
              </a:rPr>
              <a:t>depan</a:t>
            </a:r>
            <a:r>
              <a:rPr lang="en-GB" dirty="0">
                <a:solidFill>
                  <a:srgbClr val="FFFF00"/>
                </a:solidFill>
                <a:latin typeface="Arial"/>
                <a:cs typeface="Arial"/>
              </a:rPr>
              <a:t> (</a:t>
            </a:r>
            <a:r>
              <a:rPr lang="en-GB" dirty="0" err="1">
                <a:solidFill>
                  <a:srgbClr val="FFFF00"/>
                </a:solidFill>
                <a:latin typeface="Arial"/>
                <a:cs typeface="Arial"/>
              </a:rPr>
              <a:t>seperti</a:t>
            </a:r>
            <a:r>
              <a:rPr lang="en-GB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GB" dirty="0" err="1">
                <a:solidFill>
                  <a:srgbClr val="FFFF00"/>
                </a:solidFill>
                <a:latin typeface="Arial"/>
                <a:cs typeface="Arial"/>
              </a:rPr>
              <a:t>hasil</a:t>
            </a:r>
            <a:r>
              <a:rPr lang="en-GB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GB" dirty="0" err="1">
                <a:solidFill>
                  <a:srgbClr val="FFFF00"/>
                </a:solidFill>
                <a:latin typeface="Arial"/>
                <a:cs typeface="Arial"/>
              </a:rPr>
              <a:t>dari</a:t>
            </a:r>
            <a:r>
              <a:rPr lang="en-GB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GB" dirty="0" err="1">
                <a:solidFill>
                  <a:srgbClr val="FFFF00"/>
                </a:solidFill>
                <a:latin typeface="Arial"/>
                <a:cs typeface="Arial"/>
              </a:rPr>
              <a:t>pendidikan</a:t>
            </a:r>
            <a:r>
              <a:rPr lang="en-GB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GB" dirty="0" err="1">
                <a:solidFill>
                  <a:srgbClr val="FFFF00"/>
                </a:solidFill>
                <a:latin typeface="Arial"/>
                <a:cs typeface="Arial"/>
              </a:rPr>
              <a:t>keuntungannya</a:t>
            </a:r>
            <a:r>
              <a:rPr lang="en-GB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GB" dirty="0" err="1">
                <a:solidFill>
                  <a:srgbClr val="FFFF00"/>
                </a:solidFill>
                <a:latin typeface="Arial"/>
                <a:cs typeface="Arial"/>
              </a:rPr>
              <a:t>adalah</a:t>
            </a:r>
            <a:r>
              <a:rPr lang="en-GB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GB" dirty="0" err="1">
                <a:solidFill>
                  <a:srgbClr val="FFFF00"/>
                </a:solidFill>
                <a:latin typeface="Arial"/>
                <a:cs typeface="Arial"/>
              </a:rPr>
              <a:t>kemudian</a:t>
            </a:r>
            <a:r>
              <a:rPr lang="en-GB" dirty="0">
                <a:solidFill>
                  <a:srgbClr val="FFFF00"/>
                </a:solidFill>
                <a:latin typeface="Arial"/>
                <a:cs typeface="Arial"/>
              </a:rPr>
              <a:t>), </a:t>
            </a:r>
            <a:r>
              <a:rPr lang="en-GB" dirty="0" err="1">
                <a:solidFill>
                  <a:srgbClr val="FFFF00"/>
                </a:solidFill>
                <a:latin typeface="Arial"/>
                <a:cs typeface="Arial"/>
              </a:rPr>
              <a:t>alternatif</a:t>
            </a:r>
            <a:r>
              <a:rPr lang="en-GB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GB" dirty="0" err="1">
                <a:solidFill>
                  <a:srgbClr val="FFFF00"/>
                </a:solidFill>
                <a:latin typeface="Arial"/>
                <a:cs typeface="Arial"/>
              </a:rPr>
              <a:t>kemungkinan</a:t>
            </a:r>
            <a:r>
              <a:rPr lang="en-GB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GB" dirty="0" err="1">
                <a:solidFill>
                  <a:srgbClr val="FFFF00"/>
                </a:solidFill>
                <a:latin typeface="Arial"/>
                <a:cs typeface="Arial"/>
              </a:rPr>
              <a:t>penggunaan</a:t>
            </a:r>
            <a:r>
              <a:rPr lang="en-GB" dirty="0">
                <a:solidFill>
                  <a:srgbClr val="FFFF00"/>
                </a:solidFill>
                <a:latin typeface="Arial"/>
                <a:cs typeface="Arial"/>
              </a:rPr>
              <a:t> yang </a:t>
            </a:r>
            <a:r>
              <a:rPr lang="en-GB" dirty="0" err="1">
                <a:solidFill>
                  <a:srgbClr val="FFFF00"/>
                </a:solidFill>
                <a:latin typeface="Arial"/>
                <a:cs typeface="Arial"/>
              </a:rPr>
              <a:t>banyak</a:t>
            </a:r>
            <a:r>
              <a:rPr lang="en-GB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GB" dirty="0" err="1">
                <a:solidFill>
                  <a:srgbClr val="FFFF00"/>
                </a:solidFill>
                <a:latin typeface="Arial"/>
                <a:cs typeface="Arial"/>
              </a:rPr>
              <a:t>tergantung</a:t>
            </a:r>
            <a:r>
              <a:rPr lang="en-GB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GB" dirty="0" err="1">
                <a:solidFill>
                  <a:srgbClr val="FFFF00"/>
                </a:solidFill>
                <a:latin typeface="Arial"/>
                <a:cs typeface="Arial"/>
              </a:rPr>
              <a:t>dari</a:t>
            </a:r>
            <a:r>
              <a:rPr lang="en-GB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GB" dirty="0" err="1">
                <a:solidFill>
                  <a:srgbClr val="FFFF00"/>
                </a:solidFill>
                <a:latin typeface="Arial"/>
                <a:cs typeface="Arial"/>
              </a:rPr>
              <a:t>keputusan</a:t>
            </a:r>
            <a:r>
              <a:rPr lang="en-GB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GB" dirty="0" err="1">
                <a:solidFill>
                  <a:srgbClr val="FFFF00"/>
                </a:solidFill>
                <a:latin typeface="Arial"/>
                <a:cs typeface="Arial"/>
              </a:rPr>
              <a:t>individu</a:t>
            </a:r>
            <a:r>
              <a:rPr lang="en-GB" dirty="0">
                <a:solidFill>
                  <a:srgbClr val="FFFF00"/>
                </a:solidFill>
                <a:latin typeface="Arial"/>
                <a:cs typeface="Arial"/>
              </a:rPr>
              <a:t> yang </a:t>
            </a:r>
            <a:r>
              <a:rPr lang="en-GB" dirty="0" err="1">
                <a:solidFill>
                  <a:srgbClr val="FFFF00"/>
                </a:solidFill>
                <a:latin typeface="Arial"/>
                <a:cs typeface="Arial"/>
              </a:rPr>
              <a:t>terbaik</a:t>
            </a:r>
            <a:r>
              <a:rPr lang="en-GB" dirty="0">
                <a:solidFill>
                  <a:srgbClr val="FFFF00"/>
                </a:solidFill>
                <a:latin typeface="Arial"/>
                <a:cs typeface="Arial"/>
              </a:rPr>
              <a:t>. </a:t>
            </a:r>
            <a:endParaRPr lang="id-ID" dirty="0">
              <a:solidFill>
                <a:srgbClr val="FFFF00"/>
              </a:solidFill>
              <a:latin typeface="Narkism"/>
              <a:cs typeface="Narkisim" pitchFamily="34" charset="-79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23592" y="404664"/>
            <a:ext cx="5472609" cy="50405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en-GB" sz="28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Matura MT Script Capitals" pitchFamily="66" charset="0"/>
                <a:cs typeface="Aparajita" pitchFamily="34" charset="0"/>
              </a:rPr>
              <a:t>Oportunity</a:t>
            </a:r>
            <a:r>
              <a:rPr lang="en-GB" sz="2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latin typeface="Matura MT Script Capitals" pitchFamily="66" charset="0"/>
                <a:cs typeface="Aparajita" pitchFamily="34" charset="0"/>
              </a:rPr>
              <a:t> Cost</a:t>
            </a:r>
            <a:endParaRPr lang="id-ID" sz="28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latin typeface="Matura MT Script Capitals" pitchFamily="66" charset="0"/>
              <a:cs typeface="Aparajita" pitchFamily="34" charset="0"/>
            </a:endParaRPr>
          </a:p>
        </p:txBody>
      </p:sp>
      <p:pic>
        <p:nvPicPr>
          <p:cNvPr id="4098" name="Picture 2" descr="Gambar terka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12" y="-27384"/>
            <a:ext cx="52959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05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12" presetClass="entr" presetSubtype="1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8" grpId="0" animBg="1" autoUpdateAnimBg="0"/>
      <p:bldP spid="9" grpId="0" animBg="1" autoUpdateAnimBg="0"/>
      <p:bldP spid="11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452662" y="476673"/>
            <a:ext cx="742955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i-FI" b="1" dirty="0">
                <a:solidFill>
                  <a:srgbClr val="000000"/>
                </a:solidFill>
                <a:latin typeface="Century Schoolbook"/>
                <a:ea typeface="宋体"/>
              </a:rPr>
              <a:t>KEBUTUHAN MANUSIA, KELANGKAAN, DAN </a:t>
            </a:r>
          </a:p>
          <a:p>
            <a:pPr algn="ctr"/>
            <a:r>
              <a:rPr lang="fi-FI" b="1" dirty="0">
                <a:solidFill>
                  <a:srgbClr val="000000"/>
                </a:solidFill>
                <a:latin typeface="Century Schoolbook"/>
                <a:ea typeface="宋体"/>
              </a:rPr>
              <a:t>SISTEM EKONOMI </a:t>
            </a:r>
            <a:endParaRPr lang="en-US" dirty="0">
              <a:solidFill>
                <a:srgbClr val="000000"/>
              </a:solidFill>
              <a:latin typeface="Century Schoolbook"/>
              <a:ea typeface="宋体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07568" y="2924944"/>
            <a:ext cx="2071702" cy="286232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rgbClr val="000000"/>
                </a:solidFill>
                <a:latin typeface="Century Schoolbook"/>
                <a:ea typeface="宋体"/>
              </a:rPr>
              <a:t>Setiap</a:t>
            </a:r>
            <a:r>
              <a:rPr lang="en-US" dirty="0">
                <a:solidFill>
                  <a:srgbClr val="000000"/>
                </a:solidFill>
                <a:latin typeface="Century Schoolbook"/>
                <a:ea typeface="宋体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entury Schoolbook"/>
                <a:ea typeface="宋体"/>
              </a:rPr>
              <a:t>makhluk</a:t>
            </a:r>
            <a:r>
              <a:rPr lang="en-US" dirty="0">
                <a:solidFill>
                  <a:srgbClr val="000000"/>
                </a:solidFill>
                <a:latin typeface="Century Schoolbook"/>
                <a:ea typeface="宋体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entury Schoolbook"/>
                <a:ea typeface="宋体"/>
              </a:rPr>
              <a:t>hidup</a:t>
            </a:r>
            <a:r>
              <a:rPr lang="en-US" dirty="0">
                <a:solidFill>
                  <a:srgbClr val="000000"/>
                </a:solidFill>
                <a:latin typeface="Century Schoolbook"/>
                <a:ea typeface="宋体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entury Schoolbook"/>
                <a:ea typeface="宋体"/>
              </a:rPr>
              <a:t>pasti</a:t>
            </a:r>
            <a:r>
              <a:rPr lang="en-US" dirty="0">
                <a:solidFill>
                  <a:srgbClr val="000000"/>
                </a:solidFill>
                <a:latin typeface="Century Schoolbook"/>
                <a:ea typeface="宋体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entury Schoolbook"/>
                <a:ea typeface="宋体"/>
              </a:rPr>
              <a:t>memiliki</a:t>
            </a:r>
            <a:r>
              <a:rPr lang="en-US" dirty="0">
                <a:solidFill>
                  <a:srgbClr val="000000"/>
                </a:solidFill>
                <a:latin typeface="Century Schoolbook"/>
                <a:ea typeface="宋体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entury Schoolbook"/>
                <a:ea typeface="宋体"/>
              </a:rPr>
              <a:t>kebutuhan</a:t>
            </a:r>
            <a:r>
              <a:rPr lang="en-US" dirty="0">
                <a:solidFill>
                  <a:srgbClr val="000000"/>
                </a:solidFill>
                <a:latin typeface="Century Schoolbook"/>
                <a:ea typeface="宋体"/>
              </a:rPr>
              <a:t>. Dan </a:t>
            </a:r>
            <a:r>
              <a:rPr lang="en-US" dirty="0" err="1">
                <a:solidFill>
                  <a:srgbClr val="000000"/>
                </a:solidFill>
                <a:latin typeface="Century Schoolbook"/>
                <a:ea typeface="宋体"/>
              </a:rPr>
              <a:t>manusia</a:t>
            </a:r>
            <a:r>
              <a:rPr lang="en-US" dirty="0">
                <a:solidFill>
                  <a:srgbClr val="000000"/>
                </a:solidFill>
                <a:latin typeface="Century Schoolbook"/>
                <a:ea typeface="宋体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entury Schoolbook"/>
                <a:ea typeface="宋体"/>
              </a:rPr>
              <a:t>adalah</a:t>
            </a:r>
            <a:r>
              <a:rPr lang="en-US" dirty="0">
                <a:solidFill>
                  <a:srgbClr val="000000"/>
                </a:solidFill>
                <a:latin typeface="Century Schoolbook"/>
                <a:ea typeface="宋体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entury Schoolbook"/>
                <a:ea typeface="宋体"/>
              </a:rPr>
              <a:t>makhluk</a:t>
            </a:r>
            <a:r>
              <a:rPr lang="en-US" dirty="0">
                <a:solidFill>
                  <a:srgbClr val="000000"/>
                </a:solidFill>
                <a:latin typeface="Century Schoolbook"/>
                <a:ea typeface="宋体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Century Schoolbook"/>
                <a:ea typeface="宋体"/>
              </a:rPr>
              <a:t>kebutuhannya</a:t>
            </a:r>
            <a:r>
              <a:rPr lang="en-US" dirty="0">
                <a:solidFill>
                  <a:srgbClr val="000000"/>
                </a:solidFill>
                <a:latin typeface="Century Schoolbook"/>
                <a:ea typeface="宋体"/>
              </a:rPr>
              <a:t> paling </a:t>
            </a:r>
            <a:r>
              <a:rPr lang="en-US" dirty="0" err="1">
                <a:solidFill>
                  <a:srgbClr val="000000"/>
                </a:solidFill>
                <a:latin typeface="Century Schoolbook"/>
                <a:ea typeface="宋体"/>
              </a:rPr>
              <a:t>kompleks</a:t>
            </a:r>
            <a:r>
              <a:rPr lang="en-US" dirty="0">
                <a:solidFill>
                  <a:srgbClr val="000000"/>
                </a:solidFill>
                <a:latin typeface="Century Schoolbook"/>
                <a:ea typeface="宋体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Century Schoolbook"/>
                <a:ea typeface="宋体"/>
              </a:rPr>
              <a:t>disertai</a:t>
            </a:r>
            <a:r>
              <a:rPr lang="en-US" dirty="0">
                <a:solidFill>
                  <a:srgbClr val="000000"/>
                </a:solidFill>
                <a:latin typeface="Century Schoolbook"/>
                <a:ea typeface="宋体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entury Schoolbook"/>
                <a:ea typeface="宋体"/>
              </a:rPr>
              <a:t>Keinginan</a:t>
            </a:r>
            <a:r>
              <a:rPr lang="en-US" dirty="0">
                <a:solidFill>
                  <a:srgbClr val="000000"/>
                </a:solidFill>
                <a:latin typeface="Century Schoolbook"/>
                <a:ea typeface="宋体"/>
              </a:rPr>
              <a:t>) </a:t>
            </a:r>
          </a:p>
        </p:txBody>
      </p:sp>
      <p:graphicFrame>
        <p:nvGraphicFramePr>
          <p:cNvPr id="13" name="Diagram 12"/>
          <p:cNvGraphicFramePr/>
          <p:nvPr/>
        </p:nvGraphicFramePr>
        <p:xfrm>
          <a:off x="4150812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Picture 2" descr="ID# 4738 - Global Network - PowerPoint Animation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29595" y="2623816"/>
            <a:ext cx="2928956" cy="2928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6327414" y="3892986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FFCC">
                    <a:lumMod val="50000"/>
                  </a:srgbClr>
                </a:solidFill>
                <a:latin typeface="Century Schoolbook"/>
                <a:ea typeface="宋体"/>
              </a:rPr>
              <a:t>kebutuhan</a:t>
            </a:r>
            <a:endParaRPr lang="en-US" sz="2000" b="1" dirty="0">
              <a:solidFill>
                <a:srgbClr val="FFFFCC">
                  <a:lumMod val="50000"/>
                </a:srgbClr>
              </a:solidFill>
              <a:latin typeface="Century Schoolbook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697536769"/>
      </p:ext>
    </p:extLst>
  </p:cSld>
  <p:clrMapOvr>
    <a:masterClrMapping/>
  </p:clrMapOvr>
  <p:transition spd="med">
    <p:plu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6" name="Rectangle 168"/>
          <p:cNvSpPr>
            <a:spLocks noChangeArrowheads="1"/>
          </p:cNvSpPr>
          <p:nvPr/>
        </p:nvSpPr>
        <p:spPr bwMode="auto">
          <a:xfrm>
            <a:off x="2567608" y="1700808"/>
            <a:ext cx="6120680" cy="31683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twoPt" dir="t"/>
          </a:scene3d>
          <a:sp3d prstMaterial="translucentPowder">
            <a:bevelT h="63500" prst="slope"/>
          </a:sp3d>
        </p:spPr>
        <p:txBody>
          <a:bodyPr anchor="ctr"/>
          <a:lstStyle/>
          <a:p>
            <a:pPr algn="ctr"/>
            <a:r>
              <a:rPr lang="en-GB" sz="2500" dirty="0">
                <a:solidFill>
                  <a:srgbClr val="BBE0E3">
                    <a:lumMod val="25000"/>
                  </a:srgbClr>
                </a:solidFill>
                <a:latin typeface="Agency FB" pitchFamily="34" charset="0"/>
                <a:cs typeface="Arial"/>
              </a:rPr>
              <a:t>FAKTOR YANG MEMPENGARUHINYA:</a:t>
            </a:r>
          </a:p>
          <a:p>
            <a:pPr marL="1257300" indent="-342900">
              <a:buFontTx/>
              <a:buChar char="-"/>
            </a:pPr>
            <a:r>
              <a:rPr lang="en-GB" sz="2500" dirty="0" err="1">
                <a:solidFill>
                  <a:srgbClr val="BBE0E3">
                    <a:lumMod val="25000"/>
                  </a:srgbClr>
                </a:solidFill>
                <a:latin typeface="Agency FB" pitchFamily="34" charset="0"/>
                <a:cs typeface="Arial"/>
              </a:rPr>
              <a:t>Kondisi</a:t>
            </a:r>
            <a:r>
              <a:rPr lang="en-GB" sz="2500" dirty="0">
                <a:solidFill>
                  <a:srgbClr val="BBE0E3">
                    <a:lumMod val="25000"/>
                  </a:srgbClr>
                </a:solidFill>
                <a:latin typeface="Agency FB" pitchFamily="34" charset="0"/>
                <a:cs typeface="Arial"/>
              </a:rPr>
              <a:t> </a:t>
            </a:r>
            <a:r>
              <a:rPr lang="en-GB" sz="2500" dirty="0" err="1">
                <a:solidFill>
                  <a:srgbClr val="BBE0E3">
                    <a:lumMod val="25000"/>
                  </a:srgbClr>
                </a:solidFill>
                <a:latin typeface="Agency FB" pitchFamily="34" charset="0"/>
                <a:cs typeface="Arial"/>
              </a:rPr>
              <a:t>alam</a:t>
            </a:r>
            <a:r>
              <a:rPr lang="en-GB" sz="2500" dirty="0">
                <a:solidFill>
                  <a:srgbClr val="BBE0E3">
                    <a:lumMod val="25000"/>
                  </a:srgbClr>
                </a:solidFill>
                <a:latin typeface="Agency FB" pitchFamily="34" charset="0"/>
                <a:cs typeface="Arial"/>
              </a:rPr>
              <a:t>/</a:t>
            </a:r>
            <a:r>
              <a:rPr lang="en-GB" sz="2500" dirty="0" err="1">
                <a:solidFill>
                  <a:srgbClr val="BBE0E3">
                    <a:lumMod val="25000"/>
                  </a:srgbClr>
                </a:solidFill>
                <a:latin typeface="Agency FB" pitchFamily="34" charset="0"/>
                <a:cs typeface="Arial"/>
              </a:rPr>
              <a:t>sumber</a:t>
            </a:r>
            <a:r>
              <a:rPr lang="en-GB" sz="2500" dirty="0">
                <a:solidFill>
                  <a:srgbClr val="BBE0E3">
                    <a:lumMod val="25000"/>
                  </a:srgbClr>
                </a:solidFill>
                <a:latin typeface="Agency FB" pitchFamily="34" charset="0"/>
                <a:cs typeface="Arial"/>
              </a:rPr>
              <a:t> </a:t>
            </a:r>
            <a:r>
              <a:rPr lang="en-GB" sz="2500" dirty="0" err="1">
                <a:solidFill>
                  <a:srgbClr val="BBE0E3">
                    <a:lumMod val="25000"/>
                  </a:srgbClr>
                </a:solidFill>
                <a:latin typeface="Agency FB" pitchFamily="34" charset="0"/>
                <a:cs typeface="Arial"/>
              </a:rPr>
              <a:t>daya</a:t>
            </a:r>
            <a:r>
              <a:rPr lang="en-GB" sz="2500" dirty="0">
                <a:solidFill>
                  <a:srgbClr val="BBE0E3">
                    <a:lumMod val="25000"/>
                  </a:srgbClr>
                </a:solidFill>
                <a:latin typeface="Agency FB" pitchFamily="34" charset="0"/>
                <a:cs typeface="Arial"/>
              </a:rPr>
              <a:t> </a:t>
            </a:r>
            <a:r>
              <a:rPr lang="en-GB" sz="2500" dirty="0" err="1">
                <a:solidFill>
                  <a:srgbClr val="BBE0E3">
                    <a:lumMod val="25000"/>
                  </a:srgbClr>
                </a:solidFill>
                <a:latin typeface="Agency FB" pitchFamily="34" charset="0"/>
                <a:cs typeface="Arial"/>
              </a:rPr>
              <a:t>alam</a:t>
            </a:r>
            <a:endParaRPr lang="en-GB" sz="2500" dirty="0">
              <a:solidFill>
                <a:srgbClr val="BBE0E3">
                  <a:lumMod val="25000"/>
                </a:srgbClr>
              </a:solidFill>
              <a:latin typeface="Agency FB" pitchFamily="34" charset="0"/>
              <a:cs typeface="Arial"/>
            </a:endParaRPr>
          </a:p>
          <a:p>
            <a:pPr marL="1257300" indent="-342900">
              <a:buFontTx/>
              <a:buChar char="-"/>
            </a:pPr>
            <a:r>
              <a:rPr lang="en-GB" sz="2500" dirty="0" err="1">
                <a:solidFill>
                  <a:srgbClr val="BBE0E3">
                    <a:lumMod val="25000"/>
                  </a:srgbClr>
                </a:solidFill>
                <a:latin typeface="Agency FB" pitchFamily="34" charset="0"/>
                <a:cs typeface="Arial"/>
              </a:rPr>
              <a:t>Peradaban</a:t>
            </a:r>
            <a:r>
              <a:rPr lang="en-GB" sz="2500" dirty="0">
                <a:solidFill>
                  <a:srgbClr val="BBE0E3">
                    <a:lumMod val="25000"/>
                  </a:srgbClr>
                </a:solidFill>
                <a:latin typeface="Agency FB" pitchFamily="34" charset="0"/>
                <a:cs typeface="Arial"/>
              </a:rPr>
              <a:t> </a:t>
            </a:r>
            <a:r>
              <a:rPr lang="en-GB" sz="2500" dirty="0" err="1">
                <a:solidFill>
                  <a:srgbClr val="BBE0E3">
                    <a:lumMod val="25000"/>
                  </a:srgbClr>
                </a:solidFill>
                <a:latin typeface="Agency FB" pitchFamily="34" charset="0"/>
                <a:cs typeface="Arial"/>
              </a:rPr>
              <a:t>manusia</a:t>
            </a:r>
            <a:endParaRPr lang="en-GB" sz="2500" dirty="0">
              <a:solidFill>
                <a:srgbClr val="BBE0E3">
                  <a:lumMod val="25000"/>
                </a:srgbClr>
              </a:solidFill>
              <a:latin typeface="Agency FB" pitchFamily="34" charset="0"/>
              <a:cs typeface="Arial"/>
            </a:endParaRPr>
          </a:p>
          <a:p>
            <a:pPr marL="1257300" indent="-342900">
              <a:buFontTx/>
              <a:buChar char="-"/>
            </a:pPr>
            <a:r>
              <a:rPr lang="en-GB" sz="2500" dirty="0" err="1">
                <a:solidFill>
                  <a:srgbClr val="BBE0E3">
                    <a:lumMod val="25000"/>
                  </a:srgbClr>
                </a:solidFill>
                <a:latin typeface="Agency FB" pitchFamily="34" charset="0"/>
                <a:cs typeface="Arial"/>
              </a:rPr>
              <a:t>Budaya</a:t>
            </a:r>
            <a:r>
              <a:rPr lang="en-GB" sz="2500" dirty="0">
                <a:solidFill>
                  <a:srgbClr val="BBE0E3">
                    <a:lumMod val="25000"/>
                  </a:srgbClr>
                </a:solidFill>
                <a:latin typeface="Agency FB" pitchFamily="34" charset="0"/>
                <a:cs typeface="Arial"/>
              </a:rPr>
              <a:t>/</a:t>
            </a:r>
            <a:r>
              <a:rPr lang="en-GB" sz="2500" dirty="0" err="1">
                <a:solidFill>
                  <a:srgbClr val="BBE0E3">
                    <a:lumMod val="25000"/>
                  </a:srgbClr>
                </a:solidFill>
                <a:latin typeface="Agency FB" pitchFamily="34" charset="0"/>
                <a:cs typeface="Arial"/>
              </a:rPr>
              <a:t>adat</a:t>
            </a:r>
            <a:r>
              <a:rPr lang="en-GB" sz="2500" dirty="0">
                <a:solidFill>
                  <a:srgbClr val="BBE0E3">
                    <a:lumMod val="25000"/>
                  </a:srgbClr>
                </a:solidFill>
                <a:latin typeface="Agency FB" pitchFamily="34" charset="0"/>
                <a:cs typeface="Arial"/>
              </a:rPr>
              <a:t> </a:t>
            </a:r>
            <a:r>
              <a:rPr lang="en-GB" sz="2500" dirty="0" err="1">
                <a:solidFill>
                  <a:srgbClr val="BBE0E3">
                    <a:lumMod val="25000"/>
                  </a:srgbClr>
                </a:solidFill>
                <a:latin typeface="Agency FB" pitchFamily="34" charset="0"/>
                <a:cs typeface="Arial"/>
              </a:rPr>
              <a:t>istiadat</a:t>
            </a:r>
            <a:endParaRPr lang="en-GB" sz="2500" dirty="0">
              <a:solidFill>
                <a:srgbClr val="BBE0E3">
                  <a:lumMod val="25000"/>
                </a:srgbClr>
              </a:solidFill>
              <a:latin typeface="Agency FB" pitchFamily="34" charset="0"/>
              <a:cs typeface="Arial"/>
            </a:endParaRPr>
          </a:p>
          <a:p>
            <a:pPr marL="1257300" indent="-342900">
              <a:buFontTx/>
              <a:buChar char="-"/>
            </a:pPr>
            <a:r>
              <a:rPr lang="en-GB" sz="2500" dirty="0">
                <a:solidFill>
                  <a:srgbClr val="BBE0E3">
                    <a:lumMod val="25000"/>
                  </a:srgbClr>
                </a:solidFill>
                <a:latin typeface="Agency FB" pitchFamily="34" charset="0"/>
                <a:cs typeface="Arial"/>
              </a:rPr>
              <a:t>Agama </a:t>
            </a:r>
            <a:r>
              <a:rPr lang="en-GB" sz="2500" dirty="0" err="1">
                <a:solidFill>
                  <a:srgbClr val="BBE0E3">
                    <a:lumMod val="25000"/>
                  </a:srgbClr>
                </a:solidFill>
                <a:latin typeface="Agency FB" pitchFamily="34" charset="0"/>
                <a:cs typeface="Arial"/>
              </a:rPr>
              <a:t>dan</a:t>
            </a:r>
            <a:r>
              <a:rPr lang="en-GB" sz="2500" dirty="0">
                <a:solidFill>
                  <a:srgbClr val="BBE0E3">
                    <a:lumMod val="25000"/>
                  </a:srgbClr>
                </a:solidFill>
                <a:latin typeface="Agency FB" pitchFamily="34" charset="0"/>
                <a:cs typeface="Arial"/>
              </a:rPr>
              <a:t> </a:t>
            </a:r>
            <a:r>
              <a:rPr lang="en-GB" sz="2500" dirty="0" err="1">
                <a:solidFill>
                  <a:srgbClr val="BBE0E3">
                    <a:lumMod val="25000"/>
                  </a:srgbClr>
                </a:solidFill>
                <a:latin typeface="Agency FB" pitchFamily="34" charset="0"/>
                <a:cs typeface="Arial"/>
              </a:rPr>
              <a:t>kepercayaan</a:t>
            </a:r>
            <a:endParaRPr lang="en-GB" sz="2500" dirty="0">
              <a:solidFill>
                <a:srgbClr val="BBE0E3">
                  <a:lumMod val="25000"/>
                </a:srgbClr>
              </a:solidFill>
              <a:latin typeface="Agency FB" pitchFamily="34" charset="0"/>
              <a:cs typeface="Arial"/>
            </a:endParaRPr>
          </a:p>
          <a:p>
            <a:pPr algn="ctr"/>
            <a:endParaRPr lang="en-GB" sz="2400" dirty="0">
              <a:solidFill>
                <a:srgbClr val="BBE0E3">
                  <a:lumMod val="25000"/>
                </a:srgbClr>
              </a:solidFill>
              <a:latin typeface="Agency FB" pitchFamily="34" charset="0"/>
              <a:cs typeface="Arial"/>
            </a:endParaRPr>
          </a:p>
        </p:txBody>
      </p:sp>
      <p:pic>
        <p:nvPicPr>
          <p:cNvPr id="4098" name="Picture 2" descr="C:\Users\RAHMAT\Downloads\tema ppt abi\global_teamwork_holding_hands_sm_wm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816" y="5301208"/>
            <a:ext cx="1979712" cy="19797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11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3" name="AutoShape 5"/>
          <p:cNvSpPr>
            <a:spLocks noChangeArrowheads="1"/>
          </p:cNvSpPr>
          <p:nvPr/>
        </p:nvSpPr>
        <p:spPr bwMode="auto">
          <a:xfrm>
            <a:off x="2022176" y="383847"/>
            <a:ext cx="8115922" cy="562630"/>
          </a:xfrm>
          <a:prstGeom prst="flowChartTerminator">
            <a:avLst/>
          </a:prstGeom>
          <a:gradFill rotWithShape="1">
            <a:gsLst>
              <a:gs pos="0">
                <a:srgbClr val="FFFF99">
                  <a:gamma/>
                  <a:shade val="46275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sz="2000" b="1" dirty="0">
                <a:solidFill>
                  <a:srgbClr val="000000"/>
                </a:solidFill>
                <a:latin typeface="Arial"/>
              </a:rPr>
              <a:t>PEMUAS KEBUTUHAN MANUSIA BERUPA BARANG /JASA</a:t>
            </a:r>
            <a:endParaRPr lang="id-ID" sz="20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8456" name="AutoShape 8"/>
          <p:cNvSpPr>
            <a:spLocks noChangeArrowheads="1"/>
          </p:cNvSpPr>
          <p:nvPr/>
        </p:nvSpPr>
        <p:spPr bwMode="auto">
          <a:xfrm>
            <a:off x="4522522" y="1340769"/>
            <a:ext cx="3877735" cy="912713"/>
          </a:xfrm>
          <a:prstGeom prst="cloudCallout">
            <a:avLst>
              <a:gd name="adj1" fmla="val -29086"/>
              <a:gd name="adj2" fmla="val 97854"/>
            </a:avLst>
          </a:prstGeom>
          <a:gradFill rotWithShape="1">
            <a:gsLst>
              <a:gs pos="0">
                <a:srgbClr val="FFFFCC">
                  <a:gamma/>
                  <a:shade val="46275"/>
                  <a:invGamma/>
                </a:srgbClr>
              </a:gs>
              <a:gs pos="50000">
                <a:srgbClr val="FFFFCC"/>
              </a:gs>
              <a:gs pos="100000">
                <a:srgbClr val="FFFFCC">
                  <a:gamma/>
                  <a:shade val="46275"/>
                  <a:invGamma/>
                </a:srgb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0000"/>
                </a:solidFill>
                <a:latin typeface="Arial"/>
              </a:rPr>
              <a:t>PENGKLASIFIKASIAN BARANG</a:t>
            </a:r>
            <a:endParaRPr lang="id-ID" sz="16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8457" name="AutoShape 9"/>
          <p:cNvSpPr>
            <a:spLocks noChangeArrowheads="1"/>
          </p:cNvSpPr>
          <p:nvPr/>
        </p:nvSpPr>
        <p:spPr bwMode="auto">
          <a:xfrm>
            <a:off x="1897803" y="2274818"/>
            <a:ext cx="2393940" cy="901404"/>
          </a:xfrm>
          <a:prstGeom prst="wedgeEllipseCallout">
            <a:avLst>
              <a:gd name="adj1" fmla="val 60976"/>
              <a:gd name="adj2" fmla="val -79374"/>
            </a:avLst>
          </a:prstGeom>
          <a:gradFill rotWithShape="1">
            <a:gsLst>
              <a:gs pos="0">
                <a:srgbClr val="FFFFCC">
                  <a:gamma/>
                  <a:shade val="46275"/>
                  <a:invGamma/>
                </a:srgbClr>
              </a:gs>
              <a:gs pos="50000">
                <a:srgbClr val="FFFFCC"/>
              </a:gs>
              <a:gs pos="100000">
                <a:srgbClr val="FFFFCC">
                  <a:gamma/>
                  <a:shade val="46275"/>
                  <a:invGamma/>
                </a:srgb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000000"/>
                </a:solidFill>
                <a:latin typeface="Arial"/>
              </a:rPr>
              <a:t>Cara </a:t>
            </a:r>
            <a:r>
              <a:rPr lang="en-GB" sz="1600" dirty="0" err="1">
                <a:solidFill>
                  <a:srgbClr val="000000"/>
                </a:solidFill>
                <a:latin typeface="Arial"/>
              </a:rPr>
              <a:t>memperoleh</a:t>
            </a:r>
            <a:endParaRPr lang="id-ID" sz="16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8460" name="AutoShape 12"/>
          <p:cNvSpPr>
            <a:spLocks noChangeArrowheads="1"/>
          </p:cNvSpPr>
          <p:nvPr/>
        </p:nvSpPr>
        <p:spPr bwMode="auto">
          <a:xfrm>
            <a:off x="1798054" y="4077072"/>
            <a:ext cx="2497747" cy="942572"/>
          </a:xfrm>
          <a:prstGeom prst="wedgeEllipseCallout">
            <a:avLst>
              <a:gd name="adj1" fmla="val 70980"/>
              <a:gd name="adj2" fmla="val -228874"/>
            </a:avLst>
          </a:prstGeom>
          <a:gradFill rotWithShape="1">
            <a:gsLst>
              <a:gs pos="0">
                <a:srgbClr val="FFFFCC">
                  <a:gamma/>
                  <a:shade val="46275"/>
                  <a:invGamma/>
                </a:srgbClr>
              </a:gs>
              <a:gs pos="50000">
                <a:srgbClr val="FFFFCC"/>
              </a:gs>
              <a:gs pos="100000">
                <a:srgbClr val="FFFFCC">
                  <a:gamma/>
                  <a:shade val="46275"/>
                  <a:invGamma/>
                </a:srgb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000000"/>
                </a:solidFill>
                <a:latin typeface="Arial"/>
              </a:rPr>
              <a:t>Cara </a:t>
            </a:r>
            <a:r>
              <a:rPr lang="en-GB" sz="1600" dirty="0" err="1">
                <a:solidFill>
                  <a:srgbClr val="000000"/>
                </a:solidFill>
                <a:latin typeface="Arial"/>
              </a:rPr>
              <a:t>Penggunaan</a:t>
            </a:r>
            <a:r>
              <a:rPr lang="en-GB" sz="1600" dirty="0">
                <a:solidFill>
                  <a:srgbClr val="000000"/>
                </a:solidFill>
                <a:latin typeface="Arial"/>
              </a:rPr>
              <a:t>/ </a:t>
            </a:r>
            <a:r>
              <a:rPr lang="en-GB" sz="1600" dirty="0" err="1">
                <a:solidFill>
                  <a:srgbClr val="000000"/>
                </a:solidFill>
                <a:latin typeface="Arial"/>
              </a:rPr>
              <a:t>Fungsinya</a:t>
            </a:r>
            <a:endParaRPr lang="id-ID" sz="16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>
            <a:off x="4223793" y="3284984"/>
            <a:ext cx="2532555" cy="816822"/>
          </a:xfrm>
          <a:prstGeom prst="wedgeEllipseCallout">
            <a:avLst>
              <a:gd name="adj1" fmla="val 5848"/>
              <a:gd name="adj2" fmla="val -178945"/>
            </a:avLst>
          </a:prstGeom>
          <a:gradFill rotWithShape="1">
            <a:gsLst>
              <a:gs pos="0">
                <a:srgbClr val="FFFFCC">
                  <a:gamma/>
                  <a:shade val="46275"/>
                  <a:invGamma/>
                </a:srgbClr>
              </a:gs>
              <a:gs pos="50000">
                <a:srgbClr val="FFFFCC"/>
              </a:gs>
              <a:gs pos="100000">
                <a:srgbClr val="FFFFCC">
                  <a:gamma/>
                  <a:shade val="46275"/>
                  <a:invGamma/>
                </a:srgb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srgbClr val="000000"/>
                </a:solidFill>
                <a:latin typeface="Arial"/>
              </a:rPr>
              <a:t>Cara </a:t>
            </a:r>
            <a:r>
              <a:rPr lang="en-GB" sz="1600" dirty="0" err="1">
                <a:solidFill>
                  <a:srgbClr val="000000"/>
                </a:solidFill>
                <a:latin typeface="Arial"/>
              </a:rPr>
              <a:t>Mengerjakannya</a:t>
            </a:r>
            <a:endParaRPr lang="id-ID" sz="16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20585870">
            <a:off x="6578188" y="3822659"/>
            <a:ext cx="1730157" cy="889329"/>
          </a:xfrm>
          <a:prstGeom prst="wedgeEllipseCallout">
            <a:avLst>
              <a:gd name="adj1" fmla="val -6170"/>
              <a:gd name="adj2" fmla="val -213137"/>
            </a:avLst>
          </a:prstGeom>
          <a:gradFill rotWithShape="1">
            <a:gsLst>
              <a:gs pos="0">
                <a:srgbClr val="FFFFCC">
                  <a:gamma/>
                  <a:shade val="46275"/>
                  <a:invGamma/>
                </a:srgbClr>
              </a:gs>
              <a:gs pos="50000">
                <a:srgbClr val="FFFFCC"/>
              </a:gs>
              <a:gs pos="100000">
                <a:srgbClr val="FFFFCC">
                  <a:gamma/>
                  <a:shade val="46275"/>
                  <a:invGamma/>
                </a:srgb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 err="1">
                <a:solidFill>
                  <a:srgbClr val="000000"/>
                </a:solidFill>
                <a:latin typeface="Arial"/>
              </a:rPr>
              <a:t>Menurut</a:t>
            </a:r>
            <a:r>
              <a:rPr lang="en-GB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/>
              </a:rPr>
              <a:t>jaminannya</a:t>
            </a:r>
            <a:endParaRPr lang="id-ID" sz="16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 rot="20655108">
            <a:off x="8573848" y="2136402"/>
            <a:ext cx="1730157" cy="811042"/>
          </a:xfrm>
          <a:prstGeom prst="wedgeEllipseCallout">
            <a:avLst>
              <a:gd name="adj1" fmla="val -51041"/>
              <a:gd name="adj2" fmla="val -111518"/>
            </a:avLst>
          </a:prstGeom>
          <a:gradFill rotWithShape="1">
            <a:gsLst>
              <a:gs pos="0">
                <a:srgbClr val="FFFFCC">
                  <a:gamma/>
                  <a:shade val="46275"/>
                  <a:invGamma/>
                </a:srgbClr>
              </a:gs>
              <a:gs pos="50000">
                <a:srgbClr val="FFFFCC"/>
              </a:gs>
              <a:gs pos="100000">
                <a:srgbClr val="FFFFCC">
                  <a:gamma/>
                  <a:shade val="46275"/>
                  <a:invGamma/>
                </a:srgb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 err="1">
                <a:solidFill>
                  <a:srgbClr val="000000"/>
                </a:solidFill>
                <a:latin typeface="Arial"/>
              </a:rPr>
              <a:t>Menurut</a:t>
            </a:r>
            <a:r>
              <a:rPr lang="en-GB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/>
              </a:rPr>
              <a:t>kualitas</a:t>
            </a:r>
            <a:r>
              <a:rPr lang="en-GB" sz="1600" dirty="0">
                <a:solidFill>
                  <a:srgbClr val="000000"/>
                </a:solidFill>
                <a:latin typeface="Arial"/>
              </a:rPr>
              <a:t> </a:t>
            </a:r>
            <a:endParaRPr lang="id-ID" sz="1600" b="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" name="Picture 2" descr="https://gambarbergerakgif.files.wordpress.com/2013/09/galaxy-diagram.gif?w=49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434" y="5248122"/>
            <a:ext cx="1751062" cy="15652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13"/>
          <p:cNvSpPr>
            <a:spLocks noChangeArrowheads="1"/>
          </p:cNvSpPr>
          <p:nvPr/>
        </p:nvSpPr>
        <p:spPr bwMode="auto">
          <a:xfrm rot="20655108">
            <a:off x="8391341" y="3671552"/>
            <a:ext cx="1903173" cy="811042"/>
          </a:xfrm>
          <a:prstGeom prst="wedgeEllipseCallout">
            <a:avLst>
              <a:gd name="adj1" fmla="val -56943"/>
              <a:gd name="adj2" fmla="val -277667"/>
            </a:avLst>
          </a:prstGeom>
          <a:gradFill rotWithShape="1">
            <a:gsLst>
              <a:gs pos="0">
                <a:srgbClr val="FFFFCC">
                  <a:gamma/>
                  <a:shade val="46275"/>
                  <a:invGamma/>
                </a:srgbClr>
              </a:gs>
              <a:gs pos="50000">
                <a:srgbClr val="FFFFCC"/>
              </a:gs>
              <a:gs pos="100000">
                <a:srgbClr val="FFFFCC">
                  <a:gamma/>
                  <a:shade val="46275"/>
                  <a:invGamma/>
                </a:srgbClr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 err="1">
                <a:solidFill>
                  <a:srgbClr val="000000"/>
                </a:solidFill>
                <a:latin typeface="Arial"/>
              </a:rPr>
              <a:t>Menurut</a:t>
            </a:r>
            <a:r>
              <a:rPr lang="en-GB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/>
              </a:rPr>
              <a:t>Kepemilikan</a:t>
            </a:r>
            <a:endParaRPr lang="id-ID" sz="1600" b="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614080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884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8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8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884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8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88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8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88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8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88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8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453" grpId="0" animBg="1"/>
      <p:bldP spid="488456" grpId="0" animBg="1"/>
      <p:bldP spid="488457" grpId="0" animBg="1"/>
      <p:bldP spid="488460" grpId="0" animBg="1"/>
      <p:bldP spid="8" grpId="0" animBg="1"/>
      <p:bldP spid="9" grpId="0" animBg="1"/>
      <p:bldP spid="14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1881159" y="4281498"/>
            <a:ext cx="3314697" cy="647700"/>
          </a:xfrm>
        </p:spPr>
        <p:txBody>
          <a:bodyPr/>
          <a:lstStyle/>
          <a:p>
            <a:pPr algn="l"/>
            <a:r>
              <a:rPr lang="en-US" sz="2800" b="1" dirty="0">
                <a:solidFill>
                  <a:schemeClr val="bg1"/>
                </a:solidFill>
                <a:hlinkClick r:id="rId3" action="ppaction://hlinkpres?slideindex=1&amp;slidetitle="/>
              </a:rPr>
              <a:t>KELANGKAAN</a:t>
            </a:r>
            <a:endParaRPr lang="es-ES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881158" y="857232"/>
          <a:ext cx="8072494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2" descr="C:\Users\RAHMAT\Downloads\tema ppt abi\global_teamwork_holding_hands_sm_wm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5517232"/>
            <a:ext cx="1800200" cy="1800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44280" y="5241974"/>
            <a:ext cx="4716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50" dirty="0" err="1">
                <a:solidFill>
                  <a:srgbClr val="FFFFFF"/>
                </a:solidFill>
                <a:latin typeface="Arial"/>
                <a:cs typeface="Arial"/>
              </a:rPr>
              <a:t>kelangkaan</a:t>
            </a:r>
            <a:r>
              <a:rPr lang="en-US" sz="17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50" dirty="0" err="1">
                <a:solidFill>
                  <a:srgbClr val="FFFFFF"/>
                </a:solidFill>
                <a:latin typeface="Arial"/>
                <a:cs typeface="Arial"/>
              </a:rPr>
              <a:t>menyebabkan</a:t>
            </a:r>
            <a:r>
              <a:rPr lang="en-US" sz="17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50" dirty="0" err="1">
                <a:solidFill>
                  <a:srgbClr val="FFFFFF"/>
                </a:solidFill>
                <a:latin typeface="Arial"/>
                <a:cs typeface="Arial"/>
              </a:rPr>
              <a:t>setiap</a:t>
            </a:r>
            <a:r>
              <a:rPr lang="en-US" sz="1750" dirty="0">
                <a:solidFill>
                  <a:srgbClr val="FFFFFF"/>
                </a:solidFill>
                <a:latin typeface="Arial"/>
                <a:cs typeface="Arial"/>
              </a:rPr>
              <a:t> orang </a:t>
            </a:r>
            <a:r>
              <a:rPr lang="en-US" sz="1750" dirty="0" err="1">
                <a:solidFill>
                  <a:srgbClr val="FFFFFF"/>
                </a:solidFill>
                <a:latin typeface="Arial"/>
                <a:cs typeface="Arial"/>
              </a:rPr>
              <a:t>atau</a:t>
            </a:r>
            <a:r>
              <a:rPr lang="en-US" sz="17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50" dirty="0" err="1">
                <a:solidFill>
                  <a:srgbClr val="FFFFFF"/>
                </a:solidFill>
                <a:latin typeface="Arial"/>
                <a:cs typeface="Arial"/>
              </a:rPr>
              <a:t>individu</a:t>
            </a:r>
            <a:r>
              <a:rPr lang="en-US" sz="17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50" dirty="0" err="1">
                <a:solidFill>
                  <a:srgbClr val="FFFFFF"/>
                </a:solidFill>
                <a:latin typeface="Arial"/>
                <a:cs typeface="Arial"/>
              </a:rPr>
              <a:t>akan</a:t>
            </a:r>
            <a:r>
              <a:rPr lang="en-US" sz="17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50" dirty="0" err="1">
                <a:solidFill>
                  <a:srgbClr val="FFFFFF"/>
                </a:solidFill>
                <a:latin typeface="Arial"/>
                <a:cs typeface="Arial"/>
              </a:rPr>
              <a:t>melakukan</a:t>
            </a:r>
            <a:r>
              <a:rPr lang="en-US" sz="17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50" dirty="0" err="1">
                <a:solidFill>
                  <a:srgbClr val="FFFFFF"/>
                </a:solidFill>
                <a:latin typeface="Arial"/>
                <a:cs typeface="Arial"/>
              </a:rPr>
              <a:t>pilihan</a:t>
            </a:r>
            <a:r>
              <a:rPr lang="en-US" sz="175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lang="en-US" sz="1750" dirty="0" err="1">
                <a:solidFill>
                  <a:srgbClr val="FFFFFF"/>
                </a:solidFill>
                <a:latin typeface="Arial"/>
                <a:cs typeface="Arial"/>
              </a:rPr>
              <a:t>terbaik</a:t>
            </a:r>
            <a:r>
              <a:rPr lang="en-US" sz="17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50" dirty="0" err="1">
                <a:solidFill>
                  <a:srgbClr val="FFFFFF"/>
                </a:solidFill>
                <a:latin typeface="Arial"/>
                <a:cs typeface="Arial"/>
              </a:rPr>
              <a:t>dari</a:t>
            </a:r>
            <a:r>
              <a:rPr lang="en-US" sz="17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50" dirty="0" err="1">
                <a:solidFill>
                  <a:srgbClr val="FFFFFF"/>
                </a:solidFill>
                <a:latin typeface="Arial"/>
                <a:cs typeface="Arial"/>
              </a:rPr>
              <a:t>berbagai</a:t>
            </a:r>
            <a:r>
              <a:rPr lang="en-US" sz="1750" dirty="0">
                <a:solidFill>
                  <a:srgbClr val="FFFFFF"/>
                </a:solidFill>
                <a:latin typeface="Arial"/>
                <a:cs typeface="Arial"/>
              </a:rPr>
              <a:t> alternative </a:t>
            </a:r>
            <a:r>
              <a:rPr lang="en-US" sz="1750" dirty="0" err="1">
                <a:solidFill>
                  <a:srgbClr val="FFFFFF"/>
                </a:solidFill>
                <a:latin typeface="Arial"/>
                <a:cs typeface="Arial"/>
              </a:rPr>
              <a:t>pilihan</a:t>
            </a:r>
            <a:r>
              <a:rPr lang="en-US" sz="1750" dirty="0">
                <a:solidFill>
                  <a:srgbClr val="FFFFFF"/>
                </a:solidFill>
                <a:latin typeface="Arial"/>
                <a:cs typeface="Arial"/>
              </a:rPr>
              <a:t> yang </a:t>
            </a:r>
            <a:r>
              <a:rPr lang="en-US" sz="1750" dirty="0" err="1">
                <a:solidFill>
                  <a:srgbClr val="FFFFFF"/>
                </a:solidFill>
                <a:latin typeface="Arial"/>
                <a:cs typeface="Arial"/>
              </a:rPr>
              <a:t>ada</a:t>
            </a:r>
            <a:endParaRPr lang="en-GB" sz="175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7129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15"/>
          <p:cNvSpPr>
            <a:spLocks noChangeArrowheads="1"/>
          </p:cNvSpPr>
          <p:nvPr/>
        </p:nvSpPr>
        <p:spPr bwMode="gray">
          <a:xfrm>
            <a:off x="4133528" y="2063117"/>
            <a:ext cx="4038600" cy="3962400"/>
          </a:xfrm>
          <a:prstGeom prst="ellipse">
            <a:avLst/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Century Schoolbook"/>
              <a:ea typeface="宋体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5079678" y="3022006"/>
            <a:ext cx="2057400" cy="2133600"/>
            <a:chOff x="2016" y="1920"/>
            <a:chExt cx="1680" cy="1680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00CC99"/>
                </a:gs>
                <a:gs pos="100000">
                  <a:srgbClr val="00CC99">
                    <a:gamma/>
                    <a:shade val="45490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Century Schoolbook"/>
                <a:ea typeface="宋体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00CC99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Century Schoolbook"/>
                <a:ea typeface="宋体"/>
              </a:endParaRPr>
            </a:p>
          </p:txBody>
        </p:sp>
      </p:grpSp>
      <p:grpSp>
        <p:nvGrpSpPr>
          <p:cNvPr id="9" name="Group 127"/>
          <p:cNvGrpSpPr>
            <a:grpSpLocks/>
          </p:cNvGrpSpPr>
          <p:nvPr/>
        </p:nvGrpSpPr>
        <p:grpSpPr bwMode="auto">
          <a:xfrm>
            <a:off x="5733728" y="2080977"/>
            <a:ext cx="685800" cy="658813"/>
            <a:chOff x="2640" y="1088"/>
            <a:chExt cx="432" cy="415"/>
          </a:xfrm>
        </p:grpSpPr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2640" y="1088"/>
              <a:ext cx="432" cy="415"/>
              <a:chOff x="2016" y="1920"/>
              <a:chExt cx="1680" cy="1680"/>
            </a:xfrm>
          </p:grpSpPr>
          <p:sp>
            <p:nvSpPr>
              <p:cNvPr id="12" name="Oval 9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2353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entury Schoolbook"/>
                  <a:ea typeface="宋体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CC00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Century Schoolbook"/>
                  <a:ea typeface="宋体"/>
                </a:endParaRPr>
              </a:p>
            </p:txBody>
          </p:sp>
        </p:grpSp>
        <p:sp>
          <p:nvSpPr>
            <p:cNvPr id="11" name="Text Box 11"/>
            <p:cNvSpPr txBox="1">
              <a:spLocks noChangeArrowheads="1"/>
            </p:cNvSpPr>
            <p:nvPr/>
          </p:nvSpPr>
          <p:spPr bwMode="gray">
            <a:xfrm>
              <a:off x="2734" y="1152"/>
              <a:ext cx="255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  <a:ea typeface="宋体"/>
                  <a:hlinkClick r:id="rId3" action="ppaction://hlinkpres?slideindex=1&amp;slidetitle="/>
                </a:rPr>
                <a:t>1</a:t>
              </a:r>
              <a:endPara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宋体"/>
              </a:endParaRPr>
            </a:p>
          </p:txBody>
        </p:sp>
      </p:grpSp>
      <p:sp>
        <p:nvSpPr>
          <p:cNvPr id="14" name="Oval 65"/>
          <p:cNvSpPr>
            <a:spLocks noChangeArrowheads="1"/>
          </p:cNvSpPr>
          <p:nvPr/>
        </p:nvSpPr>
        <p:spPr bwMode="gray">
          <a:xfrm rot="18227093">
            <a:off x="5289252" y="4923631"/>
            <a:ext cx="130175" cy="138113"/>
          </a:xfrm>
          <a:prstGeom prst="ellipse">
            <a:avLst/>
          </a:prstGeom>
          <a:gradFill rotWithShape="1">
            <a:gsLst>
              <a:gs pos="0">
                <a:srgbClr val="33CCCC"/>
              </a:gs>
              <a:gs pos="100000">
                <a:srgbClr val="33CCCC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Century Schoolbook"/>
              <a:ea typeface="宋体"/>
            </a:endParaRPr>
          </a:p>
        </p:txBody>
      </p:sp>
      <p:grpSp>
        <p:nvGrpSpPr>
          <p:cNvPr id="15" name="Group 122"/>
          <p:cNvGrpSpPr>
            <a:grpSpLocks/>
          </p:cNvGrpSpPr>
          <p:nvPr/>
        </p:nvGrpSpPr>
        <p:grpSpPr bwMode="auto">
          <a:xfrm>
            <a:off x="4618112" y="4941168"/>
            <a:ext cx="685800" cy="685800"/>
            <a:chOff x="1824" y="3357"/>
            <a:chExt cx="432" cy="432"/>
          </a:xfrm>
        </p:grpSpPr>
        <p:grpSp>
          <p:nvGrpSpPr>
            <p:cNvPr id="16" name="Group 70"/>
            <p:cNvGrpSpPr>
              <a:grpSpLocks/>
            </p:cNvGrpSpPr>
            <p:nvPr/>
          </p:nvGrpSpPr>
          <p:grpSpPr bwMode="auto">
            <a:xfrm>
              <a:off x="1824" y="3357"/>
              <a:ext cx="432" cy="432"/>
              <a:chOff x="2016" y="1920"/>
              <a:chExt cx="1680" cy="1680"/>
            </a:xfrm>
          </p:grpSpPr>
          <p:sp>
            <p:nvSpPr>
              <p:cNvPr id="18" name="Oval 71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33CCCC">
                      <a:gamma/>
                      <a:shade val="24314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entury Schoolbook"/>
                  <a:ea typeface="宋体"/>
                </a:endParaRPr>
              </a:p>
            </p:txBody>
          </p:sp>
          <p:sp>
            <p:nvSpPr>
              <p:cNvPr id="19" name="Freeform 72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33CCCC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Century Schoolbook"/>
                  <a:ea typeface="宋体"/>
                </a:endParaRPr>
              </a:p>
            </p:txBody>
          </p:sp>
        </p:grpSp>
        <p:sp>
          <p:nvSpPr>
            <p:cNvPr id="17" name="Text Box 73"/>
            <p:cNvSpPr txBox="1">
              <a:spLocks noChangeArrowheads="1"/>
            </p:cNvSpPr>
            <p:nvPr/>
          </p:nvSpPr>
          <p:spPr bwMode="gray">
            <a:xfrm>
              <a:off x="1911" y="3438"/>
              <a:ext cx="255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  <a:ea typeface="宋体"/>
                  <a:hlinkClick r:id="rId4" action="ppaction://hlinkpres?slideindex=1&amp;slidetitle="/>
                </a:rPr>
                <a:t>4</a:t>
              </a:r>
              <a:endPara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宋体"/>
              </a:endParaRPr>
            </a:p>
          </p:txBody>
        </p:sp>
      </p:grpSp>
      <p:grpSp>
        <p:nvGrpSpPr>
          <p:cNvPr id="20" name="Group 126"/>
          <p:cNvGrpSpPr>
            <a:grpSpLocks/>
          </p:cNvGrpSpPr>
          <p:nvPr/>
        </p:nvGrpSpPr>
        <p:grpSpPr bwMode="auto">
          <a:xfrm rot="20671469">
            <a:off x="7441068" y="3272818"/>
            <a:ext cx="681037" cy="693738"/>
            <a:chOff x="3938" y="1968"/>
            <a:chExt cx="430" cy="437"/>
          </a:xfrm>
        </p:grpSpPr>
        <p:grpSp>
          <p:nvGrpSpPr>
            <p:cNvPr id="21" name="Group 75"/>
            <p:cNvGrpSpPr>
              <a:grpSpLocks/>
            </p:cNvGrpSpPr>
            <p:nvPr/>
          </p:nvGrpSpPr>
          <p:grpSpPr bwMode="auto">
            <a:xfrm>
              <a:off x="3938" y="1968"/>
              <a:ext cx="430" cy="437"/>
              <a:chOff x="2016" y="1920"/>
              <a:chExt cx="1680" cy="1680"/>
            </a:xfrm>
          </p:grpSpPr>
          <p:sp>
            <p:nvSpPr>
              <p:cNvPr id="23" name="Oval 7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4996E3"/>
                  </a:gs>
                  <a:gs pos="100000">
                    <a:srgbClr val="4996E3">
                      <a:gamma/>
                      <a:shade val="45490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entury Schoolbook"/>
                  <a:ea typeface="宋体"/>
                </a:endParaRPr>
              </a:p>
            </p:txBody>
          </p:sp>
          <p:sp>
            <p:nvSpPr>
              <p:cNvPr id="24" name="Freeform 77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66A7E8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Century Schoolbook"/>
                  <a:ea typeface="宋体"/>
                </a:endParaRPr>
              </a:p>
            </p:txBody>
          </p:sp>
        </p:grpSp>
        <p:sp>
          <p:nvSpPr>
            <p:cNvPr id="22" name="Text Box 78"/>
            <p:cNvSpPr txBox="1">
              <a:spLocks noChangeArrowheads="1"/>
            </p:cNvSpPr>
            <p:nvPr/>
          </p:nvSpPr>
          <p:spPr bwMode="gray">
            <a:xfrm>
              <a:off x="4020" y="2028"/>
              <a:ext cx="255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  <a:ea typeface="宋体"/>
                  <a:hlinkClick r:id="rId5" action="ppaction://hlinkpres?slideindex=1&amp;slidetitle="/>
                </a:rPr>
                <a:t>2</a:t>
              </a:r>
              <a:endPara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宋体"/>
              </a:endParaRPr>
            </a:p>
          </p:txBody>
        </p:sp>
      </p:grpSp>
      <p:grpSp>
        <p:nvGrpSpPr>
          <p:cNvPr id="25" name="Group 125"/>
          <p:cNvGrpSpPr>
            <a:grpSpLocks/>
          </p:cNvGrpSpPr>
          <p:nvPr/>
        </p:nvGrpSpPr>
        <p:grpSpPr bwMode="auto">
          <a:xfrm rot="18794471">
            <a:off x="7083772" y="5009400"/>
            <a:ext cx="654050" cy="622300"/>
            <a:chOff x="3552" y="3339"/>
            <a:chExt cx="412" cy="392"/>
          </a:xfrm>
        </p:grpSpPr>
        <p:grpSp>
          <p:nvGrpSpPr>
            <p:cNvPr id="26" name="Group 80"/>
            <p:cNvGrpSpPr>
              <a:grpSpLocks/>
            </p:cNvGrpSpPr>
            <p:nvPr/>
          </p:nvGrpSpPr>
          <p:grpSpPr bwMode="auto">
            <a:xfrm>
              <a:off x="3552" y="3339"/>
              <a:ext cx="412" cy="392"/>
              <a:chOff x="2016" y="1920"/>
              <a:chExt cx="1680" cy="1680"/>
            </a:xfrm>
          </p:grpSpPr>
          <p:sp>
            <p:nvSpPr>
              <p:cNvPr id="28" name="Oval 81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9966FF"/>
                  </a:gs>
                  <a:gs pos="100000">
                    <a:srgbClr val="9966FF">
                      <a:gamma/>
                      <a:shade val="45490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entury Schoolbook"/>
                  <a:ea typeface="宋体"/>
                </a:endParaRPr>
              </a:p>
            </p:txBody>
          </p:sp>
          <p:sp>
            <p:nvSpPr>
              <p:cNvPr id="29" name="Freeform 82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9966FF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Century Schoolbook"/>
                  <a:ea typeface="宋体"/>
                </a:endParaRPr>
              </a:p>
            </p:txBody>
          </p:sp>
        </p:grpSp>
        <p:sp>
          <p:nvSpPr>
            <p:cNvPr id="27" name="Text Box 83"/>
            <p:cNvSpPr txBox="1">
              <a:spLocks noChangeArrowheads="1"/>
            </p:cNvSpPr>
            <p:nvPr/>
          </p:nvSpPr>
          <p:spPr bwMode="gray">
            <a:xfrm>
              <a:off x="3641" y="3360"/>
              <a:ext cx="255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  <a:ea typeface="宋体"/>
                  <a:hlinkClick r:id="rId6" action="ppaction://hlinkpres?slideindex=1&amp;slidetitle="/>
                </a:rPr>
                <a:t>3</a:t>
              </a:r>
              <a:endPara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宋体"/>
              </a:endParaRPr>
            </a:p>
          </p:txBody>
        </p:sp>
      </p:grpSp>
      <p:sp>
        <p:nvSpPr>
          <p:cNvPr id="35" name="Oval 96"/>
          <p:cNvSpPr>
            <a:spLocks noChangeArrowheads="1"/>
          </p:cNvSpPr>
          <p:nvPr/>
        </p:nvSpPr>
        <p:spPr bwMode="gray">
          <a:xfrm rot="15421564">
            <a:off x="6976916" y="4865190"/>
            <a:ext cx="130175" cy="138113"/>
          </a:xfrm>
          <a:prstGeom prst="ellipse">
            <a:avLst/>
          </a:prstGeom>
          <a:gradFill rotWithShape="1">
            <a:gsLst>
              <a:gs pos="0">
                <a:srgbClr val="9966FF"/>
              </a:gs>
              <a:gs pos="100000">
                <a:srgbClr val="9966FF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Century Schoolbook"/>
              <a:ea typeface="宋体"/>
            </a:endParaRPr>
          </a:p>
        </p:txBody>
      </p:sp>
      <p:sp>
        <p:nvSpPr>
          <p:cNvPr id="37" name="Oval 103"/>
          <p:cNvSpPr>
            <a:spLocks noChangeArrowheads="1"/>
          </p:cNvSpPr>
          <p:nvPr/>
        </p:nvSpPr>
        <p:spPr bwMode="gray">
          <a:xfrm rot="18227093">
            <a:off x="6043292" y="2835399"/>
            <a:ext cx="130175" cy="13811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FFCC00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Century Schoolbook"/>
              <a:ea typeface="宋体"/>
            </a:endParaRPr>
          </a:p>
        </p:txBody>
      </p:sp>
      <p:sp>
        <p:nvSpPr>
          <p:cNvPr id="38" name="Oval 105"/>
          <p:cNvSpPr>
            <a:spLocks noChangeArrowheads="1"/>
          </p:cNvSpPr>
          <p:nvPr/>
        </p:nvSpPr>
        <p:spPr bwMode="gray">
          <a:xfrm rot="17298562">
            <a:off x="7233468" y="3570678"/>
            <a:ext cx="130175" cy="138113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rgbClr val="0099FF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Century Schoolbook"/>
              <a:ea typeface="宋体"/>
            </a:endParaRPr>
          </a:p>
        </p:txBody>
      </p:sp>
      <p:sp>
        <p:nvSpPr>
          <p:cNvPr id="40" name="Text Box 117"/>
          <p:cNvSpPr txBox="1">
            <a:spLocks noChangeArrowheads="1"/>
          </p:cNvSpPr>
          <p:nvPr/>
        </p:nvSpPr>
        <p:spPr bwMode="auto">
          <a:xfrm>
            <a:off x="5034732" y="1383160"/>
            <a:ext cx="2069381" cy="46166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2400" dirty="0" err="1">
                <a:solidFill>
                  <a:srgbClr val="FFFFFF"/>
                </a:solidFill>
                <a:latin typeface="Monotype Corsiva" pitchFamily="66" charset="0"/>
                <a:ea typeface="宋体"/>
              </a:rPr>
              <a:t>Terbatasnya</a:t>
            </a:r>
            <a:r>
              <a:rPr lang="en-GB" sz="2400" dirty="0">
                <a:solidFill>
                  <a:srgbClr val="FFFFFF"/>
                </a:solidFill>
                <a:latin typeface="Monotype Corsiva" pitchFamily="66" charset="0"/>
                <a:ea typeface="宋体"/>
              </a:rPr>
              <a:t> SD</a:t>
            </a:r>
            <a:endParaRPr lang="en-US" sz="2300" dirty="0">
              <a:solidFill>
                <a:srgbClr val="FFFFFF"/>
              </a:solidFill>
              <a:latin typeface="Agency FB" pitchFamily="34" charset="0"/>
              <a:ea typeface="宋体"/>
            </a:endParaRPr>
          </a:p>
        </p:txBody>
      </p:sp>
      <p:sp>
        <p:nvSpPr>
          <p:cNvPr id="41" name="Text Box 118"/>
          <p:cNvSpPr txBox="1">
            <a:spLocks noChangeArrowheads="1"/>
          </p:cNvSpPr>
          <p:nvPr/>
        </p:nvSpPr>
        <p:spPr bwMode="auto">
          <a:xfrm rot="20671469">
            <a:off x="8177580" y="2770924"/>
            <a:ext cx="2095500" cy="83099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2400" dirty="0" err="1">
                <a:solidFill>
                  <a:srgbClr val="FFFFFF"/>
                </a:solidFill>
                <a:latin typeface="Monotype Corsiva" pitchFamily="66" charset="0"/>
                <a:ea typeface="宋体"/>
              </a:rPr>
              <a:t>Perbedaan</a:t>
            </a:r>
            <a:r>
              <a:rPr lang="en-GB" sz="2400" dirty="0">
                <a:solidFill>
                  <a:srgbClr val="FFFFFF"/>
                </a:solidFill>
                <a:latin typeface="Monotype Corsiva" pitchFamily="66" charset="0"/>
                <a:ea typeface="宋体"/>
              </a:rPr>
              <a:t> </a:t>
            </a:r>
            <a:r>
              <a:rPr lang="en-GB" sz="2400" dirty="0" err="1">
                <a:solidFill>
                  <a:srgbClr val="FFFFFF"/>
                </a:solidFill>
                <a:latin typeface="Monotype Corsiva" pitchFamily="66" charset="0"/>
                <a:ea typeface="宋体"/>
              </a:rPr>
              <a:t>Letak</a:t>
            </a:r>
            <a:r>
              <a:rPr lang="en-GB" sz="2400" dirty="0">
                <a:solidFill>
                  <a:srgbClr val="FFFFFF"/>
                </a:solidFill>
                <a:latin typeface="Monotype Corsiva" pitchFamily="66" charset="0"/>
                <a:ea typeface="宋体"/>
              </a:rPr>
              <a:t> </a:t>
            </a:r>
            <a:r>
              <a:rPr lang="en-GB" sz="2400" dirty="0" err="1">
                <a:solidFill>
                  <a:srgbClr val="FFFFFF"/>
                </a:solidFill>
                <a:latin typeface="Monotype Corsiva" pitchFamily="66" charset="0"/>
                <a:ea typeface="宋体"/>
              </a:rPr>
              <a:t>Geografis</a:t>
            </a:r>
            <a:endParaRPr lang="en-US" sz="2300" dirty="0">
              <a:solidFill>
                <a:srgbClr val="FFFFFF"/>
              </a:solidFill>
              <a:latin typeface="Agency FB" pitchFamily="34" charset="0"/>
              <a:ea typeface="宋体"/>
            </a:endParaRPr>
          </a:p>
        </p:txBody>
      </p:sp>
      <p:sp>
        <p:nvSpPr>
          <p:cNvPr id="42" name="Text Box 119"/>
          <p:cNvSpPr txBox="1">
            <a:spLocks noChangeArrowheads="1"/>
          </p:cNvSpPr>
          <p:nvPr/>
        </p:nvSpPr>
        <p:spPr bwMode="auto">
          <a:xfrm rot="19885315">
            <a:off x="2924534" y="5461573"/>
            <a:ext cx="1785322" cy="83099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2400" dirty="0" err="1">
                <a:solidFill>
                  <a:srgbClr val="FFFFFF"/>
                </a:solidFill>
                <a:latin typeface="Monotype Corsiva" pitchFamily="66" charset="0"/>
                <a:ea typeface="宋体"/>
              </a:rPr>
              <a:t>Pertumbuhan</a:t>
            </a:r>
            <a:r>
              <a:rPr lang="en-GB" sz="2400" dirty="0">
                <a:solidFill>
                  <a:srgbClr val="FFFFFF"/>
                </a:solidFill>
                <a:latin typeface="Monotype Corsiva" pitchFamily="66" charset="0"/>
                <a:ea typeface="宋体"/>
              </a:rPr>
              <a:t> </a:t>
            </a:r>
            <a:r>
              <a:rPr lang="en-GB" sz="2400" dirty="0" err="1">
                <a:solidFill>
                  <a:srgbClr val="FFFFFF"/>
                </a:solidFill>
                <a:latin typeface="Monotype Corsiva" pitchFamily="66" charset="0"/>
                <a:ea typeface="宋体"/>
              </a:rPr>
              <a:t>Penduduk</a:t>
            </a:r>
            <a:endParaRPr lang="en-GB" sz="2400" dirty="0">
              <a:solidFill>
                <a:srgbClr val="FFFFFF"/>
              </a:solidFill>
              <a:latin typeface="Monotype Corsiva" pitchFamily="66" charset="0"/>
              <a:ea typeface="宋体"/>
            </a:endParaRPr>
          </a:p>
        </p:txBody>
      </p:sp>
      <p:sp>
        <p:nvSpPr>
          <p:cNvPr id="43" name="Text Box 120"/>
          <p:cNvSpPr txBox="1">
            <a:spLocks noChangeArrowheads="1"/>
          </p:cNvSpPr>
          <p:nvPr/>
        </p:nvSpPr>
        <p:spPr bwMode="auto">
          <a:xfrm rot="1738463">
            <a:off x="7639120" y="5547530"/>
            <a:ext cx="1826281" cy="83099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2400" dirty="0" err="1">
                <a:solidFill>
                  <a:srgbClr val="FFFFFF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Kemampuan</a:t>
            </a:r>
            <a:r>
              <a:rPr lang="en-GB" sz="2400" dirty="0">
                <a:solidFill>
                  <a:srgbClr val="FFFFFF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FFFFFF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produksi</a:t>
            </a:r>
            <a:endParaRPr lang="en-GB" sz="2400" dirty="0">
              <a:solidFill>
                <a:srgbClr val="FFFFFF"/>
              </a:solidFill>
              <a:latin typeface="Monotype Corsiva" pitchFamily="66" charset="0"/>
              <a:ea typeface="宋体"/>
            </a:endParaRPr>
          </a:p>
        </p:txBody>
      </p:sp>
      <p:pic>
        <p:nvPicPr>
          <p:cNvPr id="3074" name="Picture 2" descr="C:\Users\RAHMAT\Downloads\tema ppt abi\global_teamwork_holding_hands_sm_wm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176" y="5589240"/>
            <a:ext cx="1209328" cy="12093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ID# 4738 - Global Network - PowerPoint Animation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31904" y="3243845"/>
            <a:ext cx="1670932" cy="1633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5" name="Rectangle 44"/>
          <p:cNvSpPr/>
          <p:nvPr/>
        </p:nvSpPr>
        <p:spPr>
          <a:xfrm>
            <a:off x="2567608" y="260648"/>
            <a:ext cx="3044774" cy="576064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n-GB" dirty="0" err="1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entury Schoolbook"/>
                <a:ea typeface="宋体"/>
              </a:rPr>
              <a:t>Penyebab</a:t>
            </a:r>
            <a:r>
              <a:rPr lang="en-GB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entury Schoolbook"/>
                <a:ea typeface="宋体"/>
              </a:rPr>
              <a:t> </a:t>
            </a:r>
            <a:r>
              <a:rPr lang="en-GB" dirty="0" err="1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entury Schoolbook"/>
                <a:ea typeface="宋体"/>
              </a:rPr>
              <a:t>kelangkaan</a:t>
            </a:r>
            <a:r>
              <a:rPr lang="en-GB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entury Schoolbook"/>
                <a:ea typeface="宋体"/>
              </a:rPr>
              <a:t> </a:t>
            </a:r>
            <a:r>
              <a:rPr lang="en-GB" dirty="0" err="1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entury Schoolbook"/>
                <a:ea typeface="宋体"/>
              </a:rPr>
              <a:t>Secara</a:t>
            </a:r>
            <a:r>
              <a:rPr lang="en-GB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entury Schoolbook"/>
                <a:ea typeface="宋体"/>
              </a:rPr>
              <a:t> </a:t>
            </a:r>
            <a:r>
              <a:rPr lang="en-GB" dirty="0" err="1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Century Schoolbook"/>
                <a:ea typeface="宋体"/>
              </a:rPr>
              <a:t>Umum</a:t>
            </a:r>
            <a:endParaRPr lang="en-GB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entury Schoolbook"/>
              <a:ea typeface="宋体"/>
            </a:endParaRPr>
          </a:p>
        </p:txBody>
      </p:sp>
      <p:sp>
        <p:nvSpPr>
          <p:cNvPr id="46" name="Text Box 119"/>
          <p:cNvSpPr txBox="1">
            <a:spLocks noChangeArrowheads="1"/>
          </p:cNvSpPr>
          <p:nvPr/>
        </p:nvSpPr>
        <p:spPr bwMode="auto">
          <a:xfrm rot="1036266">
            <a:off x="1994194" y="2794843"/>
            <a:ext cx="2160239" cy="83099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2400" dirty="0" err="1">
                <a:solidFill>
                  <a:srgbClr val="FFFFFF"/>
                </a:solidFill>
                <a:latin typeface="Monotype Corsiva" pitchFamily="66" charset="0"/>
                <a:ea typeface="宋体"/>
              </a:rPr>
              <a:t>Bencana</a:t>
            </a:r>
            <a:r>
              <a:rPr lang="en-GB" sz="2400" dirty="0">
                <a:solidFill>
                  <a:srgbClr val="FFFFFF"/>
                </a:solidFill>
                <a:latin typeface="Monotype Corsiva" pitchFamily="66" charset="0"/>
                <a:ea typeface="宋体"/>
              </a:rPr>
              <a:t> </a:t>
            </a:r>
            <a:r>
              <a:rPr lang="en-GB" sz="2400" dirty="0" err="1">
                <a:solidFill>
                  <a:srgbClr val="FFFFFF"/>
                </a:solidFill>
                <a:latin typeface="Monotype Corsiva" pitchFamily="66" charset="0"/>
                <a:ea typeface="宋体"/>
              </a:rPr>
              <a:t>alam</a:t>
            </a:r>
            <a:r>
              <a:rPr lang="en-GB" sz="2400" dirty="0">
                <a:solidFill>
                  <a:srgbClr val="FFFFFF"/>
                </a:solidFill>
                <a:latin typeface="Monotype Corsiva" pitchFamily="66" charset="0"/>
                <a:ea typeface="宋体"/>
              </a:rPr>
              <a:t> (</a:t>
            </a:r>
            <a:r>
              <a:rPr lang="en-GB" sz="2400" dirty="0" err="1">
                <a:solidFill>
                  <a:srgbClr val="FFFFFF"/>
                </a:solidFill>
                <a:latin typeface="Monotype Corsiva" pitchFamily="66" charset="0"/>
                <a:ea typeface="宋体"/>
              </a:rPr>
              <a:t>eserakahan</a:t>
            </a:r>
            <a:r>
              <a:rPr lang="en-GB" sz="2400" dirty="0">
                <a:solidFill>
                  <a:srgbClr val="FFFFFF"/>
                </a:solidFill>
                <a:latin typeface="Monotype Corsiva" pitchFamily="66" charset="0"/>
                <a:ea typeface="宋体"/>
              </a:rPr>
              <a:t>)</a:t>
            </a:r>
          </a:p>
        </p:txBody>
      </p:sp>
      <p:grpSp>
        <p:nvGrpSpPr>
          <p:cNvPr id="47" name="Group 127"/>
          <p:cNvGrpSpPr>
            <a:grpSpLocks/>
          </p:cNvGrpSpPr>
          <p:nvPr/>
        </p:nvGrpSpPr>
        <p:grpSpPr bwMode="auto">
          <a:xfrm>
            <a:off x="4186064" y="3274244"/>
            <a:ext cx="685800" cy="658813"/>
            <a:chOff x="2640" y="1088"/>
            <a:chExt cx="432" cy="415"/>
          </a:xfrm>
        </p:grpSpPr>
        <p:grpSp>
          <p:nvGrpSpPr>
            <p:cNvPr id="49" name="Group 48"/>
            <p:cNvGrpSpPr>
              <a:grpSpLocks/>
            </p:cNvGrpSpPr>
            <p:nvPr/>
          </p:nvGrpSpPr>
          <p:grpSpPr bwMode="auto">
            <a:xfrm>
              <a:off x="2640" y="1088"/>
              <a:ext cx="432" cy="415"/>
              <a:chOff x="2016" y="1920"/>
              <a:chExt cx="1680" cy="1680"/>
            </a:xfrm>
          </p:grpSpPr>
          <p:sp>
            <p:nvSpPr>
              <p:cNvPr id="51" name="Oval 9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Century Schoolbook"/>
                  <a:ea typeface="宋体"/>
                </a:endParaRPr>
              </a:p>
            </p:txBody>
          </p:sp>
          <p:sp>
            <p:nvSpPr>
              <p:cNvPr id="52" name="Freeform 10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Century Schoolbook"/>
                  <a:ea typeface="宋体"/>
                </a:endParaRPr>
              </a:p>
            </p:txBody>
          </p:sp>
        </p:grpSp>
        <p:sp>
          <p:nvSpPr>
            <p:cNvPr id="50" name="Text Box 11"/>
            <p:cNvSpPr txBox="1">
              <a:spLocks noChangeArrowheads="1"/>
            </p:cNvSpPr>
            <p:nvPr/>
          </p:nvSpPr>
          <p:spPr bwMode="gray">
            <a:xfrm>
              <a:off x="2734" y="1152"/>
              <a:ext cx="255" cy="29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  <a:ea typeface="宋体"/>
                </a:rPr>
                <a:t>5</a:t>
              </a:r>
            </a:p>
          </p:txBody>
        </p:sp>
      </p:grpSp>
      <p:sp>
        <p:nvSpPr>
          <p:cNvPr id="53" name="Oval 103"/>
          <p:cNvSpPr>
            <a:spLocks noChangeArrowheads="1"/>
          </p:cNvSpPr>
          <p:nvPr/>
        </p:nvSpPr>
        <p:spPr bwMode="gray">
          <a:xfrm rot="18227093">
            <a:off x="4929212" y="3668466"/>
            <a:ext cx="130175" cy="138113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Century Schoolbook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24104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shred pattern="rectangle" dir="ou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35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46" grpId="0" animBg="1"/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1230"/>
            <a:ext cx="8229600" cy="1143000"/>
          </a:xfrm>
        </p:spPr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56793"/>
            <a:ext cx="8229600" cy="4525963"/>
          </a:xfrm>
        </p:spPr>
        <p:txBody>
          <a:bodyPr/>
          <a:lstStyle/>
          <a:p>
            <a:endParaRPr lang="id-ID"/>
          </a:p>
        </p:txBody>
      </p:sp>
      <p:pic>
        <p:nvPicPr>
          <p:cNvPr id="4" name="Picture 2" descr="C:\Users\z1401\Downloads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72008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5817865" y="152658"/>
            <a:ext cx="4515187" cy="75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400" dirty="0" err="1">
                <a:solidFill>
                  <a:prstClr val="white"/>
                </a:solidFill>
                <a:latin typeface="Calibri"/>
              </a:rPr>
              <a:t>Permasalahan</a:t>
            </a:r>
            <a:r>
              <a:rPr lang="en-GB" sz="24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GB" sz="2400" dirty="0" err="1">
                <a:solidFill>
                  <a:prstClr val="white"/>
                </a:solidFill>
                <a:latin typeface="Calibri"/>
              </a:rPr>
              <a:t>perekonomian</a:t>
            </a:r>
            <a:r>
              <a:rPr lang="en-GB" sz="2400" dirty="0">
                <a:solidFill>
                  <a:prstClr val="white"/>
                </a:solidFill>
                <a:latin typeface="Calibri"/>
              </a:rPr>
              <a:t> Modern </a:t>
            </a:r>
            <a:r>
              <a:rPr lang="en-GB" sz="2400" dirty="0" err="1">
                <a:solidFill>
                  <a:prstClr val="white"/>
                </a:solidFill>
                <a:latin typeface="Calibri"/>
              </a:rPr>
              <a:t>dan</a:t>
            </a:r>
            <a:r>
              <a:rPr lang="en-GB" sz="24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GB" sz="2400" dirty="0" err="1">
                <a:solidFill>
                  <a:prstClr val="white"/>
                </a:solidFill>
                <a:latin typeface="Calibri"/>
              </a:rPr>
              <a:t>tradisional</a:t>
            </a:r>
            <a:endParaRPr lang="en-US" sz="24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prstClr val="white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sto MT" pitchFamily="18" charset="0"/>
              <a:cs typeface="Arial"/>
            </a:endParaRPr>
          </a:p>
        </p:txBody>
      </p:sp>
      <p:grpSp>
        <p:nvGrpSpPr>
          <p:cNvPr id="17" name="Group 27"/>
          <p:cNvGrpSpPr>
            <a:grpSpLocks/>
          </p:cNvGrpSpPr>
          <p:nvPr/>
        </p:nvGrpSpPr>
        <p:grpSpPr bwMode="auto">
          <a:xfrm>
            <a:off x="2441306" y="3786661"/>
            <a:ext cx="3630532" cy="1592456"/>
            <a:chOff x="134123" y="3206567"/>
            <a:chExt cx="1284711" cy="1157640"/>
          </a:xfrm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18" name="Oval 11"/>
            <p:cNvSpPr>
              <a:spLocks noChangeArrowheads="1"/>
            </p:cNvSpPr>
            <p:nvPr/>
          </p:nvSpPr>
          <p:spPr bwMode="gray">
            <a:xfrm>
              <a:off x="134123" y="3206567"/>
              <a:ext cx="1284711" cy="1147152"/>
            </a:xfrm>
            <a:prstGeom prst="flowChartDocumen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sp3d prstMaterial="translucentPowder">
              <a:bevelT h="635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Matura MT Script Capitals" pitchFamily="66" charset="0"/>
              </a:endParaRPr>
            </a:p>
          </p:txBody>
        </p:sp>
        <p:sp>
          <p:nvSpPr>
            <p:cNvPr id="19" name="Text Box 15"/>
            <p:cNvSpPr txBox="1">
              <a:spLocks noChangeArrowheads="1"/>
            </p:cNvSpPr>
            <p:nvPr/>
          </p:nvSpPr>
          <p:spPr bwMode="white">
            <a:xfrm>
              <a:off x="171601" y="3280653"/>
              <a:ext cx="1219519" cy="1083554"/>
            </a:xfrm>
            <a:prstGeom prst="flowChartDocumen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p3d prstMaterial="translucentPowder">
              <a:bevelT h="63500"/>
            </a:sp3d>
          </p:spPr>
          <p:txBody>
            <a:bodyPr wrap="square">
              <a:spAutoFit/>
            </a:bodyPr>
            <a:lstStyle/>
            <a:p>
              <a:pPr indent="96838"/>
              <a:r>
                <a:rPr lang="en-GB" sz="2400" dirty="0" err="1">
                  <a:solidFill>
                    <a:prstClr val="white"/>
                  </a:solidFill>
                  <a:latin typeface="Narkisim" pitchFamily="34" charset="-79"/>
                  <a:cs typeface="Narkisim" pitchFamily="34" charset="-79"/>
                </a:rPr>
                <a:t>Ekonomi</a:t>
              </a:r>
              <a:r>
                <a:rPr lang="en-GB" sz="2400" dirty="0">
                  <a:solidFill>
                    <a:prstClr val="white"/>
                  </a:solidFill>
                  <a:latin typeface="Narkisim" pitchFamily="34" charset="-79"/>
                  <a:cs typeface="Narkisim" pitchFamily="34" charset="-79"/>
                </a:rPr>
                <a:t> </a:t>
              </a:r>
              <a:r>
                <a:rPr lang="en-GB" sz="2400" dirty="0" err="1">
                  <a:solidFill>
                    <a:prstClr val="white"/>
                  </a:solidFill>
                  <a:latin typeface="Narkisim" pitchFamily="34" charset="-79"/>
                  <a:cs typeface="Narkisim" pitchFamily="34" charset="-79"/>
                </a:rPr>
                <a:t>Tradisional</a:t>
              </a:r>
              <a:r>
                <a:rPr lang="en-GB" sz="2400" dirty="0">
                  <a:solidFill>
                    <a:prstClr val="white"/>
                  </a:solidFill>
                  <a:latin typeface="Narkisim" pitchFamily="34" charset="-79"/>
                  <a:cs typeface="Narkisim" pitchFamily="34" charset="-79"/>
                </a:rPr>
                <a:t>:</a:t>
              </a:r>
              <a:endParaRPr lang="en-GB" sz="2000" dirty="0">
                <a:solidFill>
                  <a:prstClr val="white"/>
                </a:solidFill>
                <a:latin typeface="Narkisim" pitchFamily="34" charset="-79"/>
                <a:cs typeface="Narkisim" pitchFamily="34" charset="-79"/>
              </a:endParaRPr>
            </a:p>
            <a:p>
              <a:pPr marL="342900" indent="-342900">
                <a:buFontTx/>
                <a:buAutoNum type="arabicPeriod"/>
              </a:pPr>
              <a:r>
                <a:rPr lang="en-GB" sz="1600" dirty="0" err="1">
                  <a:solidFill>
                    <a:prstClr val="white"/>
                  </a:solidFill>
                  <a:latin typeface="Narkisim" pitchFamily="34" charset="-79"/>
                  <a:cs typeface="Narkisim" pitchFamily="34" charset="-79"/>
                </a:rPr>
                <a:t>Produksi</a:t>
              </a:r>
              <a:endParaRPr lang="en-GB" sz="1600" dirty="0">
                <a:solidFill>
                  <a:prstClr val="white"/>
                </a:solidFill>
                <a:latin typeface="Narkisim" pitchFamily="34" charset="-79"/>
                <a:cs typeface="Narkisim" pitchFamily="34" charset="-79"/>
              </a:endParaRPr>
            </a:p>
            <a:p>
              <a:pPr marL="342900" indent="-342900">
                <a:buFontTx/>
                <a:buAutoNum type="arabicPeriod"/>
              </a:pPr>
              <a:r>
                <a:rPr lang="en-GB" sz="1600" dirty="0" err="1">
                  <a:solidFill>
                    <a:prstClr val="white"/>
                  </a:solidFill>
                  <a:latin typeface="Narkisim" pitchFamily="34" charset="-79"/>
                  <a:cs typeface="Narkisim" pitchFamily="34" charset="-79"/>
                </a:rPr>
                <a:t>Distribusi</a:t>
              </a:r>
              <a:endParaRPr lang="en-GB" sz="1600" dirty="0">
                <a:solidFill>
                  <a:prstClr val="white"/>
                </a:solidFill>
                <a:latin typeface="Narkisim" pitchFamily="34" charset="-79"/>
                <a:cs typeface="Narkisim" pitchFamily="34" charset="-79"/>
              </a:endParaRPr>
            </a:p>
            <a:p>
              <a:pPr marL="342900" indent="-342900">
                <a:buFontTx/>
                <a:buAutoNum type="arabicPeriod"/>
              </a:pPr>
              <a:r>
                <a:rPr lang="en-GB" sz="1600" dirty="0" err="1">
                  <a:solidFill>
                    <a:prstClr val="white"/>
                  </a:solidFill>
                  <a:latin typeface="Narkisim" pitchFamily="34" charset="-79"/>
                  <a:cs typeface="Narkisim" pitchFamily="34" charset="-79"/>
                </a:rPr>
                <a:t>Konsumsi</a:t>
              </a:r>
              <a:endParaRPr lang="id-ID" sz="1600" dirty="0">
                <a:solidFill>
                  <a:prstClr val="white"/>
                </a:solidFill>
                <a:latin typeface="Narkisim" pitchFamily="34" charset="-79"/>
                <a:cs typeface="Narkisim" pitchFamily="34" charset="-79"/>
              </a:endParaRPr>
            </a:p>
          </p:txBody>
        </p:sp>
      </p:grpSp>
      <p:sp>
        <p:nvSpPr>
          <p:cNvPr id="20" name="Oval 10"/>
          <p:cNvSpPr>
            <a:spLocks noChangeArrowheads="1"/>
          </p:cNvSpPr>
          <p:nvPr/>
        </p:nvSpPr>
        <p:spPr bwMode="gray">
          <a:xfrm>
            <a:off x="2268527" y="1550894"/>
            <a:ext cx="4397526" cy="1704548"/>
          </a:xfrm>
          <a:prstGeom prst="round2Diag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 dirty="0">
              <a:solidFill>
                <a:prstClr val="black"/>
              </a:solidFill>
              <a:latin typeface="Matura MT Script Capitals" pitchFamily="66" charset="0"/>
            </a:endParaRP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white">
          <a:xfrm>
            <a:off x="1919536" y="1518796"/>
            <a:ext cx="4824536" cy="160043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57188"/>
            <a:r>
              <a:rPr lang="en-GB" sz="2400" dirty="0" err="1">
                <a:solidFill>
                  <a:prstClr val="white"/>
                </a:solidFill>
                <a:latin typeface="Narkisim" pitchFamily="34" charset="-79"/>
                <a:cs typeface="Narkisim" pitchFamily="34" charset="-79"/>
              </a:rPr>
              <a:t>Ekonomi</a:t>
            </a:r>
            <a:r>
              <a:rPr lang="en-GB" sz="2400" dirty="0">
                <a:solidFill>
                  <a:prstClr val="white"/>
                </a:solidFill>
                <a:latin typeface="Narkisim" pitchFamily="34" charset="-79"/>
                <a:cs typeface="Narkisim" pitchFamily="34" charset="-79"/>
              </a:rPr>
              <a:t> </a:t>
            </a:r>
            <a:r>
              <a:rPr lang="en-GB" sz="2400" dirty="0" err="1">
                <a:solidFill>
                  <a:prstClr val="white"/>
                </a:solidFill>
                <a:latin typeface="Narkisim" pitchFamily="34" charset="-79"/>
                <a:cs typeface="Narkisim" pitchFamily="34" charset="-79"/>
              </a:rPr>
              <a:t>Moderen</a:t>
            </a:r>
            <a:r>
              <a:rPr lang="en-GB" sz="2400" dirty="0">
                <a:solidFill>
                  <a:prstClr val="white"/>
                </a:solidFill>
                <a:latin typeface="Narkisim" pitchFamily="34" charset="-79"/>
                <a:cs typeface="Narkisim" pitchFamily="34" charset="-79"/>
              </a:rPr>
              <a:t>:</a:t>
            </a:r>
          </a:p>
          <a:p>
            <a:pPr marL="700088" indent="-342900">
              <a:buFontTx/>
              <a:buAutoNum type="arabicPeriod"/>
            </a:pPr>
            <a:r>
              <a:rPr lang="en-GB" sz="1600" dirty="0" err="1">
                <a:solidFill>
                  <a:prstClr val="white"/>
                </a:solidFill>
                <a:latin typeface="Narkisim" pitchFamily="34" charset="-79"/>
                <a:cs typeface="Narkisim" pitchFamily="34" charset="-79"/>
              </a:rPr>
              <a:t>Apa</a:t>
            </a:r>
            <a:r>
              <a:rPr lang="en-GB" sz="1600" dirty="0">
                <a:solidFill>
                  <a:prstClr val="white"/>
                </a:solidFill>
                <a:latin typeface="Narkisim" pitchFamily="34" charset="-79"/>
                <a:cs typeface="Narkisim" pitchFamily="34" charset="-79"/>
              </a:rPr>
              <a:t> yang </a:t>
            </a:r>
            <a:r>
              <a:rPr lang="en-GB" sz="1600" dirty="0" err="1">
                <a:solidFill>
                  <a:prstClr val="white"/>
                </a:solidFill>
                <a:latin typeface="Narkisim" pitchFamily="34" charset="-79"/>
                <a:cs typeface="Narkisim" pitchFamily="34" charset="-79"/>
              </a:rPr>
              <a:t>akan</a:t>
            </a:r>
            <a:r>
              <a:rPr lang="en-GB" sz="1600" dirty="0">
                <a:solidFill>
                  <a:prstClr val="white"/>
                </a:solidFill>
                <a:latin typeface="Narkisim" pitchFamily="34" charset="-79"/>
                <a:cs typeface="Narkisim" pitchFamily="34" charset="-79"/>
              </a:rPr>
              <a:t> di </a:t>
            </a:r>
            <a:r>
              <a:rPr lang="en-GB" sz="1600" dirty="0" err="1">
                <a:solidFill>
                  <a:prstClr val="white"/>
                </a:solidFill>
                <a:latin typeface="Narkisim" pitchFamily="34" charset="-79"/>
                <a:cs typeface="Narkisim" pitchFamily="34" charset="-79"/>
              </a:rPr>
              <a:t>produksi</a:t>
            </a:r>
            <a:r>
              <a:rPr lang="en-GB" sz="1600" dirty="0">
                <a:solidFill>
                  <a:prstClr val="white"/>
                </a:solidFill>
                <a:latin typeface="Narkisim" pitchFamily="34" charset="-79"/>
                <a:cs typeface="Narkisim" pitchFamily="34" charset="-79"/>
              </a:rPr>
              <a:t> (what)</a:t>
            </a:r>
          </a:p>
          <a:p>
            <a:pPr marL="700088" indent="-342900">
              <a:buFontTx/>
              <a:buAutoNum type="arabicPeriod"/>
            </a:pPr>
            <a:r>
              <a:rPr lang="en-GB" sz="1600" dirty="0" err="1">
                <a:solidFill>
                  <a:prstClr val="white"/>
                </a:solidFill>
                <a:latin typeface="Narkisim" pitchFamily="34" charset="-79"/>
                <a:cs typeface="Narkisim" pitchFamily="34" charset="-79"/>
              </a:rPr>
              <a:t>Bagaimana</a:t>
            </a:r>
            <a:r>
              <a:rPr lang="en-GB" sz="1600" dirty="0">
                <a:solidFill>
                  <a:prstClr val="white"/>
                </a:solidFill>
                <a:latin typeface="Narkisim" pitchFamily="34" charset="-79"/>
                <a:cs typeface="Narkisim" pitchFamily="34" charset="-79"/>
              </a:rPr>
              <a:t> </a:t>
            </a:r>
            <a:r>
              <a:rPr lang="en-GB" sz="1600" dirty="0" err="1">
                <a:solidFill>
                  <a:prstClr val="white"/>
                </a:solidFill>
                <a:latin typeface="Narkisim" pitchFamily="34" charset="-79"/>
                <a:cs typeface="Narkisim" pitchFamily="34" charset="-79"/>
              </a:rPr>
              <a:t>cara</a:t>
            </a:r>
            <a:r>
              <a:rPr lang="en-GB" sz="1600" dirty="0">
                <a:solidFill>
                  <a:prstClr val="white"/>
                </a:solidFill>
                <a:latin typeface="Narkisim" pitchFamily="34" charset="-79"/>
                <a:cs typeface="Narkisim" pitchFamily="34" charset="-79"/>
              </a:rPr>
              <a:t> </a:t>
            </a:r>
            <a:r>
              <a:rPr lang="en-GB" sz="1600" dirty="0" err="1">
                <a:solidFill>
                  <a:prstClr val="white"/>
                </a:solidFill>
                <a:latin typeface="Narkisim" pitchFamily="34" charset="-79"/>
                <a:cs typeface="Narkisim" pitchFamily="34" charset="-79"/>
              </a:rPr>
              <a:t>memproduksinya</a:t>
            </a:r>
            <a:r>
              <a:rPr lang="en-GB" sz="1600" dirty="0">
                <a:solidFill>
                  <a:prstClr val="white"/>
                </a:solidFill>
                <a:latin typeface="Narkisim" pitchFamily="34" charset="-79"/>
                <a:cs typeface="Narkisim" pitchFamily="34" charset="-79"/>
              </a:rPr>
              <a:t> (How)</a:t>
            </a:r>
          </a:p>
          <a:p>
            <a:pPr marL="700088" indent="-342900">
              <a:buFontTx/>
              <a:buAutoNum type="arabicPeriod"/>
            </a:pPr>
            <a:r>
              <a:rPr lang="en-GB" sz="1600" dirty="0" err="1">
                <a:solidFill>
                  <a:prstClr val="white"/>
                </a:solidFill>
                <a:latin typeface="Narkisim" pitchFamily="34" charset="-79"/>
                <a:cs typeface="Narkisim" pitchFamily="34" charset="-79"/>
              </a:rPr>
              <a:t>Untuk</a:t>
            </a:r>
            <a:r>
              <a:rPr lang="en-GB" sz="1600" dirty="0">
                <a:solidFill>
                  <a:prstClr val="white"/>
                </a:solidFill>
                <a:latin typeface="Narkisim" pitchFamily="34" charset="-79"/>
                <a:cs typeface="Narkisim" pitchFamily="34" charset="-79"/>
              </a:rPr>
              <a:t> </a:t>
            </a:r>
            <a:r>
              <a:rPr lang="en-GB" sz="1600" dirty="0" err="1">
                <a:solidFill>
                  <a:prstClr val="white"/>
                </a:solidFill>
                <a:latin typeface="Narkisim" pitchFamily="34" charset="-79"/>
                <a:cs typeface="Narkisim" pitchFamily="34" charset="-79"/>
              </a:rPr>
              <a:t>siapa</a:t>
            </a:r>
            <a:r>
              <a:rPr lang="en-GB" sz="1600" dirty="0">
                <a:solidFill>
                  <a:prstClr val="white"/>
                </a:solidFill>
                <a:latin typeface="Narkisim" pitchFamily="34" charset="-79"/>
                <a:cs typeface="Narkisim" pitchFamily="34" charset="-79"/>
              </a:rPr>
              <a:t> </a:t>
            </a:r>
            <a:r>
              <a:rPr lang="en-GB" sz="1600" dirty="0" err="1">
                <a:solidFill>
                  <a:prstClr val="white"/>
                </a:solidFill>
                <a:latin typeface="Narkisim" pitchFamily="34" charset="-79"/>
                <a:cs typeface="Narkisim" pitchFamily="34" charset="-79"/>
              </a:rPr>
              <a:t>barang</a:t>
            </a:r>
            <a:r>
              <a:rPr lang="en-GB" sz="1600" dirty="0">
                <a:solidFill>
                  <a:prstClr val="white"/>
                </a:solidFill>
                <a:latin typeface="Narkisim" pitchFamily="34" charset="-79"/>
                <a:cs typeface="Narkisim" pitchFamily="34" charset="-79"/>
              </a:rPr>
              <a:t>/</a:t>
            </a:r>
            <a:r>
              <a:rPr lang="en-GB" sz="1600" dirty="0" err="1">
                <a:solidFill>
                  <a:prstClr val="white"/>
                </a:solidFill>
                <a:latin typeface="Narkisim" pitchFamily="34" charset="-79"/>
                <a:cs typeface="Narkisim" pitchFamily="34" charset="-79"/>
              </a:rPr>
              <a:t>jasa</a:t>
            </a:r>
            <a:r>
              <a:rPr lang="en-GB" sz="1600" dirty="0">
                <a:solidFill>
                  <a:prstClr val="white"/>
                </a:solidFill>
                <a:latin typeface="Narkisim" pitchFamily="34" charset="-79"/>
                <a:cs typeface="Narkisim" pitchFamily="34" charset="-79"/>
              </a:rPr>
              <a:t> </a:t>
            </a:r>
            <a:r>
              <a:rPr lang="en-GB" sz="1600" dirty="0" err="1">
                <a:solidFill>
                  <a:prstClr val="white"/>
                </a:solidFill>
                <a:latin typeface="Narkisim" pitchFamily="34" charset="-79"/>
                <a:cs typeface="Narkisim" pitchFamily="34" charset="-79"/>
              </a:rPr>
              <a:t>tersebut</a:t>
            </a:r>
            <a:r>
              <a:rPr lang="en-GB" sz="1600" dirty="0">
                <a:solidFill>
                  <a:prstClr val="white"/>
                </a:solidFill>
                <a:latin typeface="Narkisim" pitchFamily="34" charset="-79"/>
                <a:cs typeface="Narkisim" pitchFamily="34" charset="-79"/>
              </a:rPr>
              <a:t> </a:t>
            </a:r>
            <a:r>
              <a:rPr lang="en-GB" sz="1600" dirty="0" err="1">
                <a:solidFill>
                  <a:prstClr val="white"/>
                </a:solidFill>
                <a:latin typeface="Narkisim" pitchFamily="34" charset="-79"/>
                <a:cs typeface="Narkisim" pitchFamily="34" charset="-79"/>
              </a:rPr>
              <a:t>diproduksi</a:t>
            </a:r>
            <a:r>
              <a:rPr lang="en-GB" sz="1600" dirty="0">
                <a:solidFill>
                  <a:prstClr val="white"/>
                </a:solidFill>
                <a:latin typeface="Narkisim" pitchFamily="34" charset="-79"/>
                <a:cs typeface="Narkisim" pitchFamily="34" charset="-79"/>
              </a:rPr>
              <a:t> (for whom)</a:t>
            </a:r>
            <a:endParaRPr lang="id-ID" sz="1600" dirty="0">
              <a:solidFill>
                <a:prstClr val="white"/>
              </a:solidFill>
              <a:latin typeface="Narkisim" pitchFamily="34" charset="-79"/>
              <a:cs typeface="Narkisim" pitchFamily="34" charset="-79"/>
            </a:endParaRPr>
          </a:p>
        </p:txBody>
      </p:sp>
      <p:graphicFrame>
        <p:nvGraphicFramePr>
          <p:cNvPr id="22" name="Diagram 21"/>
          <p:cNvGraphicFramePr/>
          <p:nvPr/>
        </p:nvGraphicFramePr>
        <p:xfrm>
          <a:off x="5591944" y="2564905"/>
          <a:ext cx="5436096" cy="3653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Rectangle 22"/>
          <p:cNvSpPr/>
          <p:nvPr/>
        </p:nvSpPr>
        <p:spPr>
          <a:xfrm>
            <a:off x="6758920" y="5610726"/>
            <a:ext cx="38735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Dimensi</a:t>
            </a:r>
            <a:r>
              <a:rPr lang="en-US" sz="1600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Keberlanjutan</a:t>
            </a:r>
            <a:r>
              <a:rPr lang="en-US" sz="1600" dirty="0">
                <a:solidFill>
                  <a:prstClr val="black"/>
                </a:solidFill>
                <a:latin typeface="Narkisim" pitchFamily="34" charset="-79"/>
                <a:cs typeface="Narkisim" pitchFamily="34" charset="-79"/>
              </a:rPr>
              <a:t> (Rees, 2001)</a:t>
            </a:r>
            <a:endParaRPr lang="id-ID" sz="1600" dirty="0">
              <a:solidFill>
                <a:prstClr val="black"/>
              </a:solidFill>
              <a:latin typeface="Narkisim" pitchFamily="34" charset="-79"/>
              <a:cs typeface="Narkisim" pitchFamily="34" charset="-79"/>
            </a:endParaRPr>
          </a:p>
        </p:txBody>
      </p:sp>
      <p:grpSp>
        <p:nvGrpSpPr>
          <p:cNvPr id="26" name="Group 20"/>
          <p:cNvGrpSpPr>
            <a:grpSpLocks noChangeAspect="1"/>
          </p:cNvGrpSpPr>
          <p:nvPr/>
        </p:nvGrpSpPr>
        <p:grpSpPr bwMode="auto">
          <a:xfrm>
            <a:off x="2253329" y="1553372"/>
            <a:ext cx="375955" cy="381541"/>
            <a:chOff x="0" y="0"/>
            <a:chExt cx="823237" cy="823237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7" name="椭圆 11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823237" cy="823237"/>
            </a:xfrm>
            <a:prstGeom prst="round2DiagRect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eaLnBrk="0" fontAlgn="ctr" hangingPunct="0">
                <a:buClr>
                  <a:srgbClr val="FF0000"/>
                </a:buClr>
                <a:buSzPct val="70000"/>
              </a:pPr>
              <a:endParaRPr lang="zh-CN" altLang="en-US" sz="2000" b="1" spc="5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Microsoft YaHei" pitchFamily="34" charset="-122"/>
              </a:endParaRPr>
            </a:p>
          </p:txBody>
        </p:sp>
        <p:sp>
          <p:nvSpPr>
            <p:cNvPr id="28" name="椭圆 12"/>
            <p:cNvSpPr>
              <a:spLocks noChangeAspect="1"/>
            </p:cNvSpPr>
            <p:nvPr/>
          </p:nvSpPr>
          <p:spPr bwMode="auto">
            <a:xfrm>
              <a:off x="51620" y="51620"/>
              <a:ext cx="720000" cy="720001"/>
            </a:xfrm>
            <a:prstGeom prst="round2DiagRect">
              <a:avLst/>
            </a:prstGeom>
            <a:grpFill/>
            <a:ln w="12700" cmpd="sng">
              <a:solidFill>
                <a:srgbClr val="1E8FB2"/>
              </a:solidFill>
              <a:round/>
              <a:headEnd/>
              <a:tailEnd/>
            </a:ln>
          </p:spPr>
          <p:txBody>
            <a:bodyPr wrap="none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eaLnBrk="0" fontAlgn="ctr" hangingPunct="0">
                <a:buClr>
                  <a:srgbClr val="FF0000"/>
                </a:buClr>
                <a:buSzPct val="70000"/>
              </a:pPr>
              <a:r>
                <a:rPr lang="id-ID" altLang="zh-CN" sz="2000" b="1" spc="50" dirty="0">
                  <a:ln w="11430"/>
                  <a:gradFill>
                    <a:gsLst>
                      <a:gs pos="25000">
                        <a:srgbClr val="C0504D">
                          <a:satMod val="155000"/>
                        </a:srgbClr>
                      </a:gs>
                      <a:gs pos="100000">
                        <a:srgbClr val="C0504D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libri"/>
                  <a:ea typeface="Microsoft YaHei" pitchFamily="34" charset="-122"/>
                </a:rPr>
                <a:t>1</a:t>
              </a:r>
              <a:endParaRPr lang="zh-CN" altLang="en-US" sz="2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Microsoft YaHei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595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 animBg="1"/>
      <p:bldP spid="21" grpId="0"/>
      <p:bldGraphic spid="22" grpId="0">
        <p:bldAsOne/>
      </p:bldGraphic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9"/>
          <p:cNvGrpSpPr/>
          <p:nvPr/>
        </p:nvGrpSpPr>
        <p:grpSpPr>
          <a:xfrm rot="10800000">
            <a:off x="1537752" y="14707"/>
            <a:ext cx="3035765" cy="6858000"/>
            <a:chOff x="7782364" y="0"/>
            <a:chExt cx="4047686" cy="6858000"/>
          </a:xfrm>
        </p:grpSpPr>
        <p:sp>
          <p:nvSpPr>
            <p:cNvPr id="2" name="Rectangle 1"/>
            <p:cNvSpPr/>
            <p:nvPr/>
          </p:nvSpPr>
          <p:spPr>
            <a:xfrm>
              <a:off x="10210800" y="0"/>
              <a:ext cx="1619250" cy="68580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7782364" y="0"/>
              <a:ext cx="742950" cy="68580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852389" y="0"/>
              <a:ext cx="133350" cy="68580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sp>
          <p:nvSpPr>
            <p:cNvPr id="9" name="Heart 8"/>
            <p:cNvSpPr/>
            <p:nvPr/>
          </p:nvSpPr>
          <p:spPr>
            <a:xfrm>
              <a:off x="10410092" y="4315264"/>
              <a:ext cx="464235" cy="467751"/>
            </a:xfrm>
            <a:prstGeom prst="heart">
              <a:avLst/>
            </a:prstGeom>
            <a:solidFill>
              <a:schemeClr val="bg1">
                <a:lumMod val="65000"/>
                <a:lumOff val="35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sp>
          <p:nvSpPr>
            <p:cNvPr id="10" name="Heart 9"/>
            <p:cNvSpPr/>
            <p:nvPr/>
          </p:nvSpPr>
          <p:spPr>
            <a:xfrm>
              <a:off x="11070835" y="3080825"/>
              <a:ext cx="366200" cy="348175"/>
            </a:xfrm>
            <a:prstGeom prst="heart">
              <a:avLst/>
            </a:prstGeom>
            <a:solidFill>
              <a:schemeClr val="bg1">
                <a:lumMod val="65000"/>
                <a:lumOff val="35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sp>
          <p:nvSpPr>
            <p:cNvPr id="11" name="Heart 10"/>
            <p:cNvSpPr/>
            <p:nvPr/>
          </p:nvSpPr>
          <p:spPr>
            <a:xfrm>
              <a:off x="10874327" y="5598943"/>
              <a:ext cx="899453" cy="819442"/>
            </a:xfrm>
            <a:prstGeom prst="heart">
              <a:avLst/>
            </a:prstGeom>
            <a:solidFill>
              <a:schemeClr val="bg1">
                <a:lumMod val="65000"/>
                <a:lumOff val="35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sp>
          <p:nvSpPr>
            <p:cNvPr id="12" name="Heart 11"/>
            <p:cNvSpPr/>
            <p:nvPr/>
          </p:nvSpPr>
          <p:spPr>
            <a:xfrm>
              <a:off x="11140953" y="4152900"/>
              <a:ext cx="98547" cy="92028"/>
            </a:xfrm>
            <a:prstGeom prst="heart">
              <a:avLst/>
            </a:prstGeom>
            <a:solidFill>
              <a:schemeClr val="bg1">
                <a:lumMod val="65000"/>
                <a:lumOff val="35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sp>
          <p:nvSpPr>
            <p:cNvPr id="13" name="Heart 12"/>
            <p:cNvSpPr/>
            <p:nvPr/>
          </p:nvSpPr>
          <p:spPr>
            <a:xfrm>
              <a:off x="11324492" y="4867422"/>
              <a:ext cx="204312" cy="226841"/>
            </a:xfrm>
            <a:prstGeom prst="heart">
              <a:avLst/>
            </a:prstGeom>
            <a:solidFill>
              <a:schemeClr val="bg1">
                <a:lumMod val="65000"/>
                <a:lumOff val="35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sp>
          <p:nvSpPr>
            <p:cNvPr id="14" name="Heart 13"/>
            <p:cNvSpPr/>
            <p:nvPr/>
          </p:nvSpPr>
          <p:spPr>
            <a:xfrm>
              <a:off x="10540053" y="6202098"/>
              <a:ext cx="204312" cy="226841"/>
            </a:xfrm>
            <a:prstGeom prst="heart">
              <a:avLst/>
            </a:prstGeom>
            <a:solidFill>
              <a:schemeClr val="bg1">
                <a:lumMod val="65000"/>
                <a:lumOff val="35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sp>
          <p:nvSpPr>
            <p:cNvPr id="15" name="Heart 14"/>
            <p:cNvSpPr/>
            <p:nvPr/>
          </p:nvSpPr>
          <p:spPr>
            <a:xfrm>
              <a:off x="10642209" y="2463311"/>
              <a:ext cx="98547" cy="92028"/>
            </a:xfrm>
            <a:prstGeom prst="heart">
              <a:avLst/>
            </a:prstGeom>
            <a:solidFill>
              <a:schemeClr val="bg1">
                <a:lumMod val="65000"/>
                <a:lumOff val="35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sp>
          <p:nvSpPr>
            <p:cNvPr id="16" name="Heart 15"/>
            <p:cNvSpPr/>
            <p:nvPr/>
          </p:nvSpPr>
          <p:spPr>
            <a:xfrm>
              <a:off x="8157118" y="6587938"/>
              <a:ext cx="204312" cy="226841"/>
            </a:xfrm>
            <a:prstGeom prst="heart">
              <a:avLst/>
            </a:prstGeom>
            <a:solidFill>
              <a:schemeClr val="bg1">
                <a:lumMod val="65000"/>
                <a:lumOff val="35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sp>
          <p:nvSpPr>
            <p:cNvPr id="17" name="Heart 16"/>
            <p:cNvSpPr/>
            <p:nvPr/>
          </p:nvSpPr>
          <p:spPr>
            <a:xfrm>
              <a:off x="7873659" y="4608927"/>
              <a:ext cx="366200" cy="348175"/>
            </a:xfrm>
            <a:prstGeom prst="heart">
              <a:avLst/>
            </a:prstGeom>
            <a:solidFill>
              <a:schemeClr val="bg1">
                <a:lumMod val="65000"/>
                <a:lumOff val="35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sp>
          <p:nvSpPr>
            <p:cNvPr id="19" name="Heart 18"/>
            <p:cNvSpPr/>
            <p:nvPr/>
          </p:nvSpPr>
          <p:spPr>
            <a:xfrm>
              <a:off x="8198521" y="3810848"/>
              <a:ext cx="98547" cy="92028"/>
            </a:xfrm>
            <a:prstGeom prst="heart">
              <a:avLst/>
            </a:prstGeom>
            <a:solidFill>
              <a:schemeClr val="bg1">
                <a:lumMod val="65000"/>
                <a:lumOff val="35000"/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-94958" y="0"/>
            <a:ext cx="73856" cy="6858000"/>
          </a:xfrm>
          <a:prstGeom prst="rect">
            <a:avLst/>
          </a:prstGeom>
          <a:solidFill>
            <a:schemeClr val="bg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64134" y="0"/>
            <a:ext cx="527539" cy="6858000"/>
          </a:xfrm>
          <a:prstGeom prst="rect">
            <a:avLst/>
          </a:prstGeom>
          <a:solidFill>
            <a:schemeClr val="bg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0" y="-422032"/>
            <a:ext cx="9144000" cy="267287"/>
          </a:xfrm>
          <a:prstGeom prst="rect">
            <a:avLst/>
          </a:prstGeom>
          <a:solidFill>
            <a:schemeClr val="bg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  <a:latin typeface="Arial"/>
              <a:cs typeface="Arial"/>
            </a:endParaRPr>
          </a:p>
        </p:txBody>
      </p:sp>
      <p:grpSp>
        <p:nvGrpSpPr>
          <p:cNvPr id="18" name="Group 30"/>
          <p:cNvGrpSpPr/>
          <p:nvPr/>
        </p:nvGrpSpPr>
        <p:grpSpPr>
          <a:xfrm>
            <a:off x="1524002" y="150030"/>
            <a:ext cx="9143999" cy="1564459"/>
            <a:chOff x="13697" y="4733069"/>
            <a:chExt cx="12092873" cy="1688472"/>
          </a:xfrm>
        </p:grpSpPr>
        <p:cxnSp>
          <p:nvCxnSpPr>
            <p:cNvPr id="24" name="Straight Connector 23"/>
            <p:cNvCxnSpPr/>
            <p:nvPr/>
          </p:nvCxnSpPr>
          <p:spPr>
            <a:xfrm flipH="1" flipV="1">
              <a:off x="5263614" y="4733069"/>
              <a:ext cx="451945" cy="1651381"/>
            </a:xfrm>
            <a:prstGeom prst="line">
              <a:avLst/>
            </a:prstGeom>
            <a:ln w="63500">
              <a:solidFill>
                <a:schemeClr val="accent1">
                  <a:lumMod val="20000"/>
                  <a:lumOff val="80000"/>
                  <a:alpha val="7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758952" y="6384450"/>
              <a:ext cx="6347618" cy="37091"/>
            </a:xfrm>
            <a:prstGeom prst="line">
              <a:avLst/>
            </a:prstGeom>
            <a:ln w="63500">
              <a:solidFill>
                <a:schemeClr val="accent1">
                  <a:lumMod val="20000"/>
                  <a:lumOff val="80000"/>
                  <a:alpha val="7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3697" y="4836672"/>
              <a:ext cx="5249917" cy="0"/>
            </a:xfrm>
            <a:prstGeom prst="line">
              <a:avLst/>
            </a:prstGeom>
            <a:ln w="63500">
              <a:solidFill>
                <a:schemeClr val="accent1">
                  <a:lumMod val="20000"/>
                  <a:lumOff val="80000"/>
                  <a:alpha val="7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2" name="Diagram 31"/>
          <p:cNvGraphicFramePr/>
          <p:nvPr/>
        </p:nvGraphicFramePr>
        <p:xfrm>
          <a:off x="2595538" y="404664"/>
          <a:ext cx="7715304" cy="2071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5" name="Picture 2" descr="ID# 4738 - Global Network - PowerPoint Animation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99082" y="4011982"/>
            <a:ext cx="2111365" cy="17145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3" name="Diagram 32"/>
          <p:cNvGraphicFramePr/>
          <p:nvPr/>
        </p:nvGraphicFramePr>
        <p:xfrm>
          <a:off x="1919536" y="2702342"/>
          <a:ext cx="8436770" cy="4327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342220445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repeatCount="indefinite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6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6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8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8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15"/>
          <p:cNvSpPr>
            <a:spLocks noChangeArrowheads="1"/>
          </p:cNvSpPr>
          <p:nvPr/>
        </p:nvSpPr>
        <p:spPr bwMode="gray">
          <a:xfrm>
            <a:off x="4133528" y="1600200"/>
            <a:ext cx="4038600" cy="3962400"/>
          </a:xfrm>
          <a:prstGeom prst="ellipse">
            <a:avLst/>
          </a:prstGeom>
          <a:gradFill rotWithShape="1">
            <a:gsLst>
              <a:gs pos="0">
                <a:srgbClr val="CCECFF"/>
              </a:gs>
              <a:gs pos="100000">
                <a:srgbClr val="CCECFF">
                  <a:gamma/>
                  <a:tint val="0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5079678" y="2559089"/>
            <a:ext cx="2057400" cy="2133600"/>
            <a:chOff x="2016" y="1920"/>
            <a:chExt cx="1680" cy="1680"/>
          </a:xfrm>
        </p:grpSpPr>
        <p:sp>
          <p:nvSpPr>
            <p:cNvPr id="7" name="Oval 4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00CC99"/>
                </a:gs>
                <a:gs pos="100000">
                  <a:srgbClr val="00CC99">
                    <a:gamma/>
                    <a:shade val="45490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gray">
            <a:xfrm>
              <a:off x="2108" y="1982"/>
              <a:ext cx="1539" cy="1417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00CC99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ctr"/>
              <a:endParaRPr lang="en-US" sz="1400" b="1" dirty="0">
                <a:solidFill>
                  <a:srgbClr val="000000"/>
                </a:solidFill>
                <a:latin typeface="Arial Black" pitchFamily="34" charset="0"/>
                <a:cs typeface="Arial"/>
              </a:endParaRPr>
            </a:p>
            <a:p>
              <a:pPr algn="ctr"/>
              <a:r>
                <a:rPr lang="en-GB" sz="2000" dirty="0" err="1">
                  <a:solidFill>
                    <a:srgbClr val="000000"/>
                  </a:solidFill>
                  <a:latin typeface="Arial Black" pitchFamily="34" charset="0"/>
                  <a:cs typeface="Arial"/>
                </a:rPr>
                <a:t>Sistem</a:t>
              </a:r>
              <a:r>
                <a:rPr lang="en-GB" sz="2000" dirty="0">
                  <a:solidFill>
                    <a:srgbClr val="000000"/>
                  </a:solidFill>
                  <a:latin typeface="Arial Black" pitchFamily="34" charset="0"/>
                  <a:cs typeface="Arial"/>
                </a:rPr>
                <a:t> </a:t>
              </a:r>
              <a:r>
                <a:rPr lang="en-GB" sz="2000" dirty="0" err="1">
                  <a:solidFill>
                    <a:srgbClr val="000000"/>
                  </a:solidFill>
                  <a:latin typeface="Arial Black" pitchFamily="34" charset="0"/>
                  <a:cs typeface="Arial"/>
                </a:rPr>
                <a:t>Ekonomi</a:t>
              </a:r>
              <a:endParaRPr lang="en-US" sz="2000" b="1" dirty="0">
                <a:solidFill>
                  <a:srgbClr val="000000"/>
                </a:solidFill>
                <a:latin typeface="Arial Black" pitchFamily="34" charset="0"/>
                <a:cs typeface="Arial"/>
              </a:endParaRPr>
            </a:p>
          </p:txBody>
        </p:sp>
      </p:grpSp>
      <p:grpSp>
        <p:nvGrpSpPr>
          <p:cNvPr id="9" name="Group 127"/>
          <p:cNvGrpSpPr>
            <a:grpSpLocks/>
          </p:cNvGrpSpPr>
          <p:nvPr/>
        </p:nvGrpSpPr>
        <p:grpSpPr bwMode="auto">
          <a:xfrm>
            <a:off x="5733728" y="1618060"/>
            <a:ext cx="685800" cy="658813"/>
            <a:chOff x="2640" y="1088"/>
            <a:chExt cx="432" cy="415"/>
          </a:xfrm>
        </p:grpSpPr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2640" y="1088"/>
              <a:ext cx="432" cy="415"/>
              <a:chOff x="2016" y="1920"/>
              <a:chExt cx="1680" cy="1680"/>
            </a:xfrm>
          </p:grpSpPr>
          <p:sp>
            <p:nvSpPr>
              <p:cNvPr id="12" name="Oval 9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2353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CC00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1" name="Text Box 11"/>
            <p:cNvSpPr txBox="1">
              <a:spLocks noChangeArrowheads="1"/>
            </p:cNvSpPr>
            <p:nvPr/>
          </p:nvSpPr>
          <p:spPr bwMode="gray">
            <a:xfrm>
              <a:off x="2734" y="1152"/>
              <a:ext cx="255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d-ID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  <a:cs typeface="Arial"/>
                </a:rPr>
                <a:t>1</a:t>
              </a:r>
              <a:endPara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Arial"/>
              </a:endParaRPr>
            </a:p>
          </p:txBody>
        </p:sp>
      </p:grpSp>
      <p:sp>
        <p:nvSpPr>
          <p:cNvPr id="14" name="Oval 65"/>
          <p:cNvSpPr>
            <a:spLocks noChangeArrowheads="1"/>
          </p:cNvSpPr>
          <p:nvPr/>
        </p:nvSpPr>
        <p:spPr bwMode="gray">
          <a:xfrm rot="18227093">
            <a:off x="4915564" y="3483471"/>
            <a:ext cx="130175" cy="138113"/>
          </a:xfrm>
          <a:prstGeom prst="ellipse">
            <a:avLst/>
          </a:prstGeom>
          <a:gradFill rotWithShape="1">
            <a:gsLst>
              <a:gs pos="0">
                <a:srgbClr val="33CCCC"/>
              </a:gs>
              <a:gs pos="100000">
                <a:srgbClr val="33CCCC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15" name="Group 122"/>
          <p:cNvGrpSpPr>
            <a:grpSpLocks/>
          </p:cNvGrpSpPr>
          <p:nvPr/>
        </p:nvGrpSpPr>
        <p:grpSpPr bwMode="auto">
          <a:xfrm>
            <a:off x="4162911" y="3252267"/>
            <a:ext cx="685800" cy="685800"/>
            <a:chOff x="1824" y="3357"/>
            <a:chExt cx="432" cy="432"/>
          </a:xfrm>
        </p:grpSpPr>
        <p:grpSp>
          <p:nvGrpSpPr>
            <p:cNvPr id="16" name="Group 70"/>
            <p:cNvGrpSpPr>
              <a:grpSpLocks/>
            </p:cNvGrpSpPr>
            <p:nvPr/>
          </p:nvGrpSpPr>
          <p:grpSpPr bwMode="auto">
            <a:xfrm>
              <a:off x="1824" y="3357"/>
              <a:ext cx="432" cy="432"/>
              <a:chOff x="2016" y="1920"/>
              <a:chExt cx="1680" cy="1680"/>
            </a:xfrm>
          </p:grpSpPr>
          <p:sp>
            <p:nvSpPr>
              <p:cNvPr id="18" name="Oval 71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33CCCC">
                      <a:gamma/>
                      <a:shade val="24314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9" name="Freeform 72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33CCCC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7" name="Text Box 73"/>
            <p:cNvSpPr txBox="1">
              <a:spLocks noChangeArrowheads="1"/>
            </p:cNvSpPr>
            <p:nvPr/>
          </p:nvSpPr>
          <p:spPr bwMode="gray">
            <a:xfrm>
              <a:off x="1911" y="3438"/>
              <a:ext cx="255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d-ID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  <a:cs typeface="Arial"/>
                </a:rPr>
                <a:t>3</a:t>
              </a:r>
              <a:endPara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Arial"/>
              </a:endParaRPr>
            </a:p>
          </p:txBody>
        </p:sp>
      </p:grpSp>
      <p:grpSp>
        <p:nvGrpSpPr>
          <p:cNvPr id="20" name="Group 126"/>
          <p:cNvGrpSpPr>
            <a:grpSpLocks/>
          </p:cNvGrpSpPr>
          <p:nvPr/>
        </p:nvGrpSpPr>
        <p:grpSpPr bwMode="auto">
          <a:xfrm>
            <a:off x="7441068" y="3226590"/>
            <a:ext cx="681037" cy="693738"/>
            <a:chOff x="3938" y="1968"/>
            <a:chExt cx="430" cy="437"/>
          </a:xfrm>
        </p:grpSpPr>
        <p:grpSp>
          <p:nvGrpSpPr>
            <p:cNvPr id="21" name="Group 75"/>
            <p:cNvGrpSpPr>
              <a:grpSpLocks/>
            </p:cNvGrpSpPr>
            <p:nvPr/>
          </p:nvGrpSpPr>
          <p:grpSpPr bwMode="auto">
            <a:xfrm>
              <a:off x="3938" y="1968"/>
              <a:ext cx="430" cy="437"/>
              <a:chOff x="2016" y="1920"/>
              <a:chExt cx="1680" cy="1680"/>
            </a:xfrm>
          </p:grpSpPr>
          <p:sp>
            <p:nvSpPr>
              <p:cNvPr id="23" name="Oval 7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4996E3"/>
                  </a:gs>
                  <a:gs pos="100000">
                    <a:srgbClr val="4996E3">
                      <a:gamma/>
                      <a:shade val="45490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4" name="Freeform 77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66A7E8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22" name="Text Box 78"/>
            <p:cNvSpPr txBox="1">
              <a:spLocks noChangeArrowheads="1"/>
            </p:cNvSpPr>
            <p:nvPr/>
          </p:nvSpPr>
          <p:spPr bwMode="gray">
            <a:xfrm>
              <a:off x="4020" y="2028"/>
              <a:ext cx="255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  <a:cs typeface="Arial"/>
                </a:rPr>
                <a:t>2</a:t>
              </a:r>
            </a:p>
          </p:txBody>
        </p:sp>
      </p:grpSp>
      <p:grpSp>
        <p:nvGrpSpPr>
          <p:cNvPr id="25" name="Group 125"/>
          <p:cNvGrpSpPr>
            <a:grpSpLocks/>
          </p:cNvGrpSpPr>
          <p:nvPr/>
        </p:nvGrpSpPr>
        <p:grpSpPr bwMode="auto">
          <a:xfrm>
            <a:off x="5807968" y="4894932"/>
            <a:ext cx="654050" cy="622300"/>
            <a:chOff x="3552" y="3339"/>
            <a:chExt cx="412" cy="392"/>
          </a:xfrm>
        </p:grpSpPr>
        <p:grpSp>
          <p:nvGrpSpPr>
            <p:cNvPr id="26" name="Group 80"/>
            <p:cNvGrpSpPr>
              <a:grpSpLocks/>
            </p:cNvGrpSpPr>
            <p:nvPr/>
          </p:nvGrpSpPr>
          <p:grpSpPr bwMode="auto">
            <a:xfrm>
              <a:off x="3552" y="3339"/>
              <a:ext cx="412" cy="392"/>
              <a:chOff x="2016" y="1920"/>
              <a:chExt cx="1680" cy="1680"/>
            </a:xfrm>
          </p:grpSpPr>
          <p:sp>
            <p:nvSpPr>
              <p:cNvPr id="28" name="Oval 81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9966FF"/>
                  </a:gs>
                  <a:gs pos="100000">
                    <a:srgbClr val="9966FF">
                      <a:gamma/>
                      <a:shade val="45490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9" name="Freeform 82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9966FF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27" name="Text Box 83"/>
            <p:cNvSpPr txBox="1">
              <a:spLocks noChangeArrowheads="1"/>
            </p:cNvSpPr>
            <p:nvPr/>
          </p:nvSpPr>
          <p:spPr bwMode="gray">
            <a:xfrm>
              <a:off x="3641" y="3360"/>
              <a:ext cx="255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  <a:cs typeface="Arial"/>
                </a:rPr>
                <a:t>3</a:t>
              </a:r>
            </a:p>
          </p:txBody>
        </p:sp>
      </p:grpSp>
      <p:sp>
        <p:nvSpPr>
          <p:cNvPr id="30" name="Oval 96"/>
          <p:cNvSpPr>
            <a:spLocks noChangeArrowheads="1"/>
          </p:cNvSpPr>
          <p:nvPr/>
        </p:nvSpPr>
        <p:spPr bwMode="gray">
          <a:xfrm rot="18227093">
            <a:off x="6052495" y="4707607"/>
            <a:ext cx="130175" cy="138113"/>
          </a:xfrm>
          <a:prstGeom prst="ellipse">
            <a:avLst/>
          </a:prstGeom>
          <a:gradFill rotWithShape="1">
            <a:gsLst>
              <a:gs pos="0">
                <a:srgbClr val="9966FF"/>
              </a:gs>
              <a:gs pos="100000">
                <a:srgbClr val="9966FF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1" name="Oval 103"/>
          <p:cNvSpPr>
            <a:spLocks noChangeArrowheads="1"/>
          </p:cNvSpPr>
          <p:nvPr/>
        </p:nvSpPr>
        <p:spPr bwMode="gray">
          <a:xfrm rot="18227093">
            <a:off x="6043292" y="2303463"/>
            <a:ext cx="130175" cy="138113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FFCC00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2" name="Oval 105"/>
          <p:cNvSpPr>
            <a:spLocks noChangeArrowheads="1"/>
          </p:cNvSpPr>
          <p:nvPr/>
        </p:nvSpPr>
        <p:spPr bwMode="gray">
          <a:xfrm rot="18227093">
            <a:off x="7233468" y="3524450"/>
            <a:ext cx="130175" cy="138113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rgbClr val="0099FF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3" name="Text Box 117"/>
          <p:cNvSpPr txBox="1">
            <a:spLocks noChangeArrowheads="1"/>
          </p:cNvSpPr>
          <p:nvPr/>
        </p:nvSpPr>
        <p:spPr bwMode="auto">
          <a:xfrm>
            <a:off x="4256854" y="561454"/>
            <a:ext cx="3639346" cy="369332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kern="0" dirty="0" err="1">
                <a:solidFill>
                  <a:srgbClr val="FFFFFF"/>
                </a:solidFill>
                <a:latin typeface="Arial"/>
                <a:cs typeface="Arial"/>
              </a:rPr>
              <a:t>Sistem</a:t>
            </a:r>
            <a:r>
              <a:rPr lang="en-GB" kern="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kern="0" dirty="0" err="1">
                <a:solidFill>
                  <a:srgbClr val="FFFFFF"/>
                </a:solidFill>
                <a:latin typeface="Arial"/>
                <a:cs typeface="Arial"/>
              </a:rPr>
              <a:t>Ekonomi</a:t>
            </a:r>
            <a:r>
              <a:rPr lang="en-GB" kern="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kern="0" dirty="0" err="1">
                <a:solidFill>
                  <a:srgbClr val="FFFFFF"/>
                </a:solidFill>
                <a:latin typeface="Arial"/>
                <a:cs typeface="Arial"/>
              </a:rPr>
              <a:t>Tradisional</a:t>
            </a:r>
            <a:endParaRPr lang="en-US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4" name="Text Box 118"/>
          <p:cNvSpPr txBox="1">
            <a:spLocks noChangeArrowheads="1"/>
          </p:cNvSpPr>
          <p:nvPr/>
        </p:nvSpPr>
        <p:spPr bwMode="auto">
          <a:xfrm>
            <a:off x="8328248" y="3011672"/>
            <a:ext cx="1944216" cy="646331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dirty="0" err="1">
                <a:solidFill>
                  <a:prstClr val="white"/>
                </a:solidFill>
                <a:latin typeface="Arial"/>
                <a:cs typeface="Arial"/>
              </a:rPr>
              <a:t>Sistem</a:t>
            </a:r>
            <a:r>
              <a:rPr lang="en-GB" dirty="0">
                <a:solidFill>
                  <a:prstClr val="white"/>
                </a:solidFill>
                <a:latin typeface="Arial"/>
                <a:cs typeface="Arial"/>
              </a:rPr>
              <a:t> </a:t>
            </a:r>
            <a:r>
              <a:rPr lang="en-GB" dirty="0" err="1">
                <a:solidFill>
                  <a:prstClr val="white"/>
                </a:solidFill>
                <a:latin typeface="Arial"/>
                <a:cs typeface="Arial"/>
              </a:rPr>
              <a:t>Ekonomi</a:t>
            </a:r>
            <a:r>
              <a:rPr lang="en-GB" dirty="0">
                <a:solidFill>
                  <a:prstClr val="white"/>
                </a:solidFill>
                <a:latin typeface="Arial"/>
                <a:cs typeface="Arial"/>
              </a:rPr>
              <a:t> liberal</a:t>
            </a:r>
          </a:p>
        </p:txBody>
      </p:sp>
      <p:sp>
        <p:nvSpPr>
          <p:cNvPr id="35" name="Text Box 119"/>
          <p:cNvSpPr txBox="1">
            <a:spLocks noChangeArrowheads="1"/>
          </p:cNvSpPr>
          <p:nvPr/>
        </p:nvSpPr>
        <p:spPr bwMode="auto">
          <a:xfrm>
            <a:off x="3935760" y="5664150"/>
            <a:ext cx="4459272" cy="338554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err="1">
                <a:solidFill>
                  <a:srgbClr val="FFFFFF"/>
                </a:solidFill>
                <a:latin typeface="Arial"/>
                <a:cs typeface="Arial"/>
              </a:rPr>
              <a:t>Sistem</a:t>
            </a:r>
            <a:r>
              <a:rPr lang="en-GB"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1600" dirty="0" err="1">
                <a:solidFill>
                  <a:srgbClr val="FFFFFF"/>
                </a:solidFill>
                <a:latin typeface="Arial"/>
                <a:cs typeface="Arial"/>
              </a:rPr>
              <a:t>ekonomi</a:t>
            </a:r>
            <a:r>
              <a:rPr lang="en-GB"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1600" dirty="0" err="1">
                <a:solidFill>
                  <a:srgbClr val="FFFFFF"/>
                </a:solidFill>
                <a:latin typeface="Arial"/>
                <a:cs typeface="Arial"/>
              </a:rPr>
              <a:t>sosialis</a:t>
            </a:r>
            <a:r>
              <a:rPr lang="en-GB" sz="1600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lang="en-GB" sz="1600" dirty="0" err="1">
                <a:solidFill>
                  <a:srgbClr val="FFFFFF"/>
                </a:solidFill>
                <a:latin typeface="Arial"/>
                <a:cs typeface="Arial"/>
              </a:rPr>
              <a:t>komando</a:t>
            </a:r>
            <a:r>
              <a:rPr lang="en-GB"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36" name="Text Box 120"/>
          <p:cNvSpPr txBox="1">
            <a:spLocks noChangeArrowheads="1"/>
          </p:cNvSpPr>
          <p:nvPr/>
        </p:nvSpPr>
        <p:spPr bwMode="auto">
          <a:xfrm>
            <a:off x="1775520" y="2708921"/>
            <a:ext cx="2160240" cy="830997"/>
          </a:xfrm>
          <a:prstGeom prst="rect">
            <a:avLst/>
          </a:prstGeom>
          <a:solidFill>
            <a:schemeClr val="bg2">
              <a:lumMod val="1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err="1">
                <a:solidFill>
                  <a:srgbClr val="FFFFFF"/>
                </a:solidFill>
                <a:latin typeface="Arial"/>
                <a:cs typeface="Arial"/>
                <a:hlinkClick r:id="rId2" action="ppaction://hlinkpres?slideindex=1&amp;slidetitle="/>
              </a:rPr>
              <a:t>Sistem</a:t>
            </a:r>
            <a:r>
              <a:rPr lang="en-GB" sz="1600" dirty="0">
                <a:solidFill>
                  <a:srgbClr val="FFFFFF"/>
                </a:solidFill>
                <a:latin typeface="Arial"/>
                <a:cs typeface="Arial"/>
                <a:hlinkClick r:id="rId2" action="ppaction://hlinkpres?slideindex=1&amp;slidetitle="/>
              </a:rPr>
              <a:t> </a:t>
            </a:r>
            <a:r>
              <a:rPr lang="en-GB" sz="1600" dirty="0" err="1">
                <a:solidFill>
                  <a:srgbClr val="FFFFFF"/>
                </a:solidFill>
                <a:latin typeface="Arial"/>
                <a:cs typeface="Arial"/>
                <a:hlinkClick r:id="rId2" action="ppaction://hlinkpres?slideindex=1&amp;slidetitle="/>
              </a:rPr>
              <a:t>demokrasi</a:t>
            </a:r>
            <a:r>
              <a:rPr lang="en-GB" sz="1600" dirty="0">
                <a:solidFill>
                  <a:srgbClr val="FFFFFF"/>
                </a:solidFill>
                <a:latin typeface="Arial"/>
                <a:cs typeface="Arial"/>
                <a:hlinkClick r:id="rId2" action="ppaction://hlinkpres?slideindex=1&amp;slidetitle="/>
              </a:rPr>
              <a:t> </a:t>
            </a:r>
            <a:r>
              <a:rPr lang="en-GB" sz="1600" dirty="0" err="1">
                <a:solidFill>
                  <a:srgbClr val="FFFFFF"/>
                </a:solidFill>
                <a:latin typeface="Arial"/>
                <a:cs typeface="Arial"/>
                <a:hlinkClick r:id="rId2" action="ppaction://hlinkpres?slideindex=1&amp;slidetitle="/>
              </a:rPr>
              <a:t>ekonomi</a:t>
            </a:r>
            <a:r>
              <a:rPr lang="en-GB" sz="1600" dirty="0">
                <a:solidFill>
                  <a:srgbClr val="FFFFFF"/>
                </a:solidFill>
                <a:latin typeface="Arial"/>
                <a:cs typeface="Arial"/>
                <a:hlinkClick r:id="rId2" action="ppaction://hlinkpres?slideindex=1&amp;slidetitle="/>
              </a:rPr>
              <a:t>/</a:t>
            </a:r>
            <a:r>
              <a:rPr lang="en-GB" sz="1600" dirty="0" err="1">
                <a:solidFill>
                  <a:srgbClr val="FFFFFF"/>
                </a:solidFill>
                <a:latin typeface="Arial"/>
                <a:cs typeface="Arial"/>
                <a:hlinkClick r:id="rId2" action="ppaction://hlinkpres?slideindex=1&amp;slidetitle="/>
              </a:rPr>
              <a:t>ekonomi</a:t>
            </a:r>
            <a:r>
              <a:rPr lang="en-GB" sz="1600" dirty="0">
                <a:solidFill>
                  <a:srgbClr val="FFFFFF"/>
                </a:solidFill>
                <a:latin typeface="Arial"/>
                <a:cs typeface="Arial"/>
                <a:hlinkClick r:id="rId2" action="ppaction://hlinkpres?slideindex=1&amp;slidetitle="/>
              </a:rPr>
              <a:t> </a:t>
            </a:r>
            <a:r>
              <a:rPr lang="en-GB" sz="1600" dirty="0" err="1">
                <a:solidFill>
                  <a:srgbClr val="FFFFFF"/>
                </a:solidFill>
                <a:latin typeface="Arial"/>
                <a:cs typeface="Arial"/>
                <a:hlinkClick r:id="rId2" action="ppaction://hlinkpres?slideindex=1&amp;slidetitle="/>
              </a:rPr>
              <a:t>Pancasila</a:t>
            </a:r>
            <a:endParaRPr lang="en-GB" sz="1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37" name="Picture 2" descr="C:\Users\RAHMAT\Downloads\tema ppt abi\global_teamwork_holding_hands_sm_wm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754" y="64640"/>
            <a:ext cx="1765918" cy="14921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5" descr="PE01561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68208" y="-20142"/>
            <a:ext cx="2819400" cy="21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95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shred pattern="rectangle" dir="ou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S_EdCntryRpt_TP01018371">
  <a:themeElements>
    <a:clrScheme name="MS_EdCntryRpt_TP01018371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MS_EdCntryRpt_TP01018371">
      <a:majorFont>
        <a:latin typeface="Century Schoolbook"/>
        <a:ea typeface="宋体"/>
        <a:cs typeface=""/>
      </a:majorFont>
      <a:minorFont>
        <a:latin typeface="Century Schoolbook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MS_EdCntryRpt_TP01018371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EdCntryRpt_TP01018371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EdCntryRpt_TP01018371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EdCntryRpt_TP01018371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EdCntryRpt_TP01018371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EdCntryRpt_TP01018371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EdCntryRpt_TP01018371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EdCntryRpt_TP01018371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367</Words>
  <Application>Microsoft Office PowerPoint</Application>
  <PresentationFormat>Widescreen</PresentationFormat>
  <Paragraphs>83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10</vt:i4>
      </vt:variant>
    </vt:vector>
  </HeadingPairs>
  <TitlesOfParts>
    <vt:vector size="29" baseType="lpstr">
      <vt:lpstr>Agency FB</vt:lpstr>
      <vt:lpstr>Arial</vt:lpstr>
      <vt:lpstr>Arial Black</vt:lpstr>
      <vt:lpstr>Calibri</vt:lpstr>
      <vt:lpstr>Calibri Light</vt:lpstr>
      <vt:lpstr>Calisto MT</vt:lpstr>
      <vt:lpstr>Century Schoolbook</vt:lpstr>
      <vt:lpstr>Matura MT Script Capitals</vt:lpstr>
      <vt:lpstr>Monotype Corsiva</vt:lpstr>
      <vt:lpstr>Narkisim</vt:lpstr>
      <vt:lpstr>Narkism</vt:lpstr>
      <vt:lpstr>Verdana</vt:lpstr>
      <vt:lpstr>Office Theme</vt:lpstr>
      <vt:lpstr>2_Office Theme</vt:lpstr>
      <vt:lpstr>MS_EdCntryRpt_TP01018371</vt:lpstr>
      <vt:lpstr>3_Diseño predeterminado</vt:lpstr>
      <vt:lpstr>1_Default Design</vt:lpstr>
      <vt:lpstr>5_Diseño predeterminado</vt:lpstr>
      <vt:lpstr>1_Office Theme</vt:lpstr>
      <vt:lpstr>PowerPoint Presentation</vt:lpstr>
      <vt:lpstr>PowerPoint Presentation</vt:lpstr>
      <vt:lpstr>PowerPoint Presentation</vt:lpstr>
      <vt:lpstr>PowerPoint Presentation</vt:lpstr>
      <vt:lpstr>KELANGKAAN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1</cp:revision>
  <dcterms:created xsi:type="dcterms:W3CDTF">2020-09-28T23:41:25Z</dcterms:created>
  <dcterms:modified xsi:type="dcterms:W3CDTF">2020-09-28T23:43:43Z</dcterms:modified>
</cp:coreProperties>
</file>