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04/12/2016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04/12/2016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04/12/2016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04/12/2016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04/12/2016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04/12/2016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D574C-1682-4B2E-979E-441E9DEF2FF7}" type="datetimeFigureOut">
              <a:rPr lang="id-ID" smtClean="0"/>
              <a:pPr/>
              <a:t>04/12/2016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Berita%20Islami%20Masakini%20-%20Rahasia%20Kecerdasan%20Anak%20Yahudi.mp4" TargetMode="External"/><Relationship Id="rId2" Type="http://schemas.openxmlformats.org/officeDocument/2006/relationships/hyperlink" Target="Gayatri%20Wailissa,%20Gadis%2016%20Th%20Mahir%2013%20Bahasa%20Asing%20Di%20Kick%20Andy.mp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WALPAPER\30 Beautiful 3D Animated Animals HD Wallpapers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14546" y="3143248"/>
            <a:ext cx="5572164" cy="1214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Comic Sans MS" pitchFamily="66" charset="0"/>
              </a:rPr>
              <a:t>ABK CERDAS-BERBAKAT</a:t>
            </a:r>
            <a:endParaRPr lang="id-ID" sz="3200" dirty="0">
              <a:latin typeface="Comic Sans MS" pitchFamily="66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643306" y="6000768"/>
            <a:ext cx="5286412" cy="64294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solidFill>
                  <a:schemeClr val="tx1"/>
                </a:solidFill>
                <a:latin typeface="Comic Sans MS" pitchFamily="66" charset="0"/>
              </a:rPr>
              <a:t>OLEH: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Adi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Apriadi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Adiansha</a:t>
            </a:r>
            <a:endParaRPr lang="id-ID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>
                <a:hlinkClick r:id="rId2" action="ppaction://hlinkfile"/>
              </a:rPr>
              <a:t>Gayatri Wailissa, Gadis 16 Th Mahir 13 Bahasa Asing Di Kick Andy.mp4</a:t>
            </a:r>
            <a:endParaRPr lang="id-ID" dirty="0" smtClean="0"/>
          </a:p>
          <a:p>
            <a:pPr>
              <a:buNone/>
            </a:pPr>
            <a:r>
              <a:rPr lang="id-ID" dirty="0" smtClean="0">
                <a:hlinkClick r:id="rId3" action="ppaction://hlinkfile"/>
              </a:rPr>
              <a:t>Berita Islami Masakini - Rahasia Kecerdasan Anak Yahudi.mp4</a:t>
            </a:r>
            <a:endParaRPr lang="id-ID" dirty="0"/>
          </a:p>
        </p:txBody>
      </p:sp>
      <p:sp>
        <p:nvSpPr>
          <p:cNvPr id="5" name="Horizontal Scroll 4"/>
          <p:cNvSpPr/>
          <p:nvPr/>
        </p:nvSpPr>
        <p:spPr>
          <a:xfrm>
            <a:off x="714348" y="214290"/>
            <a:ext cx="7358114" cy="1214446"/>
          </a:xfrm>
          <a:prstGeom prst="horizontalScrol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i="1" dirty="0" smtClean="0"/>
              <a:t>Ayo nonton...</a:t>
            </a:r>
            <a:endParaRPr lang="id-ID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Defenisi anak cerdas-berbakat</a:t>
            </a:r>
          </a:p>
          <a:p>
            <a:r>
              <a:rPr lang="id-ID" dirty="0" smtClean="0"/>
              <a:t>Bagaimana ciri/karakteristik anak cerdas-berbakat</a:t>
            </a:r>
          </a:p>
          <a:p>
            <a:r>
              <a:rPr lang="id-ID" dirty="0" smtClean="0"/>
              <a:t>Kebutuhan pendidikan anak cerdas-berbakat</a:t>
            </a:r>
          </a:p>
          <a:p>
            <a:r>
              <a:rPr lang="id-ID" dirty="0" smtClean="0"/>
              <a:t>Jenis-jenis layanan bagi anak cerdas-berbakat</a:t>
            </a:r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“ siapa aku” (mahasiswa menginterpretasikan dirinya/minimal 9 hal/jawaban yang tidak boleh diketahui oleh temannya)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97502"/>
          </a:xfrm>
        </p:spPr>
        <p:txBody>
          <a:bodyPr/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sz="4000" dirty="0" smtClean="0">
                <a:latin typeface="Comic Sans MS" pitchFamily="66" charset="0"/>
              </a:rPr>
              <a:t>Wassalam...</a:t>
            </a:r>
            <a:br>
              <a:rPr lang="id-ID" sz="4000" dirty="0" smtClean="0">
                <a:latin typeface="Comic Sans MS" pitchFamily="66" charset="0"/>
              </a:rPr>
            </a:br>
            <a:r>
              <a:rPr lang="id-ID" sz="4000" dirty="0" smtClean="0">
                <a:latin typeface="Comic Sans MS" pitchFamily="66" charset="0"/>
              </a:rPr>
              <a:t>Sekian dan terima kasih...</a:t>
            </a:r>
            <a:endParaRPr lang="id-ID" sz="4000" dirty="0">
              <a:latin typeface="Comic Sans MS" pitchFamily="66" charset="0"/>
            </a:endParaRPr>
          </a:p>
        </p:txBody>
      </p:sp>
      <p:pic>
        <p:nvPicPr>
          <p:cNvPr id="2050" name="Picture 2" descr="D:\WALPAPER\30 Beautiful 3D Animated Animals HD Wallpapers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2933675" cy="20859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64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  Wassalam... Sekian dan terima kasih...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Lenovo</cp:lastModifiedBy>
  <cp:revision>21</cp:revision>
  <dcterms:created xsi:type="dcterms:W3CDTF">2015-12-01T15:06:05Z</dcterms:created>
  <dcterms:modified xsi:type="dcterms:W3CDTF">2016-12-04T09:47:11Z</dcterms:modified>
</cp:coreProperties>
</file>