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sldIdLst>
    <p:sldId id="256" r:id="rId2"/>
    <p:sldId id="259" r:id="rId3"/>
    <p:sldId id="261" r:id="rId4"/>
    <p:sldId id="264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/>
    <p:restoredTop sz="95755"/>
  </p:normalViewPr>
  <p:slideViewPr>
    <p:cSldViewPr snapToGrid="0" snapToObjects="1">
      <p:cViewPr varScale="1">
        <p:scale>
          <a:sx n="62" d="100"/>
          <a:sy n="62" d="100"/>
        </p:scale>
        <p:origin x="224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70B33F89-1522-4149-BDD1-DD858B8C9BE3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75429A8-6657-214B-9A09-935F68CE2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448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3F89-1522-4149-BDD1-DD858B8C9BE3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29A8-6657-214B-9A09-935F68CE2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31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0B33F89-1522-4149-BDD1-DD858B8C9BE3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75429A8-6657-214B-9A09-935F68CE2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2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3F89-1522-4149-BDD1-DD858B8C9BE3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29A8-6657-214B-9A09-935F68CE2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29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0B33F89-1522-4149-BDD1-DD858B8C9BE3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75429A8-6657-214B-9A09-935F68CE2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4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0B33F89-1522-4149-BDD1-DD858B8C9BE3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75429A8-6657-214B-9A09-935F68CE2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6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0B33F89-1522-4149-BDD1-DD858B8C9BE3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75429A8-6657-214B-9A09-935F68CE2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0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3F89-1522-4149-BDD1-DD858B8C9BE3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29A8-6657-214B-9A09-935F68CE2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32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0B33F89-1522-4149-BDD1-DD858B8C9BE3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75429A8-6657-214B-9A09-935F68CE2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9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3F89-1522-4149-BDD1-DD858B8C9BE3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29A8-6657-214B-9A09-935F68CE2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4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0B33F89-1522-4149-BDD1-DD858B8C9BE3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875429A8-6657-214B-9A09-935F68CE2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66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33F89-1522-4149-BDD1-DD858B8C9BE3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429A8-6657-214B-9A09-935F68CE2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8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B010C-6065-6647-BBE8-5FF8FE0C60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ANALSIIS MATERI HAK DAN KEWAJIBAN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EC11C-1596-324D-A82E-35BB03C3D9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HANA SAKURA PUTU ARGA, M.PD</a:t>
            </a:r>
          </a:p>
        </p:txBody>
      </p:sp>
    </p:spTree>
    <p:extLst>
      <p:ext uri="{BB962C8B-B14F-4D97-AF65-F5344CB8AC3E}">
        <p14:creationId xmlns:p14="http://schemas.microsoft.com/office/powerpoint/2010/main" val="1479065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8B755-5302-354C-9AB9-5723D24CC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PKN SD Kelas Tinggi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E2639-041C-D342-AB16-D904A17D7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ID" dirty="0" err="1"/>
              <a:t>Pembelajaran</a:t>
            </a:r>
            <a:r>
              <a:rPr lang="en-ID" dirty="0"/>
              <a:t> </a:t>
            </a:r>
            <a:r>
              <a:rPr lang="en-ID" dirty="0" err="1"/>
              <a:t>PKn</a:t>
            </a:r>
            <a:r>
              <a:rPr lang="en-ID" dirty="0"/>
              <a:t> </a:t>
            </a:r>
            <a:r>
              <a:rPr lang="en-ID" dirty="0" err="1"/>
              <a:t>selayaknya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membekali</a:t>
            </a:r>
            <a:r>
              <a:rPr lang="en-ID" dirty="0"/>
              <a:t> </a:t>
            </a:r>
            <a:r>
              <a:rPr lang="en-ID" dirty="0" err="1"/>
              <a:t>siswa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pengetahuan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keterampilan</a:t>
            </a:r>
            <a:r>
              <a:rPr lang="en-ID" dirty="0"/>
              <a:t> </a:t>
            </a:r>
            <a:r>
              <a:rPr lang="en-ID" dirty="0" err="1"/>
              <a:t>intelektual</a:t>
            </a:r>
            <a:r>
              <a:rPr lang="en-ID" dirty="0"/>
              <a:t> yang </a:t>
            </a:r>
            <a:r>
              <a:rPr lang="en-ID" dirty="0" err="1"/>
              <a:t>memadai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pengalaman</a:t>
            </a:r>
            <a:r>
              <a:rPr lang="en-ID" dirty="0"/>
              <a:t> </a:t>
            </a:r>
            <a:r>
              <a:rPr lang="en-ID" dirty="0" err="1"/>
              <a:t>praktis</a:t>
            </a:r>
            <a:r>
              <a:rPr lang="en-ID" dirty="0"/>
              <a:t> agar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kompetensi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efektvitas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berpartisipasi</a:t>
            </a:r>
            <a:r>
              <a:rPr lang="en-ID" dirty="0"/>
              <a:t>. Oleh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,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dua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yang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mendapat</a:t>
            </a:r>
            <a:r>
              <a:rPr lang="en-ID" dirty="0"/>
              <a:t> </a:t>
            </a:r>
            <a:r>
              <a:rPr lang="en-ID" dirty="0" err="1"/>
              <a:t>perhatian</a:t>
            </a:r>
            <a:r>
              <a:rPr lang="en-ID" dirty="0"/>
              <a:t> guru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calon</a:t>
            </a:r>
            <a:r>
              <a:rPr lang="en-ID" dirty="0"/>
              <a:t> guru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mempersiapkan</a:t>
            </a:r>
            <a:r>
              <a:rPr lang="en-ID" dirty="0"/>
              <a:t> </a:t>
            </a:r>
            <a:r>
              <a:rPr lang="en-ID" dirty="0" err="1"/>
              <a:t>pembelajaran</a:t>
            </a:r>
            <a:r>
              <a:rPr lang="en-ID" dirty="0"/>
              <a:t> </a:t>
            </a:r>
            <a:r>
              <a:rPr lang="en-ID" dirty="0" err="1"/>
              <a:t>PKn</a:t>
            </a:r>
            <a:r>
              <a:rPr lang="en-ID" dirty="0"/>
              <a:t> di </a:t>
            </a:r>
            <a:r>
              <a:rPr lang="en-ID" dirty="0" err="1"/>
              <a:t>kelas</a:t>
            </a:r>
            <a:r>
              <a:rPr lang="en-ID" dirty="0"/>
              <a:t>, </a:t>
            </a:r>
            <a:r>
              <a:rPr lang="en-ID" dirty="0" err="1"/>
              <a:t>yakni</a:t>
            </a:r>
            <a:r>
              <a:rPr lang="en-ID" dirty="0"/>
              <a:t> </a:t>
            </a:r>
            <a:r>
              <a:rPr lang="en-ID" dirty="0" err="1"/>
              <a:t>bekal</a:t>
            </a:r>
            <a:r>
              <a:rPr lang="en-ID" dirty="0"/>
              <a:t> </a:t>
            </a:r>
            <a:r>
              <a:rPr lang="en-ID" dirty="0" err="1"/>
              <a:t>pengetahuan</a:t>
            </a:r>
            <a:r>
              <a:rPr lang="en-ID" dirty="0"/>
              <a:t> </a:t>
            </a:r>
            <a:r>
              <a:rPr lang="en-ID" dirty="0" err="1"/>
              <a:t>materi</a:t>
            </a:r>
            <a:r>
              <a:rPr lang="en-ID" dirty="0"/>
              <a:t> </a:t>
            </a:r>
            <a:r>
              <a:rPr lang="en-ID" dirty="0" err="1"/>
              <a:t>pembelajaran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pendekatan</a:t>
            </a:r>
            <a:r>
              <a:rPr lang="en-ID" dirty="0"/>
              <a:t> </a:t>
            </a:r>
            <a:r>
              <a:rPr lang="en-ID" dirty="0" err="1"/>
              <a:t>pembelajaran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96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560E9-4268-064F-A427-BD1944090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Kesadaran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DB05A-DAF9-F94C-88C5-72EB9694C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yang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sasaran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bagaimana</a:t>
            </a:r>
            <a:r>
              <a:rPr lang="en-ID" dirty="0"/>
              <a:t> </a:t>
            </a:r>
            <a:r>
              <a:rPr lang="en-ID" dirty="0" err="1"/>
              <a:t>mengungkap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membina</a:t>
            </a:r>
            <a:r>
              <a:rPr lang="en-ID" dirty="0"/>
              <a:t> </a:t>
            </a:r>
            <a:r>
              <a:rPr lang="en-ID" dirty="0" err="1"/>
              <a:t>kesadaran</a:t>
            </a:r>
            <a:r>
              <a:rPr lang="en-ID" dirty="0"/>
              <a:t> </a:t>
            </a:r>
            <a:r>
              <a:rPr lang="en-ID" dirty="0" err="1"/>
              <a:t>siswa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nilai-nilai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 yang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dirinya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orang lain. </a:t>
            </a:r>
            <a:r>
              <a:rPr lang="en-ID" dirty="0" err="1"/>
              <a:t>Tentu</a:t>
            </a:r>
            <a:r>
              <a:rPr lang="en-ID" dirty="0"/>
              <a:t> </a:t>
            </a:r>
            <a:r>
              <a:rPr lang="en-ID" dirty="0" err="1"/>
              <a:t>saja</a:t>
            </a:r>
            <a:r>
              <a:rPr lang="en-ID" dirty="0"/>
              <a:t> </a:t>
            </a:r>
            <a:r>
              <a:rPr lang="en-ID" dirty="0" err="1"/>
              <a:t>kesadaran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tumbuh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sesuatu</a:t>
            </a:r>
            <a:r>
              <a:rPr lang="en-ID" dirty="0"/>
              <a:t> yang </a:t>
            </a:r>
            <a:r>
              <a:rPr lang="en-ID" dirty="0" err="1"/>
              <a:t>menumbuhkan</a:t>
            </a:r>
            <a:r>
              <a:rPr lang="en-ID" dirty="0"/>
              <a:t> </a:t>
            </a:r>
            <a:r>
              <a:rPr lang="en-ID" dirty="0" err="1"/>
              <a:t>kesadarannya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nilai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seperangkat</a:t>
            </a:r>
            <a:r>
              <a:rPr lang="en-ID" dirty="0"/>
              <a:t> </a:t>
            </a:r>
            <a:r>
              <a:rPr lang="en-ID" dirty="0" err="1"/>
              <a:t>nilai-nilai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90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C5EC11C-1596-324D-A82E-35BB03C3D9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6" y="1227174"/>
            <a:ext cx="8673427" cy="661294"/>
          </a:xfrm>
        </p:spPr>
        <p:txBody>
          <a:bodyPr>
            <a:normAutofit/>
          </a:bodyPr>
          <a:lstStyle/>
          <a:p>
            <a:pPr algn="ctr"/>
            <a:endParaRPr lang="en-US" sz="32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07F9106-E441-6C4F-B82B-632828AE17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Model </a:t>
            </a:r>
            <a:r>
              <a:rPr lang="en-US" dirty="0" err="1"/>
              <a:t>Pembelajaran</a:t>
            </a:r>
            <a:r>
              <a:rPr lang="en-US" dirty="0"/>
              <a:t> PKN SD Kelas Tinggi</a:t>
            </a:r>
          </a:p>
        </p:txBody>
      </p:sp>
    </p:spTree>
    <p:extLst>
      <p:ext uri="{BB962C8B-B14F-4D97-AF65-F5344CB8AC3E}">
        <p14:creationId xmlns:p14="http://schemas.microsoft.com/office/powerpoint/2010/main" val="594357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6BF3A-6CDA-9F4A-9310-1364143EC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Inquiry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2B3A5-15C9-2944-B892-A5E28EA36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r>
              <a:rPr lang="en-ID" dirty="0" err="1"/>
              <a:t>Suatu</a:t>
            </a:r>
            <a:r>
              <a:rPr lang="en-ID" dirty="0"/>
              <a:t> model </a:t>
            </a:r>
            <a:r>
              <a:rPr lang="en-ID" dirty="0" err="1"/>
              <a:t>langkah-langkah</a:t>
            </a:r>
            <a:r>
              <a:rPr lang="en-ID" dirty="0"/>
              <a:t> </a:t>
            </a:r>
            <a:r>
              <a:rPr lang="en-ID" dirty="0" err="1"/>
              <a:t>pembelajaran</a:t>
            </a:r>
            <a:r>
              <a:rPr lang="en-ID" dirty="0"/>
              <a:t>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dikembangkan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guru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mengadakan</a:t>
            </a:r>
            <a:r>
              <a:rPr lang="en-ID" dirty="0"/>
              <a:t> </a:t>
            </a:r>
            <a:r>
              <a:rPr lang="en-ID" dirty="0" err="1"/>
              <a:t>inkuri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proses </a:t>
            </a:r>
            <a:r>
              <a:rPr lang="en-ID" dirty="0" err="1"/>
              <a:t>pembelajaran</a:t>
            </a:r>
            <a:r>
              <a:rPr lang="en-ID" dirty="0"/>
              <a:t> </a:t>
            </a:r>
            <a:r>
              <a:rPr lang="en-ID" dirty="0" err="1"/>
              <a:t>yakni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berikut</a:t>
            </a:r>
            <a:r>
              <a:rPr lang="en-ID" dirty="0"/>
              <a:t> :</a:t>
            </a:r>
          </a:p>
          <a:p>
            <a:r>
              <a:rPr lang="en-ID" dirty="0"/>
              <a:t>a. </a:t>
            </a:r>
            <a:r>
              <a:rPr lang="en-ID" dirty="0" err="1"/>
              <a:t>Merumuskan</a:t>
            </a:r>
            <a:r>
              <a:rPr lang="en-ID" dirty="0"/>
              <a:t> </a:t>
            </a:r>
            <a:r>
              <a:rPr lang="en-ID" dirty="0" err="1"/>
              <a:t>tujuan</a:t>
            </a:r>
            <a:endParaRPr lang="en-ID" dirty="0"/>
          </a:p>
          <a:p>
            <a:r>
              <a:rPr lang="en-ID" dirty="0"/>
              <a:t>b. </a:t>
            </a:r>
            <a:r>
              <a:rPr lang="en-ID" dirty="0" err="1"/>
              <a:t>Menyajikan</a:t>
            </a:r>
            <a:r>
              <a:rPr lang="en-ID" dirty="0"/>
              <a:t> kata-kata (</a:t>
            </a:r>
            <a:r>
              <a:rPr lang="en-ID" dirty="0" err="1"/>
              <a:t>istilah</a:t>
            </a:r>
            <a:r>
              <a:rPr lang="en-ID" dirty="0"/>
              <a:t>) yang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diketahui</a:t>
            </a:r>
            <a:endParaRPr lang="en-ID" dirty="0"/>
          </a:p>
          <a:p>
            <a:r>
              <a:rPr lang="en-ID" dirty="0"/>
              <a:t>c. </a:t>
            </a:r>
            <a:r>
              <a:rPr lang="en-ID" dirty="0" err="1"/>
              <a:t>Menyajikan</a:t>
            </a:r>
            <a:r>
              <a:rPr lang="en-ID" dirty="0"/>
              <a:t> ide-ide yang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dipelajari</a:t>
            </a:r>
            <a:endParaRPr lang="en-ID" dirty="0"/>
          </a:p>
          <a:p>
            <a:r>
              <a:rPr lang="en-ID" dirty="0"/>
              <a:t>d. </a:t>
            </a:r>
            <a:r>
              <a:rPr lang="en-ID" dirty="0" err="1"/>
              <a:t>Memecahkan</a:t>
            </a:r>
            <a:r>
              <a:rPr lang="en-ID" dirty="0"/>
              <a:t> </a:t>
            </a:r>
            <a:r>
              <a:rPr lang="en-ID" dirty="0" err="1"/>
              <a:t>masalah</a:t>
            </a:r>
            <a:endParaRPr lang="en-ID" dirty="0"/>
          </a:p>
          <a:p>
            <a:r>
              <a:rPr lang="en-ID" dirty="0"/>
              <a:t>e. </a:t>
            </a:r>
            <a:r>
              <a:rPr lang="en-ID" dirty="0" err="1"/>
              <a:t>Menerapkan</a:t>
            </a:r>
            <a:r>
              <a:rPr lang="en-ID" dirty="0"/>
              <a:t> </a:t>
            </a:r>
            <a:r>
              <a:rPr lang="en-ID" dirty="0" err="1"/>
              <a:t>kemampuan</a:t>
            </a:r>
            <a:r>
              <a:rPr lang="en-ID" dirty="0"/>
              <a:t> yang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dikuasai</a:t>
            </a:r>
            <a:endParaRPr lang="en-ID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042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2F44C-0001-2147-A564-9DCE55954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/>
              <a:t>Model </a:t>
            </a:r>
            <a:r>
              <a:rPr lang="en-ID" b="1" dirty="0" err="1"/>
              <a:t>Belajar</a:t>
            </a:r>
            <a:r>
              <a:rPr lang="en-ID" b="1" dirty="0"/>
              <a:t> </a:t>
            </a:r>
            <a:r>
              <a:rPr lang="en-ID" b="1" dirty="0" err="1"/>
              <a:t>Kooperatif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90B44-E7FE-D440-838F-452B07185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D" dirty="0" err="1"/>
              <a:t>Belajar</a:t>
            </a:r>
            <a:r>
              <a:rPr lang="en-ID" dirty="0"/>
              <a:t> </a:t>
            </a:r>
            <a:r>
              <a:rPr lang="en-ID" dirty="0" err="1"/>
              <a:t>kooperatif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belajar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bekerja</a:t>
            </a:r>
            <a:r>
              <a:rPr lang="en-ID" dirty="0"/>
              <a:t> </a:t>
            </a:r>
            <a:r>
              <a:rPr lang="en-ID" dirty="0" err="1"/>
              <a:t>sama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mencapai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efektif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efisien</a:t>
            </a:r>
            <a:r>
              <a:rPr lang="en-ID" dirty="0"/>
              <a:t>. </a:t>
            </a:r>
            <a:r>
              <a:rPr lang="en-ID" dirty="0" err="1"/>
              <a:t>Sedangkan</a:t>
            </a:r>
            <a:r>
              <a:rPr lang="en-ID" dirty="0"/>
              <a:t> </a:t>
            </a:r>
            <a:r>
              <a:rPr lang="en-ID" dirty="0" err="1"/>
              <a:t>belajar</a:t>
            </a:r>
            <a:r>
              <a:rPr lang="en-ID" dirty="0"/>
              <a:t> </a:t>
            </a:r>
            <a:r>
              <a:rPr lang="en-ID" dirty="0" err="1"/>
              <a:t>kolaboratif</a:t>
            </a:r>
            <a:r>
              <a:rPr lang="en-ID" dirty="0"/>
              <a:t> </a:t>
            </a:r>
            <a:r>
              <a:rPr lang="en-ID" dirty="0" err="1"/>
              <a:t>bekerja</a:t>
            </a:r>
            <a:r>
              <a:rPr lang="en-ID" dirty="0"/>
              <a:t> </a:t>
            </a:r>
            <a:r>
              <a:rPr lang="en-ID" dirty="0" err="1"/>
              <a:t>sama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orang lain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proyek</a:t>
            </a:r>
            <a:r>
              <a:rPr lang="en-ID" dirty="0"/>
              <a:t> </a:t>
            </a:r>
            <a:r>
              <a:rPr lang="en-ID" dirty="0" err="1"/>
              <a:t>bersama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aliansi</a:t>
            </a:r>
            <a:r>
              <a:rPr lang="en-ID" dirty="0"/>
              <a:t> </a:t>
            </a:r>
            <a:r>
              <a:rPr lang="en-ID" dirty="0" err="1"/>
              <a:t>strategis</a:t>
            </a:r>
            <a:r>
              <a:rPr lang="en-ID" dirty="0"/>
              <a:t>. </a:t>
            </a:r>
            <a:r>
              <a:rPr lang="en-ID" dirty="0" err="1"/>
              <a:t>Adapun</a:t>
            </a:r>
            <a:r>
              <a:rPr lang="en-ID" dirty="0"/>
              <a:t> </a:t>
            </a:r>
            <a:r>
              <a:rPr lang="en-ID" dirty="0" err="1"/>
              <a:t>ciri-ciri</a:t>
            </a:r>
            <a:r>
              <a:rPr lang="en-ID" dirty="0"/>
              <a:t> model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lain :</a:t>
            </a:r>
          </a:p>
          <a:p>
            <a:pPr marL="342900" indent="-342900">
              <a:buFont typeface="+mj-lt"/>
              <a:buAutoNum type="arabicPeriod"/>
            </a:pPr>
            <a:r>
              <a:rPr lang="en-ID" dirty="0" err="1"/>
              <a:t>Belajar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kelompok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ketergantungan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proses </a:t>
            </a:r>
            <a:r>
              <a:rPr lang="en-ID" dirty="0" err="1"/>
              <a:t>belajar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penyelesaian</a:t>
            </a:r>
            <a:r>
              <a:rPr lang="en-ID" dirty="0"/>
              <a:t> </a:t>
            </a:r>
            <a:r>
              <a:rPr lang="en-ID" dirty="0" err="1"/>
              <a:t>tugas</a:t>
            </a:r>
            <a:r>
              <a:rPr lang="en-ID" dirty="0"/>
              <a:t> </a:t>
            </a:r>
            <a:r>
              <a:rPr lang="en-ID" dirty="0" err="1"/>
              <a:t>kelompok</a:t>
            </a:r>
            <a:r>
              <a:rPr lang="en-ID" dirty="0"/>
              <a:t> </a:t>
            </a:r>
            <a:r>
              <a:rPr lang="en-ID" dirty="0" err="1"/>
              <a:t>mengharuskan</a:t>
            </a:r>
            <a:r>
              <a:rPr lang="en-ID" dirty="0"/>
              <a:t> </a:t>
            </a:r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anggota</a:t>
            </a:r>
            <a:r>
              <a:rPr lang="en-ID" dirty="0"/>
              <a:t> </a:t>
            </a:r>
            <a:r>
              <a:rPr lang="en-ID" dirty="0" err="1"/>
              <a:t>kelompok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 </a:t>
            </a:r>
            <a:r>
              <a:rPr lang="en-ID" dirty="0" err="1"/>
              <a:t>sama</a:t>
            </a:r>
            <a:r>
              <a:rPr lang="en-ID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ID" dirty="0" err="1"/>
              <a:t>Masing-masing</a:t>
            </a:r>
            <a:r>
              <a:rPr lang="en-ID" dirty="0"/>
              <a:t> </a:t>
            </a:r>
            <a:r>
              <a:rPr lang="en-ID" dirty="0" err="1"/>
              <a:t>siswa</a:t>
            </a:r>
            <a:r>
              <a:rPr lang="en-ID" dirty="0"/>
              <a:t> </a:t>
            </a:r>
            <a:r>
              <a:rPr lang="en-ID" dirty="0" err="1"/>
              <a:t>bertanggung</a:t>
            </a:r>
            <a:r>
              <a:rPr lang="en-ID" dirty="0"/>
              <a:t> </a:t>
            </a:r>
            <a:r>
              <a:rPr lang="en-ID" dirty="0" err="1"/>
              <a:t>jawab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tugas</a:t>
            </a:r>
            <a:r>
              <a:rPr lang="en-ID" dirty="0"/>
              <a:t> yang </a:t>
            </a:r>
            <a:r>
              <a:rPr lang="en-ID" dirty="0" err="1"/>
              <a:t>disepakati</a:t>
            </a:r>
            <a:r>
              <a:rPr lang="en-ID" dirty="0"/>
              <a:t>, </a:t>
            </a:r>
            <a:r>
              <a:rPr lang="en-ID" dirty="0" err="1"/>
              <a:t>siswa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belajar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keterampilan</a:t>
            </a:r>
            <a:r>
              <a:rPr lang="en-ID" dirty="0"/>
              <a:t> </a:t>
            </a:r>
            <a:r>
              <a:rPr lang="en-ID" dirty="0" err="1"/>
              <a:t>komunikasi</a:t>
            </a:r>
            <a:r>
              <a:rPr lang="en-ID" dirty="0"/>
              <a:t> interpersonal.</a:t>
            </a:r>
          </a:p>
          <a:p>
            <a:pPr marL="342900" indent="-342900">
              <a:buFont typeface="+mj-lt"/>
              <a:buAutoNum type="arabicPeriod"/>
            </a:pPr>
            <a:r>
              <a:rPr lang="en-ID" dirty="0"/>
              <a:t>Salah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strategi</a:t>
            </a:r>
            <a:r>
              <a:rPr lang="en-ID" dirty="0"/>
              <a:t>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menentukan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bersama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pembelajaran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peta </a:t>
            </a:r>
            <a:r>
              <a:rPr lang="en-ID" dirty="0" err="1"/>
              <a:t>konsep</a:t>
            </a:r>
            <a:r>
              <a:rPr lang="en-ID" dirty="0"/>
              <a:t>.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pembuatan</a:t>
            </a:r>
            <a:r>
              <a:rPr lang="en-ID" dirty="0"/>
              <a:t> peta </a:t>
            </a:r>
            <a:r>
              <a:rPr lang="en-ID" dirty="0" err="1"/>
              <a:t>konsep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berkelompok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anggota</a:t>
            </a:r>
            <a:r>
              <a:rPr lang="en-ID" dirty="0"/>
              <a:t> </a:t>
            </a:r>
            <a:r>
              <a:rPr lang="en-ID" dirty="0" err="1"/>
              <a:t>kelompok</a:t>
            </a:r>
            <a:r>
              <a:rPr lang="en-ID" dirty="0"/>
              <a:t> </a:t>
            </a:r>
            <a:r>
              <a:rPr lang="en-ID" dirty="0" err="1"/>
              <a:t>mendapat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bagian</a:t>
            </a:r>
            <a:r>
              <a:rPr lang="en-ID" dirty="0"/>
              <a:t> sub peta </a:t>
            </a:r>
            <a:r>
              <a:rPr lang="en-ID" dirty="0" err="1"/>
              <a:t>konsep</a:t>
            </a:r>
            <a:r>
              <a:rPr lang="en-ID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905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5687B-C263-A742-BC15-733670766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b="1" dirty="0"/>
              <a:t>Model </a:t>
            </a:r>
            <a:r>
              <a:rPr lang="en-ID" b="1" dirty="0" err="1"/>
              <a:t>Numherd</a:t>
            </a:r>
            <a:r>
              <a:rPr lang="en-ID" b="1" dirty="0"/>
              <a:t> Heads </a:t>
            </a:r>
            <a:r>
              <a:rPr lang="en-ID" b="1" dirty="0" err="1"/>
              <a:t>Logether</a:t>
            </a:r>
            <a:r>
              <a:rPr lang="en-ID" b="1" dirty="0"/>
              <a:t> ( NHT 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ADB69-F907-F442-B90B-83458323F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/>
              <a:t>Model </a:t>
            </a:r>
            <a:r>
              <a:rPr lang="en-ID" dirty="0" err="1"/>
              <a:t>pembelajaran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mengedepankan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aktivitas</a:t>
            </a:r>
            <a:r>
              <a:rPr lang="en-ID" dirty="0"/>
              <a:t> </a:t>
            </a:r>
            <a:r>
              <a:rPr lang="en-ID" dirty="0" err="1"/>
              <a:t>siswa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mencari</a:t>
            </a:r>
            <a:r>
              <a:rPr lang="en-ID" dirty="0"/>
              <a:t>, </a:t>
            </a:r>
            <a:r>
              <a:rPr lang="en-ID" dirty="0" err="1"/>
              <a:t>mengolah</a:t>
            </a:r>
            <a:r>
              <a:rPr lang="en-ID" dirty="0"/>
              <a:t>,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melaporkan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sumber</a:t>
            </a:r>
            <a:r>
              <a:rPr lang="en-ID" dirty="0"/>
              <a:t> yang </a:t>
            </a:r>
            <a:r>
              <a:rPr lang="en-ID" dirty="0" err="1"/>
              <a:t>akhirnya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dipresentasikan</a:t>
            </a:r>
            <a:r>
              <a:rPr lang="en-ID" dirty="0"/>
              <a:t> di </a:t>
            </a:r>
            <a:r>
              <a:rPr lang="en-ID" dirty="0" err="1"/>
              <a:t>depan</a:t>
            </a:r>
            <a:r>
              <a:rPr lang="en-ID" dirty="0"/>
              <a:t> </a:t>
            </a:r>
            <a:r>
              <a:rPr lang="en-ID" dirty="0" err="1"/>
              <a:t>kelas</a:t>
            </a:r>
            <a:r>
              <a:rPr lang="en-ID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794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E9F8D-3F44-2843-A5B6-E47CCBA0D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Role Playing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15F64-E12B-3949-920B-CAC7B7E78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ID" dirty="0" err="1"/>
              <a:t>Bermain</a:t>
            </a:r>
            <a:r>
              <a:rPr lang="en-ID" dirty="0"/>
              <a:t> </a:t>
            </a:r>
            <a:r>
              <a:rPr lang="en-ID" dirty="0" err="1"/>
              <a:t>peran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pembelajaran</a:t>
            </a:r>
            <a:r>
              <a:rPr lang="en-ID" dirty="0"/>
              <a:t> yang </a:t>
            </a:r>
            <a:r>
              <a:rPr lang="en-ID" dirty="0" err="1"/>
              <a:t>bertujuan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membantu</a:t>
            </a:r>
            <a:r>
              <a:rPr lang="en-ID" dirty="0"/>
              <a:t> </a:t>
            </a:r>
            <a:r>
              <a:rPr lang="en-ID" dirty="0" err="1"/>
              <a:t>siswa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menemukan</a:t>
            </a:r>
            <a:r>
              <a:rPr lang="en-ID" dirty="0"/>
              <a:t> </a:t>
            </a:r>
            <a:r>
              <a:rPr lang="en-ID" dirty="0" err="1"/>
              <a:t>jati</a:t>
            </a:r>
            <a:r>
              <a:rPr lang="en-ID" dirty="0"/>
              <a:t> </a:t>
            </a:r>
            <a:r>
              <a:rPr lang="en-ID" dirty="0" err="1"/>
              <a:t>dirinya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lingkungan</a:t>
            </a:r>
            <a:r>
              <a:rPr lang="en-ID" dirty="0"/>
              <a:t> </a:t>
            </a:r>
            <a:r>
              <a:rPr lang="en-ID" dirty="0" err="1"/>
              <a:t>sekolah</a:t>
            </a:r>
            <a:r>
              <a:rPr lang="en-ID" dirty="0"/>
              <a:t>, </a:t>
            </a:r>
            <a:r>
              <a:rPr lang="en-ID" dirty="0" err="1"/>
              <a:t>keluarga</a:t>
            </a:r>
            <a:r>
              <a:rPr lang="en-ID" dirty="0"/>
              <a:t>,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lingkungan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,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memecahkan</a:t>
            </a:r>
            <a:r>
              <a:rPr lang="en-ID" dirty="0"/>
              <a:t> </a:t>
            </a:r>
            <a:r>
              <a:rPr lang="en-ID" dirty="0" err="1"/>
              <a:t>masalahnya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bantuan</a:t>
            </a:r>
            <a:r>
              <a:rPr lang="en-ID" dirty="0"/>
              <a:t> </a:t>
            </a:r>
            <a:r>
              <a:rPr lang="en-ID" dirty="0" err="1"/>
              <a:t>kelompok</a:t>
            </a:r>
            <a:r>
              <a:rPr lang="en-ID" dirty="0"/>
              <a:t>. </a:t>
            </a:r>
            <a:r>
              <a:rPr lang="en-ID" dirty="0" err="1"/>
              <a:t>Diharapkan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bermain</a:t>
            </a:r>
            <a:r>
              <a:rPr lang="en-ID" dirty="0"/>
              <a:t> </a:t>
            </a:r>
            <a:r>
              <a:rPr lang="en-ID" dirty="0" err="1"/>
              <a:t>peran</a:t>
            </a:r>
            <a:r>
              <a:rPr lang="en-ID" dirty="0"/>
              <a:t> </a:t>
            </a:r>
            <a:r>
              <a:rPr lang="en-ID" dirty="0" err="1"/>
              <a:t>siswa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menyadari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peran</a:t>
            </a:r>
            <a:r>
              <a:rPr lang="en-ID" dirty="0"/>
              <a:t> yang </a:t>
            </a:r>
            <a:r>
              <a:rPr lang="en-ID" dirty="0" err="1"/>
              <a:t>berbeda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dirinya</a:t>
            </a:r>
            <a:r>
              <a:rPr lang="en-ID" dirty="0"/>
              <a:t>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perilaku</a:t>
            </a:r>
            <a:r>
              <a:rPr lang="en-ID" dirty="0"/>
              <a:t> orang lain. Model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dikembangkan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George </a:t>
            </a:r>
            <a:r>
              <a:rPr lang="en-ID" dirty="0" err="1"/>
              <a:t>shaffel</a:t>
            </a:r>
            <a:r>
              <a:rPr lang="en-ID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747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78C30D"/>
      </a:accent1>
      <a:accent2>
        <a:srgbClr val="099B62"/>
      </a:accent2>
      <a:accent3>
        <a:srgbClr val="21CFDF"/>
      </a:accent3>
      <a:accent4>
        <a:srgbClr val="179FDF"/>
      </a:accent4>
      <a:accent5>
        <a:srgbClr val="E75710"/>
      </a:accent5>
      <a:accent6>
        <a:srgbClr val="F89C19"/>
      </a:accent6>
      <a:hlink>
        <a:srgbClr val="7CDE25"/>
      </a:hlink>
      <a:folHlink>
        <a:srgbClr val="BCE8A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EF0781-FB17-4F1F-B3B1-699933968C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{45B23708-560B-6145-B18A-EFE9A2D7BDB9}tf16401369</Template>
  <TotalTime>55</TotalTime>
  <Words>280</Words>
  <Application>Microsoft Macintosh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 Light</vt:lpstr>
      <vt:lpstr>Rockwell</vt:lpstr>
      <vt:lpstr>Wingdings</vt:lpstr>
      <vt:lpstr>Atlas</vt:lpstr>
      <vt:lpstr>ANALSIIS MATERI HAK DAN KEWAJIBAN</vt:lpstr>
      <vt:lpstr>Desain Pembelajaran PKN SD Kelas Tinggi</vt:lpstr>
      <vt:lpstr>Pendekatan Kesadaran</vt:lpstr>
      <vt:lpstr>Model Pembelajaran PKN SD Kelas Tinggi</vt:lpstr>
      <vt:lpstr>Inquiry </vt:lpstr>
      <vt:lpstr>Model Belajar Kooperatif</vt:lpstr>
      <vt:lpstr>Model Numherd Heads Logether ( NHT )</vt:lpstr>
      <vt:lpstr>Model Role Playing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PENDIDIKAN PLAGIAT DAN ANTI KORUPSI</dc:title>
  <dc:creator>Jul 338</dc:creator>
  <cp:lastModifiedBy>Jul 338</cp:lastModifiedBy>
  <cp:revision>8</cp:revision>
  <dcterms:created xsi:type="dcterms:W3CDTF">2023-10-31T07:50:21Z</dcterms:created>
  <dcterms:modified xsi:type="dcterms:W3CDTF">2023-11-16T08:03:45Z</dcterms:modified>
</cp:coreProperties>
</file>