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F773D5B-83F5-4448-89DC-BAE8C83AAFC3}" type="datetimeFigureOut">
              <a:rPr lang="en-ID" smtClean="0"/>
              <a:t>23/05/2021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2CE1153-D59F-42EA-927A-7938447879AC}" type="slidenum">
              <a:rPr lang="en-ID" smtClean="0"/>
              <a:t>‹#›</a:t>
            </a:fld>
            <a:endParaRPr lang="en-ID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840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3D5B-83F5-4448-89DC-BAE8C83AAFC3}" type="datetimeFigureOut">
              <a:rPr lang="en-ID" smtClean="0"/>
              <a:t>23/05/2021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1153-D59F-42EA-927A-7938447879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589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3D5B-83F5-4448-89DC-BAE8C83AAFC3}" type="datetimeFigureOut">
              <a:rPr lang="en-ID" smtClean="0"/>
              <a:t>23/05/2021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1153-D59F-42EA-927A-7938447879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8475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3D5B-83F5-4448-89DC-BAE8C83AAFC3}" type="datetimeFigureOut">
              <a:rPr lang="en-ID" smtClean="0"/>
              <a:t>23/05/2021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1153-D59F-42EA-927A-7938447879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5807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eader Bagia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F773D5B-83F5-4448-89DC-BAE8C83AAFC3}" type="datetimeFigureOut">
              <a:rPr lang="en-ID" smtClean="0"/>
              <a:t>23/05/2021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2CE1153-D59F-42EA-927A-7938447879AC}" type="slidenum">
              <a:rPr lang="en-ID" smtClean="0"/>
              <a:t>‹#›</a:t>
            </a:fld>
            <a:endParaRPr lang="en-ID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89183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3D5B-83F5-4448-89DC-BAE8C83AAFC3}" type="datetimeFigureOut">
              <a:rPr lang="en-ID" smtClean="0"/>
              <a:t>23/05/2021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1153-D59F-42EA-927A-7938447879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495508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3D5B-83F5-4448-89DC-BAE8C83AAFC3}" type="datetimeFigureOut">
              <a:rPr lang="en-ID" smtClean="0"/>
              <a:t>23/05/2021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1153-D59F-42EA-927A-7938447879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95942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3D5B-83F5-4448-89DC-BAE8C83AAFC3}" type="datetimeFigureOut">
              <a:rPr lang="en-ID" smtClean="0"/>
              <a:t>23/05/2021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1153-D59F-42EA-927A-7938447879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888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3D5B-83F5-4448-89DC-BAE8C83AAFC3}" type="datetimeFigureOut">
              <a:rPr lang="en-ID" smtClean="0"/>
              <a:t>23/05/2021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1153-D59F-42EA-927A-7938447879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45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F773D5B-83F5-4448-89DC-BAE8C83AAFC3}" type="datetimeFigureOut">
              <a:rPr lang="en-ID" smtClean="0"/>
              <a:t>23/05/2021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2CE1153-D59F-42EA-927A-7938447879AC}" type="slidenum">
              <a:rPr lang="en-ID" smtClean="0"/>
              <a:t>‹#›</a:t>
            </a:fld>
            <a:endParaRPr lang="en-ID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1632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F773D5B-83F5-4448-89DC-BAE8C83AAFC3}" type="datetimeFigureOut">
              <a:rPr lang="en-ID" smtClean="0"/>
              <a:t>23/05/2021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2CE1153-D59F-42EA-927A-7938447879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762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F773D5B-83F5-4448-89DC-BAE8C83AAFC3}" type="datetimeFigureOut">
              <a:rPr lang="en-ID" smtClean="0"/>
              <a:t>23/05/2021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2CE1153-D59F-42EA-927A-7938447879AC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971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705D149-CF5B-4852-A1D0-F745D2A450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Instalasi</a:t>
            </a:r>
            <a:r>
              <a:rPr lang="en-US" dirty="0"/>
              <a:t> Server Web</a:t>
            </a:r>
            <a:endParaRPr lang="en-ID" dirty="0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2C3B8D99-C37B-4DBF-A1A1-D80F5FCCD3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Akhmad</a:t>
            </a:r>
            <a:r>
              <a:rPr lang="en-US" dirty="0"/>
              <a:t> Zaini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7203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A216968-A255-468F-9B63-91EC22F2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8A21A0A3-A15C-43BD-B3B4-607999E38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WWW </a:t>
            </a:r>
            <a:r>
              <a:rPr lang="en-US" dirty="0">
                <a:sym typeface="Wingdings" panose="05000000000000000000" pitchFamily="2" charset="2"/>
              </a:rPr>
              <a:t> world wide web</a:t>
            </a:r>
          </a:p>
          <a:p>
            <a:r>
              <a:rPr lang="en-US" dirty="0" err="1">
                <a:sym typeface="Wingdings" panose="05000000000000000000" pitchFamily="2" charset="2"/>
              </a:rPr>
              <a:t>Menggunakan</a:t>
            </a:r>
            <a:r>
              <a:rPr lang="en-US" dirty="0">
                <a:sym typeface="Wingdings" panose="05000000000000000000" pitchFamily="2" charset="2"/>
              </a:rPr>
              <a:t> protocol HTTP</a:t>
            </a:r>
          </a:p>
          <a:p>
            <a:r>
              <a:rPr lang="en-US" dirty="0">
                <a:sym typeface="Wingdings" panose="05000000000000000000" pitchFamily="2" charset="2"/>
              </a:rPr>
              <a:t>TCP Port 80 dan 443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5166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9F9C6A0-C3EE-46E6-B2F2-B91B81B23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A3F89CB-C7EA-40EB-8BA8-194293837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Hypertext Transfer </a:t>
            </a:r>
            <a:r>
              <a:rPr lang="en-US" dirty="0" err="1"/>
              <a:t>Protokol</a:t>
            </a:r>
            <a:endParaRPr lang="en-US" dirty="0"/>
          </a:p>
          <a:p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mentransfer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Hypertext</a:t>
            </a:r>
          </a:p>
          <a:p>
            <a:r>
              <a:rPr lang="en-US" dirty="0" err="1"/>
              <a:t>Dokumen</a:t>
            </a:r>
            <a:r>
              <a:rPr lang="en-US" dirty="0"/>
              <a:t> hypertext = </a:t>
            </a:r>
            <a:r>
              <a:rPr lang="en-US" dirty="0" err="1"/>
              <a:t>halaman</a:t>
            </a:r>
            <a:r>
              <a:rPr lang="en-US" dirty="0"/>
              <a:t> web</a:t>
            </a:r>
          </a:p>
          <a:p>
            <a:r>
              <a:rPr lang="en-US" dirty="0"/>
              <a:t>Ada client </a:t>
            </a:r>
            <a:r>
              <a:rPr lang="en-US" dirty="0" err="1"/>
              <a:t>ada</a:t>
            </a:r>
            <a:r>
              <a:rPr lang="en-US" dirty="0"/>
              <a:t> server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49577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5F2345D-9308-45F7-A129-819B9B5FA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Skenario</a:t>
            </a:r>
            <a:endParaRPr lang="en-ID" dirty="0"/>
          </a:p>
        </p:txBody>
      </p:sp>
      <p:pic>
        <p:nvPicPr>
          <p:cNvPr id="5" name="Tampungan Konten 4">
            <a:extLst>
              <a:ext uri="{FF2B5EF4-FFF2-40B4-BE49-F238E27FC236}">
                <a16:creationId xmlns:a16="http://schemas.microsoft.com/office/drawing/2014/main" id="{CFECCD3E-A92B-4B1C-9D2D-CC38E1D1C9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8571" y="2067950"/>
            <a:ext cx="9904536" cy="3642649"/>
          </a:xfrm>
        </p:spPr>
      </p:pic>
    </p:spTree>
    <p:extLst>
      <p:ext uri="{BB962C8B-B14F-4D97-AF65-F5344CB8AC3E}">
        <p14:creationId xmlns:p14="http://schemas.microsoft.com/office/powerpoint/2010/main" val="694303369"/>
      </p:ext>
    </p:extLst>
  </p:cSld>
  <p:clrMapOvr>
    <a:masterClrMapping/>
  </p:clrMapOvr>
</p:sld>
</file>

<file path=ppt/theme/theme1.xml><?xml version="1.0" encoding="utf-8"?>
<a:theme xmlns:a="http://schemas.openxmlformats.org/drawingml/2006/main" name="Lencana">
  <a:themeElements>
    <a:clrScheme name="Lencan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Lencan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encan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Lencana</Template>
  <TotalTime>5</TotalTime>
  <Words>38</Words>
  <Application>Microsoft Office PowerPoint</Application>
  <PresentationFormat>Layar Lebar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Lencana</vt:lpstr>
      <vt:lpstr>Instalasi Server Web</vt:lpstr>
      <vt:lpstr>Web</vt:lpstr>
      <vt:lpstr>HTTP</vt:lpstr>
      <vt:lpstr>Skenario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Instalasi Server Web</dc:title>
  <dc:creator>Installer Office 8</dc:creator>
  <cp:lastModifiedBy>Installer Office 8</cp:lastModifiedBy>
  <cp:revision>2</cp:revision>
  <dcterms:created xsi:type="dcterms:W3CDTF">2021-05-23T11:14:48Z</dcterms:created>
  <dcterms:modified xsi:type="dcterms:W3CDTF">2021-05-23T11:20:23Z</dcterms:modified>
</cp:coreProperties>
</file>