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1D2F-8B2E-4E4C-B107-CD8B2AC0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29BF-41B7-4F73-973E-CC62D0BE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EDFF-F30C-47AF-844B-71CD3274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4EA7-5DD1-41A9-B3B5-E61F252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AEE5-19F6-48B2-BBAD-FBFBF92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4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F23-A804-42A1-8FFC-6C090616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44BAE-7C04-4AAB-A2D3-4FD019B0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431-F59B-4156-A277-7540FFF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8ACF-1946-4182-8A4C-C96963CD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3C47-3A0B-4260-9929-F7C24EA8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767EC-A114-48CB-9386-15FDE1C0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527A3-C8B5-4E57-AF66-DEE6D6DF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CE43-C570-4693-BF23-4F8097EA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F00-EA7C-4DF9-B467-9DB8235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732F-F2D7-4598-821F-7E69DF2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33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A3A-7A09-4D2A-8CCB-217AC5F1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86353-4641-43C3-9965-C4143075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C9-2E3D-460F-99A6-46D60066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91BE-B485-463B-9143-8F49C4E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D98A-B6C2-40D7-A5DF-D4275CC2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AC62-6DCA-426D-8F5F-0CF918B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10D8-CF94-415F-A7B8-9B35A489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FB8-6CF9-4408-84B9-5758C589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4C0D-F3FC-4FC7-8F78-E0F7A0EC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B8A-4302-4C22-9DAD-CB018A7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41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0985-8554-4AC4-8A7D-A37EEB02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A022-F89B-4BB1-B928-F6A905C2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C5178-3BD7-4F28-B4E1-52D93FD1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4B384-8D46-46CC-95AC-EDEC9969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4AD2A-9F10-45D6-BB4B-48962CBF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A352-52D3-449A-9F14-42B6BC75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3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0834-9FBC-49E2-9616-8C0A8DE1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EB39-EC43-4C39-B711-05450B11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6778-E0E4-4508-9EB8-03B12B8C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91679-532E-405F-BA63-3EC8F6813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8523F-8039-447F-B7CF-C9F7C22C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09E34-4FB7-4335-9F17-6E302E9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6C54-D4B8-4BCD-8AF6-4EF7C83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55B0-C609-45FB-A373-B0A05CC7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A7D2-1632-4A19-9F8F-DFA6403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48AC1-C847-43E4-84DC-DD51392C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072E-02E0-4E7A-AD44-86810A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A4A2-542F-4997-88B0-A8E1ED9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4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5758A-0CF7-4B34-86E6-F4F9CF0E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D04C-F1F7-4766-AF9C-C83C58B5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5588-5B9D-405F-80D9-B542640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122-9D2B-4FFB-902E-113E6FB4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E166-63B7-475D-957D-81F001F6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321A-7447-4215-BA90-D364A953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BA2C-CBC8-4859-B8B7-9FF24714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E214-BB5E-441D-89B5-982AA864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5F75-4977-49E3-B2CF-AFB9C3B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2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65A-E12D-4046-830A-D9FC7CAB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44D52-85B9-48AB-8FB9-243D92364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7E501-7823-4E62-976D-F44EA46A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B950-4932-4CF4-A1D3-3946023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E6F2-AC3B-4538-8CAC-71DC3471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F3F0-6F2A-4A17-BC39-77BFEBA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7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FDB95-0697-4095-B733-1D2C175F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AC0F-2EFA-4194-B3C2-5650D131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A590-4E3A-4CE4-AA30-749289751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56936-E2ED-4695-901C-ABC8C4A98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14B83-D88F-4ECB-9E8D-A9E8CCEE8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05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Smart City – Smart Society</a:t>
            </a:r>
            <a:endParaRPr kumimoji="0" lang="en-ID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A5B6-531D-413C-8A29-08BF097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Society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6FA8-B4C2-4430-9A3B-4C56BDA3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 Society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membahas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unsur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Di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City,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interaksi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bergerak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menuju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sosio-teknis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mana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fisik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virtual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warga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semakin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terjalin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intensif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Interaksi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antar-warga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terjalin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semakin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kuat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tanpa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sekat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mediasi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ID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0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5F104A-E2C2-4467-997B-EB16D1B0DE85}"/>
              </a:ext>
            </a:extLst>
          </p:cNvPr>
          <p:cNvSpPr txBox="1"/>
          <p:nvPr/>
        </p:nvSpPr>
        <p:spPr>
          <a:xfrm>
            <a:off x="6576822" y="6269315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Citiasia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Smart Nation (CCSN)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B87CFADB-1759-491C-8FFC-FEF4D37A4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256" y="359869"/>
            <a:ext cx="5332739" cy="522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C3B-674E-479F-BE66-5715C1B7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</a:t>
            </a:r>
            <a:r>
              <a:rPr lang="en-US" dirty="0" err="1"/>
              <a:t>Pemikiran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0973-4D00-461B-A5C5-7932927C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society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sosio-teknis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dinamis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virtual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terciptanya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interaktif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 literacy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society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society,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pembelajaran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keamanan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security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479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34D5-8EAD-4D78-87D0-4E189941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Interaksi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Masyarakat Yang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(Community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2ECE5-06B6-43C5-86E3-66FA82EF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Interaksi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paralel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lain,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kelompok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kelompok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virtual (digital)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partisipasi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mendukung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kemajuan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program-program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kepemudaan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keahlian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UKM 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5"/>
              </a:lnSpc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8100">
              <a:lnSpc>
                <a:spcPct val="120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kualitas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memanfaatkan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market place 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8365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6E24D-A93D-41B4-918E-22EEC9C6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Belajar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Learning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6FCF-D684-4C6D-B27F-5511B49C7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127000">
              <a:lnSpc>
                <a:spcPct val="120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pendidikan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sang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mendudukung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pendidikan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formal dan non-formal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kesempatan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seluas-luasnya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lapisan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mendapatkan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pendidikan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termasuk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disable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7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"/>
              </a:lnSpc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47700">
              <a:lnSpc>
                <a:spcPct val="98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platform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 school, smart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campus, smart </a:t>
            </a:r>
            <a:r>
              <a:rPr lang="en-ID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pesantren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smart training program 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22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B703-ABBE-410D-B04C-A95C6953F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Keamanan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Masyarakat (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Security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A25F-C01C-4802-9844-2934F502E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keamanan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keselamatan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warga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perlindungan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keselamatan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jiwa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keselamatan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properti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harta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keselamatan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bencana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memanfaatkan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sumberdaya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kelengkapan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pemerintah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sensor digital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Internet of Thing (IoT).</a:t>
            </a:r>
            <a:r>
              <a:rPr lang="en-ID" sz="20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0753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973954-035D-4C71-8C78-6E8ECBF7E65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Diskusi</a:t>
            </a:r>
            <a:r>
              <a:rPr lang="en-US" dirty="0"/>
              <a:t> 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637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Smart Society</vt:lpstr>
      <vt:lpstr>PowerPoint Presentation</vt:lpstr>
      <vt:lpstr>Dasar Pemikiran</vt:lpstr>
      <vt:lpstr>Mewujudkan Interaksi Masyarakat Yang Efisien (Community)</vt:lpstr>
      <vt:lpstr>Membangun Ekosistem Belajar Yang Efisien (Learning)</vt:lpstr>
      <vt:lpstr>Mewujudkan Sistem Keamanan Masyarakat (Security)</vt:lpstr>
      <vt:lpstr>Diskusi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21</cp:revision>
  <dcterms:created xsi:type="dcterms:W3CDTF">2021-06-29T23:27:37Z</dcterms:created>
  <dcterms:modified xsi:type="dcterms:W3CDTF">2021-06-30T04:24:54Z</dcterms:modified>
</cp:coreProperties>
</file>