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2"/>
  </p:notesMasterIdLst>
  <p:sldIdLst>
    <p:sldId id="256" r:id="rId2"/>
    <p:sldId id="257" r:id="rId3"/>
    <p:sldId id="308" r:id="rId4"/>
    <p:sldId id="309" r:id="rId5"/>
    <p:sldId id="314" r:id="rId6"/>
    <p:sldId id="315" r:id="rId7"/>
    <p:sldId id="316" r:id="rId8"/>
    <p:sldId id="310" r:id="rId9"/>
    <p:sldId id="311" r:id="rId10"/>
    <p:sldId id="313" r:id="rId11"/>
    <p:sldId id="260" r:id="rId12"/>
    <p:sldId id="321" r:id="rId13"/>
    <p:sldId id="317" r:id="rId14"/>
    <p:sldId id="318" r:id="rId15"/>
    <p:sldId id="261" r:id="rId16"/>
    <p:sldId id="262" r:id="rId17"/>
    <p:sldId id="263" r:id="rId18"/>
    <p:sldId id="267" r:id="rId19"/>
    <p:sldId id="319" r:id="rId20"/>
    <p:sldId id="320" r:id="rId21"/>
  </p:sldIdLst>
  <p:sldSz cx="9144000" cy="5143500" type="screen16x9"/>
  <p:notesSz cx="6858000" cy="9144000"/>
  <p:embeddedFontLst>
    <p:embeddedFont>
      <p:font typeface="Caveat" panose="020B0604020202020204" charset="0"/>
      <p:regular r:id="rId23"/>
      <p:bold r:id="rId24"/>
    </p:embeddedFont>
    <p:embeddedFont>
      <p:font typeface="Nunito" panose="020B0604020202020204" charset="0"/>
      <p:regular r:id="rId25"/>
      <p:bold r:id="rId26"/>
      <p:italic r:id="rId27"/>
      <p:boldItalic r:id="rId28"/>
    </p:embeddedFont>
    <p:embeddedFont>
      <p:font typeface="Nunito Light" panose="020B0604020202020204" charset="0"/>
      <p:regular r:id="rId29"/>
      <p:bold r:id="rId30"/>
      <p:italic r:id="rId31"/>
      <p:boldItalic r:id="rId32"/>
    </p:embeddedFont>
    <p:embeddedFont>
      <p:font typeface="Courgett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D2297F-F7C4-4860-B6FE-7589B204FCB0}">
  <a:tblStyle styleId="{19D2297F-F7C4-4860-B6FE-7589B204FC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94" autoAdjust="0"/>
    <p:restoredTop sz="94660"/>
  </p:normalViewPr>
  <p:slideViewPr>
    <p:cSldViewPr>
      <p:cViewPr varScale="1">
        <p:scale>
          <a:sx n="88" d="100"/>
          <a:sy n="88" d="100"/>
        </p:scale>
        <p:origin x="1110"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588614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39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8728aa27b5_1_36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8728aa27b5_1_36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97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854eeb7eaf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854eeb7eaf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71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54eeb7eaf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54eeb7eaf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15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8728aa27b5_1_3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8728aa27b5_1_3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19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8728aa27b5_1_36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8728aa27b5_1_36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5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8728aa27b5_1_3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8728aa27b5_1_3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08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grpSp>
        <p:nvGrpSpPr>
          <p:cNvPr id="9" name="Google Shape;9;p2"/>
          <p:cNvGrpSpPr/>
          <p:nvPr/>
        </p:nvGrpSpPr>
        <p:grpSpPr>
          <a:xfrm>
            <a:off x="-13710" y="-6911"/>
            <a:ext cx="9157658" cy="5155276"/>
            <a:chOff x="238125" y="839425"/>
            <a:chExt cx="7136023" cy="4012825"/>
          </a:xfrm>
        </p:grpSpPr>
        <p:sp>
          <p:nvSpPr>
            <p:cNvPr id="10" name="Google Shape;10;p2"/>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938528" y="1746504"/>
            <a:ext cx="5266800" cy="1143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7200"/>
              <a:buFont typeface="Caveat"/>
              <a:buNone/>
              <a:defRPr sz="7200">
                <a:solidFill>
                  <a:schemeClr val="dk2"/>
                </a:solidFill>
                <a:latin typeface="Caveat"/>
                <a:ea typeface="Caveat"/>
                <a:cs typeface="Caveat"/>
                <a:sym typeface="Caveat"/>
              </a:defRPr>
            </a:lvl1pPr>
            <a:lvl2pPr lvl="1"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2pPr>
            <a:lvl3pPr lvl="2"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3pPr>
            <a:lvl4pPr lvl="3"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4pPr>
            <a:lvl5pPr lvl="4"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5pPr>
            <a:lvl6pPr lvl="5"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6pPr>
            <a:lvl7pPr lvl="6"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7pPr>
            <a:lvl8pPr lvl="7"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8pPr>
            <a:lvl9pPr lvl="8"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9pPr>
          </a:lstStyle>
          <a:p>
            <a:endParaRPr/>
          </a:p>
        </p:txBody>
      </p:sp>
      <p:sp>
        <p:nvSpPr>
          <p:cNvPr id="29" name="Google Shape;29;p2"/>
          <p:cNvSpPr txBox="1">
            <a:spLocks noGrp="1"/>
          </p:cNvSpPr>
          <p:nvPr>
            <p:ph type="subTitle" idx="1"/>
          </p:nvPr>
        </p:nvSpPr>
        <p:spPr>
          <a:xfrm>
            <a:off x="1938528" y="2999232"/>
            <a:ext cx="5266800" cy="40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Nunito"/>
              <a:buNone/>
              <a:defRPr sz="1600">
                <a:solidFill>
                  <a:schemeClr val="dk2"/>
                </a:solidFill>
              </a:defRPr>
            </a:lvl1pPr>
            <a:lvl2pPr lvl="1" rtl="0">
              <a:lnSpc>
                <a:spcPct val="100000"/>
              </a:lnSpc>
              <a:spcBef>
                <a:spcPts val="0"/>
              </a:spcBef>
              <a:spcAft>
                <a:spcPts val="0"/>
              </a:spcAft>
              <a:buClr>
                <a:schemeClr val="dk2"/>
              </a:buClr>
              <a:buSzPts val="1600"/>
              <a:buFont typeface="Nunito"/>
              <a:buNone/>
              <a:defRPr sz="1600">
                <a:solidFill>
                  <a:schemeClr val="dk2"/>
                </a:solidFill>
              </a:defRPr>
            </a:lvl2pPr>
            <a:lvl3pPr lvl="2" rtl="0">
              <a:lnSpc>
                <a:spcPct val="100000"/>
              </a:lnSpc>
              <a:spcBef>
                <a:spcPts val="0"/>
              </a:spcBef>
              <a:spcAft>
                <a:spcPts val="0"/>
              </a:spcAft>
              <a:buClr>
                <a:schemeClr val="dk2"/>
              </a:buClr>
              <a:buSzPts val="1600"/>
              <a:buFont typeface="Nunito"/>
              <a:buNone/>
              <a:defRPr sz="1600">
                <a:solidFill>
                  <a:schemeClr val="dk2"/>
                </a:solidFill>
              </a:defRPr>
            </a:lvl3pPr>
            <a:lvl4pPr lvl="3" rtl="0">
              <a:lnSpc>
                <a:spcPct val="100000"/>
              </a:lnSpc>
              <a:spcBef>
                <a:spcPts val="0"/>
              </a:spcBef>
              <a:spcAft>
                <a:spcPts val="0"/>
              </a:spcAft>
              <a:buClr>
                <a:schemeClr val="dk2"/>
              </a:buClr>
              <a:buSzPts val="1600"/>
              <a:buFont typeface="Nunito"/>
              <a:buNone/>
              <a:defRPr sz="1600">
                <a:solidFill>
                  <a:schemeClr val="dk2"/>
                </a:solidFill>
              </a:defRPr>
            </a:lvl4pPr>
            <a:lvl5pPr lvl="4" rtl="0">
              <a:lnSpc>
                <a:spcPct val="100000"/>
              </a:lnSpc>
              <a:spcBef>
                <a:spcPts val="0"/>
              </a:spcBef>
              <a:spcAft>
                <a:spcPts val="0"/>
              </a:spcAft>
              <a:buClr>
                <a:schemeClr val="dk2"/>
              </a:buClr>
              <a:buSzPts val="1600"/>
              <a:buFont typeface="Nunito"/>
              <a:buNone/>
              <a:defRPr sz="1600">
                <a:solidFill>
                  <a:schemeClr val="dk2"/>
                </a:solidFill>
              </a:defRPr>
            </a:lvl5pPr>
            <a:lvl6pPr lvl="5" rtl="0">
              <a:lnSpc>
                <a:spcPct val="100000"/>
              </a:lnSpc>
              <a:spcBef>
                <a:spcPts val="0"/>
              </a:spcBef>
              <a:spcAft>
                <a:spcPts val="0"/>
              </a:spcAft>
              <a:buClr>
                <a:schemeClr val="dk2"/>
              </a:buClr>
              <a:buSzPts val="1600"/>
              <a:buFont typeface="Nunito"/>
              <a:buNone/>
              <a:defRPr sz="1600">
                <a:solidFill>
                  <a:schemeClr val="dk2"/>
                </a:solidFill>
              </a:defRPr>
            </a:lvl6pPr>
            <a:lvl7pPr lvl="6" rtl="0">
              <a:lnSpc>
                <a:spcPct val="100000"/>
              </a:lnSpc>
              <a:spcBef>
                <a:spcPts val="0"/>
              </a:spcBef>
              <a:spcAft>
                <a:spcPts val="0"/>
              </a:spcAft>
              <a:buClr>
                <a:schemeClr val="dk2"/>
              </a:buClr>
              <a:buSzPts val="1600"/>
              <a:buFont typeface="Nunito"/>
              <a:buNone/>
              <a:defRPr sz="1600">
                <a:solidFill>
                  <a:schemeClr val="dk2"/>
                </a:solidFill>
              </a:defRPr>
            </a:lvl7pPr>
            <a:lvl8pPr lvl="7" rtl="0">
              <a:lnSpc>
                <a:spcPct val="100000"/>
              </a:lnSpc>
              <a:spcBef>
                <a:spcPts val="0"/>
              </a:spcBef>
              <a:spcAft>
                <a:spcPts val="0"/>
              </a:spcAft>
              <a:buClr>
                <a:schemeClr val="dk2"/>
              </a:buClr>
              <a:buSzPts val="1600"/>
              <a:buFont typeface="Nunito"/>
              <a:buNone/>
              <a:defRPr sz="1600">
                <a:solidFill>
                  <a:schemeClr val="dk2"/>
                </a:solidFill>
              </a:defRPr>
            </a:lvl8pPr>
            <a:lvl9pPr lvl="8" rtl="0">
              <a:lnSpc>
                <a:spcPct val="100000"/>
              </a:lnSpc>
              <a:spcBef>
                <a:spcPts val="0"/>
              </a:spcBef>
              <a:spcAft>
                <a:spcPts val="0"/>
              </a:spcAft>
              <a:buClr>
                <a:schemeClr val="dk2"/>
              </a:buClr>
              <a:buSzPts val="1600"/>
              <a:buFont typeface="Nunito"/>
              <a:buNone/>
              <a:defRPr sz="1600">
                <a:solidFill>
                  <a:schemeClr val="dk2"/>
                </a:solidFill>
              </a:defRPr>
            </a:lvl9pPr>
          </a:lstStyle>
          <a:p>
            <a:endParaRPr/>
          </a:p>
        </p:txBody>
      </p:sp>
      <p:sp>
        <p:nvSpPr>
          <p:cNvPr id="30" name="Google Shape;30;p2"/>
          <p:cNvSpPr/>
          <p:nvPr/>
        </p:nvSpPr>
        <p:spPr>
          <a:xfrm>
            <a:off x="37769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8125" y="4608900"/>
            <a:ext cx="1353907" cy="536813"/>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rot="240">
            <a:off x="7345597" y="2442119"/>
            <a:ext cx="489135" cy="447357"/>
            <a:chOff x="5177300" y="2314950"/>
            <a:chExt cx="341575" cy="312400"/>
          </a:xfrm>
        </p:grpSpPr>
        <p:sp>
          <p:nvSpPr>
            <p:cNvPr id="33" name="Google Shape;33;p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5400000">
            <a:off x="1379179" y="1586884"/>
            <a:ext cx="489135" cy="447388"/>
            <a:chOff x="5177300" y="2314950"/>
            <a:chExt cx="341575" cy="312400"/>
          </a:xfrm>
        </p:grpSpPr>
        <p:sp>
          <p:nvSpPr>
            <p:cNvPr id="39" name="Google Shape;39;p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4">
    <p:bg>
      <p:bgPr>
        <a:solidFill>
          <a:schemeClr val="accent4"/>
        </a:solidFill>
        <a:effectLst/>
      </p:bgPr>
    </p:bg>
    <p:spTree>
      <p:nvGrpSpPr>
        <p:cNvPr id="1" name="Shape 393"/>
        <p:cNvGrpSpPr/>
        <p:nvPr/>
      </p:nvGrpSpPr>
      <p:grpSpPr>
        <a:xfrm>
          <a:off x="0" y="0"/>
          <a:ext cx="0" cy="0"/>
          <a:chOff x="0" y="0"/>
          <a:chExt cx="0" cy="0"/>
        </a:xfrm>
      </p:grpSpPr>
      <p:sp>
        <p:nvSpPr>
          <p:cNvPr id="394" name="Google Shape;394;p17"/>
          <p:cNvSpPr txBox="1">
            <a:spLocks noGrp="1"/>
          </p:cNvSpPr>
          <p:nvPr>
            <p:ph type="title"/>
          </p:nvPr>
        </p:nvSpPr>
        <p:spPr>
          <a:xfrm>
            <a:off x="3767328" y="1371600"/>
            <a:ext cx="4581000" cy="12345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4">
  <p:cSld name="CUSTOM_11">
    <p:bg>
      <p:bgPr>
        <a:solidFill>
          <a:schemeClr val="accent4"/>
        </a:solidFill>
        <a:effectLst/>
      </p:bgPr>
    </p:bg>
    <p:spTree>
      <p:nvGrpSpPr>
        <p:cNvPr id="1" name="Shape 548"/>
        <p:cNvGrpSpPr/>
        <p:nvPr/>
      </p:nvGrpSpPr>
      <p:grpSpPr>
        <a:xfrm>
          <a:off x="0" y="0"/>
          <a:ext cx="0" cy="0"/>
          <a:chOff x="0" y="0"/>
          <a:chExt cx="0" cy="0"/>
        </a:xfrm>
      </p:grpSpPr>
      <p:sp>
        <p:nvSpPr>
          <p:cNvPr id="549" name="Google Shape;549;p24"/>
          <p:cNvSpPr txBox="1">
            <a:spLocks noGrp="1"/>
          </p:cNvSpPr>
          <p:nvPr>
            <p:ph type="title"/>
          </p:nvPr>
        </p:nvSpPr>
        <p:spPr>
          <a:xfrm>
            <a:off x="1433550" y="418374"/>
            <a:ext cx="6276900" cy="576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550" name="Google Shape;550;p24"/>
          <p:cNvSpPr txBox="1">
            <a:spLocks noGrp="1"/>
          </p:cNvSpPr>
          <p:nvPr>
            <p:ph type="subTitle" idx="1"/>
          </p:nvPr>
        </p:nvSpPr>
        <p:spPr>
          <a:xfrm>
            <a:off x="4202625" y="1822748"/>
            <a:ext cx="4181400" cy="209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551" name="Google Shape;551;p24"/>
          <p:cNvSpPr/>
          <p:nvPr/>
        </p:nvSpPr>
        <p:spPr>
          <a:xfrm>
            <a:off x="0" y="185401"/>
            <a:ext cx="838394" cy="131790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488628" y="185407"/>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315366" y="365909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8762524" y="959049"/>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5633501" y="4678850"/>
            <a:ext cx="2045205" cy="466311"/>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8294848" y="1"/>
            <a:ext cx="838358" cy="920204"/>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24"/>
          <p:cNvGrpSpPr/>
          <p:nvPr/>
        </p:nvGrpSpPr>
        <p:grpSpPr>
          <a:xfrm>
            <a:off x="8459112" y="3192811"/>
            <a:ext cx="509835" cy="466288"/>
            <a:chOff x="5177300" y="2314950"/>
            <a:chExt cx="341575" cy="312400"/>
          </a:xfrm>
        </p:grpSpPr>
        <p:sp>
          <p:nvSpPr>
            <p:cNvPr id="558" name="Google Shape;558;p2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4"/>
          <p:cNvSpPr/>
          <p:nvPr/>
        </p:nvSpPr>
        <p:spPr>
          <a:xfrm rot="10800000">
            <a:off x="5414562" y="6"/>
            <a:ext cx="1536187" cy="350196"/>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2">
    <p:bg>
      <p:bgPr>
        <a:solidFill>
          <a:schemeClr val="accent4"/>
        </a:solidFill>
        <a:effectLst/>
      </p:bgPr>
    </p:bg>
    <p:spTree>
      <p:nvGrpSpPr>
        <p:cNvPr id="1" name="Shape 564"/>
        <p:cNvGrpSpPr/>
        <p:nvPr/>
      </p:nvGrpSpPr>
      <p:grpSpPr>
        <a:xfrm>
          <a:off x="0" y="0"/>
          <a:ext cx="0" cy="0"/>
          <a:chOff x="0" y="0"/>
          <a:chExt cx="0" cy="0"/>
        </a:xfrm>
      </p:grpSpPr>
      <p:sp>
        <p:nvSpPr>
          <p:cNvPr id="565" name="Google Shape;565;p25"/>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8643464" y="1326960"/>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7710450" y="530327"/>
            <a:ext cx="1433536" cy="1327661"/>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3857333" y="-6911"/>
            <a:ext cx="2387772" cy="1042117"/>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207626" y="4433150"/>
            <a:ext cx="1547839" cy="71198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5"/>
          <p:cNvGrpSpPr/>
          <p:nvPr/>
        </p:nvGrpSpPr>
        <p:grpSpPr>
          <a:xfrm rot="10800000">
            <a:off x="6311381" y="3803824"/>
            <a:ext cx="1931101" cy="1350549"/>
            <a:chOff x="3045330" y="-6829"/>
            <a:chExt cx="2308272" cy="1614331"/>
          </a:xfrm>
        </p:grpSpPr>
        <p:sp>
          <p:nvSpPr>
            <p:cNvPr id="580" name="Google Shape;580;p25"/>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5"/>
          <p:cNvSpPr/>
          <p:nvPr/>
        </p:nvSpPr>
        <p:spPr>
          <a:xfrm rot="-5400000">
            <a:off x="-597935" y="2503512"/>
            <a:ext cx="2085044" cy="90997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3">
    <p:bg>
      <p:bgPr>
        <a:solidFill>
          <a:schemeClr val="accent1"/>
        </a:solidFill>
        <a:effectLst/>
      </p:bgPr>
    </p:bg>
    <p:spTree>
      <p:nvGrpSpPr>
        <p:cNvPr id="1" name="Shape 584"/>
        <p:cNvGrpSpPr/>
        <p:nvPr/>
      </p:nvGrpSpPr>
      <p:grpSpPr>
        <a:xfrm>
          <a:off x="0" y="0"/>
          <a:ext cx="0" cy="0"/>
          <a:chOff x="0" y="0"/>
          <a:chExt cx="0" cy="0"/>
        </a:xfrm>
      </p:grpSpPr>
      <p:sp>
        <p:nvSpPr>
          <p:cNvPr id="585" name="Google Shape;585;p26"/>
          <p:cNvSpPr/>
          <p:nvPr/>
        </p:nvSpPr>
        <p:spPr>
          <a:xfrm>
            <a:off x="22093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6" name="Google Shape;586;p26"/>
          <p:cNvGrpSpPr/>
          <p:nvPr/>
        </p:nvGrpSpPr>
        <p:grpSpPr>
          <a:xfrm rot="240">
            <a:off x="2258334" y="4341119"/>
            <a:ext cx="489135" cy="447357"/>
            <a:chOff x="5177300" y="2314950"/>
            <a:chExt cx="341575" cy="312400"/>
          </a:xfrm>
        </p:grpSpPr>
        <p:sp>
          <p:nvSpPr>
            <p:cNvPr id="587" name="Google Shape;587;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26"/>
          <p:cNvGrpSpPr/>
          <p:nvPr/>
        </p:nvGrpSpPr>
        <p:grpSpPr>
          <a:xfrm rot="-5400000">
            <a:off x="283454" y="4559784"/>
            <a:ext cx="489135" cy="447388"/>
            <a:chOff x="5177300" y="2314950"/>
            <a:chExt cx="341575" cy="312400"/>
          </a:xfrm>
        </p:grpSpPr>
        <p:sp>
          <p:nvSpPr>
            <p:cNvPr id="593" name="Google Shape;593;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26"/>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208581" y="1392590"/>
            <a:ext cx="95734" cy="9169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rot="10800000">
            <a:off x="-6839" y="2313092"/>
            <a:ext cx="937578" cy="1468477"/>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rot="10800000">
            <a:off x="-6838" y="2622133"/>
            <a:ext cx="782603" cy="1481769"/>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26"/>
          <p:cNvGrpSpPr/>
          <p:nvPr/>
        </p:nvGrpSpPr>
        <p:grpSpPr>
          <a:xfrm>
            <a:off x="6462383" y="-6809"/>
            <a:ext cx="2286113" cy="1598833"/>
            <a:chOff x="3045330" y="-6829"/>
            <a:chExt cx="2308272" cy="1614331"/>
          </a:xfrm>
        </p:grpSpPr>
        <p:sp>
          <p:nvSpPr>
            <p:cNvPr id="606" name="Google Shape;606;p26"/>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sp>
          <p:nvSpPr>
            <p:cNvPr id="607" name="Google Shape;607;p26"/>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sp>
          <p:nvSpPr>
            <p:cNvPr id="608" name="Google Shape;608;p26"/>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grpSp>
      <p:grpSp>
        <p:nvGrpSpPr>
          <p:cNvPr id="609" name="Google Shape;609;p26"/>
          <p:cNvGrpSpPr/>
          <p:nvPr/>
        </p:nvGrpSpPr>
        <p:grpSpPr>
          <a:xfrm rot="-5400000">
            <a:off x="8147745" y="1475666"/>
            <a:ext cx="652955" cy="597215"/>
            <a:chOff x="5177300" y="2314950"/>
            <a:chExt cx="341575" cy="312400"/>
          </a:xfrm>
        </p:grpSpPr>
        <p:sp>
          <p:nvSpPr>
            <p:cNvPr id="610" name="Google Shape;610;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26"/>
          <p:cNvSpPr/>
          <p:nvPr/>
        </p:nvSpPr>
        <p:spPr>
          <a:xfrm rot="10800000">
            <a:off x="3463667" y="-6899"/>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14">
    <p:bg>
      <p:bgPr>
        <a:solidFill>
          <a:schemeClr val="accent6"/>
        </a:solidFill>
        <a:effectLst/>
      </p:bgPr>
    </p:bg>
    <p:spTree>
      <p:nvGrpSpPr>
        <p:cNvPr id="1" name="Shape 616"/>
        <p:cNvGrpSpPr/>
        <p:nvPr/>
      </p:nvGrpSpPr>
      <p:grpSpPr>
        <a:xfrm>
          <a:off x="0" y="0"/>
          <a:ext cx="0" cy="0"/>
          <a:chOff x="0" y="0"/>
          <a:chExt cx="0" cy="0"/>
        </a:xfrm>
      </p:grpSpPr>
      <p:sp>
        <p:nvSpPr>
          <p:cNvPr id="617" name="Google Shape;617;p27"/>
          <p:cNvSpPr/>
          <p:nvPr/>
        </p:nvSpPr>
        <p:spPr>
          <a:xfrm>
            <a:off x="0" y="4203174"/>
            <a:ext cx="793699" cy="940326"/>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2" y="185404"/>
            <a:ext cx="1025437" cy="1611956"/>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7293266" y="248182"/>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8493106" y="4203170"/>
            <a:ext cx="95598" cy="91488"/>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316166" y="369294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8755649" y="1205424"/>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587899" y="4651193"/>
            <a:ext cx="205809" cy="217938"/>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905899" y="4869115"/>
            <a:ext cx="119537" cy="130615"/>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7968438" y="3"/>
            <a:ext cx="1034376" cy="1135386"/>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27"/>
          <p:cNvGrpSpPr/>
          <p:nvPr/>
        </p:nvGrpSpPr>
        <p:grpSpPr>
          <a:xfrm>
            <a:off x="1546774" y="88236"/>
            <a:ext cx="509835" cy="466288"/>
            <a:chOff x="5177300" y="2314950"/>
            <a:chExt cx="341575" cy="312400"/>
          </a:xfrm>
        </p:grpSpPr>
        <p:sp>
          <p:nvSpPr>
            <p:cNvPr id="628" name="Google Shape;628;p2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27"/>
          <p:cNvSpPr/>
          <p:nvPr/>
        </p:nvSpPr>
        <p:spPr>
          <a:xfrm rot="5400000">
            <a:off x="7425303" y="2050006"/>
            <a:ext cx="2393912" cy="104349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2">
  <p:cSld name="ONE_COLUMN_TEXT_1">
    <p:bg>
      <p:bgPr>
        <a:solidFill>
          <a:schemeClr val="accent6"/>
        </a:solidFill>
        <a:effectLst/>
      </p:bgPr>
    </p:bg>
    <p:spTree>
      <p:nvGrpSpPr>
        <p:cNvPr id="1" name="Shape 680"/>
        <p:cNvGrpSpPr/>
        <p:nvPr/>
      </p:nvGrpSpPr>
      <p:grpSpPr>
        <a:xfrm>
          <a:off x="0" y="0"/>
          <a:ext cx="0" cy="0"/>
          <a:chOff x="0" y="0"/>
          <a:chExt cx="0" cy="0"/>
        </a:xfrm>
      </p:grpSpPr>
      <p:sp>
        <p:nvSpPr>
          <p:cNvPr id="681" name="Google Shape;681;p30"/>
          <p:cNvSpPr/>
          <p:nvPr/>
        </p:nvSpPr>
        <p:spPr>
          <a:xfrm rot="5400000">
            <a:off x="7950844" y="2398453"/>
            <a:ext cx="1661933" cy="72437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0"/>
          <p:cNvSpPr txBox="1">
            <a:spLocks noGrp="1"/>
          </p:cNvSpPr>
          <p:nvPr>
            <p:ph type="title"/>
          </p:nvPr>
        </p:nvSpPr>
        <p:spPr>
          <a:xfrm>
            <a:off x="1252725" y="1196524"/>
            <a:ext cx="2246700" cy="1490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683" name="Google Shape;683;p30"/>
          <p:cNvSpPr/>
          <p:nvPr/>
        </p:nvSpPr>
        <p:spPr>
          <a:xfrm>
            <a:off x="0" y="4008102"/>
            <a:ext cx="958346" cy="1135418"/>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0"/>
          <p:cNvSpPr/>
          <p:nvPr/>
        </p:nvSpPr>
        <p:spPr>
          <a:xfrm>
            <a:off x="0" y="185401"/>
            <a:ext cx="838394" cy="131790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0"/>
          <p:cNvSpPr/>
          <p:nvPr/>
        </p:nvSpPr>
        <p:spPr>
          <a:xfrm>
            <a:off x="488628" y="185407"/>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0"/>
          <p:cNvSpPr/>
          <p:nvPr/>
        </p:nvSpPr>
        <p:spPr>
          <a:xfrm>
            <a:off x="315366" y="365909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0"/>
          <p:cNvSpPr/>
          <p:nvPr/>
        </p:nvSpPr>
        <p:spPr>
          <a:xfrm>
            <a:off x="8762524" y="959049"/>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0"/>
          <p:cNvSpPr/>
          <p:nvPr/>
        </p:nvSpPr>
        <p:spPr>
          <a:xfrm>
            <a:off x="5633501" y="4678850"/>
            <a:ext cx="2045205" cy="466311"/>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0"/>
          <p:cNvSpPr/>
          <p:nvPr/>
        </p:nvSpPr>
        <p:spPr>
          <a:xfrm>
            <a:off x="8294848" y="1"/>
            <a:ext cx="838358" cy="920204"/>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30"/>
          <p:cNvGrpSpPr/>
          <p:nvPr/>
        </p:nvGrpSpPr>
        <p:grpSpPr>
          <a:xfrm>
            <a:off x="141137" y="2237636"/>
            <a:ext cx="509835" cy="466288"/>
            <a:chOff x="5177300" y="2314950"/>
            <a:chExt cx="341575" cy="312400"/>
          </a:xfrm>
        </p:grpSpPr>
        <p:sp>
          <p:nvSpPr>
            <p:cNvPr id="691" name="Google Shape;691;p30"/>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0"/>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0"/>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0"/>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0"/>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6" name="Google Shape;696;p30"/>
          <p:cNvSpPr txBox="1">
            <a:spLocks noGrp="1"/>
          </p:cNvSpPr>
          <p:nvPr>
            <p:ph type="subTitle" idx="1"/>
          </p:nvPr>
        </p:nvSpPr>
        <p:spPr>
          <a:xfrm>
            <a:off x="1289304" y="2990088"/>
            <a:ext cx="3035700" cy="1005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latin typeface="Nunito Light"/>
                <a:ea typeface="Nunito Light"/>
                <a:cs typeface="Nunito Light"/>
                <a:sym typeface="Nunito Light"/>
              </a:defRPr>
            </a:lvl1pPr>
            <a:lvl2pPr lvl="1" rtl="0">
              <a:spcBef>
                <a:spcPts val="0"/>
              </a:spcBef>
              <a:spcAft>
                <a:spcPts val="0"/>
              </a:spcAft>
              <a:buNone/>
              <a:defRPr sz="1600">
                <a:solidFill>
                  <a:schemeClr val="dk1"/>
                </a:solidFill>
                <a:latin typeface="Nunito Light"/>
                <a:ea typeface="Nunito Light"/>
                <a:cs typeface="Nunito Light"/>
                <a:sym typeface="Nunito Light"/>
              </a:defRPr>
            </a:lvl2pPr>
            <a:lvl3pPr lvl="2" rtl="0">
              <a:spcBef>
                <a:spcPts val="0"/>
              </a:spcBef>
              <a:spcAft>
                <a:spcPts val="0"/>
              </a:spcAft>
              <a:buNone/>
              <a:defRPr sz="1600">
                <a:solidFill>
                  <a:schemeClr val="dk1"/>
                </a:solidFill>
                <a:latin typeface="Nunito Light"/>
                <a:ea typeface="Nunito Light"/>
                <a:cs typeface="Nunito Light"/>
                <a:sym typeface="Nunito Light"/>
              </a:defRPr>
            </a:lvl3pPr>
            <a:lvl4pPr lvl="3" rtl="0">
              <a:spcBef>
                <a:spcPts val="0"/>
              </a:spcBef>
              <a:spcAft>
                <a:spcPts val="0"/>
              </a:spcAft>
              <a:buNone/>
              <a:defRPr sz="1600">
                <a:solidFill>
                  <a:schemeClr val="dk1"/>
                </a:solidFill>
                <a:latin typeface="Nunito Light"/>
                <a:ea typeface="Nunito Light"/>
                <a:cs typeface="Nunito Light"/>
                <a:sym typeface="Nunito Light"/>
              </a:defRPr>
            </a:lvl4pPr>
            <a:lvl5pPr lvl="4" rtl="0">
              <a:spcBef>
                <a:spcPts val="0"/>
              </a:spcBef>
              <a:spcAft>
                <a:spcPts val="0"/>
              </a:spcAft>
              <a:buNone/>
              <a:defRPr sz="1600">
                <a:solidFill>
                  <a:schemeClr val="dk1"/>
                </a:solidFill>
                <a:latin typeface="Nunito Light"/>
                <a:ea typeface="Nunito Light"/>
                <a:cs typeface="Nunito Light"/>
                <a:sym typeface="Nunito Light"/>
              </a:defRPr>
            </a:lvl5pPr>
            <a:lvl6pPr lvl="5" rtl="0">
              <a:spcBef>
                <a:spcPts val="0"/>
              </a:spcBef>
              <a:spcAft>
                <a:spcPts val="0"/>
              </a:spcAft>
              <a:buNone/>
              <a:defRPr sz="1600">
                <a:solidFill>
                  <a:schemeClr val="dk1"/>
                </a:solidFill>
                <a:latin typeface="Nunito Light"/>
                <a:ea typeface="Nunito Light"/>
                <a:cs typeface="Nunito Light"/>
                <a:sym typeface="Nunito Light"/>
              </a:defRPr>
            </a:lvl6pPr>
            <a:lvl7pPr lvl="6" rtl="0">
              <a:spcBef>
                <a:spcPts val="0"/>
              </a:spcBef>
              <a:spcAft>
                <a:spcPts val="0"/>
              </a:spcAft>
              <a:buNone/>
              <a:defRPr sz="1600">
                <a:solidFill>
                  <a:schemeClr val="dk1"/>
                </a:solidFill>
                <a:latin typeface="Nunito Light"/>
                <a:ea typeface="Nunito Light"/>
                <a:cs typeface="Nunito Light"/>
                <a:sym typeface="Nunito Light"/>
              </a:defRPr>
            </a:lvl7pPr>
            <a:lvl8pPr lvl="7" rtl="0">
              <a:spcBef>
                <a:spcPts val="0"/>
              </a:spcBef>
              <a:spcAft>
                <a:spcPts val="0"/>
              </a:spcAft>
              <a:buNone/>
              <a:defRPr sz="1600">
                <a:solidFill>
                  <a:schemeClr val="dk1"/>
                </a:solidFill>
                <a:latin typeface="Nunito Light"/>
                <a:ea typeface="Nunito Light"/>
                <a:cs typeface="Nunito Light"/>
                <a:sym typeface="Nunito Light"/>
              </a:defRPr>
            </a:lvl8pPr>
            <a:lvl9pPr lvl="8" rtl="0">
              <a:spcBef>
                <a:spcPts val="0"/>
              </a:spcBef>
              <a:spcAft>
                <a:spcPts val="0"/>
              </a:spcAft>
              <a:buNone/>
              <a:defRPr sz="1600">
                <a:solidFill>
                  <a:schemeClr val="dk1"/>
                </a:solidFill>
                <a:latin typeface="Nunito Light"/>
                <a:ea typeface="Nunito Light"/>
                <a:cs typeface="Nunito Light"/>
                <a:sym typeface="Nunito Light"/>
              </a:defRPr>
            </a:lvl9pPr>
          </a:lstStyle>
          <a:p>
            <a:endParaRPr/>
          </a:p>
        </p:txBody>
      </p:sp>
      <p:grpSp>
        <p:nvGrpSpPr>
          <p:cNvPr id="697" name="Google Shape;697;p30"/>
          <p:cNvGrpSpPr/>
          <p:nvPr/>
        </p:nvGrpSpPr>
        <p:grpSpPr>
          <a:xfrm>
            <a:off x="8459112" y="3192811"/>
            <a:ext cx="509835" cy="466288"/>
            <a:chOff x="5177300" y="2314950"/>
            <a:chExt cx="341575" cy="312400"/>
          </a:xfrm>
        </p:grpSpPr>
        <p:sp>
          <p:nvSpPr>
            <p:cNvPr id="698" name="Google Shape;698;p30"/>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0"/>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0"/>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0"/>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0"/>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30"/>
          <p:cNvSpPr/>
          <p:nvPr/>
        </p:nvSpPr>
        <p:spPr>
          <a:xfrm rot="10800000">
            <a:off x="5414562" y="6"/>
            <a:ext cx="1536187" cy="350196"/>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5">
  <p:cSld name="CUSTOM_17">
    <p:bg>
      <p:bgPr>
        <a:solidFill>
          <a:schemeClr val="accent1"/>
        </a:solidFill>
        <a:effectLst/>
      </p:bgPr>
    </p:bg>
    <p:spTree>
      <p:nvGrpSpPr>
        <p:cNvPr id="1" name="Shape 704"/>
        <p:cNvGrpSpPr/>
        <p:nvPr/>
      </p:nvGrpSpPr>
      <p:grpSpPr>
        <a:xfrm>
          <a:off x="0" y="0"/>
          <a:ext cx="0" cy="0"/>
          <a:chOff x="0" y="0"/>
          <a:chExt cx="0" cy="0"/>
        </a:xfrm>
      </p:grpSpPr>
      <p:sp>
        <p:nvSpPr>
          <p:cNvPr id="705" name="Google Shape;705;p31"/>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8643464" y="1326960"/>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7710450" y="530327"/>
            <a:ext cx="1433536" cy="1327661"/>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3207626" y="4433150"/>
            <a:ext cx="1547839" cy="71198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31"/>
          <p:cNvGrpSpPr/>
          <p:nvPr/>
        </p:nvGrpSpPr>
        <p:grpSpPr>
          <a:xfrm rot="10800000">
            <a:off x="6311381" y="3803824"/>
            <a:ext cx="1931101" cy="1350549"/>
            <a:chOff x="3045330" y="-6829"/>
            <a:chExt cx="2308272" cy="1614331"/>
          </a:xfrm>
        </p:grpSpPr>
        <p:sp>
          <p:nvSpPr>
            <p:cNvPr id="719" name="Google Shape;719;p31"/>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31"/>
          <p:cNvSpPr/>
          <p:nvPr/>
        </p:nvSpPr>
        <p:spPr>
          <a:xfrm rot="-5400000">
            <a:off x="-597935" y="2503512"/>
            <a:ext cx="2085044" cy="90997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txBox="1">
            <a:spLocks noGrp="1"/>
          </p:cNvSpPr>
          <p:nvPr>
            <p:ph type="title"/>
          </p:nvPr>
        </p:nvSpPr>
        <p:spPr>
          <a:xfrm>
            <a:off x="1435608" y="418374"/>
            <a:ext cx="62769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724" name="Google Shape;724;p31"/>
          <p:cNvSpPr txBox="1">
            <a:spLocks noGrp="1"/>
          </p:cNvSpPr>
          <p:nvPr>
            <p:ph type="subTitle" idx="1"/>
          </p:nvPr>
        </p:nvSpPr>
        <p:spPr>
          <a:xfrm>
            <a:off x="2166425" y="1607300"/>
            <a:ext cx="4815300" cy="209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44"/>
        <p:cNvGrpSpPr/>
        <p:nvPr/>
      </p:nvGrpSpPr>
      <p:grpSpPr>
        <a:xfrm>
          <a:off x="0" y="0"/>
          <a:ext cx="0" cy="0"/>
          <a:chOff x="0" y="0"/>
          <a:chExt cx="0" cy="0"/>
        </a:xfrm>
      </p:grpSpPr>
      <p:sp>
        <p:nvSpPr>
          <p:cNvPr id="45" name="Google Shape;45;p3"/>
          <p:cNvSpPr/>
          <p:nvPr/>
        </p:nvSpPr>
        <p:spPr>
          <a:xfrm>
            <a:off x="8126963" y="2662131"/>
            <a:ext cx="1026768" cy="1063342"/>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628994" y="4681643"/>
            <a:ext cx="305040" cy="274626"/>
          </a:xfrm>
          <a:custGeom>
            <a:avLst/>
            <a:gdLst/>
            <a:ahLst/>
            <a:cxnLst/>
            <a:rect l="l" t="t" r="r" b="b"/>
            <a:pathLst>
              <a:path w="9508" h="8568" extrusionOk="0">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832922" y="589039"/>
            <a:ext cx="95060" cy="91895"/>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968331" y="3798488"/>
            <a:ext cx="161535" cy="144172"/>
          </a:xfrm>
          <a:custGeom>
            <a:avLst/>
            <a:gdLst/>
            <a:ahLst/>
            <a:cxnLst/>
            <a:rect l="l" t="t" r="r" b="b"/>
            <a:pathLst>
              <a:path w="5035" h="4498" extrusionOk="0">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696175" y="4228743"/>
            <a:ext cx="2000344" cy="919266"/>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936232" y="-1208"/>
            <a:ext cx="1217499" cy="196193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sp>
        <p:nvSpPr>
          <p:cNvPr id="51" name="Google Shape;51;p3"/>
          <p:cNvSpPr/>
          <p:nvPr/>
        </p:nvSpPr>
        <p:spPr>
          <a:xfrm>
            <a:off x="-593" y="4048113"/>
            <a:ext cx="1384296" cy="1095522"/>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593" y="-1208"/>
            <a:ext cx="1302582" cy="1600766"/>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93" y="1748250"/>
            <a:ext cx="1415544" cy="1827762"/>
          </a:xfrm>
          <a:custGeom>
            <a:avLst/>
            <a:gdLst/>
            <a:ahLst/>
            <a:cxnLst/>
            <a:rect l="l" t="t" r="r" b="b"/>
            <a:pathLst>
              <a:path w="44122" h="57024" extrusionOk="0">
                <a:moveTo>
                  <a:pt x="11154" y="0"/>
                </a:moveTo>
                <a:cubicBezTo>
                  <a:pt x="8648" y="0"/>
                  <a:pt x="6146" y="222"/>
                  <a:pt x="3771" y="560"/>
                </a:cubicBezTo>
                <a:cubicBezTo>
                  <a:pt x="2548" y="725"/>
                  <a:pt x="1285" y="933"/>
                  <a:pt x="1" y="1160"/>
                </a:cubicBezTo>
                <a:lnTo>
                  <a:pt x="1" y="51309"/>
                </a:lnTo>
                <a:cubicBezTo>
                  <a:pt x="1596" y="52448"/>
                  <a:pt x="3294" y="53505"/>
                  <a:pt x="5117" y="54458"/>
                </a:cubicBezTo>
                <a:cubicBezTo>
                  <a:pt x="8552" y="56249"/>
                  <a:pt x="12469" y="57024"/>
                  <a:pt x="16428" y="57024"/>
                </a:cubicBezTo>
                <a:cubicBezTo>
                  <a:pt x="21348" y="57024"/>
                  <a:pt x="26332" y="55827"/>
                  <a:pt x="30533" y="53898"/>
                </a:cubicBezTo>
                <a:cubicBezTo>
                  <a:pt x="36167" y="51288"/>
                  <a:pt x="39606" y="45302"/>
                  <a:pt x="41491" y="39502"/>
                </a:cubicBezTo>
                <a:cubicBezTo>
                  <a:pt x="44121" y="31486"/>
                  <a:pt x="41387" y="23159"/>
                  <a:pt x="36872" y="16385"/>
                </a:cubicBezTo>
                <a:cubicBezTo>
                  <a:pt x="34365" y="12636"/>
                  <a:pt x="31382" y="8907"/>
                  <a:pt x="28151" y="5738"/>
                </a:cubicBezTo>
                <a:cubicBezTo>
                  <a:pt x="25520" y="3170"/>
                  <a:pt x="22247" y="1637"/>
                  <a:pt x="18726" y="808"/>
                </a:cubicBezTo>
                <a:cubicBezTo>
                  <a:pt x="16285" y="232"/>
                  <a:pt x="13718" y="0"/>
                  <a:pt x="11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106022" y="4365881"/>
            <a:ext cx="250564" cy="201161"/>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896170" y="4113019"/>
            <a:ext cx="178667" cy="163788"/>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6314045" y="4150937"/>
            <a:ext cx="197404" cy="98401"/>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659369" y="3931089"/>
            <a:ext cx="156948" cy="9981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5746506" y="4357612"/>
            <a:ext cx="95734" cy="86253"/>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921933" y="-1208"/>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074806" y="-1208"/>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219017" y="104854"/>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360565" y="207198"/>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28346" y="2132335"/>
            <a:ext cx="331637" cy="330333"/>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txBox="1">
            <a:spLocks noGrp="1"/>
          </p:cNvSpPr>
          <p:nvPr>
            <p:ph type="subTitle" idx="1"/>
          </p:nvPr>
        </p:nvSpPr>
        <p:spPr>
          <a:xfrm>
            <a:off x="2331720" y="3172968"/>
            <a:ext cx="4480500" cy="68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grpSp>
        <p:nvGrpSpPr>
          <p:cNvPr id="65" name="Google Shape;65;p3"/>
          <p:cNvGrpSpPr/>
          <p:nvPr/>
        </p:nvGrpSpPr>
        <p:grpSpPr>
          <a:xfrm rot="-5400000">
            <a:off x="6308029" y="1985147"/>
            <a:ext cx="489135" cy="447388"/>
            <a:chOff x="5177300" y="2314950"/>
            <a:chExt cx="341575" cy="312400"/>
          </a:xfrm>
        </p:grpSpPr>
        <p:sp>
          <p:nvSpPr>
            <p:cNvPr id="66" name="Google Shape;66;p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rot="4297850">
            <a:off x="2673799" y="2681112"/>
            <a:ext cx="489159" cy="447379"/>
            <a:chOff x="5177300" y="2314950"/>
            <a:chExt cx="341575" cy="312400"/>
          </a:xfrm>
        </p:grpSpPr>
        <p:sp>
          <p:nvSpPr>
            <p:cNvPr id="72" name="Google Shape;72;p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3"/>
          <p:cNvSpPr txBox="1">
            <a:spLocks noGrp="1"/>
          </p:cNvSpPr>
          <p:nvPr>
            <p:ph type="title"/>
          </p:nvPr>
        </p:nvSpPr>
        <p:spPr>
          <a:xfrm>
            <a:off x="2331720" y="1828800"/>
            <a:ext cx="4489800" cy="9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78" name="Google Shape;78;p3"/>
          <p:cNvSpPr txBox="1">
            <a:spLocks noGrp="1"/>
          </p:cNvSpPr>
          <p:nvPr>
            <p:ph type="title" idx="2" hasCustomPrompt="1"/>
          </p:nvPr>
        </p:nvSpPr>
        <p:spPr>
          <a:xfrm>
            <a:off x="3849624" y="1124712"/>
            <a:ext cx="1444800" cy="72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2pPr>
            <a:lvl3pPr lvl="2"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3pPr>
            <a:lvl4pPr lvl="3"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4pPr>
            <a:lvl5pPr lvl="4"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5pPr>
            <a:lvl6pPr lvl="5"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6pPr>
            <a:lvl7pPr lvl="6"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7pPr>
            <a:lvl8pPr lvl="7"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8pPr>
            <a:lvl9pPr lvl="8"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grpSp>
        <p:nvGrpSpPr>
          <p:cNvPr id="80" name="Google Shape;80;p4"/>
          <p:cNvGrpSpPr/>
          <p:nvPr/>
        </p:nvGrpSpPr>
        <p:grpSpPr>
          <a:xfrm>
            <a:off x="-20619" y="-7694"/>
            <a:ext cx="9181207" cy="5162098"/>
            <a:chOff x="238125" y="839425"/>
            <a:chExt cx="7136023" cy="4012825"/>
          </a:xfrm>
        </p:grpSpPr>
        <p:sp>
          <p:nvSpPr>
            <p:cNvPr id="81" name="Google Shape;81;p4"/>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p:nvPr/>
        </p:nvSpPr>
        <p:spPr>
          <a:xfrm>
            <a:off x="37769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txBox="1">
            <a:spLocks noGrp="1"/>
          </p:cNvSpPr>
          <p:nvPr>
            <p:ph type="title"/>
          </p:nvPr>
        </p:nvSpPr>
        <p:spPr>
          <a:xfrm>
            <a:off x="2377440" y="1124712"/>
            <a:ext cx="4389000" cy="145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9600"/>
              <a:buNone/>
              <a:defRPr sz="9600">
                <a:solidFill>
                  <a:schemeClr val="dk2"/>
                </a:solidFill>
              </a:defRPr>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endParaRPr/>
          </a:p>
        </p:txBody>
      </p:sp>
      <p:sp>
        <p:nvSpPr>
          <p:cNvPr id="101" name="Google Shape;101;p4"/>
          <p:cNvSpPr txBox="1">
            <a:spLocks noGrp="1"/>
          </p:cNvSpPr>
          <p:nvPr>
            <p:ph type="subTitle" idx="1"/>
          </p:nvPr>
        </p:nvSpPr>
        <p:spPr>
          <a:xfrm>
            <a:off x="2377440" y="3008376"/>
            <a:ext cx="4389000" cy="804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102" name="Google Shape;102;p4"/>
          <p:cNvSpPr/>
          <p:nvPr/>
        </p:nvSpPr>
        <p:spPr>
          <a:xfrm>
            <a:off x="358125" y="4608900"/>
            <a:ext cx="1353907" cy="536813"/>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4"/>
          <p:cNvGrpSpPr/>
          <p:nvPr/>
        </p:nvGrpSpPr>
        <p:grpSpPr>
          <a:xfrm rot="-5400000">
            <a:off x="6184854" y="1208922"/>
            <a:ext cx="489135" cy="447388"/>
            <a:chOff x="5177300" y="2314950"/>
            <a:chExt cx="341575" cy="312400"/>
          </a:xfrm>
        </p:grpSpPr>
        <p:sp>
          <p:nvSpPr>
            <p:cNvPr id="104" name="Google Shape;104;p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rot="3600062">
            <a:off x="2932917" y="2475496"/>
            <a:ext cx="489151" cy="447371"/>
            <a:chOff x="5177300" y="2314950"/>
            <a:chExt cx="341575" cy="312400"/>
          </a:xfrm>
        </p:grpSpPr>
        <p:sp>
          <p:nvSpPr>
            <p:cNvPr id="110" name="Google Shape;110;p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115"/>
        <p:cNvGrpSpPr/>
        <p:nvPr/>
      </p:nvGrpSpPr>
      <p:grpSpPr>
        <a:xfrm>
          <a:off x="0" y="0"/>
          <a:ext cx="0" cy="0"/>
          <a:chOff x="0" y="0"/>
          <a:chExt cx="0" cy="0"/>
        </a:xfrm>
      </p:grpSpPr>
      <p:sp>
        <p:nvSpPr>
          <p:cNvPr id="116" name="Google Shape;116;p5"/>
          <p:cNvSpPr/>
          <p:nvPr/>
        </p:nvSpPr>
        <p:spPr>
          <a:xfrm rot="5400000">
            <a:off x="7984068" y="2458419"/>
            <a:ext cx="1615602" cy="704262"/>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352" y="-7961"/>
            <a:ext cx="846632" cy="10412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txBox="1">
            <a:spLocks noGrp="1"/>
          </p:cNvSpPr>
          <p:nvPr>
            <p:ph type="title"/>
          </p:nvPr>
        </p:nvSpPr>
        <p:spPr>
          <a:xfrm>
            <a:off x="4507992" y="996696"/>
            <a:ext cx="4498800" cy="1472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400"/>
              <a:buNone/>
              <a:defRPr>
                <a:solidFill>
                  <a:schemeClr val="dk2"/>
                </a:solidFill>
              </a:defRPr>
            </a:lvl1pPr>
            <a:lvl2pPr lvl="1" rtl="0">
              <a:spcBef>
                <a:spcPts val="0"/>
              </a:spcBef>
              <a:spcAft>
                <a:spcPts val="0"/>
              </a:spcAft>
              <a:buClr>
                <a:schemeClr val="dk2"/>
              </a:buClr>
              <a:buSzPts val="4400"/>
              <a:buNone/>
              <a:defRPr>
                <a:solidFill>
                  <a:schemeClr val="dk2"/>
                </a:solidFill>
              </a:defRPr>
            </a:lvl2pPr>
            <a:lvl3pPr lvl="2" rtl="0">
              <a:spcBef>
                <a:spcPts val="0"/>
              </a:spcBef>
              <a:spcAft>
                <a:spcPts val="0"/>
              </a:spcAft>
              <a:buClr>
                <a:schemeClr val="dk2"/>
              </a:buClr>
              <a:buSzPts val="4400"/>
              <a:buNone/>
              <a:defRPr>
                <a:solidFill>
                  <a:schemeClr val="dk2"/>
                </a:solidFill>
              </a:defRPr>
            </a:lvl3pPr>
            <a:lvl4pPr lvl="3" rtl="0">
              <a:spcBef>
                <a:spcPts val="0"/>
              </a:spcBef>
              <a:spcAft>
                <a:spcPts val="0"/>
              </a:spcAft>
              <a:buClr>
                <a:schemeClr val="dk2"/>
              </a:buClr>
              <a:buSzPts val="4400"/>
              <a:buNone/>
              <a:defRPr>
                <a:solidFill>
                  <a:schemeClr val="dk2"/>
                </a:solidFill>
              </a:defRPr>
            </a:lvl4pPr>
            <a:lvl5pPr lvl="4" rtl="0">
              <a:spcBef>
                <a:spcPts val="0"/>
              </a:spcBef>
              <a:spcAft>
                <a:spcPts val="0"/>
              </a:spcAft>
              <a:buClr>
                <a:schemeClr val="dk2"/>
              </a:buClr>
              <a:buSzPts val="4400"/>
              <a:buNone/>
              <a:defRPr>
                <a:solidFill>
                  <a:schemeClr val="dk2"/>
                </a:solidFill>
              </a:defRPr>
            </a:lvl5pPr>
            <a:lvl6pPr lvl="5" rtl="0">
              <a:spcBef>
                <a:spcPts val="0"/>
              </a:spcBef>
              <a:spcAft>
                <a:spcPts val="0"/>
              </a:spcAft>
              <a:buClr>
                <a:schemeClr val="dk2"/>
              </a:buClr>
              <a:buSzPts val="4400"/>
              <a:buNone/>
              <a:defRPr>
                <a:solidFill>
                  <a:schemeClr val="dk2"/>
                </a:solidFill>
              </a:defRPr>
            </a:lvl6pPr>
            <a:lvl7pPr lvl="6" rtl="0">
              <a:spcBef>
                <a:spcPts val="0"/>
              </a:spcBef>
              <a:spcAft>
                <a:spcPts val="0"/>
              </a:spcAft>
              <a:buClr>
                <a:schemeClr val="dk2"/>
              </a:buClr>
              <a:buSzPts val="4400"/>
              <a:buNone/>
              <a:defRPr>
                <a:solidFill>
                  <a:schemeClr val="dk2"/>
                </a:solidFill>
              </a:defRPr>
            </a:lvl7pPr>
            <a:lvl8pPr lvl="7" rtl="0">
              <a:spcBef>
                <a:spcPts val="0"/>
              </a:spcBef>
              <a:spcAft>
                <a:spcPts val="0"/>
              </a:spcAft>
              <a:buClr>
                <a:schemeClr val="dk2"/>
              </a:buClr>
              <a:buSzPts val="4400"/>
              <a:buNone/>
              <a:defRPr>
                <a:solidFill>
                  <a:schemeClr val="dk2"/>
                </a:solidFill>
              </a:defRPr>
            </a:lvl8pPr>
            <a:lvl9pPr lvl="8" rtl="0">
              <a:spcBef>
                <a:spcPts val="0"/>
              </a:spcBef>
              <a:spcAft>
                <a:spcPts val="0"/>
              </a:spcAft>
              <a:buClr>
                <a:schemeClr val="dk2"/>
              </a:buClr>
              <a:buSzPts val="4400"/>
              <a:buNone/>
              <a:defRPr>
                <a:solidFill>
                  <a:schemeClr val="dk2"/>
                </a:solidFill>
              </a:defRPr>
            </a:lvl9pPr>
          </a:lstStyle>
          <a:p>
            <a:endParaRPr/>
          </a:p>
        </p:txBody>
      </p:sp>
      <p:sp>
        <p:nvSpPr>
          <p:cNvPr id="119" name="Google Shape;119;p5"/>
          <p:cNvSpPr txBox="1">
            <a:spLocks noGrp="1"/>
          </p:cNvSpPr>
          <p:nvPr>
            <p:ph type="subTitle" idx="1"/>
          </p:nvPr>
        </p:nvSpPr>
        <p:spPr>
          <a:xfrm>
            <a:off x="6601968" y="2624328"/>
            <a:ext cx="1719000" cy="33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0" name="Google Shape;120;p5"/>
          <p:cNvSpPr txBox="1">
            <a:spLocks noGrp="1"/>
          </p:cNvSpPr>
          <p:nvPr>
            <p:ph type="subTitle" idx="2"/>
          </p:nvPr>
        </p:nvSpPr>
        <p:spPr>
          <a:xfrm>
            <a:off x="4507992" y="2624328"/>
            <a:ext cx="1795200" cy="33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1" name="Google Shape;121;p5"/>
          <p:cNvSpPr txBox="1">
            <a:spLocks noGrp="1"/>
          </p:cNvSpPr>
          <p:nvPr>
            <p:ph type="subTitle" idx="3"/>
          </p:nvPr>
        </p:nvSpPr>
        <p:spPr>
          <a:xfrm>
            <a:off x="6601968" y="2990088"/>
            <a:ext cx="1719000" cy="850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100">
                <a:solidFill>
                  <a:schemeClr val="dk2"/>
                </a:solidFill>
                <a:latin typeface="Nunito"/>
                <a:ea typeface="Nunito"/>
                <a:cs typeface="Nunito"/>
                <a:sym typeface="Nunito"/>
              </a:defRPr>
            </a:lvl1pPr>
            <a:lvl2pPr lvl="1" rtl="0">
              <a:spcBef>
                <a:spcPts val="0"/>
              </a:spcBef>
              <a:spcAft>
                <a:spcPts val="0"/>
              </a:spcAft>
              <a:buNone/>
              <a:defRPr sz="1100">
                <a:solidFill>
                  <a:schemeClr val="dk2"/>
                </a:solidFill>
                <a:latin typeface="Nunito"/>
                <a:ea typeface="Nunito"/>
                <a:cs typeface="Nunito"/>
                <a:sym typeface="Nunito"/>
              </a:defRPr>
            </a:lvl2pPr>
            <a:lvl3pPr lvl="2" rtl="0">
              <a:spcBef>
                <a:spcPts val="0"/>
              </a:spcBef>
              <a:spcAft>
                <a:spcPts val="0"/>
              </a:spcAft>
              <a:buNone/>
              <a:defRPr sz="1100">
                <a:solidFill>
                  <a:schemeClr val="dk2"/>
                </a:solidFill>
                <a:latin typeface="Nunito"/>
                <a:ea typeface="Nunito"/>
                <a:cs typeface="Nunito"/>
                <a:sym typeface="Nunito"/>
              </a:defRPr>
            </a:lvl3pPr>
            <a:lvl4pPr lvl="3" rtl="0">
              <a:spcBef>
                <a:spcPts val="0"/>
              </a:spcBef>
              <a:spcAft>
                <a:spcPts val="0"/>
              </a:spcAft>
              <a:buNone/>
              <a:defRPr sz="1100">
                <a:solidFill>
                  <a:schemeClr val="dk2"/>
                </a:solidFill>
                <a:latin typeface="Nunito"/>
                <a:ea typeface="Nunito"/>
                <a:cs typeface="Nunito"/>
                <a:sym typeface="Nunito"/>
              </a:defRPr>
            </a:lvl4pPr>
            <a:lvl5pPr lvl="4" rtl="0">
              <a:spcBef>
                <a:spcPts val="0"/>
              </a:spcBef>
              <a:spcAft>
                <a:spcPts val="0"/>
              </a:spcAft>
              <a:buNone/>
              <a:defRPr sz="1100">
                <a:solidFill>
                  <a:schemeClr val="dk2"/>
                </a:solidFill>
                <a:latin typeface="Nunito"/>
                <a:ea typeface="Nunito"/>
                <a:cs typeface="Nunito"/>
                <a:sym typeface="Nunito"/>
              </a:defRPr>
            </a:lvl5pPr>
            <a:lvl6pPr lvl="5" rtl="0">
              <a:spcBef>
                <a:spcPts val="0"/>
              </a:spcBef>
              <a:spcAft>
                <a:spcPts val="0"/>
              </a:spcAft>
              <a:buNone/>
              <a:defRPr sz="1100">
                <a:solidFill>
                  <a:schemeClr val="dk2"/>
                </a:solidFill>
                <a:latin typeface="Nunito"/>
                <a:ea typeface="Nunito"/>
                <a:cs typeface="Nunito"/>
                <a:sym typeface="Nunito"/>
              </a:defRPr>
            </a:lvl6pPr>
            <a:lvl7pPr lvl="6" rtl="0">
              <a:spcBef>
                <a:spcPts val="0"/>
              </a:spcBef>
              <a:spcAft>
                <a:spcPts val="0"/>
              </a:spcAft>
              <a:buNone/>
              <a:defRPr sz="1100">
                <a:solidFill>
                  <a:schemeClr val="dk2"/>
                </a:solidFill>
                <a:latin typeface="Nunito"/>
                <a:ea typeface="Nunito"/>
                <a:cs typeface="Nunito"/>
                <a:sym typeface="Nunito"/>
              </a:defRPr>
            </a:lvl7pPr>
            <a:lvl8pPr lvl="7" rtl="0">
              <a:spcBef>
                <a:spcPts val="0"/>
              </a:spcBef>
              <a:spcAft>
                <a:spcPts val="0"/>
              </a:spcAft>
              <a:buNone/>
              <a:defRPr sz="1100">
                <a:solidFill>
                  <a:schemeClr val="dk2"/>
                </a:solidFill>
                <a:latin typeface="Nunito"/>
                <a:ea typeface="Nunito"/>
                <a:cs typeface="Nunito"/>
                <a:sym typeface="Nunito"/>
              </a:defRPr>
            </a:lvl8pPr>
            <a:lvl9pPr lvl="8" rtl="0">
              <a:spcBef>
                <a:spcPts val="0"/>
              </a:spcBef>
              <a:spcAft>
                <a:spcPts val="0"/>
              </a:spcAft>
              <a:buNone/>
              <a:defRPr sz="1100">
                <a:solidFill>
                  <a:schemeClr val="dk2"/>
                </a:solidFill>
                <a:latin typeface="Nunito"/>
                <a:ea typeface="Nunito"/>
                <a:cs typeface="Nunito"/>
                <a:sym typeface="Nunito"/>
              </a:defRPr>
            </a:lvl9pPr>
          </a:lstStyle>
          <a:p>
            <a:endParaRPr/>
          </a:p>
        </p:txBody>
      </p:sp>
      <p:sp>
        <p:nvSpPr>
          <p:cNvPr id="122" name="Google Shape;122;p5"/>
          <p:cNvSpPr txBox="1">
            <a:spLocks noGrp="1"/>
          </p:cNvSpPr>
          <p:nvPr>
            <p:ph type="subTitle" idx="4"/>
          </p:nvPr>
        </p:nvSpPr>
        <p:spPr>
          <a:xfrm>
            <a:off x="4507992" y="2990088"/>
            <a:ext cx="1795200" cy="850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100">
                <a:solidFill>
                  <a:schemeClr val="dk2"/>
                </a:solidFill>
                <a:latin typeface="Nunito"/>
                <a:ea typeface="Nunito"/>
                <a:cs typeface="Nunito"/>
                <a:sym typeface="Nunito"/>
              </a:defRPr>
            </a:lvl1pPr>
            <a:lvl2pPr lvl="1" rtl="0">
              <a:spcBef>
                <a:spcPts val="0"/>
              </a:spcBef>
              <a:spcAft>
                <a:spcPts val="0"/>
              </a:spcAft>
              <a:buNone/>
              <a:defRPr sz="1100">
                <a:solidFill>
                  <a:schemeClr val="dk2"/>
                </a:solidFill>
                <a:latin typeface="Nunito"/>
                <a:ea typeface="Nunito"/>
                <a:cs typeface="Nunito"/>
                <a:sym typeface="Nunito"/>
              </a:defRPr>
            </a:lvl2pPr>
            <a:lvl3pPr lvl="2" rtl="0">
              <a:spcBef>
                <a:spcPts val="0"/>
              </a:spcBef>
              <a:spcAft>
                <a:spcPts val="0"/>
              </a:spcAft>
              <a:buNone/>
              <a:defRPr sz="1100">
                <a:solidFill>
                  <a:schemeClr val="dk2"/>
                </a:solidFill>
                <a:latin typeface="Nunito"/>
                <a:ea typeface="Nunito"/>
                <a:cs typeface="Nunito"/>
                <a:sym typeface="Nunito"/>
              </a:defRPr>
            </a:lvl3pPr>
            <a:lvl4pPr lvl="3" rtl="0">
              <a:spcBef>
                <a:spcPts val="0"/>
              </a:spcBef>
              <a:spcAft>
                <a:spcPts val="0"/>
              </a:spcAft>
              <a:buNone/>
              <a:defRPr sz="1100">
                <a:solidFill>
                  <a:schemeClr val="dk2"/>
                </a:solidFill>
                <a:latin typeface="Nunito"/>
                <a:ea typeface="Nunito"/>
                <a:cs typeface="Nunito"/>
                <a:sym typeface="Nunito"/>
              </a:defRPr>
            </a:lvl4pPr>
            <a:lvl5pPr lvl="4" rtl="0">
              <a:spcBef>
                <a:spcPts val="0"/>
              </a:spcBef>
              <a:spcAft>
                <a:spcPts val="0"/>
              </a:spcAft>
              <a:buNone/>
              <a:defRPr sz="1100">
                <a:solidFill>
                  <a:schemeClr val="dk2"/>
                </a:solidFill>
                <a:latin typeface="Nunito"/>
                <a:ea typeface="Nunito"/>
                <a:cs typeface="Nunito"/>
                <a:sym typeface="Nunito"/>
              </a:defRPr>
            </a:lvl5pPr>
            <a:lvl6pPr lvl="5" rtl="0">
              <a:spcBef>
                <a:spcPts val="0"/>
              </a:spcBef>
              <a:spcAft>
                <a:spcPts val="0"/>
              </a:spcAft>
              <a:buNone/>
              <a:defRPr sz="1100">
                <a:solidFill>
                  <a:schemeClr val="dk2"/>
                </a:solidFill>
                <a:latin typeface="Nunito"/>
                <a:ea typeface="Nunito"/>
                <a:cs typeface="Nunito"/>
                <a:sym typeface="Nunito"/>
              </a:defRPr>
            </a:lvl6pPr>
            <a:lvl7pPr lvl="6" rtl="0">
              <a:spcBef>
                <a:spcPts val="0"/>
              </a:spcBef>
              <a:spcAft>
                <a:spcPts val="0"/>
              </a:spcAft>
              <a:buNone/>
              <a:defRPr sz="1100">
                <a:solidFill>
                  <a:schemeClr val="dk2"/>
                </a:solidFill>
                <a:latin typeface="Nunito"/>
                <a:ea typeface="Nunito"/>
                <a:cs typeface="Nunito"/>
                <a:sym typeface="Nunito"/>
              </a:defRPr>
            </a:lvl7pPr>
            <a:lvl8pPr lvl="7" rtl="0">
              <a:spcBef>
                <a:spcPts val="0"/>
              </a:spcBef>
              <a:spcAft>
                <a:spcPts val="0"/>
              </a:spcAft>
              <a:buNone/>
              <a:defRPr sz="1100">
                <a:solidFill>
                  <a:schemeClr val="dk2"/>
                </a:solidFill>
                <a:latin typeface="Nunito"/>
                <a:ea typeface="Nunito"/>
                <a:cs typeface="Nunito"/>
                <a:sym typeface="Nunito"/>
              </a:defRPr>
            </a:lvl8pPr>
            <a:lvl9pPr lvl="8" rtl="0">
              <a:spcBef>
                <a:spcPts val="0"/>
              </a:spcBef>
              <a:spcAft>
                <a:spcPts val="0"/>
              </a:spcAft>
              <a:buNone/>
              <a:defRPr sz="1100">
                <a:solidFill>
                  <a:schemeClr val="dk2"/>
                </a:solidFill>
                <a:latin typeface="Nunito"/>
                <a:ea typeface="Nunito"/>
                <a:cs typeface="Nunito"/>
                <a:sym typeface="Nunito"/>
              </a:defRPr>
            </a:lvl9pPr>
          </a:lstStyle>
          <a:p>
            <a:endParaRPr/>
          </a:p>
        </p:txBody>
      </p:sp>
      <p:grpSp>
        <p:nvGrpSpPr>
          <p:cNvPr id="123" name="Google Shape;123;p5"/>
          <p:cNvGrpSpPr/>
          <p:nvPr/>
        </p:nvGrpSpPr>
        <p:grpSpPr>
          <a:xfrm rot="-7199902">
            <a:off x="8490743" y="3238181"/>
            <a:ext cx="498929" cy="456303"/>
            <a:chOff x="5177300" y="2314950"/>
            <a:chExt cx="341575" cy="312400"/>
          </a:xfrm>
        </p:grpSpPr>
        <p:sp>
          <p:nvSpPr>
            <p:cNvPr id="124" name="Google Shape;124;p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5"/>
          <p:cNvSpPr/>
          <p:nvPr/>
        </p:nvSpPr>
        <p:spPr>
          <a:xfrm rot="10800000">
            <a:off x="-358" y="3748816"/>
            <a:ext cx="623145" cy="1178536"/>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5"/>
          <p:cNvGrpSpPr/>
          <p:nvPr/>
        </p:nvGrpSpPr>
        <p:grpSpPr>
          <a:xfrm rot="8636073">
            <a:off x="213099" y="3687426"/>
            <a:ext cx="498749" cy="456124"/>
            <a:chOff x="5177300" y="2314950"/>
            <a:chExt cx="341575" cy="312400"/>
          </a:xfrm>
        </p:grpSpPr>
        <p:sp>
          <p:nvSpPr>
            <p:cNvPr id="131" name="Google Shape;131;p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5"/>
          <p:cNvGrpSpPr/>
          <p:nvPr/>
        </p:nvGrpSpPr>
        <p:grpSpPr>
          <a:xfrm>
            <a:off x="6777940" y="-6012"/>
            <a:ext cx="1530964" cy="919336"/>
            <a:chOff x="2960200" y="1284875"/>
            <a:chExt cx="3360325" cy="2018300"/>
          </a:xfrm>
        </p:grpSpPr>
        <p:sp>
          <p:nvSpPr>
            <p:cNvPr id="137" name="Google Shape;137;p5"/>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5"/>
          <p:cNvSpPr/>
          <p:nvPr/>
        </p:nvSpPr>
        <p:spPr>
          <a:xfrm flipH="1">
            <a:off x="5787520" y="4616875"/>
            <a:ext cx="1677581" cy="526706"/>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1353312" y="3026664"/>
            <a:ext cx="6300300" cy="329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500"/>
              <a:buNone/>
              <a:defRPr sz="3500">
                <a:solidFill>
                  <a:schemeClr val="accent3"/>
                </a:solidFill>
              </a:defRPr>
            </a:lvl1pPr>
            <a:lvl2pPr lvl="1" algn="ctr" rtl="0">
              <a:spcBef>
                <a:spcPts val="0"/>
              </a:spcBef>
              <a:spcAft>
                <a:spcPts val="0"/>
              </a:spcAft>
              <a:buClr>
                <a:schemeClr val="accent3"/>
              </a:buClr>
              <a:buSzPts val="3900"/>
              <a:buNone/>
              <a:defRPr sz="3900">
                <a:solidFill>
                  <a:schemeClr val="accent3"/>
                </a:solidFill>
              </a:defRPr>
            </a:lvl2pPr>
            <a:lvl3pPr lvl="2" algn="ctr" rtl="0">
              <a:spcBef>
                <a:spcPts val="0"/>
              </a:spcBef>
              <a:spcAft>
                <a:spcPts val="0"/>
              </a:spcAft>
              <a:buClr>
                <a:schemeClr val="accent3"/>
              </a:buClr>
              <a:buSzPts val="3900"/>
              <a:buNone/>
              <a:defRPr sz="3900">
                <a:solidFill>
                  <a:schemeClr val="accent3"/>
                </a:solidFill>
              </a:defRPr>
            </a:lvl3pPr>
            <a:lvl4pPr lvl="3" algn="ctr" rtl="0">
              <a:spcBef>
                <a:spcPts val="0"/>
              </a:spcBef>
              <a:spcAft>
                <a:spcPts val="0"/>
              </a:spcAft>
              <a:buClr>
                <a:schemeClr val="accent3"/>
              </a:buClr>
              <a:buSzPts val="3900"/>
              <a:buNone/>
              <a:defRPr sz="3900">
                <a:solidFill>
                  <a:schemeClr val="accent3"/>
                </a:solidFill>
              </a:defRPr>
            </a:lvl4pPr>
            <a:lvl5pPr lvl="4" algn="ctr" rtl="0">
              <a:spcBef>
                <a:spcPts val="0"/>
              </a:spcBef>
              <a:spcAft>
                <a:spcPts val="0"/>
              </a:spcAft>
              <a:buClr>
                <a:schemeClr val="accent3"/>
              </a:buClr>
              <a:buSzPts val="3900"/>
              <a:buNone/>
              <a:defRPr sz="3900">
                <a:solidFill>
                  <a:schemeClr val="accent3"/>
                </a:solidFill>
              </a:defRPr>
            </a:lvl5pPr>
            <a:lvl6pPr lvl="5" algn="ctr" rtl="0">
              <a:spcBef>
                <a:spcPts val="0"/>
              </a:spcBef>
              <a:spcAft>
                <a:spcPts val="0"/>
              </a:spcAft>
              <a:buClr>
                <a:schemeClr val="accent3"/>
              </a:buClr>
              <a:buSzPts val="3900"/>
              <a:buNone/>
              <a:defRPr sz="3900">
                <a:solidFill>
                  <a:schemeClr val="accent3"/>
                </a:solidFill>
              </a:defRPr>
            </a:lvl6pPr>
            <a:lvl7pPr lvl="6" algn="ctr" rtl="0">
              <a:spcBef>
                <a:spcPts val="0"/>
              </a:spcBef>
              <a:spcAft>
                <a:spcPts val="0"/>
              </a:spcAft>
              <a:buClr>
                <a:schemeClr val="accent3"/>
              </a:buClr>
              <a:buSzPts val="3900"/>
              <a:buNone/>
              <a:defRPr sz="3900">
                <a:solidFill>
                  <a:schemeClr val="accent3"/>
                </a:solidFill>
              </a:defRPr>
            </a:lvl7pPr>
            <a:lvl8pPr lvl="7" algn="ctr" rtl="0">
              <a:spcBef>
                <a:spcPts val="0"/>
              </a:spcBef>
              <a:spcAft>
                <a:spcPts val="0"/>
              </a:spcAft>
              <a:buClr>
                <a:schemeClr val="accent3"/>
              </a:buClr>
              <a:buSzPts val="3900"/>
              <a:buNone/>
              <a:defRPr sz="3900">
                <a:solidFill>
                  <a:schemeClr val="accent3"/>
                </a:solidFill>
              </a:defRPr>
            </a:lvl8pPr>
            <a:lvl9pPr lvl="8" algn="ctr" rtl="0">
              <a:spcBef>
                <a:spcPts val="0"/>
              </a:spcBef>
              <a:spcAft>
                <a:spcPts val="0"/>
              </a:spcAft>
              <a:buClr>
                <a:schemeClr val="accent3"/>
              </a:buClr>
              <a:buSzPts val="3900"/>
              <a:buNone/>
              <a:defRPr sz="3900">
                <a:solidFill>
                  <a:schemeClr val="accent3"/>
                </a:solidFill>
              </a:defRPr>
            </a:lvl9pPr>
          </a:lstStyle>
          <a:p>
            <a:endParaRPr/>
          </a:p>
        </p:txBody>
      </p:sp>
      <p:sp>
        <p:nvSpPr>
          <p:cNvPr id="191" name="Google Shape;191;p8"/>
          <p:cNvSpPr txBox="1">
            <a:spLocks noGrp="1"/>
          </p:cNvSpPr>
          <p:nvPr>
            <p:ph type="subTitle" idx="1"/>
          </p:nvPr>
        </p:nvSpPr>
        <p:spPr>
          <a:xfrm>
            <a:off x="1353312" y="1554480"/>
            <a:ext cx="6373500" cy="12618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1800">
                <a:solidFill>
                  <a:schemeClr val="dk1"/>
                </a:solidFill>
                <a:latin typeface="Nunito"/>
                <a:ea typeface="Nunito"/>
                <a:cs typeface="Nunito"/>
                <a:sym typeface="Nunito"/>
              </a:defRPr>
            </a:lvl1pPr>
            <a:lvl2pPr lvl="1" algn="r" rtl="0">
              <a:spcBef>
                <a:spcPts val="0"/>
              </a:spcBef>
              <a:spcAft>
                <a:spcPts val="0"/>
              </a:spcAft>
              <a:buNone/>
              <a:defRPr sz="1800">
                <a:solidFill>
                  <a:schemeClr val="dk1"/>
                </a:solidFill>
                <a:latin typeface="Nunito"/>
                <a:ea typeface="Nunito"/>
                <a:cs typeface="Nunito"/>
                <a:sym typeface="Nunito"/>
              </a:defRPr>
            </a:lvl2pPr>
            <a:lvl3pPr lvl="2" algn="r" rtl="0">
              <a:spcBef>
                <a:spcPts val="0"/>
              </a:spcBef>
              <a:spcAft>
                <a:spcPts val="0"/>
              </a:spcAft>
              <a:buNone/>
              <a:defRPr sz="1800">
                <a:solidFill>
                  <a:schemeClr val="dk1"/>
                </a:solidFill>
                <a:latin typeface="Nunito"/>
                <a:ea typeface="Nunito"/>
                <a:cs typeface="Nunito"/>
                <a:sym typeface="Nunito"/>
              </a:defRPr>
            </a:lvl3pPr>
            <a:lvl4pPr lvl="3" algn="r" rtl="0">
              <a:spcBef>
                <a:spcPts val="0"/>
              </a:spcBef>
              <a:spcAft>
                <a:spcPts val="0"/>
              </a:spcAft>
              <a:buNone/>
              <a:defRPr sz="1800">
                <a:solidFill>
                  <a:schemeClr val="dk1"/>
                </a:solidFill>
                <a:latin typeface="Nunito"/>
                <a:ea typeface="Nunito"/>
                <a:cs typeface="Nunito"/>
                <a:sym typeface="Nunito"/>
              </a:defRPr>
            </a:lvl4pPr>
            <a:lvl5pPr lvl="4" algn="r" rtl="0">
              <a:spcBef>
                <a:spcPts val="0"/>
              </a:spcBef>
              <a:spcAft>
                <a:spcPts val="0"/>
              </a:spcAft>
              <a:buNone/>
              <a:defRPr sz="1800">
                <a:solidFill>
                  <a:schemeClr val="dk1"/>
                </a:solidFill>
                <a:latin typeface="Nunito"/>
                <a:ea typeface="Nunito"/>
                <a:cs typeface="Nunito"/>
                <a:sym typeface="Nunito"/>
              </a:defRPr>
            </a:lvl5pPr>
            <a:lvl6pPr lvl="5" algn="r" rtl="0">
              <a:spcBef>
                <a:spcPts val="0"/>
              </a:spcBef>
              <a:spcAft>
                <a:spcPts val="0"/>
              </a:spcAft>
              <a:buNone/>
              <a:defRPr sz="1800">
                <a:solidFill>
                  <a:schemeClr val="dk1"/>
                </a:solidFill>
                <a:latin typeface="Nunito"/>
                <a:ea typeface="Nunito"/>
                <a:cs typeface="Nunito"/>
                <a:sym typeface="Nunito"/>
              </a:defRPr>
            </a:lvl6pPr>
            <a:lvl7pPr lvl="6" algn="r" rtl="0">
              <a:spcBef>
                <a:spcPts val="0"/>
              </a:spcBef>
              <a:spcAft>
                <a:spcPts val="0"/>
              </a:spcAft>
              <a:buNone/>
              <a:defRPr sz="1800">
                <a:solidFill>
                  <a:schemeClr val="dk1"/>
                </a:solidFill>
                <a:latin typeface="Nunito"/>
                <a:ea typeface="Nunito"/>
                <a:cs typeface="Nunito"/>
                <a:sym typeface="Nunito"/>
              </a:defRPr>
            </a:lvl7pPr>
            <a:lvl8pPr lvl="7" algn="r" rtl="0">
              <a:spcBef>
                <a:spcPts val="0"/>
              </a:spcBef>
              <a:spcAft>
                <a:spcPts val="0"/>
              </a:spcAft>
              <a:buNone/>
              <a:defRPr sz="1800">
                <a:solidFill>
                  <a:schemeClr val="dk1"/>
                </a:solidFill>
                <a:latin typeface="Nunito"/>
                <a:ea typeface="Nunito"/>
                <a:cs typeface="Nunito"/>
                <a:sym typeface="Nunito"/>
              </a:defRPr>
            </a:lvl8pPr>
            <a:lvl9pPr lvl="8" algn="r" rtl="0">
              <a:spcBef>
                <a:spcPts val="0"/>
              </a:spcBef>
              <a:spcAft>
                <a:spcPts val="0"/>
              </a:spcAft>
              <a:buNone/>
              <a:defRPr sz="1800">
                <a:solidFill>
                  <a:schemeClr val="dk1"/>
                </a:solidFill>
                <a:latin typeface="Nunito"/>
                <a:ea typeface="Nunito"/>
                <a:cs typeface="Nunito"/>
                <a:sym typeface="Nunito"/>
              </a:defRPr>
            </a:lvl9pPr>
          </a:lstStyle>
          <a:p>
            <a:endParaRPr/>
          </a:p>
        </p:txBody>
      </p:sp>
      <p:sp>
        <p:nvSpPr>
          <p:cNvPr id="192" name="Google Shape;192;p8"/>
          <p:cNvSpPr/>
          <p:nvPr/>
        </p:nvSpPr>
        <p:spPr>
          <a:xfrm>
            <a:off x="8119599" y="2664177"/>
            <a:ext cx="1025648" cy="1063093"/>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32424" y="591571"/>
            <a:ext cx="94957" cy="91873"/>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968776" y="3800269"/>
            <a:ext cx="161359" cy="144138"/>
          </a:xfrm>
          <a:custGeom>
            <a:avLst/>
            <a:gdLst/>
            <a:ahLst/>
            <a:cxnLst/>
            <a:rect l="l" t="t" r="r" b="b"/>
            <a:pathLst>
              <a:path w="5035" h="4498" extrusionOk="0">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407687" y="1462"/>
            <a:ext cx="1152460" cy="988043"/>
          </a:xfrm>
          <a:custGeom>
            <a:avLst/>
            <a:gdLst/>
            <a:ahLst/>
            <a:cxnLst/>
            <a:rect l="l" t="t" r="r" b="b"/>
            <a:pathLst>
              <a:path w="35961" h="30833" extrusionOk="0">
                <a:moveTo>
                  <a:pt x="1" y="0"/>
                </a:moveTo>
                <a:cubicBezTo>
                  <a:pt x="2859" y="11683"/>
                  <a:pt x="10089" y="23034"/>
                  <a:pt x="19079" y="28896"/>
                </a:cubicBezTo>
                <a:cubicBezTo>
                  <a:pt x="19824" y="29372"/>
                  <a:pt x="20632" y="29787"/>
                  <a:pt x="21481" y="30118"/>
                </a:cubicBezTo>
                <a:cubicBezTo>
                  <a:pt x="22673" y="30571"/>
                  <a:pt x="23935" y="30832"/>
                  <a:pt x="25172" y="30832"/>
                </a:cubicBezTo>
                <a:cubicBezTo>
                  <a:pt x="26536" y="30832"/>
                  <a:pt x="27869" y="30515"/>
                  <a:pt x="29042" y="29787"/>
                </a:cubicBezTo>
                <a:cubicBezTo>
                  <a:pt x="31569" y="28212"/>
                  <a:pt x="32708" y="25147"/>
                  <a:pt x="33475" y="22268"/>
                </a:cubicBezTo>
                <a:cubicBezTo>
                  <a:pt x="35381" y="15018"/>
                  <a:pt x="35961" y="7416"/>
                  <a:pt x="35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6730853" y="4226051"/>
            <a:ext cx="1998162" cy="91905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929077" y="1462"/>
            <a:ext cx="1216171" cy="196147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sp>
        <p:nvSpPr>
          <p:cNvPr id="198" name="Google Shape;198;p8"/>
          <p:cNvSpPr/>
          <p:nvPr/>
        </p:nvSpPr>
        <p:spPr>
          <a:xfrm>
            <a:off x="910" y="4049835"/>
            <a:ext cx="1382786" cy="1095266"/>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5957" y="-5405"/>
            <a:ext cx="1301161" cy="16003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4155163" y="4859329"/>
            <a:ext cx="250291" cy="201114"/>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945540" y="4606526"/>
            <a:ext cx="178473" cy="163750"/>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4362959" y="4644435"/>
            <a:ext cx="197188" cy="98378"/>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708998" y="4424639"/>
            <a:ext cx="156776" cy="99788"/>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3796039" y="4851062"/>
            <a:ext cx="95630" cy="86233"/>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29709" y="2134505"/>
            <a:ext cx="331275" cy="330256"/>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1021325" y="418374"/>
            <a:ext cx="699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8" name="Google Shape;208;p9"/>
          <p:cNvSpPr txBox="1">
            <a:spLocks noGrp="1"/>
          </p:cNvSpPr>
          <p:nvPr>
            <p:ph type="subTitle" idx="1"/>
          </p:nvPr>
        </p:nvSpPr>
        <p:spPr>
          <a:xfrm>
            <a:off x="625725" y="1149825"/>
            <a:ext cx="7892700" cy="3528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1"/>
                </a:solidFill>
                <a:latin typeface="Nunito"/>
                <a:ea typeface="Nunito"/>
                <a:cs typeface="Nunito"/>
                <a:sym typeface="Nunito"/>
              </a:defRPr>
            </a:lvl1pPr>
            <a:lvl2pPr lvl="1" rtl="0">
              <a:spcBef>
                <a:spcPts val="0"/>
              </a:spcBef>
              <a:spcAft>
                <a:spcPts val="0"/>
              </a:spcAft>
              <a:buNone/>
              <a:defRPr sz="1200">
                <a:solidFill>
                  <a:schemeClr val="dk1"/>
                </a:solidFill>
                <a:latin typeface="Nunito"/>
                <a:ea typeface="Nunito"/>
                <a:cs typeface="Nunito"/>
                <a:sym typeface="Nunito"/>
              </a:defRPr>
            </a:lvl2pPr>
            <a:lvl3pPr lvl="2" rtl="0">
              <a:spcBef>
                <a:spcPts val="0"/>
              </a:spcBef>
              <a:spcAft>
                <a:spcPts val="0"/>
              </a:spcAft>
              <a:buNone/>
              <a:defRPr sz="1200">
                <a:solidFill>
                  <a:schemeClr val="dk1"/>
                </a:solidFill>
                <a:latin typeface="Nunito"/>
                <a:ea typeface="Nunito"/>
                <a:cs typeface="Nunito"/>
                <a:sym typeface="Nunito"/>
              </a:defRPr>
            </a:lvl3pPr>
            <a:lvl4pPr lvl="3" rtl="0">
              <a:spcBef>
                <a:spcPts val="0"/>
              </a:spcBef>
              <a:spcAft>
                <a:spcPts val="0"/>
              </a:spcAft>
              <a:buNone/>
              <a:defRPr sz="1200">
                <a:solidFill>
                  <a:schemeClr val="dk1"/>
                </a:solidFill>
                <a:latin typeface="Nunito"/>
                <a:ea typeface="Nunito"/>
                <a:cs typeface="Nunito"/>
                <a:sym typeface="Nunito"/>
              </a:defRPr>
            </a:lvl4pPr>
            <a:lvl5pPr lvl="4" rtl="0">
              <a:spcBef>
                <a:spcPts val="0"/>
              </a:spcBef>
              <a:spcAft>
                <a:spcPts val="0"/>
              </a:spcAft>
              <a:buNone/>
              <a:defRPr sz="1200">
                <a:solidFill>
                  <a:schemeClr val="dk1"/>
                </a:solidFill>
                <a:latin typeface="Nunito"/>
                <a:ea typeface="Nunito"/>
                <a:cs typeface="Nunito"/>
                <a:sym typeface="Nunito"/>
              </a:defRPr>
            </a:lvl5pPr>
            <a:lvl6pPr lvl="5" rtl="0">
              <a:spcBef>
                <a:spcPts val="0"/>
              </a:spcBef>
              <a:spcAft>
                <a:spcPts val="0"/>
              </a:spcAft>
              <a:buNone/>
              <a:defRPr sz="1200">
                <a:solidFill>
                  <a:schemeClr val="dk1"/>
                </a:solidFill>
                <a:latin typeface="Nunito"/>
                <a:ea typeface="Nunito"/>
                <a:cs typeface="Nunito"/>
                <a:sym typeface="Nunito"/>
              </a:defRPr>
            </a:lvl6pPr>
            <a:lvl7pPr lvl="6" rtl="0">
              <a:spcBef>
                <a:spcPts val="0"/>
              </a:spcBef>
              <a:spcAft>
                <a:spcPts val="0"/>
              </a:spcAft>
              <a:buNone/>
              <a:defRPr sz="1200">
                <a:solidFill>
                  <a:schemeClr val="dk1"/>
                </a:solidFill>
                <a:latin typeface="Nunito"/>
                <a:ea typeface="Nunito"/>
                <a:cs typeface="Nunito"/>
                <a:sym typeface="Nunito"/>
              </a:defRPr>
            </a:lvl7pPr>
            <a:lvl8pPr lvl="7" rtl="0">
              <a:spcBef>
                <a:spcPts val="0"/>
              </a:spcBef>
              <a:spcAft>
                <a:spcPts val="0"/>
              </a:spcAft>
              <a:buNone/>
              <a:defRPr sz="1200">
                <a:solidFill>
                  <a:schemeClr val="dk1"/>
                </a:solidFill>
                <a:latin typeface="Nunito"/>
                <a:ea typeface="Nunito"/>
                <a:cs typeface="Nunito"/>
                <a:sym typeface="Nunito"/>
              </a:defRPr>
            </a:lvl8pPr>
            <a:lvl9pPr lvl="8" rtl="0">
              <a:spcBef>
                <a:spcPts val="0"/>
              </a:spcBef>
              <a:spcAft>
                <a:spcPts val="0"/>
              </a:spcAft>
              <a:buNone/>
              <a:defRPr sz="1200">
                <a:solidFill>
                  <a:schemeClr val="dk1"/>
                </a:solidFill>
                <a:latin typeface="Nunito"/>
                <a:ea typeface="Nunito"/>
                <a:cs typeface="Nunito"/>
                <a:sym typeface="Nunito"/>
              </a:defRPr>
            </a:lvl9pPr>
          </a:lstStyle>
          <a:p>
            <a:endParaRPr/>
          </a:p>
        </p:txBody>
      </p:sp>
      <p:sp>
        <p:nvSpPr>
          <p:cNvPr id="209" name="Google Shape;209;p9"/>
          <p:cNvSpPr/>
          <p:nvPr/>
        </p:nvSpPr>
        <p:spPr>
          <a:xfrm rot="5400000">
            <a:off x="8203294" y="2117903"/>
            <a:ext cx="1310270" cy="57114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52" y="-7961"/>
            <a:ext cx="846632" cy="10412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9"/>
          <p:cNvGrpSpPr/>
          <p:nvPr/>
        </p:nvGrpSpPr>
        <p:grpSpPr>
          <a:xfrm rot="-7199998">
            <a:off x="8314692" y="2703201"/>
            <a:ext cx="626176" cy="572692"/>
            <a:chOff x="5177300" y="2314950"/>
            <a:chExt cx="341575" cy="312400"/>
          </a:xfrm>
        </p:grpSpPr>
        <p:sp>
          <p:nvSpPr>
            <p:cNvPr id="212" name="Google Shape;212;p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9"/>
          <p:cNvSpPr/>
          <p:nvPr/>
        </p:nvSpPr>
        <p:spPr>
          <a:xfrm rot="10800000">
            <a:off x="-358" y="3196916"/>
            <a:ext cx="623145" cy="1178536"/>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9"/>
          <p:cNvGrpSpPr/>
          <p:nvPr/>
        </p:nvGrpSpPr>
        <p:grpSpPr>
          <a:xfrm rot="8636073">
            <a:off x="213099" y="3135526"/>
            <a:ext cx="498749" cy="456124"/>
            <a:chOff x="5177300" y="2314950"/>
            <a:chExt cx="341575" cy="312400"/>
          </a:xfrm>
        </p:grpSpPr>
        <p:sp>
          <p:nvSpPr>
            <p:cNvPr id="219" name="Google Shape;219;p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9"/>
          <p:cNvGrpSpPr/>
          <p:nvPr/>
        </p:nvGrpSpPr>
        <p:grpSpPr>
          <a:xfrm>
            <a:off x="7339365" y="-6012"/>
            <a:ext cx="1530964" cy="919336"/>
            <a:chOff x="2960200" y="1284875"/>
            <a:chExt cx="3360325" cy="2018300"/>
          </a:xfrm>
        </p:grpSpPr>
        <p:sp>
          <p:nvSpPr>
            <p:cNvPr id="225" name="Google Shape;225;p9"/>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9"/>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bulleted list ">
  <p:cSld name="CUSTOM_1">
    <p:bg>
      <p:bgPr>
        <a:solidFill>
          <a:schemeClr val="accent4"/>
        </a:solidFill>
        <a:effectLst/>
      </p:bgPr>
    </p:bg>
    <p:spTree>
      <p:nvGrpSpPr>
        <p:cNvPr id="1" name="Shape 307"/>
        <p:cNvGrpSpPr/>
        <p:nvPr/>
      </p:nvGrpSpPr>
      <p:grpSpPr>
        <a:xfrm>
          <a:off x="0" y="0"/>
          <a:ext cx="0" cy="0"/>
          <a:chOff x="0" y="0"/>
          <a:chExt cx="0" cy="0"/>
        </a:xfrm>
      </p:grpSpPr>
      <p:sp>
        <p:nvSpPr>
          <p:cNvPr id="308" name="Google Shape;308;p14"/>
          <p:cNvSpPr/>
          <p:nvPr/>
        </p:nvSpPr>
        <p:spPr>
          <a:xfrm>
            <a:off x="8119599" y="2664177"/>
            <a:ext cx="1025648" cy="1063093"/>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3653475" y="4777318"/>
            <a:ext cx="304708" cy="274562"/>
          </a:xfrm>
          <a:custGeom>
            <a:avLst/>
            <a:gdLst/>
            <a:ahLst/>
            <a:cxnLst/>
            <a:rect l="l" t="t" r="r" b="b"/>
            <a:pathLst>
              <a:path w="9508" h="8568" extrusionOk="0">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1832424" y="591571"/>
            <a:ext cx="94957" cy="91873"/>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7929077" y="1462"/>
            <a:ext cx="1216171" cy="196147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sp>
        <p:nvSpPr>
          <p:cNvPr id="312" name="Google Shape;312;p14"/>
          <p:cNvSpPr/>
          <p:nvPr/>
        </p:nvSpPr>
        <p:spPr>
          <a:xfrm>
            <a:off x="910" y="4049835"/>
            <a:ext cx="1382786" cy="1095266"/>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910" y="1462"/>
            <a:ext cx="1301161" cy="16003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5916974" y="1462"/>
            <a:ext cx="1231457" cy="819134"/>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6069681" y="1462"/>
            <a:ext cx="922744" cy="694095"/>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213734" y="107499"/>
            <a:ext cx="622683" cy="463659"/>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355128" y="209819"/>
            <a:ext cx="335249" cy="238383"/>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105772" y="2339933"/>
            <a:ext cx="465087" cy="463641"/>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txBox="1">
            <a:spLocks noGrp="1"/>
          </p:cNvSpPr>
          <p:nvPr>
            <p:ph type="title"/>
          </p:nvPr>
        </p:nvSpPr>
        <p:spPr>
          <a:xfrm>
            <a:off x="714300" y="418374"/>
            <a:ext cx="77154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sp>
        <p:nvSpPr>
          <p:cNvPr id="320" name="Google Shape;320;p14"/>
          <p:cNvSpPr txBox="1">
            <a:spLocks noGrp="1"/>
          </p:cNvSpPr>
          <p:nvPr>
            <p:ph type="subTitle" idx="1"/>
          </p:nvPr>
        </p:nvSpPr>
        <p:spPr>
          <a:xfrm>
            <a:off x="1289304" y="1170432"/>
            <a:ext cx="3346800" cy="42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chemeClr val="accent3"/>
                </a:solidFill>
                <a:latin typeface="Nunito"/>
                <a:ea typeface="Nunito"/>
                <a:cs typeface="Nunito"/>
                <a:sym typeface="Nunito"/>
              </a:defRPr>
            </a:lvl1pPr>
            <a:lvl2pPr lvl="1" rtl="0">
              <a:spcBef>
                <a:spcPts val="0"/>
              </a:spcBef>
              <a:spcAft>
                <a:spcPts val="0"/>
              </a:spcAft>
              <a:buNone/>
              <a:defRPr b="1">
                <a:solidFill>
                  <a:schemeClr val="accent3"/>
                </a:solidFill>
                <a:latin typeface="Nunito"/>
                <a:ea typeface="Nunito"/>
                <a:cs typeface="Nunito"/>
                <a:sym typeface="Nunito"/>
              </a:defRPr>
            </a:lvl2pPr>
            <a:lvl3pPr lvl="2" rtl="0">
              <a:spcBef>
                <a:spcPts val="0"/>
              </a:spcBef>
              <a:spcAft>
                <a:spcPts val="0"/>
              </a:spcAft>
              <a:buNone/>
              <a:defRPr b="1">
                <a:solidFill>
                  <a:schemeClr val="accent3"/>
                </a:solidFill>
                <a:latin typeface="Nunito"/>
                <a:ea typeface="Nunito"/>
                <a:cs typeface="Nunito"/>
                <a:sym typeface="Nunito"/>
              </a:defRPr>
            </a:lvl3pPr>
            <a:lvl4pPr lvl="3" rtl="0">
              <a:spcBef>
                <a:spcPts val="0"/>
              </a:spcBef>
              <a:spcAft>
                <a:spcPts val="0"/>
              </a:spcAft>
              <a:buNone/>
              <a:defRPr b="1">
                <a:solidFill>
                  <a:schemeClr val="accent3"/>
                </a:solidFill>
                <a:latin typeface="Nunito"/>
                <a:ea typeface="Nunito"/>
                <a:cs typeface="Nunito"/>
                <a:sym typeface="Nunito"/>
              </a:defRPr>
            </a:lvl4pPr>
            <a:lvl5pPr lvl="4" rtl="0">
              <a:spcBef>
                <a:spcPts val="0"/>
              </a:spcBef>
              <a:spcAft>
                <a:spcPts val="0"/>
              </a:spcAft>
              <a:buNone/>
              <a:defRPr b="1">
                <a:solidFill>
                  <a:schemeClr val="accent3"/>
                </a:solidFill>
                <a:latin typeface="Nunito"/>
                <a:ea typeface="Nunito"/>
                <a:cs typeface="Nunito"/>
                <a:sym typeface="Nunito"/>
              </a:defRPr>
            </a:lvl5pPr>
            <a:lvl6pPr lvl="5" rtl="0">
              <a:spcBef>
                <a:spcPts val="0"/>
              </a:spcBef>
              <a:spcAft>
                <a:spcPts val="0"/>
              </a:spcAft>
              <a:buNone/>
              <a:defRPr b="1">
                <a:solidFill>
                  <a:schemeClr val="accent3"/>
                </a:solidFill>
                <a:latin typeface="Nunito"/>
                <a:ea typeface="Nunito"/>
                <a:cs typeface="Nunito"/>
                <a:sym typeface="Nunito"/>
              </a:defRPr>
            </a:lvl6pPr>
            <a:lvl7pPr lvl="6" rtl="0">
              <a:spcBef>
                <a:spcPts val="0"/>
              </a:spcBef>
              <a:spcAft>
                <a:spcPts val="0"/>
              </a:spcAft>
              <a:buNone/>
              <a:defRPr b="1">
                <a:solidFill>
                  <a:schemeClr val="accent3"/>
                </a:solidFill>
                <a:latin typeface="Nunito"/>
                <a:ea typeface="Nunito"/>
                <a:cs typeface="Nunito"/>
                <a:sym typeface="Nunito"/>
              </a:defRPr>
            </a:lvl7pPr>
            <a:lvl8pPr lvl="7" rtl="0">
              <a:spcBef>
                <a:spcPts val="0"/>
              </a:spcBef>
              <a:spcAft>
                <a:spcPts val="0"/>
              </a:spcAft>
              <a:buNone/>
              <a:defRPr b="1">
                <a:solidFill>
                  <a:schemeClr val="accent3"/>
                </a:solidFill>
                <a:latin typeface="Nunito"/>
                <a:ea typeface="Nunito"/>
                <a:cs typeface="Nunito"/>
                <a:sym typeface="Nunito"/>
              </a:defRPr>
            </a:lvl8pPr>
            <a:lvl9pPr lvl="8" rtl="0">
              <a:spcBef>
                <a:spcPts val="0"/>
              </a:spcBef>
              <a:spcAft>
                <a:spcPts val="0"/>
              </a:spcAft>
              <a:buNone/>
              <a:defRPr b="1">
                <a:solidFill>
                  <a:schemeClr val="accent3"/>
                </a:solidFill>
                <a:latin typeface="Nunito"/>
                <a:ea typeface="Nunito"/>
                <a:cs typeface="Nunito"/>
                <a:sym typeface="Nunito"/>
              </a:defRPr>
            </a:lvl9pPr>
          </a:lstStyle>
          <a:p>
            <a:endParaRPr/>
          </a:p>
        </p:txBody>
      </p:sp>
      <p:sp>
        <p:nvSpPr>
          <p:cNvPr id="321" name="Google Shape;321;p14"/>
          <p:cNvSpPr txBox="1">
            <a:spLocks noGrp="1"/>
          </p:cNvSpPr>
          <p:nvPr>
            <p:ph type="subTitle" idx="2"/>
          </p:nvPr>
        </p:nvSpPr>
        <p:spPr>
          <a:xfrm>
            <a:off x="1133856" y="1609344"/>
            <a:ext cx="3492900" cy="3026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Nunito"/>
                <a:ea typeface="Nunito"/>
                <a:cs typeface="Nunito"/>
                <a:sym typeface="Nunito"/>
              </a:defRPr>
            </a:lvl1pPr>
            <a:lvl2pPr lvl="1" rtl="0">
              <a:spcBef>
                <a:spcPts val="0"/>
              </a:spcBef>
              <a:spcAft>
                <a:spcPts val="0"/>
              </a:spcAft>
              <a:buNone/>
              <a:defRPr sz="1200">
                <a:solidFill>
                  <a:schemeClr val="dk2"/>
                </a:solidFill>
                <a:latin typeface="Nunito"/>
                <a:ea typeface="Nunito"/>
                <a:cs typeface="Nunito"/>
                <a:sym typeface="Nunito"/>
              </a:defRPr>
            </a:lvl2pPr>
            <a:lvl3pPr lvl="2" rtl="0">
              <a:spcBef>
                <a:spcPts val="0"/>
              </a:spcBef>
              <a:spcAft>
                <a:spcPts val="0"/>
              </a:spcAft>
              <a:buNone/>
              <a:defRPr sz="1200">
                <a:solidFill>
                  <a:schemeClr val="dk2"/>
                </a:solidFill>
                <a:latin typeface="Nunito"/>
                <a:ea typeface="Nunito"/>
                <a:cs typeface="Nunito"/>
                <a:sym typeface="Nunito"/>
              </a:defRPr>
            </a:lvl3pPr>
            <a:lvl4pPr lvl="3" rtl="0">
              <a:spcBef>
                <a:spcPts val="0"/>
              </a:spcBef>
              <a:spcAft>
                <a:spcPts val="0"/>
              </a:spcAft>
              <a:buNone/>
              <a:defRPr sz="1200">
                <a:solidFill>
                  <a:schemeClr val="dk2"/>
                </a:solidFill>
                <a:latin typeface="Nunito"/>
                <a:ea typeface="Nunito"/>
                <a:cs typeface="Nunito"/>
                <a:sym typeface="Nunito"/>
              </a:defRPr>
            </a:lvl4pPr>
            <a:lvl5pPr lvl="4" rtl="0">
              <a:spcBef>
                <a:spcPts val="0"/>
              </a:spcBef>
              <a:spcAft>
                <a:spcPts val="0"/>
              </a:spcAft>
              <a:buNone/>
              <a:defRPr sz="1200">
                <a:solidFill>
                  <a:schemeClr val="dk2"/>
                </a:solidFill>
                <a:latin typeface="Nunito"/>
                <a:ea typeface="Nunito"/>
                <a:cs typeface="Nunito"/>
                <a:sym typeface="Nunito"/>
              </a:defRPr>
            </a:lvl5pPr>
            <a:lvl6pPr lvl="5" rtl="0">
              <a:spcBef>
                <a:spcPts val="0"/>
              </a:spcBef>
              <a:spcAft>
                <a:spcPts val="0"/>
              </a:spcAft>
              <a:buNone/>
              <a:defRPr sz="1200">
                <a:solidFill>
                  <a:schemeClr val="dk2"/>
                </a:solidFill>
                <a:latin typeface="Nunito"/>
                <a:ea typeface="Nunito"/>
                <a:cs typeface="Nunito"/>
                <a:sym typeface="Nunito"/>
              </a:defRPr>
            </a:lvl6pPr>
            <a:lvl7pPr lvl="6" rtl="0">
              <a:spcBef>
                <a:spcPts val="0"/>
              </a:spcBef>
              <a:spcAft>
                <a:spcPts val="0"/>
              </a:spcAft>
              <a:buNone/>
              <a:defRPr sz="1200">
                <a:solidFill>
                  <a:schemeClr val="dk2"/>
                </a:solidFill>
                <a:latin typeface="Nunito"/>
                <a:ea typeface="Nunito"/>
                <a:cs typeface="Nunito"/>
                <a:sym typeface="Nunito"/>
              </a:defRPr>
            </a:lvl7pPr>
            <a:lvl8pPr lvl="7" rtl="0">
              <a:spcBef>
                <a:spcPts val="0"/>
              </a:spcBef>
              <a:spcAft>
                <a:spcPts val="0"/>
              </a:spcAft>
              <a:buNone/>
              <a:defRPr sz="1200">
                <a:solidFill>
                  <a:schemeClr val="dk2"/>
                </a:solidFill>
                <a:latin typeface="Nunito"/>
                <a:ea typeface="Nunito"/>
                <a:cs typeface="Nunito"/>
                <a:sym typeface="Nunito"/>
              </a:defRPr>
            </a:lvl8pPr>
            <a:lvl9pPr lvl="8" rtl="0">
              <a:spcBef>
                <a:spcPts val="0"/>
              </a:spcBef>
              <a:spcAft>
                <a:spcPts val="0"/>
              </a:spcAft>
              <a:buNone/>
              <a:defRPr sz="1200">
                <a:solidFill>
                  <a:schemeClr val="dk2"/>
                </a:solidFill>
                <a:latin typeface="Nunito"/>
                <a:ea typeface="Nunito"/>
                <a:cs typeface="Nunito"/>
                <a:sym typeface="Nunito"/>
              </a:defRPr>
            </a:lvl9pPr>
          </a:lstStyle>
          <a:p>
            <a:endParaRPr/>
          </a:p>
        </p:txBody>
      </p:sp>
      <p:sp>
        <p:nvSpPr>
          <p:cNvPr id="322" name="Google Shape;322;p14"/>
          <p:cNvSpPr txBox="1">
            <a:spLocks noGrp="1"/>
          </p:cNvSpPr>
          <p:nvPr>
            <p:ph type="subTitle" idx="3"/>
          </p:nvPr>
        </p:nvSpPr>
        <p:spPr>
          <a:xfrm>
            <a:off x="5056632" y="1170432"/>
            <a:ext cx="3346800" cy="42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chemeClr val="accent3"/>
                </a:solidFill>
                <a:latin typeface="Nunito"/>
                <a:ea typeface="Nunito"/>
                <a:cs typeface="Nunito"/>
                <a:sym typeface="Nunito"/>
              </a:defRPr>
            </a:lvl1pPr>
            <a:lvl2pPr lvl="1" rtl="0">
              <a:spcBef>
                <a:spcPts val="0"/>
              </a:spcBef>
              <a:spcAft>
                <a:spcPts val="0"/>
              </a:spcAft>
              <a:buNone/>
              <a:defRPr b="1">
                <a:solidFill>
                  <a:schemeClr val="accent3"/>
                </a:solidFill>
                <a:latin typeface="Nunito"/>
                <a:ea typeface="Nunito"/>
                <a:cs typeface="Nunito"/>
                <a:sym typeface="Nunito"/>
              </a:defRPr>
            </a:lvl2pPr>
            <a:lvl3pPr lvl="2" rtl="0">
              <a:spcBef>
                <a:spcPts val="0"/>
              </a:spcBef>
              <a:spcAft>
                <a:spcPts val="0"/>
              </a:spcAft>
              <a:buNone/>
              <a:defRPr b="1">
                <a:solidFill>
                  <a:schemeClr val="accent3"/>
                </a:solidFill>
                <a:latin typeface="Nunito"/>
                <a:ea typeface="Nunito"/>
                <a:cs typeface="Nunito"/>
                <a:sym typeface="Nunito"/>
              </a:defRPr>
            </a:lvl3pPr>
            <a:lvl4pPr lvl="3" rtl="0">
              <a:spcBef>
                <a:spcPts val="0"/>
              </a:spcBef>
              <a:spcAft>
                <a:spcPts val="0"/>
              </a:spcAft>
              <a:buNone/>
              <a:defRPr b="1">
                <a:solidFill>
                  <a:schemeClr val="accent3"/>
                </a:solidFill>
                <a:latin typeface="Nunito"/>
                <a:ea typeface="Nunito"/>
                <a:cs typeface="Nunito"/>
                <a:sym typeface="Nunito"/>
              </a:defRPr>
            </a:lvl4pPr>
            <a:lvl5pPr lvl="4" rtl="0">
              <a:spcBef>
                <a:spcPts val="0"/>
              </a:spcBef>
              <a:spcAft>
                <a:spcPts val="0"/>
              </a:spcAft>
              <a:buNone/>
              <a:defRPr b="1">
                <a:solidFill>
                  <a:schemeClr val="accent3"/>
                </a:solidFill>
                <a:latin typeface="Nunito"/>
                <a:ea typeface="Nunito"/>
                <a:cs typeface="Nunito"/>
                <a:sym typeface="Nunito"/>
              </a:defRPr>
            </a:lvl5pPr>
            <a:lvl6pPr lvl="5" rtl="0">
              <a:spcBef>
                <a:spcPts val="0"/>
              </a:spcBef>
              <a:spcAft>
                <a:spcPts val="0"/>
              </a:spcAft>
              <a:buNone/>
              <a:defRPr b="1">
                <a:solidFill>
                  <a:schemeClr val="accent3"/>
                </a:solidFill>
                <a:latin typeface="Nunito"/>
                <a:ea typeface="Nunito"/>
                <a:cs typeface="Nunito"/>
                <a:sym typeface="Nunito"/>
              </a:defRPr>
            </a:lvl6pPr>
            <a:lvl7pPr lvl="6" rtl="0">
              <a:spcBef>
                <a:spcPts val="0"/>
              </a:spcBef>
              <a:spcAft>
                <a:spcPts val="0"/>
              </a:spcAft>
              <a:buNone/>
              <a:defRPr b="1">
                <a:solidFill>
                  <a:schemeClr val="accent3"/>
                </a:solidFill>
                <a:latin typeface="Nunito"/>
                <a:ea typeface="Nunito"/>
                <a:cs typeface="Nunito"/>
                <a:sym typeface="Nunito"/>
              </a:defRPr>
            </a:lvl7pPr>
            <a:lvl8pPr lvl="7" rtl="0">
              <a:spcBef>
                <a:spcPts val="0"/>
              </a:spcBef>
              <a:spcAft>
                <a:spcPts val="0"/>
              </a:spcAft>
              <a:buNone/>
              <a:defRPr b="1">
                <a:solidFill>
                  <a:schemeClr val="accent3"/>
                </a:solidFill>
                <a:latin typeface="Nunito"/>
                <a:ea typeface="Nunito"/>
                <a:cs typeface="Nunito"/>
                <a:sym typeface="Nunito"/>
              </a:defRPr>
            </a:lvl8pPr>
            <a:lvl9pPr lvl="8" rtl="0">
              <a:spcBef>
                <a:spcPts val="0"/>
              </a:spcBef>
              <a:spcAft>
                <a:spcPts val="0"/>
              </a:spcAft>
              <a:buNone/>
              <a:defRPr b="1">
                <a:solidFill>
                  <a:schemeClr val="accent3"/>
                </a:solidFill>
                <a:latin typeface="Nunito"/>
                <a:ea typeface="Nunito"/>
                <a:cs typeface="Nunito"/>
                <a:sym typeface="Nunito"/>
              </a:defRPr>
            </a:lvl9pPr>
          </a:lstStyle>
          <a:p>
            <a:endParaRPr/>
          </a:p>
        </p:txBody>
      </p:sp>
      <p:sp>
        <p:nvSpPr>
          <p:cNvPr id="323" name="Google Shape;323;p14"/>
          <p:cNvSpPr txBox="1">
            <a:spLocks noGrp="1"/>
          </p:cNvSpPr>
          <p:nvPr>
            <p:ph type="subTitle" idx="4"/>
          </p:nvPr>
        </p:nvSpPr>
        <p:spPr>
          <a:xfrm>
            <a:off x="4919472" y="1609344"/>
            <a:ext cx="3492900" cy="3026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Nunito"/>
                <a:ea typeface="Nunito"/>
                <a:cs typeface="Nunito"/>
                <a:sym typeface="Nunito"/>
              </a:defRPr>
            </a:lvl1pPr>
            <a:lvl2pPr lvl="1" rtl="0">
              <a:spcBef>
                <a:spcPts val="0"/>
              </a:spcBef>
              <a:spcAft>
                <a:spcPts val="0"/>
              </a:spcAft>
              <a:buNone/>
              <a:defRPr sz="1200">
                <a:solidFill>
                  <a:schemeClr val="dk2"/>
                </a:solidFill>
                <a:latin typeface="Nunito"/>
                <a:ea typeface="Nunito"/>
                <a:cs typeface="Nunito"/>
                <a:sym typeface="Nunito"/>
              </a:defRPr>
            </a:lvl2pPr>
            <a:lvl3pPr lvl="2" rtl="0">
              <a:spcBef>
                <a:spcPts val="0"/>
              </a:spcBef>
              <a:spcAft>
                <a:spcPts val="0"/>
              </a:spcAft>
              <a:buNone/>
              <a:defRPr sz="1200">
                <a:solidFill>
                  <a:schemeClr val="dk2"/>
                </a:solidFill>
                <a:latin typeface="Nunito"/>
                <a:ea typeface="Nunito"/>
                <a:cs typeface="Nunito"/>
                <a:sym typeface="Nunito"/>
              </a:defRPr>
            </a:lvl3pPr>
            <a:lvl4pPr lvl="3" rtl="0">
              <a:spcBef>
                <a:spcPts val="0"/>
              </a:spcBef>
              <a:spcAft>
                <a:spcPts val="0"/>
              </a:spcAft>
              <a:buNone/>
              <a:defRPr sz="1200">
                <a:solidFill>
                  <a:schemeClr val="dk2"/>
                </a:solidFill>
                <a:latin typeface="Nunito"/>
                <a:ea typeface="Nunito"/>
                <a:cs typeface="Nunito"/>
                <a:sym typeface="Nunito"/>
              </a:defRPr>
            </a:lvl4pPr>
            <a:lvl5pPr lvl="4" rtl="0">
              <a:spcBef>
                <a:spcPts val="0"/>
              </a:spcBef>
              <a:spcAft>
                <a:spcPts val="0"/>
              </a:spcAft>
              <a:buNone/>
              <a:defRPr sz="1200">
                <a:solidFill>
                  <a:schemeClr val="dk2"/>
                </a:solidFill>
                <a:latin typeface="Nunito"/>
                <a:ea typeface="Nunito"/>
                <a:cs typeface="Nunito"/>
                <a:sym typeface="Nunito"/>
              </a:defRPr>
            </a:lvl5pPr>
            <a:lvl6pPr lvl="5" rtl="0">
              <a:spcBef>
                <a:spcPts val="0"/>
              </a:spcBef>
              <a:spcAft>
                <a:spcPts val="0"/>
              </a:spcAft>
              <a:buNone/>
              <a:defRPr sz="1200">
                <a:solidFill>
                  <a:schemeClr val="dk2"/>
                </a:solidFill>
                <a:latin typeface="Nunito"/>
                <a:ea typeface="Nunito"/>
                <a:cs typeface="Nunito"/>
                <a:sym typeface="Nunito"/>
              </a:defRPr>
            </a:lvl6pPr>
            <a:lvl7pPr lvl="6" rtl="0">
              <a:spcBef>
                <a:spcPts val="0"/>
              </a:spcBef>
              <a:spcAft>
                <a:spcPts val="0"/>
              </a:spcAft>
              <a:buNone/>
              <a:defRPr sz="1200">
                <a:solidFill>
                  <a:schemeClr val="dk2"/>
                </a:solidFill>
                <a:latin typeface="Nunito"/>
                <a:ea typeface="Nunito"/>
                <a:cs typeface="Nunito"/>
                <a:sym typeface="Nunito"/>
              </a:defRPr>
            </a:lvl7pPr>
            <a:lvl8pPr lvl="7" rtl="0">
              <a:spcBef>
                <a:spcPts val="0"/>
              </a:spcBef>
              <a:spcAft>
                <a:spcPts val="0"/>
              </a:spcAft>
              <a:buNone/>
              <a:defRPr sz="1200">
                <a:solidFill>
                  <a:schemeClr val="dk2"/>
                </a:solidFill>
                <a:latin typeface="Nunito"/>
                <a:ea typeface="Nunito"/>
                <a:cs typeface="Nunito"/>
                <a:sym typeface="Nunito"/>
              </a:defRPr>
            </a:lvl8pPr>
            <a:lvl9pPr lvl="8" rtl="0">
              <a:spcBef>
                <a:spcPts val="0"/>
              </a:spcBef>
              <a:spcAft>
                <a:spcPts val="0"/>
              </a:spcAft>
              <a:buNone/>
              <a:defRPr sz="1200">
                <a:solidFill>
                  <a:schemeClr val="dk2"/>
                </a:solidFill>
                <a:latin typeface="Nunito"/>
                <a:ea typeface="Nunito"/>
                <a:cs typeface="Nunito"/>
                <a:sym typeface="Nuni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x columns of text">
  <p:cSld name="CUSTOM_3">
    <p:bg>
      <p:bgPr>
        <a:solidFill>
          <a:schemeClr val="accent1"/>
        </a:solidFill>
        <a:effectLst/>
      </p:bgPr>
    </p:bg>
    <p:spTree>
      <p:nvGrpSpPr>
        <p:cNvPr id="1" name="Shape 354"/>
        <p:cNvGrpSpPr/>
        <p:nvPr/>
      </p:nvGrpSpPr>
      <p:grpSpPr>
        <a:xfrm>
          <a:off x="0" y="0"/>
          <a:ext cx="0" cy="0"/>
          <a:chOff x="0" y="0"/>
          <a:chExt cx="0" cy="0"/>
        </a:xfrm>
      </p:grpSpPr>
      <p:sp>
        <p:nvSpPr>
          <p:cNvPr id="355" name="Google Shape;355;p16"/>
          <p:cNvSpPr txBox="1">
            <a:spLocks noGrp="1"/>
          </p:cNvSpPr>
          <p:nvPr>
            <p:ph type="title"/>
          </p:nvPr>
        </p:nvSpPr>
        <p:spPr>
          <a:xfrm>
            <a:off x="1481328" y="457200"/>
            <a:ext cx="6190500" cy="135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
        <p:nvSpPr>
          <p:cNvPr id="356" name="Google Shape;356;p16"/>
          <p:cNvSpPr/>
          <p:nvPr/>
        </p:nvSpPr>
        <p:spPr>
          <a:xfrm>
            <a:off x="0" y="4172812"/>
            <a:ext cx="819313" cy="970677"/>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2" y="185404"/>
            <a:ext cx="1025437" cy="1611956"/>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8172266" y="348082"/>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489616" y="369979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8587099" y="1325774"/>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a:off x="1169424" y="4616868"/>
            <a:ext cx="205809" cy="217938"/>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a:off x="1546774" y="4834790"/>
            <a:ext cx="119537" cy="130615"/>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7968438" y="3"/>
            <a:ext cx="1034376" cy="1135386"/>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6"/>
          <p:cNvGrpSpPr/>
          <p:nvPr/>
        </p:nvGrpSpPr>
        <p:grpSpPr>
          <a:xfrm>
            <a:off x="141137" y="2237636"/>
            <a:ext cx="509835" cy="466288"/>
            <a:chOff x="5177300" y="2314950"/>
            <a:chExt cx="341575" cy="312400"/>
          </a:xfrm>
        </p:grpSpPr>
        <p:sp>
          <p:nvSpPr>
            <p:cNvPr id="366" name="Google Shape;366;p1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16"/>
          <p:cNvGrpSpPr/>
          <p:nvPr/>
        </p:nvGrpSpPr>
        <p:grpSpPr>
          <a:xfrm>
            <a:off x="8409940" y="3536482"/>
            <a:ext cx="603631" cy="552105"/>
            <a:chOff x="5177300" y="2314950"/>
            <a:chExt cx="341575" cy="312400"/>
          </a:xfrm>
        </p:grpSpPr>
        <p:sp>
          <p:nvSpPr>
            <p:cNvPr id="372" name="Google Shape;372;p1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16"/>
          <p:cNvSpPr txBox="1">
            <a:spLocks noGrp="1"/>
          </p:cNvSpPr>
          <p:nvPr>
            <p:ph type="subTitle" idx="1"/>
          </p:nvPr>
        </p:nvSpPr>
        <p:spPr>
          <a:xfrm>
            <a:off x="969264" y="2350008"/>
            <a:ext cx="21975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78" name="Google Shape;378;p16"/>
          <p:cNvSpPr txBox="1">
            <a:spLocks noGrp="1"/>
          </p:cNvSpPr>
          <p:nvPr>
            <p:ph type="subTitle" idx="2"/>
          </p:nvPr>
        </p:nvSpPr>
        <p:spPr>
          <a:xfrm>
            <a:off x="969264" y="2706624"/>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79" name="Google Shape;379;p16"/>
          <p:cNvSpPr txBox="1">
            <a:spLocks noGrp="1"/>
          </p:cNvSpPr>
          <p:nvPr>
            <p:ph type="subTitle" idx="3"/>
          </p:nvPr>
        </p:nvSpPr>
        <p:spPr>
          <a:xfrm>
            <a:off x="3474720" y="2350008"/>
            <a:ext cx="2197500" cy="329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80" name="Google Shape;380;p16"/>
          <p:cNvSpPr txBox="1">
            <a:spLocks noGrp="1"/>
          </p:cNvSpPr>
          <p:nvPr>
            <p:ph type="subTitle" idx="4"/>
          </p:nvPr>
        </p:nvSpPr>
        <p:spPr>
          <a:xfrm>
            <a:off x="3474720" y="2706624"/>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1" name="Google Shape;381;p16"/>
          <p:cNvSpPr txBox="1">
            <a:spLocks noGrp="1"/>
          </p:cNvSpPr>
          <p:nvPr>
            <p:ph type="subTitle" idx="5"/>
          </p:nvPr>
        </p:nvSpPr>
        <p:spPr>
          <a:xfrm>
            <a:off x="5980176" y="2350008"/>
            <a:ext cx="21975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82" name="Google Shape;382;p16"/>
          <p:cNvSpPr txBox="1">
            <a:spLocks noGrp="1"/>
          </p:cNvSpPr>
          <p:nvPr>
            <p:ph type="subTitle" idx="6"/>
          </p:nvPr>
        </p:nvSpPr>
        <p:spPr>
          <a:xfrm>
            <a:off x="5980176" y="2706624"/>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3" name="Google Shape;383;p16"/>
          <p:cNvSpPr txBox="1">
            <a:spLocks noGrp="1"/>
          </p:cNvSpPr>
          <p:nvPr>
            <p:ph type="subTitle" idx="7"/>
          </p:nvPr>
        </p:nvSpPr>
        <p:spPr>
          <a:xfrm>
            <a:off x="969264" y="3785616"/>
            <a:ext cx="21975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84" name="Google Shape;384;p16"/>
          <p:cNvSpPr txBox="1">
            <a:spLocks noGrp="1"/>
          </p:cNvSpPr>
          <p:nvPr>
            <p:ph type="subTitle" idx="8"/>
          </p:nvPr>
        </p:nvSpPr>
        <p:spPr>
          <a:xfrm>
            <a:off x="969264" y="4142232"/>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5" name="Google Shape;385;p16"/>
          <p:cNvSpPr txBox="1">
            <a:spLocks noGrp="1"/>
          </p:cNvSpPr>
          <p:nvPr>
            <p:ph type="subTitle" idx="9"/>
          </p:nvPr>
        </p:nvSpPr>
        <p:spPr>
          <a:xfrm>
            <a:off x="3474720" y="3785616"/>
            <a:ext cx="21975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86" name="Google Shape;386;p16"/>
          <p:cNvSpPr txBox="1">
            <a:spLocks noGrp="1"/>
          </p:cNvSpPr>
          <p:nvPr>
            <p:ph type="subTitle" idx="13"/>
          </p:nvPr>
        </p:nvSpPr>
        <p:spPr>
          <a:xfrm>
            <a:off x="3474720" y="4142232"/>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7" name="Google Shape;387;p16"/>
          <p:cNvSpPr txBox="1">
            <a:spLocks noGrp="1"/>
          </p:cNvSpPr>
          <p:nvPr>
            <p:ph type="subTitle" idx="14"/>
          </p:nvPr>
        </p:nvSpPr>
        <p:spPr>
          <a:xfrm>
            <a:off x="5980176" y="3785616"/>
            <a:ext cx="21975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88" name="Google Shape;388;p16"/>
          <p:cNvSpPr txBox="1">
            <a:spLocks noGrp="1"/>
          </p:cNvSpPr>
          <p:nvPr>
            <p:ph type="subTitle" idx="15"/>
          </p:nvPr>
        </p:nvSpPr>
        <p:spPr>
          <a:xfrm>
            <a:off x="5980176" y="4142232"/>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9" name="Google Shape;389;p16"/>
          <p:cNvSpPr/>
          <p:nvPr/>
        </p:nvSpPr>
        <p:spPr>
          <a:xfrm rot="5400000">
            <a:off x="8128858" y="206742"/>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rot="5400000">
            <a:off x="8345917" y="267624"/>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rot="5400000">
            <a:off x="8505295" y="376886"/>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rot="5400000">
            <a:off x="8659490" y="487224"/>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3525" y="445025"/>
            <a:ext cx="6276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1pPr>
            <a:lvl2pPr lvl="1"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2pPr>
            <a:lvl3pPr lvl="2"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3pPr>
            <a:lvl4pPr lvl="3"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4pPr>
            <a:lvl5pPr lvl="4"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5pPr>
            <a:lvl6pPr lvl="5"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6pPr>
            <a:lvl7pPr lvl="6"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7pPr>
            <a:lvl8pPr lvl="7"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8pPr>
            <a:lvl9pPr lvl="8"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60" r:id="rId8"/>
    <p:sldLayoutId id="2147483662" r:id="rId9"/>
    <p:sldLayoutId id="2147483663" r:id="rId10"/>
    <p:sldLayoutId id="2147483670" r:id="rId11"/>
    <p:sldLayoutId id="2147483671" r:id="rId12"/>
    <p:sldLayoutId id="2147483672" r:id="rId13"/>
    <p:sldLayoutId id="2147483673"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cxnSp>
        <p:nvCxnSpPr>
          <p:cNvPr id="733" name="Google Shape;733;p34"/>
          <p:cNvCxnSpPr/>
          <p:nvPr/>
        </p:nvCxnSpPr>
        <p:spPr>
          <a:xfrm rot="10800000">
            <a:off x="3724800" y="2890838"/>
            <a:ext cx="1694400" cy="0"/>
          </a:xfrm>
          <a:prstGeom prst="straightConnector1">
            <a:avLst/>
          </a:prstGeom>
          <a:noFill/>
          <a:ln w="19050" cap="flat" cmpd="sng">
            <a:solidFill>
              <a:schemeClr val="accent3"/>
            </a:solidFill>
            <a:prstDash val="dot"/>
            <a:round/>
            <a:headEnd type="none" w="med" len="med"/>
            <a:tailEnd type="none" w="med" len="med"/>
          </a:ln>
        </p:spPr>
      </p:cxnSp>
      <p:sp>
        <p:nvSpPr>
          <p:cNvPr id="734" name="Google Shape;734;p34"/>
          <p:cNvSpPr txBox="1">
            <a:spLocks noGrp="1"/>
          </p:cNvSpPr>
          <p:nvPr>
            <p:ph type="ctrTitle"/>
          </p:nvPr>
        </p:nvSpPr>
        <p:spPr>
          <a:xfrm>
            <a:off x="874175" y="1746500"/>
            <a:ext cx="7395600" cy="90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b="1" dirty="0">
                <a:solidFill>
                  <a:schemeClr val="accent2">
                    <a:lumMod val="10000"/>
                  </a:schemeClr>
                </a:solidFill>
              </a:rPr>
              <a:t>Mind Mapping</a:t>
            </a:r>
            <a:endParaRPr b="1" dirty="0">
              <a:solidFill>
                <a:schemeClr val="accent2">
                  <a:lumMod val="10000"/>
                </a:schemeClr>
              </a:solidFill>
            </a:endParaRPr>
          </a:p>
        </p:txBody>
      </p:sp>
      <p:sp>
        <p:nvSpPr>
          <p:cNvPr id="735" name="Google Shape;735;p34"/>
          <p:cNvSpPr txBox="1">
            <a:spLocks noGrp="1"/>
          </p:cNvSpPr>
          <p:nvPr>
            <p:ph type="subTitle" idx="1"/>
          </p:nvPr>
        </p:nvSpPr>
        <p:spPr>
          <a:xfrm>
            <a:off x="1938528" y="2999231"/>
            <a:ext cx="5266800" cy="6526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800" b="1" dirty="0">
                <a:solidFill>
                  <a:schemeClr val="accent2">
                    <a:lumMod val="25000"/>
                  </a:schemeClr>
                </a:solidFill>
                <a:latin typeface="Faradisa Script" pitchFamily="2" charset="0"/>
              </a:rPr>
              <a:t>Model – Model Pembelajaran Matematika</a:t>
            </a:r>
          </a:p>
        </p:txBody>
      </p:sp>
      <p:sp>
        <p:nvSpPr>
          <p:cNvPr id="2" name="TextBox 1"/>
          <p:cNvSpPr txBox="1"/>
          <p:nvPr/>
        </p:nvSpPr>
        <p:spPr>
          <a:xfrm>
            <a:off x="1938528" y="4227934"/>
            <a:ext cx="4937728" cy="307777"/>
          </a:xfrm>
          <a:prstGeom prst="rect">
            <a:avLst/>
          </a:prstGeom>
          <a:noFill/>
        </p:spPr>
        <p:txBody>
          <a:bodyPr wrap="square" rtlCol="0">
            <a:spAutoFit/>
          </a:bodyPr>
          <a:lstStyle/>
          <a:p>
            <a:pPr algn="ctr"/>
            <a:r>
              <a:rPr lang="en-US" dirty="0" smtClean="0"/>
              <a:t>Dr. </a:t>
            </a:r>
            <a:r>
              <a:rPr lang="en-US" dirty="0" err="1"/>
              <a:t>T</a:t>
            </a:r>
            <a:r>
              <a:rPr lang="en-US" dirty="0" err="1" smtClean="0"/>
              <a:t>atik</a:t>
            </a:r>
            <a:r>
              <a:rPr lang="en-US" dirty="0" smtClean="0"/>
              <a:t> </a:t>
            </a:r>
            <a:r>
              <a:rPr lang="en-US" dirty="0" err="1" smtClean="0"/>
              <a:t>Retno</a:t>
            </a:r>
            <a:r>
              <a:rPr lang="en-US" dirty="0" smtClean="0"/>
              <a:t> </a:t>
            </a:r>
            <a:r>
              <a:rPr lang="en-US" dirty="0" err="1" smtClean="0"/>
              <a:t>Murniasih</a:t>
            </a:r>
            <a:r>
              <a:rPr lang="en-US" dirty="0" smtClean="0"/>
              <a:t>, </a:t>
            </a:r>
            <a:r>
              <a:rPr lang="en-US" dirty="0" err="1" smtClean="0"/>
              <a:t>S.Si</a:t>
            </a:r>
            <a:r>
              <a:rPr lang="en-US" dirty="0" smtClean="0"/>
              <a:t>., </a:t>
            </a:r>
            <a:r>
              <a:rPr lang="en-US" dirty="0" err="1" smtClean="0"/>
              <a:t>M.Pd</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0" y="618532"/>
            <a:ext cx="4181475" cy="4185466"/>
          </a:xfrm>
          <a:prstGeom prst="rect">
            <a:avLst/>
          </a:prstGeom>
        </p:spPr>
        <p: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d-ID" sz="2000" b="1" dirty="0">
                <a:solidFill>
                  <a:schemeClr val="accent2">
                    <a:lumMod val="50000"/>
                  </a:schemeClr>
                </a:solidFill>
                <a:latin typeface="Times New Roman" panose="02020603050405020304" pitchFamily="18" charset="0"/>
                <a:cs typeface="Times New Roman" panose="02020603050405020304" pitchFamily="18" charset="0"/>
              </a:rPr>
              <a:t>3</a:t>
            </a:r>
            <a:r>
              <a:rPr kumimoji="0" lang="id-ID" sz="2000" b="1" i="0" u="none" strike="noStrike" kern="0" cap="none" spc="0" normalizeH="0" baseline="0" noProof="0" dirty="0">
                <a:ln>
                  <a:noFill/>
                </a:ln>
                <a:solidFill>
                  <a:schemeClr val="accent2">
                    <a:lumMod val="50000"/>
                  </a:schemeClr>
                </a:solidFill>
                <a:effectLst/>
                <a:uLnTx/>
                <a:uFillTx/>
                <a:latin typeface="Times New Roman" panose="02020603050405020304" pitchFamily="18" charset="0"/>
                <a:cs typeface="Times New Roman" panose="02020603050405020304" pitchFamily="18" charset="0"/>
                <a:sym typeface="Arial"/>
              </a:rPr>
              <a:t>. Mind Map Paragraf</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lvl="0"/>
            <a:r>
              <a:rPr lang="id-ID" sz="2000" dirty="0">
                <a:latin typeface="Times New Roman" panose="02020603050405020304" pitchFamily="18" charset="0"/>
                <a:cs typeface="Times New Roman" panose="02020603050405020304" pitchFamily="18" charset="0"/>
              </a:rPr>
              <a:t>Untuk yang terakhir yaitu mind map paragraf, dari ketika jenis mind map tersebut jenis inilah yang dirasa dapat memberikan informasi yang lengkap karena disamping kita bisa melihat ringkasan dari setiap babnya kita juga bisa mengetahui ringkasan penjelasannya. Selain itu kita juga hanya tinggal membuat mind map pargarf didalam buku teks kecil untuk mengingatnya.</a:t>
            </a:r>
            <a:endParaRPr kumimoji="0" lang="id-ID"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43010" name="Picture 2" descr="http://2.bp.blogspot.com/-Clwi-rT_Okk/Ve2G_h1FFWI/AAAAAAAAAig/j-cVrKUn39c/s1600/contoh%2Bmind%2Bparagraf.png"/>
          <p:cNvPicPr>
            <a:picLocks noChangeAspect="1" noChangeArrowheads="1"/>
          </p:cNvPicPr>
          <p:nvPr/>
        </p:nvPicPr>
        <p:blipFill>
          <a:blip r:embed="rId2"/>
          <a:srcRect/>
          <a:stretch>
            <a:fillRect/>
          </a:stretch>
        </p:blipFill>
        <p:spPr bwMode="auto">
          <a:xfrm>
            <a:off x="142844" y="1142990"/>
            <a:ext cx="4198258" cy="297598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13" name="Google Shape;740;p35"/>
          <p:cNvSpPr txBox="1">
            <a:spLocks noGrp="1"/>
          </p:cNvSpPr>
          <p:nvPr>
            <p:ph type="title"/>
          </p:nvPr>
        </p:nvSpPr>
        <p:spPr>
          <a:xfrm>
            <a:off x="827584" y="272361"/>
            <a:ext cx="7243166" cy="7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4400" b="1" dirty="0">
                <a:solidFill>
                  <a:schemeClr val="accent2">
                    <a:lumMod val="50000"/>
                  </a:schemeClr>
                </a:solidFill>
              </a:rPr>
              <a:t>Manfaat Mind Mapping Bagi Siswa</a:t>
            </a:r>
            <a:endParaRPr sz="4400" b="1" dirty="0">
              <a:solidFill>
                <a:schemeClr val="accent2">
                  <a:lumMod val="50000"/>
                </a:schemeClr>
              </a:solidFill>
            </a:endParaRPr>
          </a:p>
        </p:txBody>
      </p:sp>
      <p:sp>
        <p:nvSpPr>
          <p:cNvPr id="14" name="Google Shape;741;p35"/>
          <p:cNvSpPr txBox="1">
            <a:spLocks noGrp="1"/>
          </p:cNvSpPr>
          <p:nvPr>
            <p:ph type="subTitle" idx="1"/>
          </p:nvPr>
        </p:nvSpPr>
        <p:spPr>
          <a:xfrm>
            <a:off x="625650" y="1149825"/>
            <a:ext cx="7892700" cy="3528600"/>
          </a:xfrm>
          <a:prstGeom prst="rect">
            <a:avLst/>
          </a:prstGeom>
        </p:spPr>
        <p:txBody>
          <a:bodyPr spcFirstLastPara="1" wrap="square" lIns="91425" tIns="91425" rIns="91425" bIns="91425" anchor="t" anchorCtr="0">
            <a:noAutofit/>
          </a:bodyPr>
          <a:lstStyle/>
          <a:p>
            <a:pPr lvl="0" algn="just"/>
            <a:endParaRPr lang="id-ID" sz="1400" dirty="0">
              <a:solidFill>
                <a:schemeClr val="tx1">
                  <a:lumMod val="50000"/>
                </a:schemeClr>
              </a:solidFill>
            </a:endParaRPr>
          </a:p>
          <a:p>
            <a:pPr marL="342900" lvl="0" indent="-342900" algn="just">
              <a:buFont typeface="Arial" pitchFamily="34" charset="0"/>
              <a:buChar char="•"/>
            </a:pPr>
            <a:r>
              <a:rPr lang="id-ID" sz="1600" dirty="0">
                <a:solidFill>
                  <a:schemeClr val="tx1">
                    <a:lumMod val="50000"/>
                  </a:schemeClr>
                </a:solidFill>
                <a:latin typeface="Times New Roman" panose="02020603050405020304" pitchFamily="18" charset="0"/>
                <a:cs typeface="Times New Roman" panose="02020603050405020304" pitchFamily="18" charset="0"/>
              </a:rPr>
              <a:t>Membantu Proses Pembelajaran </a:t>
            </a:r>
          </a:p>
          <a:p>
            <a:pPr marL="342900" lvl="0" indent="-342900" algn="just"/>
            <a:r>
              <a:rPr lang="id-ID" sz="1600" dirty="0">
                <a:solidFill>
                  <a:schemeClr val="tx1">
                    <a:lumMod val="50000"/>
                  </a:schemeClr>
                </a:solidFill>
                <a:latin typeface="Times New Roman" panose="02020603050405020304" pitchFamily="18" charset="0"/>
                <a:cs typeface="Times New Roman" panose="02020603050405020304" pitchFamily="18" charset="0"/>
              </a:rPr>
              <a:t>	Mind Mapping dapat membantu memahami sebuah konsep atau materi secara menyeluruh. Hal ini dikarenakan ketika sedang membuat Mind Mapping , kita dipaksa untuk menghubungkan konsep baru dengan pengetahuan yang sudah ada sebelumnya. Setelah membuat dan melihat hasilnya , akan lebih mudah untuk dipahami.</a:t>
            </a:r>
          </a:p>
          <a:p>
            <a:pPr marL="342900" lvl="0" indent="-342900" algn="just"/>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342900" lvl="0" indent="-342900" algn="just">
              <a:buFont typeface="Arial" pitchFamily="34" charset="0"/>
              <a:buChar char="•"/>
            </a:pPr>
            <a:r>
              <a:rPr lang="id-ID" sz="1600" dirty="0">
                <a:solidFill>
                  <a:schemeClr val="tx1">
                    <a:lumMod val="50000"/>
                  </a:schemeClr>
                </a:solidFill>
                <a:latin typeface="Times New Roman" panose="02020603050405020304" pitchFamily="18" charset="0"/>
                <a:cs typeface="Times New Roman" panose="02020603050405020304" pitchFamily="18" charset="0"/>
              </a:rPr>
              <a:t>Lebih Produktif</a:t>
            </a:r>
          </a:p>
          <a:p>
            <a:pPr marL="342900" lvl="0" indent="-342900" algn="just"/>
            <a:r>
              <a:rPr lang="id-ID" sz="1600" dirty="0">
                <a:solidFill>
                  <a:schemeClr val="tx1">
                    <a:lumMod val="50000"/>
                  </a:schemeClr>
                </a:solidFill>
                <a:latin typeface="Times New Roman" panose="02020603050405020304" pitchFamily="18" charset="0"/>
                <a:cs typeface="Times New Roman" panose="02020603050405020304" pitchFamily="18" charset="0"/>
              </a:rPr>
              <a:t>	Manfaat utama Mind Mapping adalah dapat memvisualisasikan serangkaian langkah yang dibutuhkan dalam sebuah proyek. Ketika visualisasi langkah – langkah tersebut sudah jadi , kamu dapat melihat apa saja yang bisa diperbaiki , apa yang harus dicapai , dan lain – lain.</a:t>
            </a:r>
          </a:p>
          <a:p>
            <a:pPr marL="342900" lvl="0" indent="-342900" algn="just">
              <a:buFont typeface="Arial" pitchFamily="34" charset="0"/>
              <a:buChar char="•"/>
            </a:pPr>
            <a:endParaRPr lang="id-ID" sz="1400" dirty="0">
              <a:solidFill>
                <a:schemeClr val="tx1">
                  <a:lumMod val="50000"/>
                </a:schemeClr>
              </a:solidFill>
            </a:endParaRPr>
          </a:p>
          <a:p>
            <a:pPr marL="342900" lvl="0" indent="-342900" algn="just">
              <a:buFont typeface="Arial" pitchFamily="34" charset="0"/>
              <a:buChar char="•"/>
            </a:pPr>
            <a:endParaRPr lang="id-ID" sz="1400" dirty="0">
              <a:solidFill>
                <a:schemeClr val="tx1">
                  <a:lumMod val="50000"/>
                </a:schemeClr>
              </a:solidFill>
            </a:endParaRPr>
          </a:p>
          <a:p>
            <a:pPr marL="342900" indent="-342900" algn="just">
              <a:buFont typeface="Arial" pitchFamily="34" charset="0"/>
              <a:buChar char="•"/>
            </a:pPr>
            <a:endParaRPr lang="id-ID" sz="1400" dirty="0">
              <a:solidFill>
                <a:schemeClr val="tx1">
                  <a:lumMod val="50000"/>
                </a:schemeClr>
              </a:solidFill>
            </a:endParaRPr>
          </a:p>
          <a:p>
            <a:pPr algn="just">
              <a:buFont typeface="Arial" pitchFamily="34" charset="0"/>
              <a:buChar char="•"/>
            </a:pPr>
            <a:endParaRPr lang="id-ID" sz="1400" dirty="0">
              <a:solidFill>
                <a:schemeClr val="tx1">
                  <a:lumMod val="50000"/>
                </a:schemeClr>
              </a:solidFill>
            </a:endParaRPr>
          </a:p>
          <a:p>
            <a:pPr algn="just">
              <a:buFont typeface="Arial" pitchFamily="34" charset="0"/>
              <a:buChar char="•"/>
            </a:pPr>
            <a:endParaRPr lang="id-ID" sz="1400" dirty="0">
              <a:solidFill>
                <a:schemeClr val="tx1">
                  <a:lumMod val="50000"/>
                </a:schemeClr>
              </a:solidFill>
            </a:endParaRPr>
          </a:p>
          <a:p>
            <a:pPr marL="0" lvl="0" indent="0" algn="l" rtl="0">
              <a:spcBef>
                <a:spcPts val="0"/>
              </a:spcBef>
              <a:spcAft>
                <a:spcPts val="0"/>
              </a:spcAft>
              <a:buFont typeface="Arial" pitchFamily="34" charset="0"/>
              <a:buChar char="•"/>
            </a:pPr>
            <a:endParaRPr sz="1400" dirty="0">
              <a:solidFill>
                <a:schemeClr val="tx1">
                  <a:lumMod val="50000"/>
                </a:schemeClr>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1;p35"/>
          <p:cNvSpPr txBox="1">
            <a:spLocks noGrp="1"/>
          </p:cNvSpPr>
          <p:nvPr>
            <p:ph type="subTitle" idx="1"/>
          </p:nvPr>
        </p:nvSpPr>
        <p:spPr>
          <a:xfrm>
            <a:off x="625650" y="915566"/>
            <a:ext cx="7892700" cy="3528600"/>
          </a:xfrm>
          <a:prstGeom prst="rect">
            <a:avLst/>
          </a:prstGeom>
        </p:spPr>
        <p:txBody>
          <a:bodyPr spcFirstLastPara="1" wrap="square" lIns="91425" tIns="91425" rIns="91425" bIns="91425" anchor="t" anchorCtr="0">
            <a:noAutofit/>
          </a:bodyPr>
          <a:lstStyle/>
          <a:p>
            <a:pPr marL="342900" lvl="0" indent="-342900" algn="just"/>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342900" lvl="0" indent="-342900" algn="just">
              <a:buFont typeface="Arial" pitchFamily="34" charset="0"/>
              <a:buChar char="•"/>
            </a:pPr>
            <a:r>
              <a:rPr lang="id-ID" sz="1600" dirty="0">
                <a:solidFill>
                  <a:schemeClr val="tx1">
                    <a:lumMod val="50000"/>
                  </a:schemeClr>
                </a:solidFill>
                <a:latin typeface="Times New Roman" panose="02020603050405020304" pitchFamily="18" charset="0"/>
                <a:cs typeface="Times New Roman" panose="02020603050405020304" pitchFamily="18" charset="0"/>
              </a:rPr>
              <a:t>Kreativitas Meningkat</a:t>
            </a:r>
          </a:p>
          <a:p>
            <a:pPr marL="342900" lvl="0" indent="-342900" algn="just"/>
            <a:r>
              <a:rPr lang="id-ID" sz="1600" dirty="0">
                <a:solidFill>
                  <a:schemeClr val="tx1">
                    <a:lumMod val="50000"/>
                  </a:schemeClr>
                </a:solidFill>
                <a:latin typeface="Times New Roman" panose="02020603050405020304" pitchFamily="18" charset="0"/>
                <a:cs typeface="Times New Roman" panose="02020603050405020304" pitchFamily="18" charset="0"/>
              </a:rPr>
              <a:t>	Ketika membuat Mind Map , biasanya akan membuat peta bercabang berdasarkan kategori yang ada. Supaya terlihat menarik , biasanya Mind Map akan diberi gambar atau menggunakan warna yang menarik. Proses pembuatan ini dapat merangsang kerja otak bagian kanan.</a:t>
            </a:r>
          </a:p>
          <a:p>
            <a:pPr marL="342900" lvl="0" indent="-342900" algn="just"/>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342900" lvl="0" indent="-342900" algn="just">
              <a:buFont typeface="Arial" pitchFamily="34" charset="0"/>
              <a:buChar char="•"/>
            </a:pPr>
            <a:r>
              <a:rPr lang="id-ID" sz="1600" dirty="0">
                <a:solidFill>
                  <a:schemeClr val="tx1">
                    <a:lumMod val="50000"/>
                  </a:schemeClr>
                </a:solidFill>
                <a:latin typeface="Times New Roman" panose="02020603050405020304" pitchFamily="18" charset="0"/>
                <a:cs typeface="Times New Roman" panose="02020603050405020304" pitchFamily="18" charset="0"/>
              </a:rPr>
              <a:t>Meningkatkan Pemahaman </a:t>
            </a:r>
          </a:p>
          <a:p>
            <a:pPr marL="342900" lvl="0" indent="-342900" algn="just"/>
            <a:r>
              <a:rPr lang="id-ID" sz="1600" dirty="0">
                <a:solidFill>
                  <a:schemeClr val="tx1">
                    <a:lumMod val="50000"/>
                  </a:schemeClr>
                </a:solidFill>
                <a:latin typeface="Times New Roman" panose="02020603050405020304" pitchFamily="18" charset="0"/>
                <a:cs typeface="Times New Roman" panose="02020603050405020304" pitchFamily="18" charset="0"/>
              </a:rPr>
              <a:t>	Mind Mapping adalah metode yang dapat membantu kamu memahami konsep atau permasalahan yang kompleks. Tak hanya memahami , metode ini juga dapat membantu memecahkan permasalahan tersebut.</a:t>
            </a:r>
          </a:p>
          <a:p>
            <a:pPr marL="342900" lvl="0" indent="-342900" algn="just">
              <a:buFont typeface="Arial" pitchFamily="34" charset="0"/>
              <a:buChar char="•"/>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342900" lvl="0" indent="-342900" algn="just">
              <a:buFont typeface="Arial" pitchFamily="34" charset="0"/>
              <a:buChar char="•"/>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algn="just">
              <a:buFont typeface="Arial" pitchFamily="34" charset="0"/>
              <a:buChar char="•"/>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algn="just">
              <a:buFont typeface="Arial" pitchFamily="34" charset="0"/>
              <a:buChar char="•"/>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Font typeface="Arial" pitchFamily="34" charset="0"/>
              <a:buChar char="•"/>
            </a:pPr>
            <a:endParaRPr sz="1600"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0;p35"/>
          <p:cNvSpPr txBox="1">
            <a:spLocks noGrp="1"/>
          </p:cNvSpPr>
          <p:nvPr>
            <p:ph type="title"/>
          </p:nvPr>
        </p:nvSpPr>
        <p:spPr>
          <a:xfrm>
            <a:off x="1073250" y="127120"/>
            <a:ext cx="6997500" cy="7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4400" dirty="0"/>
              <a:t>Manfaat Mind Mapping Bagi Guru</a:t>
            </a:r>
            <a:endParaRPr sz="4400" dirty="0"/>
          </a:p>
        </p:txBody>
      </p:sp>
      <p:sp>
        <p:nvSpPr>
          <p:cNvPr id="5" name="Google Shape;741;p35"/>
          <p:cNvSpPr txBox="1">
            <a:spLocks noGrp="1"/>
          </p:cNvSpPr>
          <p:nvPr>
            <p:ph type="subTitle" idx="1"/>
          </p:nvPr>
        </p:nvSpPr>
        <p:spPr>
          <a:xfrm>
            <a:off x="625650" y="915566"/>
            <a:ext cx="7892700" cy="3721314"/>
          </a:xfrm>
          <a:prstGeom prst="rect">
            <a:avLst/>
          </a:prstGeom>
        </p:spPr>
        <p:txBody>
          <a:bodyPr spcFirstLastPara="1" wrap="square" lIns="91425" tIns="91425" rIns="91425" bIns="91425" anchor="t" anchorCtr="0">
            <a:noAutofit/>
          </a:bodyPr>
          <a:lstStyle/>
          <a:p>
            <a:pPr lvl="0" indent="361950" algn="just">
              <a:buFont typeface="Arial" pitchFamily="34" charset="0"/>
              <a:buChar char="•"/>
            </a:pPr>
            <a:r>
              <a:rPr lang="id-ID" sz="1500" dirty="0">
                <a:solidFill>
                  <a:schemeClr val="tx1">
                    <a:lumMod val="50000"/>
                  </a:schemeClr>
                </a:solidFill>
                <a:latin typeface="Times New Roman" panose="02020603050405020304" pitchFamily="18" charset="0"/>
                <a:cs typeface="Times New Roman" panose="02020603050405020304" pitchFamily="18" charset="0"/>
              </a:rPr>
              <a:t>Merancang persiapan pelajaran</a:t>
            </a:r>
          </a:p>
          <a:p>
            <a:pPr marL="361950" algn="just"/>
            <a:r>
              <a:rPr lang="id-ID" sz="1500" dirty="0">
                <a:solidFill>
                  <a:schemeClr val="tx1">
                    <a:lumMod val="50000"/>
                  </a:schemeClr>
                </a:solidFill>
                <a:latin typeface="Times New Roman" panose="02020603050405020304" pitchFamily="18" charset="0"/>
                <a:cs typeface="Times New Roman" panose="02020603050405020304" pitchFamily="18" charset="0"/>
              </a:rPr>
              <a:t>Persiapan mengajar boleh jadi membutuhkan sejumlah data penuh dengan perencanaan dan dokumen. Namun dengan menggunakan mind mapping , guru dapat mengurangi jumlah catatan dan menuangkannya dalam sebuah rencana singkat dan jelas yang udah diikuti.</a:t>
            </a:r>
          </a:p>
          <a:p>
            <a:pPr indent="361950" algn="just"/>
            <a:endParaRPr lang="id-ID" sz="1500" dirty="0">
              <a:solidFill>
                <a:schemeClr val="tx1">
                  <a:lumMod val="50000"/>
                </a:schemeClr>
              </a:solidFill>
              <a:latin typeface="Times New Roman" panose="02020603050405020304" pitchFamily="18" charset="0"/>
              <a:cs typeface="Times New Roman" panose="02020603050405020304" pitchFamily="18" charset="0"/>
            </a:endParaRPr>
          </a:p>
          <a:p>
            <a:pPr lvl="0" indent="361950" algn="just">
              <a:buFont typeface="Arial" pitchFamily="34" charset="0"/>
              <a:buChar char="•"/>
            </a:pPr>
            <a:r>
              <a:rPr lang="id-ID" sz="1500" dirty="0">
                <a:solidFill>
                  <a:schemeClr val="tx1">
                    <a:lumMod val="50000"/>
                  </a:schemeClr>
                </a:solidFill>
                <a:latin typeface="Times New Roman" panose="02020603050405020304" pitchFamily="18" charset="0"/>
                <a:cs typeface="Times New Roman" panose="02020603050405020304" pitchFamily="18" charset="0"/>
              </a:rPr>
              <a:t>Penyajian pelajaran</a:t>
            </a:r>
          </a:p>
          <a:p>
            <a:pPr marL="361950" algn="just"/>
            <a:r>
              <a:rPr lang="id-ID" sz="1500" dirty="0">
                <a:solidFill>
                  <a:schemeClr val="tx1">
                    <a:lumMod val="50000"/>
                  </a:schemeClr>
                </a:solidFill>
                <a:latin typeface="Times New Roman" panose="02020603050405020304" pitchFamily="18" charset="0"/>
                <a:cs typeface="Times New Roman" panose="02020603050405020304" pitchFamily="18" charset="0"/>
              </a:rPr>
              <a:t>Penyajian materi pelajaran akan menjadi lebih mudah bagi guru dan lebih menarik bagi siswa dengan pemanfaatan mind mapping. Bagi guru , mind mapping akan memberikan arah yang jelas dalam penyajian pelajaran sehingga guru dapat menyajikan materi pelajaran secara mudah dan sistematis.</a:t>
            </a:r>
          </a:p>
          <a:p>
            <a:pPr marL="361950" algn="just"/>
            <a:endParaRPr lang="id-ID" sz="1500" dirty="0">
              <a:solidFill>
                <a:schemeClr val="tx1">
                  <a:lumMod val="50000"/>
                </a:schemeClr>
              </a:solidFill>
              <a:latin typeface="Times New Roman" panose="02020603050405020304" pitchFamily="18" charset="0"/>
              <a:cs typeface="Times New Roman" panose="02020603050405020304" pitchFamily="18" charset="0"/>
            </a:endParaRPr>
          </a:p>
          <a:p>
            <a:pPr lvl="0" indent="361950" algn="just">
              <a:buFont typeface="Arial" pitchFamily="34" charset="0"/>
              <a:buChar char="•"/>
            </a:pPr>
            <a:r>
              <a:rPr lang="id-ID" sz="1500" dirty="0">
                <a:solidFill>
                  <a:schemeClr val="tx1">
                    <a:lumMod val="50000"/>
                  </a:schemeClr>
                </a:solidFill>
                <a:latin typeface="Times New Roman" panose="02020603050405020304" pitchFamily="18" charset="0"/>
                <a:cs typeface="Times New Roman" panose="02020603050405020304" pitchFamily="18" charset="0"/>
              </a:rPr>
              <a:t>Menilai siswa</a:t>
            </a:r>
          </a:p>
          <a:p>
            <a:pPr marL="361950" algn="just"/>
            <a:r>
              <a:rPr lang="id-ID" sz="1500" dirty="0">
                <a:solidFill>
                  <a:schemeClr val="tx1">
                    <a:lumMod val="50000"/>
                  </a:schemeClr>
                </a:solidFill>
                <a:latin typeface="Times New Roman" panose="02020603050405020304" pitchFamily="18" charset="0"/>
                <a:cs typeface="Times New Roman" panose="02020603050405020304" pitchFamily="18" charset="0"/>
              </a:rPr>
              <a:t>Guru juga dapat membuat program penilaian dalam bentuk mind mapping. Dengan Kompetensi Dasar (KD) berada di tengah , guru dapat membuat rincian indicator pada cabang – cabangnya , bentuk dan materi soal sesuai indikator. Selanjutnya , dari mind mapping ini guru dapat menyusun soal – soal sebagaimana diinginkan.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41;p35"/>
          <p:cNvSpPr txBox="1">
            <a:spLocks/>
          </p:cNvSpPr>
          <p:nvPr/>
        </p:nvSpPr>
        <p:spPr>
          <a:xfrm>
            <a:off x="625650" y="807450"/>
            <a:ext cx="7892700" cy="3528600"/>
          </a:xfrm>
          <a:prstGeom prst="rect">
            <a:avLst/>
          </a:prstGeom>
        </p:spPr>
        <p:txBody>
          <a:bodyPr spcFirstLastPara="1" wrap="square" lIns="91425" tIns="91425" rIns="91425" bIns="91425" anchor="t" anchorCtr="0">
            <a:noAutofit/>
          </a:bodyPr>
          <a:lstStyle/>
          <a:p>
            <a:pPr lvl="0"/>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lvl="0" indent="361950">
              <a:buFont typeface="Arial" pitchFamily="34" charset="0"/>
              <a:buChar char="•"/>
            </a:pPr>
            <a:r>
              <a:rPr lang="id-ID" sz="1600" dirty="0">
                <a:solidFill>
                  <a:schemeClr val="tx1">
                    <a:lumMod val="50000"/>
                  </a:schemeClr>
                </a:solidFill>
                <a:latin typeface="Times New Roman" panose="02020603050405020304" pitchFamily="18" charset="0"/>
                <a:cs typeface="Times New Roman" panose="02020603050405020304" pitchFamily="18" charset="0"/>
              </a:rPr>
              <a:t>Membuat hand out</a:t>
            </a:r>
          </a:p>
          <a:p>
            <a:pPr marL="361950"/>
            <a:r>
              <a:rPr lang="id-ID" sz="1600" dirty="0">
                <a:solidFill>
                  <a:schemeClr val="tx1">
                    <a:lumMod val="50000"/>
                  </a:schemeClr>
                </a:solidFill>
                <a:latin typeface="Times New Roman" panose="02020603050405020304" pitchFamily="18" charset="0"/>
                <a:cs typeface="Times New Roman" panose="02020603050405020304" pitchFamily="18" charset="0"/>
              </a:rPr>
              <a:t>Mind Mapping juga dapat digunakan untuk membantu guru membuat hand out. Untuk membuat hand out dibutuhkan banyak referensi dan dokumentasi. Namun dengan bantuan mind mapping , guru dapat menghemat catatan dan menuangkan gagasannya dalam bentuk yang lebih singkat dan jelas untuk diikuti.</a:t>
            </a:r>
          </a:p>
          <a:p>
            <a:pPr marL="361950"/>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lvl="3" indent="361950">
              <a:buFont typeface="Arial" pitchFamily="34" charset="0"/>
              <a:buChar char="•"/>
            </a:pPr>
            <a:r>
              <a:rPr lang="id-ID" sz="1600" dirty="0">
                <a:solidFill>
                  <a:schemeClr val="tx1">
                    <a:lumMod val="50000"/>
                  </a:schemeClr>
                </a:solidFill>
                <a:latin typeface="Times New Roman" panose="02020603050405020304" pitchFamily="18" charset="0"/>
                <a:cs typeface="Times New Roman" panose="02020603050405020304" pitchFamily="18" charset="0"/>
              </a:rPr>
              <a:t>Evaluasi diri</a:t>
            </a:r>
          </a:p>
          <a:p>
            <a:pPr marL="361950"/>
            <a:r>
              <a:rPr lang="id-ID" sz="1600" dirty="0">
                <a:solidFill>
                  <a:schemeClr val="tx1">
                    <a:lumMod val="50000"/>
                  </a:schemeClr>
                </a:solidFill>
                <a:latin typeface="Times New Roman" panose="02020603050405020304" pitchFamily="18" charset="0"/>
                <a:cs typeface="Times New Roman" panose="02020603050405020304" pitchFamily="18" charset="0"/>
              </a:rPr>
              <a:t>Evaluasi diri merupakan hal penting yang harus dilakukan oleh setiap orang untuk mencapai hasil yang lebih baik. Bagi guru ,evaluasi diri bukan saja yang berhubungan dengan pembelajaran melainkan juga hal – hal lain yang mendukung pengembangan pribadi. Dengan mind mapping , keberhasilan dan kegagalan , kelebihan dan kekurangan , serta apa – apa yang harus dilakukan dan bagaimana melakukannya akan tertata dengan lebih rapi sehingga lebih mudah untuk diwujudkan.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26" name="Google Shape;740;p35"/>
          <p:cNvSpPr txBox="1">
            <a:spLocks noGrp="1"/>
          </p:cNvSpPr>
          <p:nvPr>
            <p:ph type="title"/>
          </p:nvPr>
        </p:nvSpPr>
        <p:spPr>
          <a:xfrm>
            <a:off x="539552" y="85576"/>
            <a:ext cx="7978798" cy="759000"/>
          </a:xfrm>
          <a:prstGeom prst="rect">
            <a:avLst/>
          </a:prstGeom>
        </p:spPr>
        <p:txBody>
          <a:bodyPr spcFirstLastPara="1" wrap="square" lIns="91425" tIns="91425" rIns="91425" bIns="91425" anchor="t" anchorCtr="0">
            <a:noAutofit/>
          </a:bodyPr>
          <a:lstStyle/>
          <a:p>
            <a:pPr lvl="0" algn="ctr"/>
            <a:r>
              <a:rPr lang="id-ID" dirty="0"/>
              <a:t>Langkah – Langkah Penggunaan Metode Mind Mapping</a:t>
            </a:r>
          </a:p>
        </p:txBody>
      </p:sp>
      <p:sp>
        <p:nvSpPr>
          <p:cNvPr id="27" name="Google Shape;741;p35"/>
          <p:cNvSpPr txBox="1">
            <a:spLocks noGrp="1"/>
          </p:cNvSpPr>
          <p:nvPr>
            <p:ph type="subTitle" idx="1"/>
          </p:nvPr>
        </p:nvSpPr>
        <p:spPr>
          <a:xfrm>
            <a:off x="632985" y="1419622"/>
            <a:ext cx="7892700" cy="3638302"/>
          </a:xfrm>
          <a:prstGeom prst="rect">
            <a:avLst/>
          </a:prstGeom>
        </p:spPr>
        <p:txBody>
          <a:bodyPr spcFirstLastPara="1" wrap="square" lIns="91425" tIns="91425" rIns="91425" bIns="91425" anchor="t" anchorCtr="0">
            <a:noAutofit/>
          </a:bodyPr>
          <a:lstStyle/>
          <a:p>
            <a:pPr marL="361950" lvl="0" indent="-361950" algn="just">
              <a:buFont typeface="Arial" pitchFamily="34" charset="0"/>
              <a:buChar char="•"/>
            </a:pPr>
            <a:r>
              <a:rPr lang="id-ID" dirty="0">
                <a:solidFill>
                  <a:schemeClr val="accent1">
                    <a:lumMod val="50000"/>
                  </a:schemeClr>
                </a:solidFill>
                <a:latin typeface="Times New Roman" panose="02020603050405020304" pitchFamily="18" charset="0"/>
                <a:cs typeface="Times New Roman" panose="02020603050405020304" pitchFamily="18" charset="0"/>
              </a:rPr>
              <a:t>Tulis gagasan utamanya di tengah – tengah kertas dan lingkupilah dengan lingkaran , persegi , atau bentuk lain.</a:t>
            </a:r>
          </a:p>
          <a:p>
            <a:pPr marL="361950" lvl="0" indent="-361950" algn="just"/>
            <a:endParaRPr lang="id-ID" dirty="0">
              <a:solidFill>
                <a:schemeClr val="accent1">
                  <a:lumMod val="50000"/>
                </a:schemeClr>
              </a:solidFill>
              <a:latin typeface="Times New Roman" panose="02020603050405020304" pitchFamily="18" charset="0"/>
              <a:cs typeface="Times New Roman" panose="02020603050405020304" pitchFamily="18" charset="0"/>
            </a:endParaRPr>
          </a:p>
          <a:p>
            <a:pPr marL="361950" lvl="0" indent="-361950" algn="just">
              <a:buFont typeface="Arial" pitchFamily="34" charset="0"/>
              <a:buChar char="•"/>
            </a:pPr>
            <a:r>
              <a:rPr lang="id-ID" dirty="0">
                <a:solidFill>
                  <a:schemeClr val="accent1">
                    <a:lumMod val="50000"/>
                  </a:schemeClr>
                </a:solidFill>
                <a:latin typeface="Times New Roman" panose="02020603050405020304" pitchFamily="18" charset="0"/>
                <a:cs typeface="Times New Roman" panose="02020603050405020304" pitchFamily="18" charset="0"/>
              </a:rPr>
              <a:t>Tambahkan sebuah cabang yang keluar dari pusatnya untuk setiap poin atau gagasan utama. Jumlah cabang – cabangnya akan bervariasi , tergantung dari jumlah gagasan dan segmen. Gunakan warna yang berbeda untuk tiap – tiap cabang.</a:t>
            </a:r>
          </a:p>
          <a:p>
            <a:pPr marL="361950" lvl="0" indent="-361950" algn="just"/>
            <a:endParaRPr lang="id-ID" dirty="0">
              <a:solidFill>
                <a:schemeClr val="accent1">
                  <a:lumMod val="50000"/>
                </a:schemeClr>
              </a:solidFill>
              <a:latin typeface="Times New Roman" panose="02020603050405020304" pitchFamily="18" charset="0"/>
              <a:cs typeface="Times New Roman" panose="02020603050405020304" pitchFamily="18" charset="0"/>
            </a:endParaRPr>
          </a:p>
          <a:p>
            <a:pPr marL="361950" lvl="0" indent="-361950" algn="just">
              <a:buFont typeface="Arial" pitchFamily="34" charset="0"/>
              <a:buChar char="•"/>
            </a:pPr>
            <a:r>
              <a:rPr lang="id-ID" dirty="0">
                <a:solidFill>
                  <a:schemeClr val="accent1">
                    <a:lumMod val="50000"/>
                  </a:schemeClr>
                </a:solidFill>
                <a:latin typeface="Times New Roman" panose="02020603050405020304" pitchFamily="18" charset="0"/>
                <a:cs typeface="Times New Roman" panose="02020603050405020304" pitchFamily="18" charset="0"/>
              </a:rPr>
              <a:t>Tuliskan kata kunci atau frase pada tiap – tiap cabang yang dikembangkan untuk detail.</a:t>
            </a:r>
          </a:p>
          <a:p>
            <a:pPr marL="361950" lvl="0" indent="-361950" algn="just"/>
            <a:endParaRPr lang="id-ID" dirty="0">
              <a:solidFill>
                <a:schemeClr val="accent1">
                  <a:lumMod val="50000"/>
                </a:schemeClr>
              </a:solidFill>
              <a:latin typeface="Times New Roman" panose="02020603050405020304" pitchFamily="18" charset="0"/>
              <a:cs typeface="Times New Roman" panose="02020603050405020304" pitchFamily="18" charset="0"/>
            </a:endParaRPr>
          </a:p>
          <a:p>
            <a:pPr marL="361950" lvl="0" indent="-361950" algn="just">
              <a:buFont typeface="Arial" pitchFamily="34" charset="0"/>
              <a:buChar char="•"/>
            </a:pPr>
            <a:r>
              <a:rPr lang="id-ID" dirty="0">
                <a:solidFill>
                  <a:schemeClr val="accent1">
                    <a:lumMod val="50000"/>
                  </a:schemeClr>
                </a:solidFill>
                <a:latin typeface="Times New Roman" panose="02020603050405020304" pitchFamily="18" charset="0"/>
                <a:cs typeface="Times New Roman" panose="02020603050405020304" pitchFamily="18" charset="0"/>
              </a:rPr>
              <a:t>Tambahkan symbol – symbol dan ilustrasi – ilustrasi untuk mendapatkan ingatan yang lebih baik.</a:t>
            </a:r>
          </a:p>
          <a:p>
            <a:pPr marL="361950" lvl="0" indent="-361950" algn="just"/>
            <a:endParaRPr lang="id-ID" dirty="0">
              <a:solidFill>
                <a:schemeClr val="accent1">
                  <a:lumMod val="50000"/>
                </a:schemeClr>
              </a:solidFill>
              <a:latin typeface="Times New Roman" panose="02020603050405020304" pitchFamily="18" charset="0"/>
              <a:cs typeface="Times New Roman" panose="02020603050405020304" pitchFamily="18" charset="0"/>
            </a:endParaRPr>
          </a:p>
          <a:p>
            <a:pPr marL="361950" lvl="0" indent="-361950" algn="just">
              <a:buFont typeface="Arial" pitchFamily="34" charset="0"/>
              <a:buChar char="•"/>
            </a:pPr>
            <a:r>
              <a:rPr lang="id-ID" dirty="0">
                <a:solidFill>
                  <a:schemeClr val="accent1">
                    <a:lumMod val="50000"/>
                  </a:schemeClr>
                </a:solidFill>
                <a:latin typeface="Times New Roman" panose="02020603050405020304" pitchFamily="18" charset="0"/>
                <a:cs typeface="Times New Roman" panose="02020603050405020304" pitchFamily="18" charset="0"/>
              </a:rPr>
              <a:t>Gunakan bentuk – bentuk acak untuk menunjukkan hal – hal atau gagasan – gagasan tertentu.</a:t>
            </a:r>
          </a:p>
          <a:p>
            <a:pPr marL="361950" lvl="0" indent="-361950" algn="just"/>
            <a:endParaRPr lang="id-ID" dirty="0">
              <a:solidFill>
                <a:schemeClr val="accent1">
                  <a:lumMod val="50000"/>
                </a:schemeClr>
              </a:solidFill>
              <a:latin typeface="Times New Roman" panose="02020603050405020304" pitchFamily="18" charset="0"/>
              <a:cs typeface="Times New Roman" panose="02020603050405020304" pitchFamily="18" charset="0"/>
            </a:endParaRPr>
          </a:p>
          <a:p>
            <a:pPr marL="361950" lvl="0" indent="-361950" algn="just">
              <a:buFont typeface="Arial" pitchFamily="34" charset="0"/>
              <a:buChar char="•"/>
            </a:pPr>
            <a:r>
              <a:rPr lang="id-ID" dirty="0">
                <a:solidFill>
                  <a:schemeClr val="accent1">
                    <a:lumMod val="50000"/>
                  </a:schemeClr>
                </a:solidFill>
                <a:latin typeface="Times New Roman" panose="02020603050405020304" pitchFamily="18" charset="0"/>
                <a:cs typeface="Times New Roman" panose="02020603050405020304" pitchFamily="18" charset="0"/>
              </a:rPr>
              <a:t>Ciptakanlah peta pikiran secara horizontal untuk memperbesar ruang bagi pengerjaan peta konsep.</a:t>
            </a:r>
          </a:p>
          <a:p>
            <a:pPr marL="0" lvl="0" indent="0" algn="l" rtl="0">
              <a:spcBef>
                <a:spcPts val="0"/>
              </a:spcBef>
              <a:spcAft>
                <a:spcPts val="0"/>
              </a:spcAft>
            </a:pPr>
            <a:endParaRPr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18"/>
        <p:cNvGrpSpPr/>
        <p:nvPr/>
      </p:nvGrpSpPr>
      <p:grpSpPr>
        <a:xfrm>
          <a:off x="0" y="0"/>
          <a:ext cx="0" cy="0"/>
          <a:chOff x="0" y="0"/>
          <a:chExt cx="0" cy="0"/>
        </a:xfrm>
      </p:grpSpPr>
      <p:sp>
        <p:nvSpPr>
          <p:cNvPr id="27" name="Title 26"/>
          <p:cNvSpPr>
            <a:spLocks noGrp="1"/>
          </p:cNvSpPr>
          <p:nvPr>
            <p:ph type="title"/>
          </p:nvPr>
        </p:nvSpPr>
        <p:spPr/>
        <p:txBody>
          <a:bodyPr/>
          <a:lstStyle/>
          <a:p>
            <a:r>
              <a:rPr lang="id-ID" sz="3600" dirty="0">
                <a:solidFill>
                  <a:schemeClr val="tx1">
                    <a:lumMod val="50000"/>
                  </a:schemeClr>
                </a:solidFill>
              </a:rPr>
              <a:t>Langkah – Langkah Penerapan Teknik Mind Mapping dalam Pembelajaran</a:t>
            </a:r>
          </a:p>
        </p:txBody>
      </p:sp>
      <p:sp>
        <p:nvSpPr>
          <p:cNvPr id="29" name="Subtitle 28"/>
          <p:cNvSpPr>
            <a:spLocks noGrp="1"/>
          </p:cNvSpPr>
          <p:nvPr>
            <p:ph type="subTitle" idx="2"/>
          </p:nvPr>
        </p:nvSpPr>
        <p:spPr>
          <a:xfrm>
            <a:off x="969264" y="2238772"/>
            <a:ext cx="2197500" cy="572700"/>
          </a:xfrm>
        </p:spPr>
        <p:txBody>
          <a:bodyPr/>
          <a:lstStyle/>
          <a:p>
            <a:pPr marL="265113" indent="-265113" algn="just"/>
            <a:endParaRPr lang="id-ID" dirty="0"/>
          </a:p>
        </p:txBody>
      </p:sp>
      <p:sp>
        <p:nvSpPr>
          <p:cNvPr id="43" name="Rectangle 42"/>
          <p:cNvSpPr/>
          <p:nvPr/>
        </p:nvSpPr>
        <p:spPr>
          <a:xfrm>
            <a:off x="1000100" y="2285998"/>
            <a:ext cx="2143140" cy="500066"/>
          </a:xfrm>
          <a:prstGeom prst="rect">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200" b="1" dirty="0">
                <a:solidFill>
                  <a:schemeClr val="tx1"/>
                </a:solidFill>
                <a:latin typeface="Nunito" charset="0"/>
              </a:rPr>
              <a:t>Cari media yang ingin digunakan</a:t>
            </a:r>
          </a:p>
        </p:txBody>
      </p:sp>
      <p:sp>
        <p:nvSpPr>
          <p:cNvPr id="44" name="Subtitle 43"/>
          <p:cNvSpPr>
            <a:spLocks noGrp="1"/>
          </p:cNvSpPr>
          <p:nvPr>
            <p:ph type="subTitle" idx="4"/>
          </p:nvPr>
        </p:nvSpPr>
        <p:spPr>
          <a:xfrm>
            <a:off x="3475038" y="2238375"/>
            <a:ext cx="2197100" cy="573088"/>
          </a:xfrm>
          <a:prstGeom prst="rect">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1200" b="1" dirty="0"/>
              <a:t>Tentukan tema</a:t>
            </a:r>
          </a:p>
        </p:txBody>
      </p:sp>
      <p:sp>
        <p:nvSpPr>
          <p:cNvPr id="46" name="Subtitle 45"/>
          <p:cNvSpPr>
            <a:spLocks noGrp="1"/>
          </p:cNvSpPr>
          <p:nvPr>
            <p:ph type="subTitle" idx="6"/>
          </p:nvPr>
        </p:nvSpPr>
        <p:spPr>
          <a:xfrm>
            <a:off x="5980113" y="2238375"/>
            <a:ext cx="2197100" cy="573088"/>
          </a:xfrm>
          <a:prstGeom prst="rect">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b="1" dirty="0"/>
              <a:t>Tulis tema tersebut dengan huruf capital</a:t>
            </a:r>
          </a:p>
        </p:txBody>
      </p:sp>
      <p:sp>
        <p:nvSpPr>
          <p:cNvPr id="47" name="Subtitle 46"/>
          <p:cNvSpPr>
            <a:spLocks noGrp="1"/>
          </p:cNvSpPr>
          <p:nvPr>
            <p:ph type="subTitle" idx="15"/>
          </p:nvPr>
        </p:nvSpPr>
        <p:spPr>
          <a:xfrm>
            <a:off x="5980113" y="3214696"/>
            <a:ext cx="2197100" cy="571500"/>
          </a:xfrm>
          <a:prstGeom prst="rect">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1200" b="1" dirty="0"/>
              <a:t>Buat sub - tema</a:t>
            </a:r>
          </a:p>
        </p:txBody>
      </p:sp>
      <p:sp>
        <p:nvSpPr>
          <p:cNvPr id="48" name="Subtitle 47"/>
          <p:cNvSpPr>
            <a:spLocks noGrp="1"/>
          </p:cNvSpPr>
          <p:nvPr>
            <p:ph type="subTitle" idx="13"/>
          </p:nvPr>
        </p:nvSpPr>
        <p:spPr>
          <a:xfrm>
            <a:off x="3475038" y="3214696"/>
            <a:ext cx="2197100" cy="571500"/>
          </a:xfrm>
          <a:prstGeom prst="rect">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b="1" dirty="0"/>
              <a:t>Pilihlah kata – kata yang sesuai dengan tema</a:t>
            </a:r>
          </a:p>
        </p:txBody>
      </p:sp>
      <p:sp>
        <p:nvSpPr>
          <p:cNvPr id="49" name="Subtitle 48"/>
          <p:cNvSpPr>
            <a:spLocks noGrp="1"/>
          </p:cNvSpPr>
          <p:nvPr>
            <p:ph type="subTitle" idx="8"/>
          </p:nvPr>
        </p:nvSpPr>
        <p:spPr>
          <a:xfrm>
            <a:off x="969963" y="3214696"/>
            <a:ext cx="2197100" cy="571500"/>
          </a:xfrm>
          <a:prstGeom prst="rect">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1200" b="1" dirty="0"/>
              <a:t>Tambahkan warna , symbol dan gambar agar menarik</a:t>
            </a:r>
          </a:p>
        </p:txBody>
      </p:sp>
      <p:sp>
        <p:nvSpPr>
          <p:cNvPr id="50" name="Subtitle 49"/>
          <p:cNvSpPr>
            <a:spLocks noGrp="1"/>
          </p:cNvSpPr>
          <p:nvPr>
            <p:ph type="subTitle" idx="8"/>
          </p:nvPr>
        </p:nvSpPr>
        <p:spPr>
          <a:xfrm>
            <a:off x="973138" y="4143390"/>
            <a:ext cx="2197100" cy="571500"/>
          </a:xfrm>
          <a:prstGeom prst="rect">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1200" b="1" dirty="0"/>
              <a:t>Tulislah karangan</a:t>
            </a:r>
          </a:p>
        </p:txBody>
      </p:sp>
      <p:cxnSp>
        <p:nvCxnSpPr>
          <p:cNvPr id="55" name="Straight Connector 54"/>
          <p:cNvCxnSpPr>
            <a:stCxn id="49" idx="3"/>
            <a:endCxn id="48" idx="1"/>
          </p:cNvCxnSpPr>
          <p:nvPr/>
        </p:nvCxnSpPr>
        <p:spPr>
          <a:xfrm>
            <a:off x="3167063" y="3500446"/>
            <a:ext cx="307975" cy="15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8" idx="3"/>
            <a:endCxn id="47" idx="1"/>
          </p:cNvCxnSpPr>
          <p:nvPr/>
        </p:nvCxnSpPr>
        <p:spPr>
          <a:xfrm>
            <a:off x="5672138" y="3500446"/>
            <a:ext cx="307975" cy="15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6" idx="2"/>
            <a:endCxn id="47" idx="0"/>
          </p:cNvCxnSpPr>
          <p:nvPr/>
        </p:nvCxnSpPr>
        <p:spPr>
          <a:xfrm rot="5400000">
            <a:off x="6877047" y="3013079"/>
            <a:ext cx="403233" cy="15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4" idx="3"/>
            <a:endCxn id="46" idx="1"/>
          </p:cNvCxnSpPr>
          <p:nvPr/>
        </p:nvCxnSpPr>
        <p:spPr>
          <a:xfrm>
            <a:off x="5672138" y="2524919"/>
            <a:ext cx="307975" cy="15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43" idx="3"/>
            <a:endCxn id="44" idx="1"/>
          </p:cNvCxnSpPr>
          <p:nvPr/>
        </p:nvCxnSpPr>
        <p:spPr>
          <a:xfrm flipV="1">
            <a:off x="3143240" y="2524919"/>
            <a:ext cx="331798" cy="1111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9" idx="2"/>
            <a:endCxn id="50" idx="0"/>
          </p:cNvCxnSpPr>
          <p:nvPr/>
        </p:nvCxnSpPr>
        <p:spPr>
          <a:xfrm rot="16200000" flipH="1">
            <a:off x="1891503" y="3963205"/>
            <a:ext cx="357194" cy="3175"/>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tx1">
                    <a:lumMod val="50000"/>
                  </a:schemeClr>
                </a:solidFill>
              </a:rPr>
              <a:t>K</a:t>
            </a:r>
            <a:r>
              <a:rPr lang="id-ID" sz="3200" dirty="0">
                <a:solidFill>
                  <a:schemeClr val="tx1">
                    <a:lumMod val="50000"/>
                  </a:schemeClr>
                </a:solidFill>
              </a:rPr>
              <a:t>elebihan dan Kekurangan Mind Mapping</a:t>
            </a:r>
            <a:endParaRPr sz="3200" dirty="0">
              <a:solidFill>
                <a:schemeClr val="tx1">
                  <a:lumMod val="50000"/>
                </a:schemeClr>
              </a:solidFill>
            </a:endParaRPr>
          </a:p>
        </p:txBody>
      </p:sp>
      <p:sp>
        <p:nvSpPr>
          <p:cNvPr id="18" name="Subtitle 17"/>
          <p:cNvSpPr>
            <a:spLocks noGrp="1"/>
          </p:cNvSpPr>
          <p:nvPr>
            <p:ph type="subTitle" idx="1"/>
          </p:nvPr>
        </p:nvSpPr>
        <p:spPr/>
        <p:txBody>
          <a:bodyPr/>
          <a:lstStyle/>
          <a:p>
            <a:r>
              <a:rPr lang="id-ID" sz="1800" dirty="0">
                <a:latin typeface="Times New Roman" panose="02020603050405020304" pitchFamily="18" charset="0"/>
                <a:cs typeface="Times New Roman" panose="02020603050405020304" pitchFamily="18" charset="0"/>
              </a:rPr>
              <a:t>Kelebihan</a:t>
            </a:r>
          </a:p>
        </p:txBody>
      </p:sp>
      <p:sp>
        <p:nvSpPr>
          <p:cNvPr id="19" name="Subtitle 18"/>
          <p:cNvSpPr>
            <a:spLocks noGrp="1"/>
          </p:cNvSpPr>
          <p:nvPr>
            <p:ph type="subTitle" idx="2"/>
          </p:nvPr>
        </p:nvSpPr>
        <p:spPr/>
        <p:txBody>
          <a:bodyPr/>
          <a:lstStyle/>
          <a:p>
            <a:pPr marL="180975" lvl="0" indent="-180975" algn="just">
              <a:buFont typeface="Wingdings" pitchFamily="2" charset="2"/>
              <a:buChar char="§"/>
            </a:pPr>
            <a:r>
              <a:rPr lang="en-US" sz="1600" dirty="0" err="1">
                <a:solidFill>
                  <a:schemeClr val="tx1">
                    <a:lumMod val="50000"/>
                  </a:schemeClr>
                </a:solidFill>
                <a:latin typeface="Times New Roman" panose="02020603050405020304" pitchFamily="18" charset="0"/>
                <a:cs typeface="Times New Roman" panose="02020603050405020304" pitchFamily="18" charset="0"/>
              </a:rPr>
              <a:t>Lebih</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mudah</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melihat</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gambaran</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keseluruhan</a:t>
            </a: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180975" lvl="0" indent="-180975" algn="just">
              <a:buFont typeface="Wingdings" pitchFamily="2" charset="2"/>
              <a:buChar char="§"/>
            </a:pPr>
            <a:r>
              <a:rPr lang="en-US" sz="1600" dirty="0" err="1">
                <a:solidFill>
                  <a:schemeClr val="tx1">
                    <a:lumMod val="50000"/>
                  </a:schemeClr>
                </a:solidFill>
                <a:latin typeface="Times New Roman" panose="02020603050405020304" pitchFamily="18" charset="0"/>
                <a:cs typeface="Times New Roman" panose="02020603050405020304" pitchFamily="18" charset="0"/>
              </a:rPr>
              <a:t>Membantu</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otak</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untuk</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mengatur</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mengingat</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membandingkan</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dan</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membuathubungan</a:t>
            </a: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180975" lvl="0" indent="-180975" algn="just">
              <a:buFont typeface="Wingdings" pitchFamily="2" charset="2"/>
              <a:buChar char="§"/>
            </a:pPr>
            <a:r>
              <a:rPr lang="en-US" sz="1600" dirty="0" err="1">
                <a:solidFill>
                  <a:schemeClr val="tx1">
                    <a:lumMod val="50000"/>
                  </a:schemeClr>
                </a:solidFill>
                <a:latin typeface="Times New Roman" panose="02020603050405020304" pitchFamily="18" charset="0"/>
                <a:cs typeface="Times New Roman" panose="02020603050405020304" pitchFamily="18" charset="0"/>
              </a:rPr>
              <a:t>Memudahkan</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penambahan</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informasi</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baru</a:t>
            </a: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180975" lvl="0" indent="-180975" algn="just">
              <a:buFont typeface="Wingdings" pitchFamily="2" charset="2"/>
              <a:buChar char="§"/>
            </a:pPr>
            <a:r>
              <a:rPr lang="en-US" sz="1600" dirty="0" err="1">
                <a:solidFill>
                  <a:schemeClr val="tx1">
                    <a:lumMod val="50000"/>
                  </a:schemeClr>
                </a:solidFill>
                <a:latin typeface="Times New Roman" panose="02020603050405020304" pitchFamily="18" charset="0"/>
                <a:cs typeface="Times New Roman" panose="02020603050405020304" pitchFamily="18" charset="0"/>
              </a:rPr>
              <a:t>Pengkajian</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ulang</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dapat</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dilakukan</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lebih</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cepat</a:t>
            </a: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180975" lvl="0" indent="-180975" algn="just">
              <a:buFont typeface="Wingdings" pitchFamily="2" charset="2"/>
              <a:buChar char="§"/>
            </a:pPr>
            <a:r>
              <a:rPr lang="en-US" sz="1600" dirty="0" err="1">
                <a:solidFill>
                  <a:schemeClr val="tx1">
                    <a:lumMod val="50000"/>
                  </a:schemeClr>
                </a:solidFill>
                <a:latin typeface="Times New Roman" panose="02020603050405020304" pitchFamily="18" charset="0"/>
                <a:cs typeface="Times New Roman" panose="02020603050405020304" pitchFamily="18" charset="0"/>
              </a:rPr>
              <a:t>Setiap</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peta</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memiliki</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sifat</a:t>
            </a:r>
            <a:r>
              <a:rPr lang="en-US" sz="1600" dirty="0">
                <a:solidFill>
                  <a:schemeClr val="tx1">
                    <a:lumMod val="50000"/>
                  </a:schemeClr>
                </a:solidFill>
                <a:latin typeface="Times New Roman" panose="02020603050405020304" pitchFamily="18" charset="0"/>
                <a:cs typeface="Times New Roman" panose="02020603050405020304" pitchFamily="18" charset="0"/>
              </a:rPr>
              <a:t> yang </a:t>
            </a:r>
            <a:r>
              <a:rPr lang="en-US" sz="1600" dirty="0" err="1">
                <a:solidFill>
                  <a:schemeClr val="tx1">
                    <a:lumMod val="50000"/>
                  </a:schemeClr>
                </a:solidFill>
                <a:latin typeface="Times New Roman" panose="02020603050405020304" pitchFamily="18" charset="0"/>
                <a:cs typeface="Times New Roman" panose="02020603050405020304" pitchFamily="18" charset="0"/>
              </a:rPr>
              <a:t>unik</a:t>
            </a: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algn="just">
              <a:buFont typeface="Wingdings" pitchFamily="2" charset="2"/>
              <a:buChar char="§"/>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20" name="Subtitle 19"/>
          <p:cNvSpPr>
            <a:spLocks noGrp="1"/>
          </p:cNvSpPr>
          <p:nvPr>
            <p:ph type="subTitle" idx="3"/>
          </p:nvPr>
        </p:nvSpPr>
        <p:spPr/>
        <p:txBody>
          <a:bodyPr/>
          <a:lstStyle/>
          <a:p>
            <a:r>
              <a:rPr lang="id-ID" sz="1800" dirty="0">
                <a:latin typeface="Times New Roman" panose="02020603050405020304" pitchFamily="18" charset="0"/>
                <a:cs typeface="Times New Roman" panose="02020603050405020304" pitchFamily="18" charset="0"/>
              </a:rPr>
              <a:t>Kekurangan</a:t>
            </a:r>
          </a:p>
        </p:txBody>
      </p:sp>
      <p:sp>
        <p:nvSpPr>
          <p:cNvPr id="21" name="Subtitle 20"/>
          <p:cNvSpPr>
            <a:spLocks noGrp="1"/>
          </p:cNvSpPr>
          <p:nvPr>
            <p:ph type="subTitle" idx="4"/>
          </p:nvPr>
        </p:nvSpPr>
        <p:spPr/>
        <p:txBody>
          <a:bodyPr/>
          <a:lstStyle/>
          <a:p>
            <a:pPr marL="180975" lvl="0" indent="-180975" algn="just">
              <a:buFont typeface="Wingdings" pitchFamily="2" charset="2"/>
              <a:buChar char="§"/>
            </a:pPr>
            <a:r>
              <a:rPr lang="en-US" sz="1600" dirty="0" err="1">
                <a:solidFill>
                  <a:schemeClr val="tx1">
                    <a:lumMod val="50000"/>
                  </a:schemeClr>
                </a:solidFill>
                <a:latin typeface="Times New Roman" panose="02020603050405020304" pitchFamily="18" charset="0"/>
                <a:cs typeface="Times New Roman" panose="02020603050405020304" pitchFamily="18" charset="0"/>
              </a:rPr>
              <a:t>Waktu</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terbuang</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untuk</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mencari</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kata</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kunci</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pengingat</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karena</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kata</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kunci</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pengingat</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terpisah</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oleh</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jarak</a:t>
            </a: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180975" lvl="0" indent="-180975" algn="just">
              <a:buFont typeface="Wingdings" pitchFamily="2" charset="2"/>
              <a:buChar char="§"/>
            </a:pPr>
            <a:r>
              <a:rPr lang="en-US" sz="1600" dirty="0" err="1">
                <a:solidFill>
                  <a:schemeClr val="tx1">
                    <a:lumMod val="50000"/>
                  </a:schemeClr>
                </a:solidFill>
                <a:latin typeface="Times New Roman" panose="02020603050405020304" pitchFamily="18" charset="0"/>
                <a:cs typeface="Times New Roman" panose="02020603050405020304" pitchFamily="18" charset="0"/>
              </a:rPr>
              <a:t>Waktu</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terbuang</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untuk</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menulis</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kata-kata</a:t>
            </a:r>
            <a:r>
              <a:rPr lang="en-US" sz="1600" dirty="0">
                <a:solidFill>
                  <a:schemeClr val="tx1">
                    <a:lumMod val="50000"/>
                  </a:schemeClr>
                </a:solidFill>
                <a:latin typeface="Times New Roman" panose="02020603050405020304" pitchFamily="18" charset="0"/>
                <a:cs typeface="Times New Roman" panose="02020603050405020304" pitchFamily="18" charset="0"/>
              </a:rPr>
              <a:t> yang </a:t>
            </a:r>
            <a:r>
              <a:rPr lang="en-US" sz="1600" dirty="0" err="1">
                <a:solidFill>
                  <a:schemeClr val="tx1">
                    <a:lumMod val="50000"/>
                  </a:schemeClr>
                </a:solidFill>
                <a:latin typeface="Times New Roman" panose="02020603050405020304" pitchFamily="18" charset="0"/>
                <a:cs typeface="Times New Roman" panose="02020603050405020304" pitchFamily="18" charset="0"/>
              </a:rPr>
              <a:t>tidak</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berhubungan</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dengan</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ingatan</a:t>
            </a: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180975" lvl="0" indent="-180975" algn="just">
              <a:buFont typeface="Wingdings" pitchFamily="2" charset="2"/>
              <a:buChar char="§"/>
            </a:pPr>
            <a:r>
              <a:rPr lang="en-US" sz="1600" dirty="0" err="1">
                <a:solidFill>
                  <a:schemeClr val="tx1">
                    <a:lumMod val="50000"/>
                  </a:schemeClr>
                </a:solidFill>
                <a:latin typeface="Times New Roman" panose="02020603050405020304" pitchFamily="18" charset="0"/>
                <a:cs typeface="Times New Roman" panose="02020603050405020304" pitchFamily="18" charset="0"/>
              </a:rPr>
              <a:t>Waktu</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terbuang</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untuk</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membaca</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kembali</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kata-kata</a:t>
            </a:r>
            <a:r>
              <a:rPr lang="en-US" sz="1600" dirty="0">
                <a:solidFill>
                  <a:schemeClr val="tx1">
                    <a:lumMod val="50000"/>
                  </a:schemeClr>
                </a:solidFill>
                <a:latin typeface="Times New Roman" panose="02020603050405020304" pitchFamily="18" charset="0"/>
                <a:cs typeface="Times New Roman" panose="02020603050405020304" pitchFamily="18" charset="0"/>
              </a:rPr>
              <a:t> yang </a:t>
            </a:r>
            <a:r>
              <a:rPr lang="en-US" sz="1600" dirty="0" err="1">
                <a:solidFill>
                  <a:schemeClr val="tx1">
                    <a:lumMod val="50000"/>
                  </a:schemeClr>
                </a:solidFill>
                <a:latin typeface="Times New Roman" panose="02020603050405020304" pitchFamily="18" charset="0"/>
                <a:cs typeface="Times New Roman" panose="02020603050405020304" pitchFamily="18" charset="0"/>
              </a:rPr>
              <a:t>tidak</a:t>
            </a:r>
            <a:r>
              <a:rPr lang="id-ID"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penting</a:t>
            </a: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algn="just"/>
            <a:endParaRPr lang="id-ID" sz="1600"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831" name="Google Shape;831;p41"/>
          <p:cNvGrpSpPr/>
          <p:nvPr/>
        </p:nvGrpSpPr>
        <p:grpSpPr>
          <a:xfrm rot="-5400000">
            <a:off x="3372353" y="1307830"/>
            <a:ext cx="557997" cy="510337"/>
            <a:chOff x="5177300" y="2314950"/>
            <a:chExt cx="341575" cy="312400"/>
          </a:xfrm>
        </p:grpSpPr>
        <p:sp>
          <p:nvSpPr>
            <p:cNvPr id="832" name="Google Shape;832;p41"/>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41"/>
          <p:cNvGrpSpPr/>
          <p:nvPr/>
        </p:nvGrpSpPr>
        <p:grpSpPr>
          <a:xfrm rot="5400000">
            <a:off x="788328" y="3803330"/>
            <a:ext cx="557997" cy="510337"/>
            <a:chOff x="5177300" y="2314950"/>
            <a:chExt cx="341575" cy="312400"/>
          </a:xfrm>
        </p:grpSpPr>
        <p:sp>
          <p:nvSpPr>
            <p:cNvPr id="838" name="Google Shape;838;p41"/>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06"/>
        <p:cNvGrpSpPr/>
        <p:nvPr/>
      </p:nvGrpSpPr>
      <p:grpSpPr>
        <a:xfrm>
          <a:off x="0" y="0"/>
          <a:ext cx="0" cy="0"/>
          <a:chOff x="0" y="0"/>
          <a:chExt cx="0" cy="0"/>
        </a:xfrm>
      </p:grpSpPr>
      <p:grpSp>
        <p:nvGrpSpPr>
          <p:cNvPr id="911" name="Google Shape;911;p45"/>
          <p:cNvGrpSpPr/>
          <p:nvPr/>
        </p:nvGrpSpPr>
        <p:grpSpPr>
          <a:xfrm rot="-7036436">
            <a:off x="7122110" y="539524"/>
            <a:ext cx="750690" cy="648951"/>
            <a:chOff x="5177300" y="2314950"/>
            <a:chExt cx="341575" cy="312400"/>
          </a:xfrm>
        </p:grpSpPr>
        <p:sp>
          <p:nvSpPr>
            <p:cNvPr id="912" name="Google Shape;912;p4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45"/>
          <p:cNvGrpSpPr/>
          <p:nvPr/>
        </p:nvGrpSpPr>
        <p:grpSpPr>
          <a:xfrm rot="3936535">
            <a:off x="4860829" y="3948316"/>
            <a:ext cx="747397" cy="646129"/>
            <a:chOff x="5177300" y="2314950"/>
            <a:chExt cx="341575" cy="312400"/>
          </a:xfrm>
        </p:grpSpPr>
        <p:sp>
          <p:nvSpPr>
            <p:cNvPr id="918" name="Google Shape;918;p4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itle 17"/>
          <p:cNvSpPr>
            <a:spLocks noGrp="1"/>
          </p:cNvSpPr>
          <p:nvPr>
            <p:ph type="title"/>
          </p:nvPr>
        </p:nvSpPr>
        <p:spPr/>
        <p:txBody>
          <a:bodyPr/>
          <a:lstStyle/>
          <a:p>
            <a:r>
              <a:rPr lang="id-ID" dirty="0">
                <a:solidFill>
                  <a:schemeClr val="tx1">
                    <a:lumMod val="50000"/>
                  </a:schemeClr>
                </a:solidFill>
              </a:rPr>
              <a:t>Indikator Metode Mind Mapping</a:t>
            </a:r>
          </a:p>
        </p:txBody>
      </p:sp>
      <p:sp>
        <p:nvSpPr>
          <p:cNvPr id="19" name="Subtitle 18"/>
          <p:cNvSpPr>
            <a:spLocks noGrp="1"/>
          </p:cNvSpPr>
          <p:nvPr>
            <p:ph type="subTitle" idx="1"/>
          </p:nvPr>
        </p:nvSpPr>
        <p:spPr>
          <a:xfrm>
            <a:off x="625650" y="1492599"/>
            <a:ext cx="7978798" cy="2802021"/>
          </a:xfrm>
        </p:spPr>
        <p:txBody>
          <a:bodyPr numCol="2"/>
          <a:lstStyle/>
          <a:p>
            <a:pPr marL="228600" indent="-228600" algn="just">
              <a:buFont typeface="Wingdings" pitchFamily="2" charset="2"/>
              <a:buChar char="Ø"/>
            </a:pPr>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marL="228600" indent="-228600">
              <a:buFont typeface="Wingdings" pitchFamily="2" charset="2"/>
              <a:buChar char="Ø"/>
            </a:pPr>
            <a:r>
              <a:rPr lang="id-ID" sz="1800" dirty="0">
                <a:solidFill>
                  <a:schemeClr val="tx1">
                    <a:lumMod val="50000"/>
                  </a:schemeClr>
                </a:solidFill>
                <a:latin typeface="Times New Roman" panose="02020603050405020304" pitchFamily="18" charset="0"/>
                <a:cs typeface="Times New Roman" panose="02020603050405020304" pitchFamily="18" charset="0"/>
              </a:rPr>
              <a:t>Menyusun dan menjelaskan pikiran</a:t>
            </a:r>
            <a:r>
              <a:rPr lang="en-US" sz="1800" dirty="0">
                <a:solidFill>
                  <a:schemeClr val="tx1">
                    <a:lumMod val="50000"/>
                  </a:schemeClr>
                </a:solidFill>
                <a:latin typeface="Times New Roman" panose="02020603050405020304" pitchFamily="18" charset="0"/>
                <a:cs typeface="Times New Roman" panose="02020603050405020304" pitchFamily="18" charset="0"/>
              </a:rPr>
              <a:t> </a:t>
            </a:r>
            <a:r>
              <a:rPr lang="id-ID" sz="1800" dirty="0">
                <a:solidFill>
                  <a:schemeClr val="tx1">
                    <a:lumMod val="50000"/>
                  </a:schemeClr>
                </a:solidFill>
                <a:latin typeface="Times New Roman" panose="02020603050405020304" pitchFamily="18" charset="0"/>
                <a:cs typeface="Times New Roman" panose="02020603050405020304" pitchFamily="18" charset="0"/>
              </a:rPr>
              <a:t>-</a:t>
            </a:r>
            <a:r>
              <a:rPr lang="en-US" sz="1800" dirty="0">
                <a:solidFill>
                  <a:schemeClr val="tx1">
                    <a:lumMod val="50000"/>
                  </a:schemeClr>
                </a:solidFill>
                <a:latin typeface="Times New Roman" panose="02020603050405020304" pitchFamily="18" charset="0"/>
                <a:cs typeface="Times New Roman" panose="02020603050405020304" pitchFamily="18" charset="0"/>
              </a:rPr>
              <a:t> </a:t>
            </a:r>
            <a:r>
              <a:rPr lang="id-ID" sz="1800" dirty="0">
                <a:solidFill>
                  <a:schemeClr val="tx1">
                    <a:lumMod val="50000"/>
                  </a:schemeClr>
                </a:solidFill>
                <a:latin typeface="Times New Roman" panose="02020603050405020304" pitchFamily="18" charset="0"/>
                <a:cs typeface="Times New Roman" panose="02020603050405020304" pitchFamily="18" charset="0"/>
              </a:rPr>
              <a:t>pikiran</a:t>
            </a:r>
          </a:p>
          <a:p>
            <a:pPr marL="228600" indent="-228600" algn="just">
              <a:buFont typeface="Wingdings" pitchFamily="2" charset="2"/>
              <a:buChar char="Ø"/>
            </a:pPr>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marL="228600" indent="-228600" algn="just">
              <a:buFont typeface="Wingdings" pitchFamily="2" charset="2"/>
              <a:buChar char="Ø"/>
            </a:pPr>
            <a:r>
              <a:rPr lang="id-ID" sz="1800" dirty="0">
                <a:solidFill>
                  <a:schemeClr val="tx1">
                    <a:lumMod val="50000"/>
                  </a:schemeClr>
                </a:solidFill>
                <a:latin typeface="Times New Roman" panose="02020603050405020304" pitchFamily="18" charset="0"/>
                <a:cs typeface="Times New Roman" panose="02020603050405020304" pitchFamily="18" charset="0"/>
              </a:rPr>
              <a:t>Kemampuan komunikasi</a:t>
            </a:r>
          </a:p>
          <a:p>
            <a:pPr marL="228600" indent="-228600" algn="just">
              <a:buFont typeface="Wingdings" pitchFamily="2" charset="2"/>
              <a:buChar char="Ø"/>
            </a:pPr>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marL="228600" indent="-228600" algn="just">
              <a:buFont typeface="Wingdings" pitchFamily="2" charset="2"/>
              <a:buChar char="Ø"/>
            </a:pPr>
            <a:r>
              <a:rPr lang="id-ID" sz="1800" dirty="0">
                <a:solidFill>
                  <a:schemeClr val="tx1">
                    <a:lumMod val="50000"/>
                  </a:schemeClr>
                </a:solidFill>
                <a:latin typeface="Times New Roman" panose="02020603050405020304" pitchFamily="18" charset="0"/>
                <a:cs typeface="Times New Roman" panose="02020603050405020304" pitchFamily="18" charset="0"/>
              </a:rPr>
              <a:t>Menjadi lebih kreatif</a:t>
            </a:r>
          </a:p>
          <a:p>
            <a:pPr marL="228600" indent="-228600" algn="just">
              <a:buFont typeface="Wingdings" pitchFamily="2" charset="2"/>
              <a:buChar char="Ø"/>
            </a:pPr>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marL="228600" indent="-228600" algn="just">
              <a:buFont typeface="Wingdings" pitchFamily="2" charset="2"/>
              <a:buChar char="Ø"/>
            </a:pPr>
            <a:r>
              <a:rPr lang="id-ID" sz="1800" dirty="0">
                <a:solidFill>
                  <a:schemeClr val="tx1">
                    <a:lumMod val="50000"/>
                  </a:schemeClr>
                </a:solidFill>
                <a:latin typeface="Times New Roman" panose="02020603050405020304" pitchFamily="18" charset="0"/>
                <a:cs typeface="Times New Roman" panose="02020603050405020304" pitchFamily="18" charset="0"/>
              </a:rPr>
              <a:t>Menyelesaikan masalah</a:t>
            </a:r>
          </a:p>
          <a:p>
            <a:pPr marL="228600" indent="-228600" algn="just">
              <a:buFont typeface="Wingdings" pitchFamily="2" charset="2"/>
              <a:buChar char="Ø"/>
            </a:pPr>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marL="228600" indent="-228600" algn="just">
              <a:buFont typeface="Wingdings" pitchFamily="2" charset="2"/>
              <a:buChar char="Ø"/>
            </a:pPr>
            <a:r>
              <a:rPr lang="id-ID" sz="1800" dirty="0">
                <a:solidFill>
                  <a:schemeClr val="tx1">
                    <a:lumMod val="50000"/>
                  </a:schemeClr>
                </a:solidFill>
                <a:latin typeface="Times New Roman" panose="02020603050405020304" pitchFamily="18" charset="0"/>
                <a:cs typeface="Times New Roman" panose="02020603050405020304" pitchFamily="18" charset="0"/>
              </a:rPr>
              <a:t>Memusatkan perhatian</a:t>
            </a:r>
            <a:endParaRPr lang="en-US" sz="1800" dirty="0">
              <a:solidFill>
                <a:schemeClr val="tx1">
                  <a:lumMod val="50000"/>
                </a:schemeClr>
              </a:solidFill>
              <a:latin typeface="Times New Roman" panose="02020603050405020304" pitchFamily="18" charset="0"/>
              <a:cs typeface="Times New Roman" panose="02020603050405020304" pitchFamily="18" charset="0"/>
            </a:endParaRPr>
          </a:p>
          <a:p>
            <a:pPr marL="228600" indent="-228600" algn="just">
              <a:buFont typeface="Wingdings" pitchFamily="2" charset="2"/>
              <a:buChar char="Ø"/>
            </a:pPr>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marL="228600" indent="-228600" algn="just">
              <a:buFont typeface="Wingdings" pitchFamily="2" charset="2"/>
              <a:buChar char="Ø"/>
            </a:pPr>
            <a:r>
              <a:rPr lang="en-US" sz="1800" dirty="0" err="1">
                <a:solidFill>
                  <a:schemeClr val="tx1">
                    <a:lumMod val="50000"/>
                  </a:schemeClr>
                </a:solidFill>
                <a:latin typeface="Times New Roman" panose="02020603050405020304" pitchFamily="18" charset="0"/>
                <a:cs typeface="Times New Roman" panose="02020603050405020304" pitchFamily="18" charset="0"/>
              </a:rPr>
              <a:t>Merencanakan</a:t>
            </a:r>
            <a:r>
              <a:rPr 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sz="1800" dirty="0" err="1">
                <a:solidFill>
                  <a:schemeClr val="tx1">
                    <a:lumMod val="50000"/>
                  </a:schemeClr>
                </a:solidFill>
                <a:latin typeface="Times New Roman" panose="02020603050405020304" pitchFamily="18" charset="0"/>
                <a:cs typeface="Times New Roman" panose="02020603050405020304" pitchFamily="18" charset="0"/>
              </a:rPr>
              <a:t>pembelajaran</a:t>
            </a:r>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marL="228600" indent="-228600" algn="just">
              <a:buFont typeface="Wingdings" pitchFamily="2" charset="2"/>
              <a:buChar char="Ø"/>
            </a:pPr>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marL="228600" indent="-228600" algn="just">
              <a:buFont typeface="Wingdings" pitchFamily="2" charset="2"/>
              <a:buChar char="Ø"/>
            </a:pPr>
            <a:r>
              <a:rPr lang="id-ID" sz="1800" dirty="0">
                <a:solidFill>
                  <a:schemeClr val="tx1">
                    <a:lumMod val="50000"/>
                  </a:schemeClr>
                </a:solidFill>
                <a:latin typeface="Times New Roman" panose="02020603050405020304" pitchFamily="18" charset="0"/>
                <a:cs typeface="Times New Roman" panose="02020603050405020304" pitchFamily="18" charset="0"/>
              </a:rPr>
              <a:t>Mengingat dengan lebih baik</a:t>
            </a:r>
          </a:p>
          <a:p>
            <a:pPr marL="228600" indent="-228600" algn="just">
              <a:buFont typeface="Wingdings" pitchFamily="2" charset="2"/>
              <a:buChar char="Ø"/>
            </a:pPr>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marL="228600" indent="-228600" algn="just">
              <a:buFont typeface="Wingdings" pitchFamily="2" charset="2"/>
              <a:buChar char="Ø"/>
            </a:pPr>
            <a:r>
              <a:rPr lang="id-ID" sz="1800" dirty="0">
                <a:solidFill>
                  <a:schemeClr val="tx1">
                    <a:lumMod val="50000"/>
                  </a:schemeClr>
                </a:solidFill>
                <a:latin typeface="Times New Roman" panose="02020603050405020304" pitchFamily="18" charset="0"/>
                <a:cs typeface="Times New Roman" panose="02020603050405020304" pitchFamily="18" charset="0"/>
              </a:rPr>
              <a:t>Belajar lebih cepat dan efisien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724" y="1196524"/>
            <a:ext cx="2890647" cy="1490400"/>
          </a:xfrm>
        </p:spPr>
        <p:txBody>
          <a:bodyPr/>
          <a:lstStyle/>
          <a:p>
            <a:r>
              <a:rPr lang="id-ID" sz="2800" dirty="0"/>
              <a:t>Video Pembelajaran Terkait Metode Pembelajaran Mind Mapping</a:t>
            </a:r>
          </a:p>
        </p:txBody>
      </p:sp>
      <p:sp>
        <p:nvSpPr>
          <p:cNvPr id="3" name="Subtitle 2"/>
          <p:cNvSpPr>
            <a:spLocks noGrp="1"/>
          </p:cNvSpPr>
          <p:nvPr>
            <p:ph type="subTitle" idx="1"/>
          </p:nvPr>
        </p:nvSpPr>
        <p:spPr/>
        <p:txBody>
          <a:bodyPr/>
          <a:lstStyle/>
          <a:p>
            <a:r>
              <a:rPr lang="id-ID" dirty="0"/>
              <a:t>https://youtu.be/XpiTobGOFo4</a:t>
            </a:r>
          </a:p>
        </p:txBody>
      </p:sp>
      <p:pic>
        <p:nvPicPr>
          <p:cNvPr id="48130" name="Picture 2"/>
          <p:cNvPicPr>
            <a:picLocks noChangeAspect="1" noChangeArrowheads="1"/>
          </p:cNvPicPr>
          <p:nvPr/>
        </p:nvPicPr>
        <p:blipFill>
          <a:blip r:embed="rId2"/>
          <a:srcRect t="4706" r="33854" b="5879"/>
          <a:stretch>
            <a:fillRect/>
          </a:stretch>
        </p:blipFill>
        <p:spPr bwMode="auto">
          <a:xfrm>
            <a:off x="4714876" y="571485"/>
            <a:ext cx="3786214" cy="287752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39"/>
        <p:cNvGrpSpPr/>
        <p:nvPr/>
      </p:nvGrpSpPr>
      <p:grpSpPr>
        <a:xfrm>
          <a:off x="0" y="0"/>
          <a:ext cx="0" cy="0"/>
          <a:chOff x="0" y="0"/>
          <a:chExt cx="0" cy="0"/>
        </a:xfrm>
      </p:grpSpPr>
      <p:sp>
        <p:nvSpPr>
          <p:cNvPr id="740" name="Google Shape;740;p35"/>
          <p:cNvSpPr txBox="1">
            <a:spLocks noGrp="1"/>
          </p:cNvSpPr>
          <p:nvPr>
            <p:ph type="title"/>
          </p:nvPr>
        </p:nvSpPr>
        <p:spPr>
          <a:xfrm>
            <a:off x="1073250" y="272361"/>
            <a:ext cx="6997500" cy="7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solidFill>
                  <a:schemeClr val="tx1">
                    <a:lumMod val="50000"/>
                  </a:schemeClr>
                </a:solidFill>
              </a:rPr>
              <a:t>Pengertian Mind Mapping</a:t>
            </a:r>
            <a:endParaRPr dirty="0">
              <a:solidFill>
                <a:schemeClr val="tx1">
                  <a:lumMod val="50000"/>
                </a:schemeClr>
              </a:solidFill>
            </a:endParaRPr>
          </a:p>
        </p:txBody>
      </p:sp>
      <p:sp>
        <p:nvSpPr>
          <p:cNvPr id="741" name="Google Shape;741;p35"/>
          <p:cNvSpPr txBox="1">
            <a:spLocks noGrp="1"/>
          </p:cNvSpPr>
          <p:nvPr>
            <p:ph type="subTitle" idx="1"/>
          </p:nvPr>
        </p:nvSpPr>
        <p:spPr>
          <a:xfrm>
            <a:off x="625650" y="1275606"/>
            <a:ext cx="7892700" cy="2952329"/>
          </a:xfrm>
          <a:prstGeom prst="rect">
            <a:avLst/>
          </a:prstGeom>
        </p:spPr>
        <p:txBody>
          <a:bodyPr spcFirstLastPara="1" wrap="square" lIns="91425" tIns="91425" rIns="91425" bIns="91425" anchor="t" anchorCtr="0">
            <a:noAutofit/>
          </a:bodyPr>
          <a:lstStyle/>
          <a:p>
            <a:pPr algn="just"/>
            <a:endParaRPr lang="id-ID" sz="1400" dirty="0">
              <a:solidFill>
                <a:schemeClr val="tx1">
                  <a:lumMod val="50000"/>
                </a:schemeClr>
              </a:solidFill>
            </a:endParaRPr>
          </a:p>
          <a:p>
            <a:pPr algn="just"/>
            <a:r>
              <a:rPr lang="id-ID" sz="1600" dirty="0">
                <a:solidFill>
                  <a:schemeClr val="tx1">
                    <a:lumMod val="50000"/>
                  </a:schemeClr>
                </a:solidFill>
                <a:latin typeface="Times New Roman" panose="02020603050405020304" pitchFamily="18" charset="0"/>
                <a:cs typeface="Times New Roman" panose="02020603050405020304" pitchFamily="18" charset="0"/>
              </a:rPr>
              <a:t>Mind mapping atau peta konsep merupakan salah satu metode atau cara mengajar yang menumbuhkan kreativitas peserta didik. Mind mapping adalah cara mencatat kreatif, efektif, dan secara harfiah akan “memetakkan” pikiran-pikiran kita. Mind mapping menggunkan kemampuan otak akan pengenalan vissual untuk mendapatkan hasil yang  sebesar-besarnya. Dengan kombinasi warna, gambar, dan cabang-cabang melengkung,  mind mapping lebih merangsang secara visual dari pada metode pencatatan tradisional yang cenderung linear dan satu warna. Dengan metode ini daya ingat siswa mengenai materi dapat lebih lama dan mudah disimpan. Mind mapping terbaik adalah mind mapping yang menggunakan warna dan disertai dengan banyak gambar atau simbol.</a:t>
            </a:r>
          </a:p>
          <a:p>
            <a:pPr marL="0" lvl="0" indent="0" algn="l" rtl="0">
              <a:spcBef>
                <a:spcPts val="0"/>
              </a:spcBef>
              <a:spcAft>
                <a:spcPts val="0"/>
              </a:spcAft>
              <a:buNone/>
            </a:pPr>
            <a:endParaRPr sz="1400" dirty="0">
              <a:solidFill>
                <a:schemeClr val="tx1">
                  <a:lumMod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1867041"/>
            <a:ext cx="4581000" cy="1234500"/>
          </a:xfrm>
        </p:spPr>
        <p:txBody>
          <a:bodyPr/>
          <a:lstStyle/>
          <a:p>
            <a:r>
              <a:rPr lang="id-ID" sz="5400" b="1" dirty="0">
                <a:solidFill>
                  <a:srgbClr val="008080"/>
                </a:solidFill>
                <a:latin typeface="Faradisa Script" pitchFamily="2" charset="0"/>
              </a:rPr>
              <a:t>T</a:t>
            </a:r>
            <a:r>
              <a:rPr lang="en-US" sz="5400" b="1" dirty="0" err="1">
                <a:solidFill>
                  <a:srgbClr val="008080"/>
                </a:solidFill>
                <a:latin typeface="Faradisa Script" pitchFamily="2" charset="0"/>
              </a:rPr>
              <a:t>erima</a:t>
            </a:r>
            <a:r>
              <a:rPr lang="en-US" sz="5400" b="1" dirty="0">
                <a:solidFill>
                  <a:srgbClr val="008080"/>
                </a:solidFill>
                <a:latin typeface="Faradisa Script" pitchFamily="2" charset="0"/>
              </a:rPr>
              <a:t> Kasih</a:t>
            </a:r>
            <a:endParaRPr lang="id-ID" sz="5400" b="1" dirty="0">
              <a:solidFill>
                <a:srgbClr val="008080"/>
              </a:solidFill>
              <a:latin typeface="Faradisa Script" pitchFamily="2" charset="0"/>
            </a:endParaRPr>
          </a:p>
        </p:txBody>
      </p:sp>
      <p:pic>
        <p:nvPicPr>
          <p:cNvPr id="4" name="Picture 3">
            <a:extLst>
              <a:ext uri="{FF2B5EF4-FFF2-40B4-BE49-F238E27FC236}">
                <a16:creationId xmlns="" xmlns:a16="http://schemas.microsoft.com/office/drawing/2014/main" id="{FF701BDA-F05C-4E2A-B324-5F181D0AC5BF}"/>
              </a:ext>
            </a:extLst>
          </p:cNvPr>
          <p:cNvPicPr>
            <a:picLocks noChangeAspect="1"/>
          </p:cNvPicPr>
          <p:nvPr/>
        </p:nvPicPr>
        <p:blipFill>
          <a:blip r:embed="rId2"/>
          <a:stretch>
            <a:fillRect/>
          </a:stretch>
        </p:blipFill>
        <p:spPr>
          <a:xfrm rot="21375936">
            <a:off x="251520" y="1203598"/>
            <a:ext cx="1820631" cy="3795886"/>
          </a:xfrm>
          <a:prstGeom prst="rect">
            <a:avLst/>
          </a:prstGeom>
        </p:spPr>
      </p:pic>
      <p:pic>
        <p:nvPicPr>
          <p:cNvPr id="6" name="Picture 5">
            <a:extLst>
              <a:ext uri="{FF2B5EF4-FFF2-40B4-BE49-F238E27FC236}">
                <a16:creationId xmlns="" xmlns:a16="http://schemas.microsoft.com/office/drawing/2014/main" id="{3415DB51-5E9B-4CB7-AB8C-43FCD848DF3D}"/>
              </a:ext>
            </a:extLst>
          </p:cNvPr>
          <p:cNvPicPr>
            <a:picLocks noChangeAspect="1"/>
          </p:cNvPicPr>
          <p:nvPr/>
        </p:nvPicPr>
        <p:blipFill>
          <a:blip r:embed="rId3"/>
          <a:stretch>
            <a:fillRect/>
          </a:stretch>
        </p:blipFill>
        <p:spPr>
          <a:xfrm rot="1098893">
            <a:off x="1472767" y="1933136"/>
            <a:ext cx="1689637" cy="3003798"/>
          </a:xfrm>
          <a:prstGeom prst="rect">
            <a:avLst/>
          </a:prstGeom>
        </p:spPr>
      </p:pic>
      <p:sp>
        <p:nvSpPr>
          <p:cNvPr id="7" name="Heart 6">
            <a:extLst>
              <a:ext uri="{FF2B5EF4-FFF2-40B4-BE49-F238E27FC236}">
                <a16:creationId xmlns="" xmlns:a16="http://schemas.microsoft.com/office/drawing/2014/main" id="{F87EB33B-8750-4E34-B7DA-D84404600973}"/>
              </a:ext>
            </a:extLst>
          </p:cNvPr>
          <p:cNvSpPr/>
          <p:nvPr/>
        </p:nvSpPr>
        <p:spPr>
          <a:xfrm rot="1780271">
            <a:off x="7131586" y="2376279"/>
            <a:ext cx="216024" cy="216024"/>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a:extLst>
              <a:ext uri="{FF2B5EF4-FFF2-40B4-BE49-F238E27FC236}">
                <a16:creationId xmlns="" xmlns:a16="http://schemas.microsoft.com/office/drawing/2014/main" id="{86A57348-B0DC-48FF-8E1C-6C0B58C68F2A}"/>
              </a:ext>
            </a:extLst>
          </p:cNvPr>
          <p:cNvSpPr/>
          <p:nvPr/>
        </p:nvSpPr>
        <p:spPr>
          <a:xfrm rot="20864005">
            <a:off x="6882808" y="2307830"/>
            <a:ext cx="247780" cy="247167"/>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40;p35"/>
          <p:cNvSpPr txBox="1">
            <a:spLocks/>
          </p:cNvSpPr>
          <p:nvPr/>
        </p:nvSpPr>
        <p:spPr>
          <a:xfrm>
            <a:off x="1073250" y="272360"/>
            <a:ext cx="6997500" cy="1370695"/>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4400" b="0" i="0" u="none" strike="noStrike" kern="0" cap="none" spc="0" normalizeH="0" baseline="0" noProof="0" dirty="0">
                <a:ln>
                  <a:noFill/>
                </a:ln>
                <a:solidFill>
                  <a:srgbClr val="000000"/>
                </a:solidFill>
                <a:effectLst/>
                <a:uLnTx/>
                <a:uFillTx/>
                <a:latin typeface="Caveat" charset="0"/>
                <a:sym typeface="Arial"/>
              </a:rPr>
              <a:t>Pengertian Mind Mapping Menurut Ahli</a:t>
            </a:r>
          </a:p>
        </p:txBody>
      </p:sp>
      <p:sp>
        <p:nvSpPr>
          <p:cNvPr id="7" name="Google Shape;741;p35"/>
          <p:cNvSpPr txBox="1">
            <a:spLocks/>
          </p:cNvSpPr>
          <p:nvPr/>
        </p:nvSpPr>
        <p:spPr>
          <a:xfrm>
            <a:off x="625650" y="1714493"/>
            <a:ext cx="7892700" cy="2963931"/>
          </a:xfrm>
          <a:prstGeom prst="rect">
            <a:avLst/>
          </a:prstGeom>
        </p:spPr>
        <p:txBody>
          <a:bodyPr spcFirstLastPara="1" wrap="square" lIns="91425" tIns="91425" rIns="91425" bIns="91425" anchor="t" anchorCtr="0">
            <a:noAutofit/>
          </a:bodyPr>
          <a:lstStyle/>
          <a:p>
            <a:pPr marL="342900" indent="-342900" algn="just">
              <a:buFont typeface="+mj-lt"/>
              <a:buAutoNum type="arabicPeriod"/>
            </a:pPr>
            <a:r>
              <a:rPr lang="id-ID" b="1" dirty="0">
                <a:latin typeface="Nunito" charset="0"/>
              </a:rPr>
              <a:t>Andri Saleh </a:t>
            </a:r>
            <a:r>
              <a:rPr lang="id-ID" dirty="0">
                <a:latin typeface="Nunito" charset="0"/>
              </a:rPr>
              <a:t>(2008:100), mengungkapkan bahwa mind mapping adalah diagram yang dipakai untuk memvisualisasikan atau menggambarkan sebuah tema , ide , ataupun gagasan utama dalam sebuah materi pembelajaran.</a:t>
            </a:r>
          </a:p>
          <a:p>
            <a:pPr marL="342900" indent="-342900" algn="just">
              <a:buFont typeface="+mj-lt"/>
              <a:buAutoNum type="arabicPeriod"/>
            </a:pPr>
            <a:r>
              <a:rPr lang="id-ID" b="1" dirty="0">
                <a:latin typeface="Nunito" charset="0"/>
              </a:rPr>
              <a:t>Tony Buzan </a:t>
            </a:r>
            <a:r>
              <a:rPr lang="id-ID" dirty="0">
                <a:latin typeface="Nunito" charset="0"/>
              </a:rPr>
              <a:t>(2004:4), metode Mind Mapping merupakan cara menulis yang efektif , kreatis serta secara makna “memetakan” pikiran seseorang.</a:t>
            </a:r>
          </a:p>
          <a:p>
            <a:pPr marL="342900" indent="-342900" algn="just">
              <a:buFont typeface="+mj-lt"/>
              <a:buAutoNum type="arabicPeriod"/>
            </a:pPr>
            <a:r>
              <a:rPr lang="id-ID" b="1" dirty="0">
                <a:latin typeface="Nunito" charset="0"/>
              </a:rPr>
              <a:t>Jensen dan Makowitz </a:t>
            </a:r>
            <a:r>
              <a:rPr lang="id-ID" dirty="0">
                <a:latin typeface="Nunito" charset="0"/>
              </a:rPr>
              <a:t>(2002:64) mengemukakan pendapat bahwa mind mapping merupakan cara memvisualisasikan verbal ke dalam visual atau gambar yang mana dapat mempermudah menyimpan , memperkuat , serta mengingat kembali suatu informasi yang telah dipelajari.</a:t>
            </a:r>
          </a:p>
          <a:p>
            <a:pPr marL="342900" indent="-342900" algn="just">
              <a:buFont typeface="+mj-lt"/>
              <a:buAutoNum type="arabicPeriod"/>
            </a:pPr>
            <a:r>
              <a:rPr lang="id-ID" b="1" dirty="0">
                <a:latin typeface="Nunito" charset="0"/>
              </a:rPr>
              <a:t>Caroline Edward </a:t>
            </a:r>
            <a:r>
              <a:rPr lang="id-ID" dirty="0">
                <a:latin typeface="Nunito" charset="0"/>
              </a:rPr>
              <a:t>(2009:64) , menjelaskan Mind Mapping adalah metode yang sangat efektif serta efisien untuk menyimpan dan mengeluarkan kembali data atau informasi dari atau ke otak. Sistem ini bekerja sesuai cara kerja alami otak manusia , sehingga potensi dan kapasitas otak pada manusia dapat optimal.</a:t>
            </a:r>
          </a:p>
          <a:p>
            <a:pPr marL="342900" indent="-342900" algn="just"/>
            <a:endParaRPr lang="id-ID" dirty="0">
              <a:latin typeface="Nunito" charset="0"/>
            </a:endParaRPr>
          </a:p>
          <a:p>
            <a:pPr marL="342900" indent="-342900" algn="just">
              <a:buFont typeface="+mj-lt"/>
              <a:buAutoNum type="arabicPeriod"/>
            </a:pPr>
            <a:endParaRPr lang="id-ID" dirty="0">
              <a:latin typeface="Nunito" charset="0"/>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id-ID" b="0" i="0" u="none" strike="noStrike" kern="0" cap="none" spc="0" normalizeH="0" baseline="0" noProof="0" dirty="0">
              <a:ln>
                <a:noFill/>
              </a:ln>
              <a:solidFill>
                <a:srgbClr val="000000"/>
              </a:solidFill>
              <a:effectLst/>
              <a:uLnTx/>
              <a:uFillTx/>
              <a:latin typeface="Nunito" charset="0"/>
              <a:sym typeface="Arial"/>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1;p35"/>
          <p:cNvSpPr txBox="1">
            <a:spLocks/>
          </p:cNvSpPr>
          <p:nvPr/>
        </p:nvSpPr>
        <p:spPr>
          <a:xfrm>
            <a:off x="571472" y="1000114"/>
            <a:ext cx="7892700" cy="2963931"/>
          </a:xfrm>
          <a:prstGeom prst="rect">
            <a:avLst/>
          </a:prstGeom>
        </p:spPr>
        <p:txBody>
          <a:bodyPr spcFirstLastPara="1" wrap="square" lIns="91425" tIns="91425" rIns="91425" bIns="91425" anchor="t" anchorCtr="0">
            <a:noAutofit/>
          </a:bodyPr>
          <a:lstStyle/>
          <a:p>
            <a:pPr marL="342900" indent="-342900" algn="just"/>
            <a:r>
              <a:rPr lang="id-ID" b="1" dirty="0">
                <a:latin typeface="Nunito" charset="0"/>
              </a:rPr>
              <a:t>5.	Zampetakis dan Tsironis </a:t>
            </a:r>
            <a:r>
              <a:rPr lang="id-ID" dirty="0">
                <a:latin typeface="Nunito" charset="0"/>
              </a:rPr>
              <a:t>(2007:35) mengemukakan bila Mind Mapping yakni cara yang bisa membuat tugas yang membosankan menjadi menyenangkan serta menarik , sehingga bisa mengoptimalkan konsentrasi dan daya ingat.</a:t>
            </a:r>
          </a:p>
          <a:p>
            <a:pPr marL="342900" indent="-342900" algn="just">
              <a:buAutoNum type="arabicPeriod" startAt="6"/>
            </a:pPr>
            <a:r>
              <a:rPr lang="id-ID" b="1" dirty="0">
                <a:latin typeface="Nunito" charset="0"/>
              </a:rPr>
              <a:t>Bagus Taruno Legowo </a:t>
            </a:r>
            <a:r>
              <a:rPr lang="id-ID" dirty="0">
                <a:latin typeface="Nunito" charset="0"/>
              </a:rPr>
              <a:t>(2009:5) mengungkapkan Mind Mapping yakni cara alternative kegiatan berfikir menyeluruh pada otak terhadap pemikiran linear. </a:t>
            </a:r>
            <a:endParaRPr kumimoji="0" lang="id-ID" b="1" i="0" u="none" strike="noStrike" kern="0" cap="none" spc="0" normalizeH="0" baseline="0" noProof="0" dirty="0">
              <a:ln>
                <a:noFill/>
              </a:ln>
              <a:solidFill>
                <a:srgbClr val="000000"/>
              </a:solidFill>
              <a:effectLst/>
              <a:uLnTx/>
              <a:uFillTx/>
              <a:latin typeface="Nunito" charset="0"/>
              <a:sym typeface="Arial"/>
            </a:endParaRPr>
          </a:p>
          <a:p>
            <a:pPr marL="342900" indent="-342900" algn="just"/>
            <a:r>
              <a:rPr kumimoji="0" lang="id-ID" b="1" i="0" u="none" strike="noStrike" kern="0" cap="none" spc="0" normalizeH="0" baseline="0" noProof="0" dirty="0">
                <a:ln>
                  <a:noFill/>
                </a:ln>
                <a:solidFill>
                  <a:srgbClr val="000000"/>
                </a:solidFill>
                <a:effectLst/>
                <a:uLnTx/>
                <a:uFillTx/>
                <a:latin typeface="Nunito" charset="0"/>
                <a:sym typeface="Arial"/>
              </a:rPr>
              <a:t>7.	</a:t>
            </a:r>
            <a:r>
              <a:rPr lang="id-ID" b="1" dirty="0">
                <a:latin typeface="Nunito" charset="0"/>
              </a:rPr>
              <a:t>Bobbi De Porter dan Mike Hernacki </a:t>
            </a:r>
            <a:r>
              <a:rPr lang="id-ID" dirty="0">
                <a:latin typeface="Nunito" charset="0"/>
              </a:rPr>
              <a:t>(2003:153) menjelaskan bahwa Mind Mapping (Peta Konsep) adalah cara mempermudah memasukkan informasi ke dalam otak , dengan memnafaatkan keseluruhan otak melalui citra visual dan grafis lainnya untuk membentuk kesan dan melibatkan otak kanan dan kiri.</a:t>
            </a:r>
          </a:p>
          <a:p>
            <a:pPr marL="342900" indent="-342900" algn="just"/>
            <a:r>
              <a:rPr kumimoji="0" lang="id-ID" b="0" i="0" u="none" strike="noStrike" kern="0" cap="none" spc="0" normalizeH="0" baseline="0" noProof="0" dirty="0">
                <a:ln>
                  <a:noFill/>
                </a:ln>
                <a:solidFill>
                  <a:srgbClr val="000000"/>
                </a:solidFill>
                <a:effectLst/>
                <a:uLnTx/>
                <a:uFillTx/>
                <a:latin typeface="Nunito" charset="0"/>
                <a:sym typeface="Arial"/>
              </a:rPr>
              <a:t>8. 	</a:t>
            </a:r>
            <a:r>
              <a:rPr kumimoji="0" lang="id-ID" b="1" i="0" u="none" strike="noStrike" kern="0" cap="none" spc="0" normalizeH="0" baseline="0" noProof="0" dirty="0">
                <a:ln>
                  <a:noFill/>
                </a:ln>
                <a:solidFill>
                  <a:srgbClr val="000000"/>
                </a:solidFill>
                <a:effectLst/>
                <a:uLnTx/>
                <a:uFillTx/>
                <a:latin typeface="Nunito" charset="0"/>
                <a:sym typeface="Arial"/>
              </a:rPr>
              <a:t>S</a:t>
            </a:r>
            <a:r>
              <a:rPr lang="id-ID" b="1" dirty="0">
                <a:latin typeface="Nunito" charset="0"/>
              </a:rPr>
              <a:t>usanto Windura </a:t>
            </a:r>
            <a:r>
              <a:rPr lang="id-ID" dirty="0">
                <a:latin typeface="Nunito" charset="0"/>
              </a:rPr>
              <a:t>(2008:16) menjelaskan secara sederhana bahwa Mind Mapping yakni suatu Teknik grafis yang memungkinkan seseorang untuk mengeksplorasi seluruh kemampuan otak untuk keperluan berpikir dan belajar.</a:t>
            </a:r>
          </a:p>
          <a:p>
            <a:pPr marL="342900" indent="-342900" algn="just"/>
            <a:r>
              <a:rPr kumimoji="0" lang="id-ID" b="0" i="0" u="none" strike="noStrike" kern="0" cap="none" spc="0" normalizeH="0" baseline="0" noProof="0" dirty="0">
                <a:ln>
                  <a:noFill/>
                </a:ln>
                <a:solidFill>
                  <a:srgbClr val="000000"/>
                </a:solidFill>
                <a:effectLst/>
                <a:uLnTx/>
                <a:uFillTx/>
                <a:latin typeface="Nunito" charset="0"/>
                <a:sym typeface="Aria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Perbedaan Mind Map dan Peta Konsep</a:t>
            </a:r>
          </a:p>
        </p:txBody>
      </p:sp>
      <p:sp>
        <p:nvSpPr>
          <p:cNvPr id="3" name="Subtitle 2"/>
          <p:cNvSpPr>
            <a:spLocks noGrp="1"/>
          </p:cNvSpPr>
          <p:nvPr>
            <p:ph type="subTitle" idx="1"/>
          </p:nvPr>
        </p:nvSpPr>
        <p:spPr>
          <a:xfrm>
            <a:off x="1279956" y="1068046"/>
            <a:ext cx="3346800" cy="429900"/>
          </a:xfrm>
        </p:spPr>
        <p:txBody>
          <a:bodyPr/>
          <a:lstStyle/>
          <a:p>
            <a:r>
              <a:rPr lang="id-ID" dirty="0">
                <a:solidFill>
                  <a:schemeClr val="accent1">
                    <a:lumMod val="50000"/>
                  </a:schemeClr>
                </a:solidFill>
              </a:rPr>
              <a:t>Mind Map</a:t>
            </a:r>
          </a:p>
        </p:txBody>
      </p:sp>
      <p:sp>
        <p:nvSpPr>
          <p:cNvPr id="4" name="Subtitle 3"/>
          <p:cNvSpPr>
            <a:spLocks noGrp="1"/>
          </p:cNvSpPr>
          <p:nvPr>
            <p:ph type="subTitle" idx="2"/>
          </p:nvPr>
        </p:nvSpPr>
        <p:spPr>
          <a:xfrm>
            <a:off x="1133856" y="1417431"/>
            <a:ext cx="3492900" cy="3026700"/>
          </a:xfrm>
        </p:spPr>
        <p:txBody>
          <a:bodyPr/>
          <a:lstStyle/>
          <a:p>
            <a:pPr algn="just"/>
            <a:r>
              <a:rPr lang="id-ID" sz="1300" dirty="0">
                <a:solidFill>
                  <a:schemeClr val="tx1">
                    <a:lumMod val="50000"/>
                  </a:schemeClr>
                </a:solidFill>
                <a:latin typeface="Times New Roman" panose="02020603050405020304" pitchFamily="18" charset="0"/>
                <a:cs typeface="Times New Roman" panose="02020603050405020304" pitchFamily="18" charset="0"/>
              </a:rPr>
              <a:t>Mind map berupa bagan yang menonjolkan tampilan visualnya  (dibuat semenarik mungkin), penyusunannya sesuai dengan cara kerja pikiran atau agar tampak mudah dipahami otak. </a:t>
            </a:r>
          </a:p>
          <a:p>
            <a:pPr marL="228600" indent="-228600" algn="just">
              <a:buFont typeface="+mj-lt"/>
              <a:buAutoNum type="arabicPeriod"/>
            </a:pPr>
            <a:r>
              <a:rPr lang="id-ID" sz="1300" dirty="0">
                <a:solidFill>
                  <a:schemeClr val="tx1">
                    <a:lumMod val="50000"/>
                  </a:schemeClr>
                </a:solidFill>
                <a:latin typeface="Times New Roman" panose="02020603050405020304" pitchFamily="18" charset="0"/>
                <a:cs typeface="Times New Roman" panose="02020603050405020304" pitchFamily="18" charset="0"/>
              </a:rPr>
              <a:t>Lebih fleksibel dan lebih personal dibandingkan peta konsep </a:t>
            </a:r>
          </a:p>
          <a:p>
            <a:pPr marL="228600" indent="-228600" algn="just">
              <a:buFont typeface="+mj-lt"/>
              <a:buAutoNum type="arabicPeriod"/>
            </a:pPr>
            <a:r>
              <a:rPr lang="id-ID" sz="1300" dirty="0">
                <a:solidFill>
                  <a:schemeClr val="tx1">
                    <a:lumMod val="50000"/>
                  </a:schemeClr>
                </a:solidFill>
                <a:latin typeface="Times New Roman" panose="02020603050405020304" pitchFamily="18" charset="0"/>
                <a:cs typeface="Times New Roman" panose="02020603050405020304" pitchFamily="18" charset="0"/>
              </a:rPr>
              <a:t>Digunakan untuk memisahkan dan menghubungkan topik utama peta dalam berbagai macam jalur</a:t>
            </a:r>
          </a:p>
          <a:p>
            <a:pPr marL="228600" indent="-228600" algn="just">
              <a:buFont typeface="+mj-lt"/>
              <a:buAutoNum type="arabicPeriod"/>
            </a:pPr>
            <a:r>
              <a:rPr lang="id-ID" sz="1300" dirty="0">
                <a:solidFill>
                  <a:schemeClr val="tx1">
                    <a:lumMod val="50000"/>
                  </a:schemeClr>
                </a:solidFill>
                <a:latin typeface="Times New Roman" panose="02020603050405020304" pitchFamily="18" charset="0"/>
                <a:cs typeface="Times New Roman" panose="02020603050405020304" pitchFamily="18" charset="0"/>
              </a:rPr>
              <a:t>Dapat berisi gambar, warna, dan garis lengkung yang dapat lebih menstimulasi penglihatan seseorang</a:t>
            </a:r>
          </a:p>
          <a:p>
            <a:pPr marL="228600" indent="-228600" algn="just">
              <a:buFont typeface="+mj-lt"/>
              <a:buAutoNum type="arabicPeriod"/>
            </a:pPr>
            <a:r>
              <a:rPr lang="id-ID" sz="1300" dirty="0">
                <a:solidFill>
                  <a:schemeClr val="tx1">
                    <a:lumMod val="50000"/>
                  </a:schemeClr>
                </a:solidFill>
                <a:latin typeface="Times New Roman" panose="02020603050405020304" pitchFamily="18" charset="0"/>
                <a:cs typeface="Times New Roman" panose="02020603050405020304" pitchFamily="18" charset="0"/>
              </a:rPr>
              <a:t>Dalam mind map hanya ada satu garis penghubung pada tiap kata atau gambar yang dihubungkan.</a:t>
            </a:r>
          </a:p>
        </p:txBody>
      </p:sp>
      <p:sp>
        <p:nvSpPr>
          <p:cNvPr id="5" name="Subtitle 4"/>
          <p:cNvSpPr>
            <a:spLocks noGrp="1"/>
          </p:cNvSpPr>
          <p:nvPr>
            <p:ph type="subTitle" idx="3"/>
          </p:nvPr>
        </p:nvSpPr>
        <p:spPr>
          <a:xfrm>
            <a:off x="4992522" y="1068046"/>
            <a:ext cx="3346800" cy="429900"/>
          </a:xfrm>
        </p:spPr>
        <p:txBody>
          <a:bodyPr/>
          <a:lstStyle/>
          <a:p>
            <a:r>
              <a:rPr lang="id-ID" dirty="0">
                <a:solidFill>
                  <a:schemeClr val="accent1">
                    <a:lumMod val="50000"/>
                  </a:schemeClr>
                </a:solidFill>
              </a:rPr>
              <a:t>Peta Konsep</a:t>
            </a:r>
          </a:p>
        </p:txBody>
      </p:sp>
      <p:sp>
        <p:nvSpPr>
          <p:cNvPr id="6" name="Subtitle 5"/>
          <p:cNvSpPr>
            <a:spLocks noGrp="1"/>
          </p:cNvSpPr>
          <p:nvPr>
            <p:ph type="subTitle" idx="4"/>
          </p:nvPr>
        </p:nvSpPr>
        <p:spPr>
          <a:xfrm>
            <a:off x="4919472" y="1417431"/>
            <a:ext cx="3492900" cy="3248422"/>
          </a:xfrm>
        </p:spPr>
        <p:txBody>
          <a:bodyPr/>
          <a:lstStyle/>
          <a:p>
            <a:pPr algn="just"/>
            <a:r>
              <a:rPr lang="id-ID" sz="1300" dirty="0">
                <a:solidFill>
                  <a:schemeClr val="tx1">
                    <a:lumMod val="50000"/>
                  </a:schemeClr>
                </a:solidFill>
                <a:latin typeface="Times New Roman" panose="02020603050405020304" pitchFamily="18" charset="0"/>
                <a:cs typeface="Times New Roman" panose="02020603050405020304" pitchFamily="18" charset="0"/>
              </a:rPr>
              <a:t>Peta konsep menampilkan penjelasan dan tidak terlalu menonjolkan tampilan visual. Cara penyusunannya sesuai urutan dari topik utama kemudian topik sekunder dan bagian-bagiannya.</a:t>
            </a:r>
          </a:p>
          <a:p>
            <a:pPr marL="228600" indent="-228600" algn="just">
              <a:buFont typeface="+mj-lt"/>
              <a:buAutoNum type="arabicPeriod"/>
            </a:pPr>
            <a:r>
              <a:rPr lang="id-ID" sz="1300" dirty="0">
                <a:solidFill>
                  <a:schemeClr val="tx1">
                    <a:lumMod val="50000"/>
                  </a:schemeClr>
                </a:solidFill>
                <a:latin typeface="Times New Roman" panose="02020603050405020304" pitchFamily="18" charset="0"/>
                <a:cs typeface="Times New Roman" panose="02020603050405020304" pitchFamily="18" charset="0"/>
              </a:rPr>
              <a:t>Umum digunakan untuk menyusun suatu data </a:t>
            </a:r>
          </a:p>
          <a:p>
            <a:pPr marL="228600" indent="-228600" algn="just">
              <a:buFont typeface="+mj-lt"/>
              <a:buAutoNum type="arabicPeriod"/>
            </a:pPr>
            <a:r>
              <a:rPr lang="id-ID" sz="1300" dirty="0">
                <a:solidFill>
                  <a:schemeClr val="tx1">
                    <a:lumMod val="50000"/>
                  </a:schemeClr>
                </a:solidFill>
                <a:latin typeface="Times New Roman" panose="02020603050405020304" pitchFamily="18" charset="0"/>
                <a:cs typeface="Times New Roman" panose="02020603050405020304" pitchFamily="18" charset="0"/>
              </a:rPr>
              <a:t>Biasanya konsep dasarnya berada pada bagian atas peta, denga lebih spesifik konsep yang dibuat secara hirarki atau bertingkat. </a:t>
            </a:r>
          </a:p>
          <a:p>
            <a:pPr marL="228600" indent="-228600" algn="just">
              <a:buFont typeface="+mj-lt"/>
              <a:buAutoNum type="arabicPeriod"/>
            </a:pPr>
            <a:r>
              <a:rPr lang="id-ID" sz="1300" dirty="0">
                <a:solidFill>
                  <a:schemeClr val="tx1">
                    <a:lumMod val="50000"/>
                  </a:schemeClr>
                </a:solidFill>
                <a:latin typeface="Times New Roman" panose="02020603050405020304" pitchFamily="18" charset="0"/>
                <a:cs typeface="Times New Roman" panose="02020603050405020304" pitchFamily="18" charset="0"/>
              </a:rPr>
              <a:t>Garis penghubung biasanya terdiri dari kata kunci atau frasa yang merangkum hubungan atara topik – topik yang dihubungkan, seperti topik A dikarenakan oleh topik B.</a:t>
            </a:r>
          </a:p>
          <a:p>
            <a:pPr marL="228600" indent="-228600" algn="just">
              <a:buFont typeface="+mj-lt"/>
              <a:buAutoNum type="arabicPeriod"/>
            </a:pPr>
            <a:r>
              <a:rPr lang="id-ID" sz="1300" dirty="0">
                <a:solidFill>
                  <a:schemeClr val="tx1">
                    <a:lumMod val="50000"/>
                  </a:schemeClr>
                </a:solidFill>
                <a:latin typeface="Times New Roman" panose="02020603050405020304" pitchFamily="18" charset="0"/>
                <a:cs typeface="Times New Roman" panose="02020603050405020304" pitchFamily="18" charset="0"/>
              </a:rPr>
              <a:t>Satu topik atau kata dalam peta konsep dapat dihubungkan oleh dua atau lebih garis penghubung satu sama lain yang menunjukkan hubungan yang berbeda.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 calcmode="lin" valueType="num">
                                      <p:cBhvr additive="base">
                                        <p:cTn id="7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57158" y="214296"/>
            <a:ext cx="3346800" cy="4299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chemeClr val="accent2">
                    <a:lumMod val="25000"/>
                  </a:schemeClr>
                </a:solidFill>
                <a:effectLst/>
                <a:uLnTx/>
                <a:uFillTx/>
                <a:latin typeface="Times New Roman" panose="02020603050405020304" pitchFamily="18" charset="0"/>
                <a:cs typeface="Times New Roman" panose="02020603050405020304" pitchFamily="18" charset="0"/>
                <a:sym typeface="Arial"/>
              </a:rPr>
              <a:t>Contoh</a:t>
            </a:r>
            <a:r>
              <a:rPr kumimoji="0" lang="en-US" sz="2000" b="1" i="0" u="none" strike="noStrike" kern="0" cap="none" spc="0" normalizeH="0" baseline="0" noProof="0" dirty="0">
                <a:ln>
                  <a:noFill/>
                </a:ln>
                <a:solidFill>
                  <a:schemeClr val="accent2">
                    <a:lumMod val="25000"/>
                  </a:schemeClr>
                </a:solidFill>
                <a:effectLst/>
                <a:uLnTx/>
                <a:uFillTx/>
                <a:latin typeface="Times New Roman" panose="02020603050405020304" pitchFamily="18" charset="0"/>
                <a:cs typeface="Times New Roman" panose="02020603050405020304" pitchFamily="18" charset="0"/>
                <a:sym typeface="Arial"/>
              </a:rPr>
              <a:t> Gambar </a:t>
            </a:r>
            <a:r>
              <a:rPr kumimoji="0" lang="id-ID" sz="2000" b="1" i="0" u="none" strike="noStrike" kern="0" cap="none" spc="0" normalizeH="0" baseline="0" noProof="0" dirty="0">
                <a:ln>
                  <a:noFill/>
                </a:ln>
                <a:solidFill>
                  <a:schemeClr val="accent2">
                    <a:lumMod val="25000"/>
                  </a:schemeClr>
                </a:solidFill>
                <a:effectLst/>
                <a:uLnTx/>
                <a:uFillTx/>
                <a:latin typeface="Times New Roman" panose="02020603050405020304" pitchFamily="18" charset="0"/>
                <a:cs typeface="Times New Roman" panose="02020603050405020304" pitchFamily="18" charset="0"/>
                <a:sym typeface="Arial"/>
              </a:rPr>
              <a:t>Mind Map</a:t>
            </a:r>
          </a:p>
        </p:txBody>
      </p:sp>
      <p:pic>
        <p:nvPicPr>
          <p:cNvPr id="45063" name="Picture 7"/>
          <p:cNvPicPr>
            <a:picLocks noChangeAspect="1" noChangeArrowheads="1"/>
          </p:cNvPicPr>
          <p:nvPr/>
        </p:nvPicPr>
        <p:blipFill>
          <a:blip r:embed="rId2"/>
          <a:srcRect l="52884" t="25653" r="6731" b="24750"/>
          <a:stretch>
            <a:fillRect/>
          </a:stretch>
        </p:blipFill>
        <p:spPr bwMode="auto">
          <a:xfrm>
            <a:off x="1714480" y="785800"/>
            <a:ext cx="5357850" cy="369946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eta Konsep (Pengertian, Manfaat, Jenis dan Cara Pembuatan) -  KajianPustaka.com"/>
          <p:cNvPicPr>
            <a:picLocks noChangeAspect="1" noChangeArrowheads="1"/>
          </p:cNvPicPr>
          <p:nvPr/>
        </p:nvPicPr>
        <p:blipFill>
          <a:blip r:embed="rId2"/>
          <a:srcRect/>
          <a:stretch>
            <a:fillRect/>
          </a:stretch>
        </p:blipFill>
        <p:spPr bwMode="auto">
          <a:xfrm>
            <a:off x="1547664" y="915566"/>
            <a:ext cx="6420141" cy="3609978"/>
          </a:xfrm>
          <a:prstGeom prst="rect">
            <a:avLst/>
          </a:prstGeom>
          <a:noFill/>
        </p:spPr>
      </p:pic>
      <p:sp>
        <p:nvSpPr>
          <p:cNvPr id="3" name="Subtitle 4"/>
          <p:cNvSpPr txBox="1">
            <a:spLocks/>
          </p:cNvSpPr>
          <p:nvPr/>
        </p:nvSpPr>
        <p:spPr>
          <a:xfrm>
            <a:off x="571472" y="285734"/>
            <a:ext cx="3856512" cy="4299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chemeClr val="accent2">
                    <a:lumMod val="25000"/>
                  </a:schemeClr>
                </a:solidFill>
                <a:effectLst/>
                <a:uLnTx/>
                <a:uFillTx/>
                <a:latin typeface="Times New Roman" panose="02020603050405020304" pitchFamily="18" charset="0"/>
                <a:cs typeface="Times New Roman" panose="02020603050405020304" pitchFamily="18" charset="0"/>
                <a:sym typeface="Arial"/>
              </a:rPr>
              <a:t>Contoh</a:t>
            </a:r>
            <a:r>
              <a:rPr kumimoji="0" lang="en-US" sz="2000" b="1" i="0" u="none" strike="noStrike" kern="0" cap="none" spc="0" normalizeH="0" baseline="0" noProof="0" dirty="0">
                <a:ln>
                  <a:noFill/>
                </a:ln>
                <a:solidFill>
                  <a:schemeClr val="accent2">
                    <a:lumMod val="25000"/>
                  </a:schemeClr>
                </a:solidFill>
                <a:effectLst/>
                <a:uLnTx/>
                <a:uFillTx/>
                <a:latin typeface="Times New Roman" panose="02020603050405020304" pitchFamily="18" charset="0"/>
                <a:cs typeface="Times New Roman" panose="02020603050405020304" pitchFamily="18" charset="0"/>
                <a:sym typeface="Arial"/>
              </a:rPr>
              <a:t> Gambar </a:t>
            </a:r>
            <a:r>
              <a:rPr kumimoji="0" lang="id-ID" sz="2000" b="1" i="0" u="none" strike="noStrike" kern="0" cap="none" spc="0" normalizeH="0" baseline="0" noProof="0" dirty="0">
                <a:ln>
                  <a:noFill/>
                </a:ln>
                <a:solidFill>
                  <a:schemeClr val="accent2">
                    <a:lumMod val="25000"/>
                  </a:schemeClr>
                </a:solidFill>
                <a:effectLst/>
                <a:uLnTx/>
                <a:uFillTx/>
                <a:latin typeface="Times New Roman" panose="02020603050405020304" pitchFamily="18" charset="0"/>
                <a:cs typeface="Times New Roman" panose="02020603050405020304" pitchFamily="18" charset="0"/>
                <a:sym typeface="Arial"/>
              </a:rPr>
              <a:t>Peta Konsep</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accent2">
                    <a:lumMod val="25000"/>
                  </a:schemeClr>
                </a:solidFill>
              </a:rPr>
              <a:t>Jenis-Jenis Mind Mapping</a:t>
            </a:r>
          </a:p>
        </p:txBody>
      </p:sp>
      <p:sp>
        <p:nvSpPr>
          <p:cNvPr id="3" name="Subtitle 2"/>
          <p:cNvSpPr>
            <a:spLocks noGrp="1"/>
          </p:cNvSpPr>
          <p:nvPr>
            <p:ph type="subTitle" idx="1"/>
          </p:nvPr>
        </p:nvSpPr>
        <p:spPr>
          <a:xfrm>
            <a:off x="4211960" y="1131590"/>
            <a:ext cx="4181400" cy="3744416"/>
          </a:xfrm>
        </p:spPr>
        <p:txBody>
          <a:bodyPr/>
          <a:lstStyle/>
          <a:p>
            <a:pPr algn="just"/>
            <a:r>
              <a:rPr lang="id-ID" sz="1800" b="1" dirty="0">
                <a:solidFill>
                  <a:schemeClr val="accent2">
                    <a:lumMod val="50000"/>
                  </a:schemeClr>
                </a:solidFill>
                <a:latin typeface="Times New Roman" panose="02020603050405020304" pitchFamily="18" charset="0"/>
                <a:cs typeface="Times New Roman" panose="02020603050405020304" pitchFamily="18" charset="0"/>
              </a:rPr>
              <a:t>1. Mind Map silabus</a:t>
            </a:r>
          </a:p>
          <a:p>
            <a:pPr algn="just"/>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marL="265113" algn="just"/>
            <a:r>
              <a:rPr lang="id-ID" sz="1800" dirty="0">
                <a:solidFill>
                  <a:schemeClr val="tx1">
                    <a:lumMod val="50000"/>
                  </a:schemeClr>
                </a:solidFill>
                <a:latin typeface="Times New Roman" panose="02020603050405020304" pitchFamily="18" charset="0"/>
                <a:cs typeface="Times New Roman" panose="02020603050405020304" pitchFamily="18" charset="0"/>
              </a:rPr>
              <a:t>Jenis yang pertama adalah mind map silabus</a:t>
            </a:r>
            <a:r>
              <a:rPr lang="en-US" sz="1800" dirty="0">
                <a:solidFill>
                  <a:schemeClr val="tx1">
                    <a:lumMod val="50000"/>
                  </a:schemeClr>
                </a:solidFill>
                <a:latin typeface="Times New Roman" panose="02020603050405020304" pitchFamily="18" charset="0"/>
                <a:cs typeface="Times New Roman" panose="02020603050405020304" pitchFamily="18" charset="0"/>
              </a:rPr>
              <a:t> ,</a:t>
            </a:r>
            <a:r>
              <a:rPr lang="id-ID" sz="1800" dirty="0">
                <a:solidFill>
                  <a:schemeClr val="tx1">
                    <a:lumMod val="50000"/>
                  </a:schemeClr>
                </a:solidFill>
                <a:latin typeface="Times New Roman" panose="02020603050405020304" pitchFamily="18" charset="0"/>
                <a:cs typeface="Times New Roman" panose="02020603050405020304" pitchFamily="18" charset="0"/>
              </a:rPr>
              <a:t> jenis ini dibuat dari isi buku teks yang telah anda pelajari, mind map silabus biasa juga disebut dengan mind map makro.</a:t>
            </a:r>
          </a:p>
          <a:p>
            <a:pPr marL="265113" algn="just"/>
            <a:r>
              <a:rPr lang="id-ID" sz="1800" dirty="0">
                <a:solidFill>
                  <a:schemeClr val="tx1">
                    <a:lumMod val="50000"/>
                  </a:schemeClr>
                </a:solidFill>
                <a:latin typeface="Times New Roman" panose="02020603050405020304" pitchFamily="18" charset="0"/>
                <a:cs typeface="Times New Roman" panose="02020603050405020304" pitchFamily="18" charset="0"/>
              </a:rPr>
              <a:t>Mind map silabus sangat berguna dan membantu anda untuk memberikan gambaran tentang yang anda pelajari, biasanya main map silabus ini dibuat dengan ukuran besar dan di tempel di dinding.</a:t>
            </a:r>
          </a:p>
        </p:txBody>
      </p:sp>
      <p:pic>
        <p:nvPicPr>
          <p:cNvPr id="1026" name="Picture 2" descr="http://4.bp.blogspot.com/-j47RCh4F6i4/Ve18WUdqocI/AAAAAAAAAiE/NACveUybx0E/s1600/mind%2Bmap%2Bsilabus.jpg"/>
          <p:cNvPicPr>
            <a:picLocks noChangeAspect="1" noChangeArrowheads="1"/>
          </p:cNvPicPr>
          <p:nvPr/>
        </p:nvPicPr>
        <p:blipFill>
          <a:blip r:embed="rId2"/>
          <a:srcRect/>
          <a:stretch>
            <a:fillRect/>
          </a:stretch>
        </p:blipFill>
        <p:spPr bwMode="auto">
          <a:xfrm>
            <a:off x="285720" y="1571618"/>
            <a:ext cx="3852332" cy="2943728"/>
          </a:xfrm>
          <a:prstGeom prst="rect">
            <a:avLst/>
          </a:prstGeom>
          <a:noFill/>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572000" y="915566"/>
            <a:ext cx="4181475" cy="4032448"/>
          </a:xfrm>
          <a:prstGeom prst="rect">
            <a:avLst/>
          </a:prstGeom>
        </p:spPr>
        <p:txBody>
          <a:bodyPr/>
          <a:lstStyle/>
          <a:p>
            <a:pPr algn="just"/>
            <a:r>
              <a:rPr lang="id-ID" sz="2000" b="1" dirty="0">
                <a:solidFill>
                  <a:schemeClr val="accent2">
                    <a:lumMod val="50000"/>
                  </a:schemeClr>
                </a:solidFill>
                <a:latin typeface="Times New Roman" panose="02020603050405020304" pitchFamily="18" charset="0"/>
                <a:cs typeface="Times New Roman" panose="02020603050405020304" pitchFamily="18" charset="0"/>
              </a:rPr>
              <a:t>2. Mind Map Bab</a:t>
            </a:r>
          </a:p>
          <a:p>
            <a:pPr algn="just"/>
            <a:endParaRPr lang="id-ID" dirty="0">
              <a:latin typeface="Nunito" charset="0"/>
            </a:endParaRPr>
          </a:p>
          <a:p>
            <a:pPr marL="265113" algn="just"/>
            <a:r>
              <a:rPr lang="id-ID" sz="1800" dirty="0">
                <a:latin typeface="Times New Roman" panose="02020603050405020304" pitchFamily="18" charset="0"/>
                <a:cs typeface="Times New Roman" panose="02020603050405020304" pitchFamily="18" charset="0"/>
              </a:rPr>
              <a:t>Mind map bab ini berbeda dengan silabus karena mind map bab dibuat berdasarkan masing masing bab yang telah kita pelajari sebelumnya, tetapi anda harus meringkas poin yang pentingnya atau point garis besarnya saja untuk dapat mengingatnya.</a:t>
            </a:r>
            <a:br>
              <a:rPr lang="id-ID" sz="1800" dirty="0">
                <a:latin typeface="Times New Roman" panose="02020603050405020304" pitchFamily="18" charset="0"/>
                <a:cs typeface="Times New Roman" panose="02020603050405020304" pitchFamily="18" charset="0"/>
              </a:rPr>
            </a:br>
            <a:r>
              <a:rPr lang="id-ID" sz="1800" dirty="0">
                <a:latin typeface="Times New Roman" panose="02020603050405020304" pitchFamily="18" charset="0"/>
                <a:cs typeface="Times New Roman" panose="02020603050405020304" pitchFamily="18" charset="0"/>
              </a:rPr>
              <a:t>Tetapi yang lebih idealnya lagi mind map itu tidak hanya berisi ringkasan dari semua bab, tetapi harus lebih terperinci lagi tentang semua informasi yang akan kita pelajari.</a:t>
            </a:r>
          </a:p>
          <a:p>
            <a:endParaRPr lang="id-ID" dirty="0">
              <a:latin typeface="Nunito" charset="0"/>
            </a:endParaRPr>
          </a:p>
          <a:p>
            <a:endParaRPr lang="id-ID" dirty="0">
              <a:latin typeface="Nunito" charset="0"/>
            </a:endParaRPr>
          </a:p>
        </p:txBody>
      </p:sp>
      <p:pic>
        <p:nvPicPr>
          <p:cNvPr id="41986" name="Picture 2" descr="http://2.bp.blogspot.com/-1Xmbaff3HxM/Ve19-Ke1rLI/AAAAAAAAAiQ/eH--MB6KvFk/s1600/mind%2Bmap%2Bbab.png"/>
          <p:cNvPicPr>
            <a:picLocks noChangeAspect="1" noChangeArrowheads="1"/>
          </p:cNvPicPr>
          <p:nvPr/>
        </p:nvPicPr>
        <p:blipFill>
          <a:blip r:embed="rId2"/>
          <a:srcRect/>
          <a:stretch>
            <a:fillRect/>
          </a:stretch>
        </p:blipFill>
        <p:spPr bwMode="auto">
          <a:xfrm>
            <a:off x="214282" y="1571618"/>
            <a:ext cx="3966469" cy="2524118"/>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Abstract Focus by Slidesgo">
  <a:themeElements>
    <a:clrScheme name="Simple Light">
      <a:dk1>
        <a:srgbClr val="595959"/>
      </a:dk1>
      <a:lt1>
        <a:srgbClr val="FFFFFF"/>
      </a:lt1>
      <a:dk2>
        <a:srgbClr val="595959"/>
      </a:dk2>
      <a:lt2>
        <a:srgbClr val="FFF6F2"/>
      </a:lt2>
      <a:accent1>
        <a:srgbClr val="C7D5E0"/>
      </a:accent1>
      <a:accent2>
        <a:srgbClr val="D7E9F7"/>
      </a:accent2>
      <a:accent3>
        <a:srgbClr val="7490A7"/>
      </a:accent3>
      <a:accent4>
        <a:srgbClr val="F7ECBD"/>
      </a:accent4>
      <a:accent5>
        <a:srgbClr val="EBDFB0"/>
      </a:accent5>
      <a:accent6>
        <a:srgbClr val="FEF8DC"/>
      </a:accent6>
      <a:hlink>
        <a:srgbClr val="CCBA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1139</Words>
  <Application>Microsoft Office PowerPoint</Application>
  <PresentationFormat>On-screen Show (16:9)</PresentationFormat>
  <Paragraphs>130</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Caveat</vt:lpstr>
      <vt:lpstr>Nunito</vt:lpstr>
      <vt:lpstr>Faradisa Script</vt:lpstr>
      <vt:lpstr>Arial</vt:lpstr>
      <vt:lpstr>Nunito Light</vt:lpstr>
      <vt:lpstr>Courgette</vt:lpstr>
      <vt:lpstr>Times New Roman</vt:lpstr>
      <vt:lpstr>Wingdings</vt:lpstr>
      <vt:lpstr>Abstract Focus by Slidesgo</vt:lpstr>
      <vt:lpstr>Mind Mapping</vt:lpstr>
      <vt:lpstr>Pengertian Mind Mapping</vt:lpstr>
      <vt:lpstr>PowerPoint Presentation</vt:lpstr>
      <vt:lpstr>PowerPoint Presentation</vt:lpstr>
      <vt:lpstr>Perbedaan Mind Map dan Peta Konsep</vt:lpstr>
      <vt:lpstr>PowerPoint Presentation</vt:lpstr>
      <vt:lpstr>PowerPoint Presentation</vt:lpstr>
      <vt:lpstr>Jenis-Jenis Mind Mapping</vt:lpstr>
      <vt:lpstr>PowerPoint Presentation</vt:lpstr>
      <vt:lpstr>PowerPoint Presentation</vt:lpstr>
      <vt:lpstr>Manfaat Mind Mapping Bagi Siswa</vt:lpstr>
      <vt:lpstr>PowerPoint Presentation</vt:lpstr>
      <vt:lpstr>Manfaat Mind Mapping Bagi Guru</vt:lpstr>
      <vt:lpstr>PowerPoint Presentation</vt:lpstr>
      <vt:lpstr>Langkah – Langkah Penggunaan Metode Mind Mapping</vt:lpstr>
      <vt:lpstr>Langkah – Langkah Penerapan Teknik Mind Mapping dalam Pembelajaran</vt:lpstr>
      <vt:lpstr>Kelebihan dan Kekurangan Mind Mapping</vt:lpstr>
      <vt:lpstr>Indikator Metode Mind Mapping</vt:lpstr>
      <vt:lpstr>Video Pembelajaran Terkait Metode Pembelajaran Mind Mapping</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Mapping</dc:title>
  <dc:creator>AdeliaCv</dc:creator>
  <cp:lastModifiedBy>ASUS</cp:lastModifiedBy>
  <cp:revision>14</cp:revision>
  <dcterms:modified xsi:type="dcterms:W3CDTF">2021-07-08T03:17:03Z</dcterms:modified>
</cp:coreProperties>
</file>