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86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4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4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005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018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44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6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2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1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9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0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1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2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3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4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0B06DB-8292-4A08-BF78-7518C09FB7D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E3EF92E-CC92-4F83-9E5E-2A0868D51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0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3761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CAPTCH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3B7FC-7C2E-45E6-9E4B-BE6A50AA4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Otentikasi Aplikasi Web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2F22D-AD7F-43ED-AA34-3F81ED075D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Eri Haryanto, S.Kom., M.Kom., CEH, CHFI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3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F6F3917-FAEF-4F5C-BE12-CF65574CE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EFF6467-061A-4EB4-A666-8ED016C0C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DA5CB9C-6466-4DB3-83C9-AE3B536A5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604B4-1AE4-48CB-981A-54CC4AE3C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D1C11E-228A-44D3-B3E8-1364E7393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0FD3847-BF68-4ACE-83F8-1E7CC32B1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47BBBDC-7066-4AF7-9C62-1803AB2F9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Diagonal Corner Rectangle 24">
            <a:extLst>
              <a:ext uri="{FF2B5EF4-FFF2-40B4-BE49-F238E27FC236}">
                <a16:creationId xmlns:a16="http://schemas.microsoft.com/office/drawing/2014/main" id="{350FA329-CBE0-46FE-A19B-84D688DAD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745040E-5348-48FD-B8B8-5727290CA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7" y="2321833"/>
            <a:ext cx="4624495" cy="23006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8FFEFAE-4471-4EAA-92D7-76C13B4D4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1" y="1593669"/>
            <a:ext cx="0" cy="3222171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1EA5A5-E147-4EE6-9D08-95D3862A2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72" y="2321833"/>
            <a:ext cx="5359698" cy="15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2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7DCF-8A21-4520-8BE5-DCDE8C30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Single sign on (SSO)</a:t>
            </a:r>
            <a:endParaRPr lang="en-US" dirty="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76928D0-2A00-4647-B761-98154D8E9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7" y="1240631"/>
            <a:ext cx="10086007" cy="2550319"/>
          </a:xfrm>
        </p:spPr>
      </p:pic>
    </p:spTree>
    <p:extLst>
      <p:ext uri="{BB962C8B-B14F-4D97-AF65-F5344CB8AC3E}">
        <p14:creationId xmlns:p14="http://schemas.microsoft.com/office/powerpoint/2010/main" val="381977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E08E0-91CF-4624-AE52-8A8F99B7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>
            <a:normAutofit/>
          </a:bodyPr>
          <a:lstStyle/>
          <a:p>
            <a:r>
              <a:rPr lang="en-US" b="1"/>
              <a:t>What is web authentication?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557C3C-53FC-4022-A4D7-A9E9CF7B6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0" r="44634" b="-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754E7-CC61-41FF-B476-B4D605991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1" y="685800"/>
            <a:ext cx="7612063" cy="3615267"/>
          </a:xfrm>
        </p:spPr>
        <p:txBody>
          <a:bodyPr>
            <a:normAutofit/>
          </a:bodyPr>
          <a:lstStyle/>
          <a:p>
            <a:r>
              <a:rPr lang="en-US" sz="3200" dirty="0"/>
              <a:t>Website authentication is the security process that allows users to verify their identities in order to gain access to their personal accounts on a website.</a:t>
            </a:r>
          </a:p>
          <a:p>
            <a:endParaRPr lang="en-US" sz="3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309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BE1027C-ABCB-4C82-91A2-F67B9A5A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4741C-602D-4681-8516-9394AAD3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Login FORM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C57C46-4659-4AF2-9180-2DEED214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B52317-0F00-40C0-B1F2-33ED6D30D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68ACF9-4EF2-4251-9FAD-3F225BF74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E4A3ECD-6924-4912-B117-3C617B58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1DFE1F5-FA7A-403F-B9D9-0434E2BE2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2CF27E4-09D0-444E-B18D-F90487103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Snip Diagonal Corner Rectangle 12">
            <a:extLst>
              <a:ext uri="{FF2B5EF4-FFF2-40B4-BE49-F238E27FC236}">
                <a16:creationId xmlns:a16="http://schemas.microsoft.com/office/drawing/2014/main" id="{FDAF26D5-7469-49F5-902D-571FA58A7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0E2362-2AC6-4C25-94F2-7A1F1113F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1535" y="1127753"/>
            <a:ext cx="4201297" cy="2804365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99B5198-EBE0-44CB-9425-75178A0ED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25" y="995767"/>
            <a:ext cx="3993148" cy="3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5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Whiteboard&#10;&#10;Description automatically generated with low confidence">
            <a:extLst>
              <a:ext uri="{FF2B5EF4-FFF2-40B4-BE49-F238E27FC236}">
                <a16:creationId xmlns:a16="http://schemas.microsoft.com/office/drawing/2014/main" id="{A8BA1083-5A4B-4A33-8BD5-F7E496C74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7045" y="2144305"/>
            <a:ext cx="5209953" cy="18669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465734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D90A1-412B-4D51-8BE5-E8BDCDB1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57" y="685800"/>
            <a:ext cx="3592286" cy="5308599"/>
          </a:xfrm>
        </p:spPr>
        <p:txBody>
          <a:bodyPr>
            <a:normAutofit/>
          </a:bodyPr>
          <a:lstStyle/>
          <a:p>
            <a:r>
              <a:rPr lang="id-ID" sz="3200"/>
              <a:t>CAPTCHA</a:t>
            </a:r>
            <a:endParaRPr lang="en-US" sz="3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3190CD-45FC-4DE0-B596-17D4DE53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69288" y="3770390"/>
            <a:ext cx="1419541" cy="1660354"/>
            <a:chOff x="10292292" y="2963333"/>
            <a:chExt cx="1896535" cy="22182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D4334C-2554-4361-8CFF-394E624C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C3CBA7-AF68-4075-BAC7-623C34B4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6C7307-1C78-4C8A-BF3D-FA420F177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CD1F94-6C7C-4E8F-9336-E312E9F5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B11C2A-D791-46E1-B954-1184FB0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A8F058B-7B32-49E7-A96F-5F037451D1E7}"/>
              </a:ext>
            </a:extLst>
          </p:cNvPr>
          <p:cNvSpPr txBox="1"/>
          <p:nvPr/>
        </p:nvSpPr>
        <p:spPr>
          <a:xfrm>
            <a:off x="2230704" y="3538804"/>
            <a:ext cx="3366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tionary.org/wiki/CAPTCH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6945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BE1027C-ABCB-4C82-91A2-F67B9A5A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53716-2252-46C4-925D-ABB087D6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ONE TIME PASSWORD (OTP)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CC57C46-4659-4AF2-9180-2DEED214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B52317-0F00-40C0-B1F2-33ED6D30D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468ACF9-4EF2-4251-9FAD-3F225BF74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E4A3ECD-6924-4912-B117-3C617B58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1DFE1F5-FA7A-403F-B9D9-0434E2BE2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2CF27E4-09D0-444E-B18D-F90487103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Snip Diagonal Corner Rectangle 12">
            <a:extLst>
              <a:ext uri="{FF2B5EF4-FFF2-40B4-BE49-F238E27FC236}">
                <a16:creationId xmlns:a16="http://schemas.microsoft.com/office/drawing/2014/main" id="{FDAF26D5-7469-49F5-902D-571FA58A7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26C22B-7606-41F7-9323-873D8E05D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0" y="1016001"/>
            <a:ext cx="3604607" cy="3027870"/>
          </a:xfrm>
          <a:prstGeom prst="rect">
            <a:avLst/>
          </a:prstGeom>
        </p:spPr>
      </p:pic>
      <p:pic>
        <p:nvPicPr>
          <p:cNvPr id="7" name="Graphic 6" descr="Lock">
            <a:extLst>
              <a:ext uri="{FF2B5EF4-FFF2-40B4-BE49-F238E27FC236}">
                <a16:creationId xmlns:a16="http://schemas.microsoft.com/office/drawing/2014/main" id="{4F4F9B64-D275-4082-BF5D-2046EB434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5548" y="995767"/>
            <a:ext cx="3048103" cy="3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4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3D8AA-88DF-4290-893C-206B9EF6A5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360592-A377-4736-8DFF-1742114C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Secure Protocol (HTTPS)</a:t>
            </a:r>
            <a:br>
              <a:rPr lang="en-US" sz="4800"/>
            </a:br>
            <a:r>
              <a:rPr lang="en-US" sz="4800"/>
              <a:t>Dengan sertifikat ssl</a:t>
            </a:r>
          </a:p>
        </p:txBody>
      </p:sp>
    </p:spTree>
    <p:extLst>
      <p:ext uri="{BB962C8B-B14F-4D97-AF65-F5344CB8AC3E}">
        <p14:creationId xmlns:p14="http://schemas.microsoft.com/office/powerpoint/2010/main" val="139803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6DC287DA-440A-443E-9118-949EBDEF9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76" y="786117"/>
            <a:ext cx="4956048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189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F6DE-99B8-4D3D-83B7-003CD84D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662984"/>
            <a:ext cx="8534400" cy="1507067"/>
          </a:xfrm>
        </p:spPr>
        <p:txBody>
          <a:bodyPr/>
          <a:lstStyle/>
          <a:p>
            <a:r>
              <a:rPr lang="id-ID" dirty="0"/>
              <a:t>BIOMETRIC (FINGERPRINT)</a:t>
            </a:r>
            <a:endParaRPr lang="en-US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F6BB12F9-FACB-4D92-9D0B-E484DE5CC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1482"/>
            <a:ext cx="8534400" cy="2503424"/>
          </a:xfrm>
        </p:spPr>
      </p:pic>
    </p:spTree>
    <p:extLst>
      <p:ext uri="{BB962C8B-B14F-4D97-AF65-F5344CB8AC3E}">
        <p14:creationId xmlns:p14="http://schemas.microsoft.com/office/powerpoint/2010/main" val="204923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C4A9A-6BB2-4E78-A863-0DA75C48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password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25E956B-1E2A-4316-924B-34656E6F1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4" y="1362267"/>
            <a:ext cx="6111887" cy="359073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7444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87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Slice</vt:lpstr>
      <vt:lpstr>Otentikasi Aplikasi Web</vt:lpstr>
      <vt:lpstr>What is web authentication?</vt:lpstr>
      <vt:lpstr>Login FORM</vt:lpstr>
      <vt:lpstr>CAPTCHA</vt:lpstr>
      <vt:lpstr>ONE TIME PASSWORD (OTP)</vt:lpstr>
      <vt:lpstr>Secure Protocol (HTTPS) Dengan sertifikat ssl</vt:lpstr>
      <vt:lpstr>PowerPoint Presentation</vt:lpstr>
      <vt:lpstr>BIOMETRIC (FINGERPRINT)</vt:lpstr>
      <vt:lpstr>password</vt:lpstr>
      <vt:lpstr>PowerPoint Presentation</vt:lpstr>
      <vt:lpstr>Single sign on (SSO)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Otentikasi Aplikasi Web</dc:title>
  <dc:creator>Eri Haryanto</dc:creator>
  <cp:lastModifiedBy>Eri Haryanto</cp:lastModifiedBy>
  <cp:revision>2</cp:revision>
  <dcterms:created xsi:type="dcterms:W3CDTF">2020-12-22T06:32:20Z</dcterms:created>
  <dcterms:modified xsi:type="dcterms:W3CDTF">2020-12-23T13:06:59Z</dcterms:modified>
</cp:coreProperties>
</file>