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3"/>
    <p:sldId id="257" r:id="rId5"/>
    <p:sldId id="262" r:id="rId6"/>
    <p:sldId id="263" r:id="rId7"/>
    <p:sldId id="258" r:id="rId8"/>
    <p:sldId id="271" r:id="rId9"/>
    <p:sldId id="274" r:id="rId10"/>
    <p:sldId id="259" r:id="rId11"/>
    <p:sldId id="260" r:id="rId12"/>
    <p:sldId id="272" r:id="rId13"/>
    <p:sldId id="275" r:id="rId14"/>
    <p:sldId id="276" r:id="rId15"/>
    <p:sldId id="261" r:id="rId16"/>
    <p:sldId id="268" r:id="rId17"/>
    <p:sldId id="269" r:id="rId18"/>
    <p:sldId id="270" r:id="rId19"/>
    <p:sldId id="273" r:id="rId20"/>
  </p:sldIdLst>
  <p:sldSz cx="9144000" cy="6858000" type="screen4x3"/>
  <p:notesSz cx="6858000" cy="9144000"/>
  <p:defaultTextStyle>
    <a:defPPr>
      <a:defRPr lang="zh-CN"/>
    </a:defPPr>
    <a:lvl1pPr marL="0" lvl="0" indent="0" algn="l" defTabSz="91440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ea typeface="幼圆" pitchFamily="49" charset="-122"/>
      </a:defRPr>
    </a:lvl1pPr>
    <a:lvl2pPr marL="457200" lvl="1" indent="0" algn="l" defTabSz="91440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ea typeface="幼圆" pitchFamily="49" charset="-122"/>
      </a:defRPr>
    </a:lvl2pPr>
    <a:lvl3pPr marL="914400" lvl="2" indent="0" algn="l" defTabSz="91440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ea typeface="幼圆" pitchFamily="49" charset="-122"/>
      </a:defRPr>
    </a:lvl3pPr>
    <a:lvl4pPr marL="1371600" lvl="3" indent="0" algn="l" defTabSz="91440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ea typeface="幼圆" pitchFamily="49" charset="-122"/>
      </a:defRPr>
    </a:lvl4pPr>
    <a:lvl5pPr marL="1828800" lvl="4" indent="0" algn="l" defTabSz="91440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ea typeface="幼圆" pitchFamily="49" charset="-122"/>
      </a:defRPr>
    </a:lvl5pPr>
    <a:lvl6pPr marL="2286000" lvl="5" indent="0" algn="l" defTabSz="91440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ea typeface="幼圆" pitchFamily="49" charset="-122"/>
      </a:defRPr>
    </a:lvl6pPr>
    <a:lvl7pPr marL="2743200" lvl="6" indent="0" algn="l" defTabSz="91440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ea typeface="幼圆" pitchFamily="49" charset="-122"/>
      </a:defRPr>
    </a:lvl7pPr>
    <a:lvl8pPr marL="3200400" lvl="7" indent="0" algn="l" defTabSz="91440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ea typeface="幼圆" pitchFamily="49" charset="-122"/>
      </a:defRPr>
    </a:lvl8pPr>
    <a:lvl9pPr marL="3657600" lvl="8" indent="0" algn="l" defTabSz="91440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ea typeface="幼圆" pitchFamily="49" charset="-122"/>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7012"/>
    <p:restoredTop sz="91244"/>
  </p:normalViewPr>
  <p:slideViewPr>
    <p:cSldViewPr snapToGrid="0" showGuides="1">
      <p:cViewPr varScale="1">
        <p:scale>
          <a:sx n="75" d="100"/>
          <a:sy n="75" d="100"/>
        </p:scale>
        <p:origin x="1242" y="60"/>
      </p:cViewPr>
      <p:guideLst>
        <p:guide orient="horz" pos="2160"/>
        <p:guide pos="2847"/>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3" Type="http://schemas.openxmlformats.org/officeDocument/2006/relationships/tableStyles" Target="tableStyles.xml"/><Relationship Id="rId22" Type="http://schemas.openxmlformats.org/officeDocument/2006/relationships/viewProps" Target="viewProps.xml"/><Relationship Id="rId21" Type="http://schemas.openxmlformats.org/officeDocument/2006/relationships/presProps" Target="presProps.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ea typeface="+mn-ea"/>
              </a:defRPr>
            </a:lvl1pP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defRPr/>
            </a:pPr>
            <a:endParaRPr kumimoji="0" lang="zh-CN" altLang="en-US" sz="1400" b="0" i="0" u="none" strike="noStrike" kern="1200" cap="none" spc="0" normalizeH="0" baseline="0" noProof="0">
              <a:ln>
                <a:noFill/>
              </a:ln>
              <a:solidFill>
                <a:srgbClr val="FF0000"/>
              </a:solidFill>
              <a:effectLst/>
              <a:uLnTx/>
              <a:uFillTx/>
              <a:latin typeface="+mn-lt"/>
              <a:ea typeface="+mn-ea"/>
              <a:cs typeface="+mn-cs"/>
            </a:endParaRPr>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defRPr/>
            </a:pPr>
            <a:r>
              <a:rPr kumimoji="0" lang="zh-CN" altLang="en-US" sz="1400" b="0" i="0" u="none" strike="noStrike" kern="1200" cap="none" spc="0" normalizeH="0" baseline="0" noProof="0" dirty="0" smtClean="0">
                <a:ln>
                  <a:noFill/>
                </a:ln>
                <a:solidFill>
                  <a:srgbClr val="FF0000"/>
                </a:solidFill>
                <a:effectLst/>
                <a:uLnTx/>
                <a:uFillTx/>
                <a:latin typeface="+mn-lt"/>
                <a:ea typeface="+mn-ea"/>
                <a:cs typeface="+mn-cs"/>
              </a:rPr>
              <a:t>模板来自于 </a:t>
            </a:r>
            <a:r>
              <a:rPr kumimoji="0" lang="en-US" altLang="zh-CN" sz="1400" b="0" i="0" u="none" strike="noStrike" kern="1200" cap="none" spc="0" normalizeH="0" baseline="0" noProof="0" dirty="0" smtClean="0">
                <a:ln>
                  <a:noFill/>
                </a:ln>
                <a:solidFill>
                  <a:srgbClr val="FF0000"/>
                </a:solidFill>
                <a:effectLst/>
                <a:uLnTx/>
                <a:uFillTx/>
                <a:latin typeface="+mn-lt"/>
                <a:ea typeface="+mn-ea"/>
                <a:cs typeface="+mn-cs"/>
              </a:rPr>
              <a:t>http://docer.mysoeasy.com</a:t>
            </a:r>
            <a:endParaRPr kumimoji="0" lang="zh-CN" altLang="en-US" sz="1400" b="0" i="0" u="none" strike="noStrike" kern="1200" cap="none" spc="0" normalizeH="0" baseline="0" noProof="0" dirty="0">
              <a:ln>
                <a:noFill/>
              </a:ln>
              <a:solidFill>
                <a:srgbClr val="FF0000"/>
              </a:solidFill>
              <a:effectLst/>
              <a:uLnTx/>
              <a:uFillTx/>
              <a:latin typeface="+mn-lt"/>
              <a:ea typeface="+mn-ea"/>
              <a:cs typeface="+mn-cs"/>
            </a:endParaRPr>
          </a:p>
        </p:txBody>
      </p:sp>
      <p:sp>
        <p:nvSpPr>
          <p:cNvPr id="6" name="页脚占位符 5"/>
          <p:cNvSpPr>
            <a:spLocks noGrp="1"/>
          </p:cNvSpPr>
          <p:nvPr>
            <p:ph type="ftr" sz="quarter" idx="4"/>
          </p:nvPr>
        </p:nvSpPr>
        <p:spPr>
          <a:xfrm>
            <a:off x="0" y="8685213"/>
            <a:ext cx="2971800" cy="458788"/>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7" name="灯片编号占位符 6"/>
          <p:cNvSpPr>
            <a:spLocks noGrp="1"/>
          </p:cNvSpPr>
          <p:nvPr>
            <p:ph type="sldNum" sz="quarter" idx="5"/>
          </p:nvPr>
        </p:nvSpPr>
        <p:spPr>
          <a:xfrm>
            <a:off x="3884613" y="8685213"/>
            <a:ext cx="2971800" cy="458788"/>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ea typeface="+mn-ea"/>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8B8BE7DF-4802-4B3A-AA2F-B9F016757840}" type="slidenum">
              <a:rPr kumimoji="0" lang="zh-CN" altLang="en-US" sz="1200" b="0" i="0" u="none" strike="noStrike" kern="1200" cap="none" spc="0" normalizeH="0" baseline="0" noProof="0">
                <a:ln>
                  <a:noFill/>
                </a:ln>
                <a:solidFill>
                  <a:schemeClr val="tx1"/>
                </a:solidFill>
                <a:effectLst/>
                <a:uLnTx/>
                <a:uFillTx/>
                <a:latin typeface="+mn-lt"/>
                <a:ea typeface="+mn-ea"/>
                <a:cs typeface="+mn-cs"/>
              </a:rPr>
            </a:fld>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hf sldNum="0" hdr="0" ftr="0" dt="0"/>
  <p:notesStyle>
    <a:lvl1pPr algn="l" rtl="0" fontAlgn="base">
      <a:spcBef>
        <a:spcPct val="30000"/>
      </a:spcBef>
      <a:spcAft>
        <a:spcPct val="0"/>
      </a:spcAft>
      <a:buFont typeface="Arial" panose="020B0604020202020204" pitchFamily="34" charset="0"/>
      <a:defRPr sz="1400" kern="1200">
        <a:solidFill>
          <a:srgbClr val="FF0000"/>
        </a:solidFill>
        <a:latin typeface="+mn-lt"/>
        <a:ea typeface="+mn-ea"/>
        <a:cs typeface="+mn-cs"/>
      </a:defRPr>
    </a:lvl1pPr>
    <a:lvl2pPr marL="742950" indent="-285750" algn="l" rtl="0" fontAlgn="base">
      <a:spcBef>
        <a:spcPct val="30000"/>
      </a:spcBef>
      <a:spcAft>
        <a:spcPct val="0"/>
      </a:spcAft>
      <a:defRPr sz="1200" kern="1200">
        <a:solidFill>
          <a:schemeClr val="tx1"/>
        </a:solidFill>
        <a:latin typeface="+mn-lt"/>
        <a:ea typeface="+mn-ea"/>
        <a:cs typeface="+mn-cs"/>
      </a:defRPr>
    </a:lvl2pPr>
    <a:lvl3pPr marL="1143000" indent="-228600" algn="l" rtl="0" fontAlgn="base">
      <a:spcBef>
        <a:spcPct val="30000"/>
      </a:spcBef>
      <a:spcAft>
        <a:spcPct val="0"/>
      </a:spcAft>
      <a:defRPr sz="1200" kern="1200">
        <a:solidFill>
          <a:schemeClr val="tx1"/>
        </a:solidFill>
        <a:latin typeface="+mn-lt"/>
        <a:ea typeface="+mn-ea"/>
        <a:cs typeface="+mn-cs"/>
      </a:defRPr>
    </a:lvl3pPr>
    <a:lvl4pPr marL="1600200" indent="-228600" algn="l" rtl="0" fontAlgn="base">
      <a:spcBef>
        <a:spcPct val="30000"/>
      </a:spcBef>
      <a:spcAft>
        <a:spcPct val="0"/>
      </a:spcAft>
      <a:defRPr sz="1200" kern="1200">
        <a:solidFill>
          <a:schemeClr val="tx1"/>
        </a:solidFill>
        <a:latin typeface="+mn-lt"/>
        <a:ea typeface="+mn-ea"/>
        <a:cs typeface="+mn-cs"/>
      </a:defRPr>
    </a:lvl4pPr>
    <a:lvl5pPr marL="2057400" indent="-2286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122" name="幻灯片图像占位符 1"/>
          <p:cNvSpPr>
            <a:spLocks noGrp="1" noRot="1" noChangeAspect="1" noTextEdit="1"/>
          </p:cNvSpPr>
          <p:nvPr>
            <p:ph type="sldImg"/>
          </p:nvPr>
        </p:nvSpPr>
        <p:spPr>
          <a:ln>
            <a:solidFill>
              <a:srgbClr val="000000">
                <a:alpha val="100000"/>
              </a:srgbClr>
            </a:solidFill>
            <a:miter lim="800000"/>
          </a:ln>
        </p:spPr>
      </p:sp>
      <p:sp>
        <p:nvSpPr>
          <p:cNvPr id="5123" name="备注占位符 2"/>
          <p:cNvSpPr>
            <a:spLocks noGrp="1"/>
          </p:cNvSpPr>
          <p:nvPr>
            <p:ph type="body" idx="1"/>
          </p:nvPr>
        </p:nvSpPr>
        <p:spPr>
          <a:noFill/>
          <a:ln>
            <a:noFill/>
          </a:ln>
        </p:spPr>
        <p:txBody>
          <a:bodyPr wrap="square" lIns="91440" tIns="45720" rIns="91440" bIns="45720" anchor="t"/>
          <a:p>
            <a:pPr lvl="0" eaLnBrk="1" hangingPunct="1">
              <a:spcBef>
                <a:spcPct val="0"/>
              </a:spcBef>
            </a:pPr>
            <a:endParaRPr lang="zh-CN" altLang="en-US" dirty="0"/>
          </a:p>
        </p:txBody>
      </p:sp>
      <p:sp>
        <p:nvSpPr>
          <p:cNvPr id="5124" name="灯片编号占位符 3"/>
          <p:cNvSpPr txBox="1">
            <a:spLocks noGrp="1"/>
          </p:cNvSpPr>
          <p:nvPr>
            <p:ph type="sldNum" sz="quarter"/>
          </p:nvPr>
        </p:nvSpPr>
        <p:spPr>
          <a:xfrm>
            <a:off x="3884613" y="8685213"/>
            <a:ext cx="2971800" cy="458787"/>
          </a:xfrm>
          <a:prstGeom prst="rect">
            <a:avLst/>
          </a:prstGeom>
          <a:noFill/>
          <a:ln w="9525">
            <a:noFill/>
          </a:ln>
        </p:spPr>
        <p:txBody>
          <a:bodyPr anchor="b"/>
          <a:p>
            <a:pPr lvl="0" algn="r" eaLnBrk="1" hangingPunct="1">
              <a:spcBef>
                <a:spcPct val="0"/>
              </a:spcBef>
              <a:buChar char="•"/>
            </a:pPr>
            <a:fld id="{9A0DB2DC-4C9A-4742-B13C-FB6460FD3503}" type="slidenum">
              <a:rPr lang="zh-CN" altLang="en-US" sz="1200" dirty="0">
                <a:solidFill>
                  <a:schemeClr val="tx1"/>
                </a:solidFill>
              </a:rPr>
            </a:fld>
            <a:endParaRPr lang="zh-CN" altLang="en-US" sz="1200" dirty="0">
              <a:solidFill>
                <a:schemeClr val="tx1"/>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170" name="幻灯片图像占位符 1"/>
          <p:cNvSpPr>
            <a:spLocks noGrp="1" noRot="1" noChangeAspect="1" noTextEdit="1"/>
          </p:cNvSpPr>
          <p:nvPr>
            <p:ph type="sldImg"/>
          </p:nvPr>
        </p:nvSpPr>
        <p:spPr>
          <a:ln>
            <a:solidFill>
              <a:srgbClr val="000000">
                <a:alpha val="100000"/>
              </a:srgbClr>
            </a:solidFill>
            <a:miter lim="800000"/>
          </a:ln>
        </p:spPr>
      </p:sp>
      <p:sp>
        <p:nvSpPr>
          <p:cNvPr id="7171" name="备注占位符 2"/>
          <p:cNvSpPr>
            <a:spLocks noGrp="1"/>
          </p:cNvSpPr>
          <p:nvPr>
            <p:ph type="body" idx="1"/>
          </p:nvPr>
        </p:nvSpPr>
        <p:spPr>
          <a:noFill/>
          <a:ln>
            <a:noFill/>
          </a:ln>
        </p:spPr>
        <p:txBody>
          <a:bodyPr wrap="square" lIns="91440" tIns="45720" rIns="91440" bIns="45720" anchor="t"/>
          <a:p>
            <a:pPr lvl="0" eaLnBrk="1" hangingPunct="1">
              <a:spcBef>
                <a:spcPct val="0"/>
              </a:spcBef>
            </a:pPr>
            <a:endParaRPr lang="zh-CN" altLang="en-US" dirty="0"/>
          </a:p>
        </p:txBody>
      </p:sp>
      <p:sp>
        <p:nvSpPr>
          <p:cNvPr id="7172" name="灯片编号占位符 3"/>
          <p:cNvSpPr txBox="1">
            <a:spLocks noGrp="1"/>
          </p:cNvSpPr>
          <p:nvPr>
            <p:ph type="sldNum" sz="quarter"/>
          </p:nvPr>
        </p:nvSpPr>
        <p:spPr>
          <a:xfrm>
            <a:off x="3884613" y="8685213"/>
            <a:ext cx="2971800" cy="458787"/>
          </a:xfrm>
          <a:prstGeom prst="rect">
            <a:avLst/>
          </a:prstGeom>
          <a:noFill/>
          <a:ln w="9525">
            <a:noFill/>
          </a:ln>
        </p:spPr>
        <p:txBody>
          <a:bodyPr anchor="b"/>
          <a:p>
            <a:pPr lvl="0" algn="r" eaLnBrk="1" hangingPunct="1">
              <a:spcBef>
                <a:spcPct val="0"/>
              </a:spcBef>
              <a:buChar char="•"/>
            </a:pPr>
            <a:fld id="{9A0DB2DC-4C9A-4742-B13C-FB6460FD3503}" type="slidenum">
              <a:rPr lang="zh-CN" altLang="en-US" sz="1200" dirty="0">
                <a:solidFill>
                  <a:schemeClr val="tx1"/>
                </a:solidFill>
              </a:rPr>
            </a:fld>
            <a:endParaRPr lang="zh-CN" altLang="en-US" sz="1200" dirty="0">
              <a:solidFill>
                <a:schemeClr val="tx1"/>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170" name="幻灯片图像占位符 1"/>
          <p:cNvSpPr>
            <a:spLocks noGrp="1" noRot="1" noChangeAspect="1" noTextEdit="1"/>
          </p:cNvSpPr>
          <p:nvPr>
            <p:ph type="sldImg"/>
          </p:nvPr>
        </p:nvSpPr>
        <p:spPr>
          <a:ln>
            <a:solidFill>
              <a:srgbClr val="000000">
                <a:alpha val="100000"/>
              </a:srgbClr>
            </a:solidFill>
            <a:miter lim="800000"/>
          </a:ln>
        </p:spPr>
      </p:sp>
      <p:sp>
        <p:nvSpPr>
          <p:cNvPr id="7171" name="备注占位符 2"/>
          <p:cNvSpPr>
            <a:spLocks noGrp="1"/>
          </p:cNvSpPr>
          <p:nvPr>
            <p:ph type="body" idx="1"/>
          </p:nvPr>
        </p:nvSpPr>
        <p:spPr>
          <a:noFill/>
          <a:ln>
            <a:noFill/>
          </a:ln>
        </p:spPr>
        <p:txBody>
          <a:bodyPr wrap="square" lIns="91440" tIns="45720" rIns="91440" bIns="45720" anchor="t"/>
          <a:p>
            <a:pPr lvl="0" eaLnBrk="1" hangingPunct="1">
              <a:spcBef>
                <a:spcPct val="0"/>
              </a:spcBef>
            </a:pPr>
            <a:endParaRPr lang="zh-CN" altLang="en-US" dirty="0"/>
          </a:p>
        </p:txBody>
      </p:sp>
      <p:sp>
        <p:nvSpPr>
          <p:cNvPr id="7172" name="灯片编号占位符 3"/>
          <p:cNvSpPr txBox="1">
            <a:spLocks noGrp="1"/>
          </p:cNvSpPr>
          <p:nvPr>
            <p:ph type="sldNum" sz="quarter"/>
          </p:nvPr>
        </p:nvSpPr>
        <p:spPr>
          <a:xfrm>
            <a:off x="3884613" y="8685213"/>
            <a:ext cx="2971800" cy="458787"/>
          </a:xfrm>
          <a:prstGeom prst="rect">
            <a:avLst/>
          </a:prstGeom>
          <a:noFill/>
          <a:ln w="9525">
            <a:noFill/>
          </a:ln>
        </p:spPr>
        <p:txBody>
          <a:bodyPr anchor="b"/>
          <a:p>
            <a:pPr lvl="0" algn="r" eaLnBrk="1" hangingPunct="1">
              <a:spcBef>
                <a:spcPct val="0"/>
              </a:spcBef>
              <a:buChar char="•"/>
            </a:pPr>
            <a:fld id="{9A0DB2DC-4C9A-4742-B13C-FB6460FD3503}" type="slidenum">
              <a:rPr lang="zh-CN" altLang="en-US" sz="1200" dirty="0">
                <a:solidFill>
                  <a:schemeClr val="tx1"/>
                </a:solidFill>
              </a:rPr>
            </a:fld>
            <a:endParaRPr lang="zh-CN" altLang="en-US" sz="1200" dirty="0">
              <a:solidFill>
                <a:schemeClr val="tx1"/>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170" name="幻灯片图像占位符 1"/>
          <p:cNvSpPr>
            <a:spLocks noGrp="1" noRot="1" noChangeAspect="1" noTextEdit="1"/>
          </p:cNvSpPr>
          <p:nvPr>
            <p:ph type="sldImg"/>
          </p:nvPr>
        </p:nvSpPr>
        <p:spPr>
          <a:ln>
            <a:solidFill>
              <a:srgbClr val="000000">
                <a:alpha val="100000"/>
              </a:srgbClr>
            </a:solidFill>
            <a:miter lim="800000"/>
          </a:ln>
        </p:spPr>
      </p:sp>
      <p:sp>
        <p:nvSpPr>
          <p:cNvPr id="7171" name="备注占位符 2"/>
          <p:cNvSpPr>
            <a:spLocks noGrp="1"/>
          </p:cNvSpPr>
          <p:nvPr>
            <p:ph type="body" idx="1"/>
          </p:nvPr>
        </p:nvSpPr>
        <p:spPr>
          <a:noFill/>
          <a:ln>
            <a:noFill/>
          </a:ln>
        </p:spPr>
        <p:txBody>
          <a:bodyPr wrap="square" lIns="91440" tIns="45720" rIns="91440" bIns="45720" anchor="t"/>
          <a:p>
            <a:pPr lvl="0" eaLnBrk="1" hangingPunct="1">
              <a:spcBef>
                <a:spcPct val="0"/>
              </a:spcBef>
            </a:pPr>
            <a:endParaRPr lang="zh-CN" altLang="en-US" dirty="0"/>
          </a:p>
        </p:txBody>
      </p:sp>
      <p:sp>
        <p:nvSpPr>
          <p:cNvPr id="7172" name="灯片编号占位符 3"/>
          <p:cNvSpPr txBox="1">
            <a:spLocks noGrp="1"/>
          </p:cNvSpPr>
          <p:nvPr>
            <p:ph type="sldNum" sz="quarter"/>
          </p:nvPr>
        </p:nvSpPr>
        <p:spPr>
          <a:xfrm>
            <a:off x="3884613" y="8685213"/>
            <a:ext cx="2971800" cy="458787"/>
          </a:xfrm>
          <a:prstGeom prst="rect">
            <a:avLst/>
          </a:prstGeom>
          <a:noFill/>
          <a:ln w="9525">
            <a:noFill/>
          </a:ln>
        </p:spPr>
        <p:txBody>
          <a:bodyPr anchor="b"/>
          <a:p>
            <a:pPr lvl="0" algn="r" eaLnBrk="1" hangingPunct="1">
              <a:spcBef>
                <a:spcPct val="0"/>
              </a:spcBef>
              <a:buChar char="•"/>
            </a:pPr>
            <a:fld id="{9A0DB2DC-4C9A-4742-B13C-FB6460FD3503}" type="slidenum">
              <a:rPr lang="zh-CN" altLang="en-US" sz="1200" dirty="0">
                <a:solidFill>
                  <a:schemeClr val="tx1"/>
                </a:solidFill>
              </a:rPr>
            </a:fld>
            <a:endParaRPr lang="zh-CN" altLang="en-US" sz="1200" dirty="0">
              <a:solidFill>
                <a:schemeClr val="tx1"/>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170" name="幻灯片图像占位符 1"/>
          <p:cNvSpPr>
            <a:spLocks noGrp="1" noRot="1" noChangeAspect="1" noTextEdit="1"/>
          </p:cNvSpPr>
          <p:nvPr>
            <p:ph type="sldImg"/>
          </p:nvPr>
        </p:nvSpPr>
        <p:spPr>
          <a:ln>
            <a:solidFill>
              <a:srgbClr val="000000">
                <a:alpha val="100000"/>
              </a:srgbClr>
            </a:solidFill>
            <a:miter lim="800000"/>
          </a:ln>
        </p:spPr>
      </p:sp>
      <p:sp>
        <p:nvSpPr>
          <p:cNvPr id="7171" name="备注占位符 2"/>
          <p:cNvSpPr>
            <a:spLocks noGrp="1"/>
          </p:cNvSpPr>
          <p:nvPr>
            <p:ph type="body" idx="1"/>
          </p:nvPr>
        </p:nvSpPr>
        <p:spPr>
          <a:noFill/>
          <a:ln>
            <a:noFill/>
          </a:ln>
        </p:spPr>
        <p:txBody>
          <a:bodyPr wrap="square" lIns="91440" tIns="45720" rIns="91440" bIns="45720" anchor="t"/>
          <a:p>
            <a:pPr lvl="0" eaLnBrk="1" hangingPunct="1">
              <a:spcBef>
                <a:spcPct val="0"/>
              </a:spcBef>
            </a:pPr>
            <a:endParaRPr lang="zh-CN" altLang="en-US" dirty="0"/>
          </a:p>
        </p:txBody>
      </p:sp>
      <p:sp>
        <p:nvSpPr>
          <p:cNvPr id="7172" name="灯片编号占位符 3"/>
          <p:cNvSpPr txBox="1">
            <a:spLocks noGrp="1"/>
          </p:cNvSpPr>
          <p:nvPr>
            <p:ph type="sldNum" sz="quarter"/>
          </p:nvPr>
        </p:nvSpPr>
        <p:spPr>
          <a:xfrm>
            <a:off x="3884613" y="8685213"/>
            <a:ext cx="2971800" cy="458787"/>
          </a:xfrm>
          <a:prstGeom prst="rect">
            <a:avLst/>
          </a:prstGeom>
          <a:noFill/>
          <a:ln w="9525">
            <a:noFill/>
          </a:ln>
        </p:spPr>
        <p:txBody>
          <a:bodyPr anchor="b"/>
          <a:p>
            <a:pPr lvl="0" algn="r" eaLnBrk="1" hangingPunct="1">
              <a:spcBef>
                <a:spcPct val="0"/>
              </a:spcBef>
              <a:buChar char="•"/>
            </a:pPr>
            <a:fld id="{9A0DB2DC-4C9A-4742-B13C-FB6460FD3503}" type="slidenum">
              <a:rPr lang="zh-CN" altLang="en-US" sz="1200" dirty="0">
                <a:solidFill>
                  <a:schemeClr val="tx1"/>
                </a:solidFill>
              </a:rPr>
            </a:fld>
            <a:endParaRPr lang="zh-CN" altLang="en-US" sz="1200" dirty="0">
              <a:solidFill>
                <a:schemeClr val="tx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170" name="幻灯片图像占位符 1"/>
          <p:cNvSpPr>
            <a:spLocks noGrp="1" noRot="1" noChangeAspect="1" noTextEdit="1"/>
          </p:cNvSpPr>
          <p:nvPr>
            <p:ph type="sldImg"/>
          </p:nvPr>
        </p:nvSpPr>
        <p:spPr>
          <a:ln>
            <a:solidFill>
              <a:srgbClr val="000000">
                <a:alpha val="100000"/>
              </a:srgbClr>
            </a:solidFill>
            <a:miter lim="800000"/>
          </a:ln>
        </p:spPr>
      </p:sp>
      <p:sp>
        <p:nvSpPr>
          <p:cNvPr id="7171" name="备注占位符 2"/>
          <p:cNvSpPr>
            <a:spLocks noGrp="1"/>
          </p:cNvSpPr>
          <p:nvPr>
            <p:ph type="body" idx="1"/>
          </p:nvPr>
        </p:nvSpPr>
        <p:spPr>
          <a:noFill/>
          <a:ln>
            <a:noFill/>
          </a:ln>
        </p:spPr>
        <p:txBody>
          <a:bodyPr wrap="square" lIns="91440" tIns="45720" rIns="91440" bIns="45720" anchor="t"/>
          <a:p>
            <a:pPr lvl="0" eaLnBrk="1" hangingPunct="1">
              <a:spcBef>
                <a:spcPct val="0"/>
              </a:spcBef>
            </a:pPr>
            <a:endParaRPr lang="zh-CN" altLang="en-US" dirty="0"/>
          </a:p>
        </p:txBody>
      </p:sp>
      <p:sp>
        <p:nvSpPr>
          <p:cNvPr id="7172" name="灯片编号占位符 3"/>
          <p:cNvSpPr txBox="1">
            <a:spLocks noGrp="1"/>
          </p:cNvSpPr>
          <p:nvPr>
            <p:ph type="sldNum" sz="quarter"/>
          </p:nvPr>
        </p:nvSpPr>
        <p:spPr>
          <a:xfrm>
            <a:off x="3884613" y="8685213"/>
            <a:ext cx="2971800" cy="458787"/>
          </a:xfrm>
          <a:prstGeom prst="rect">
            <a:avLst/>
          </a:prstGeom>
          <a:noFill/>
          <a:ln w="9525">
            <a:noFill/>
          </a:ln>
        </p:spPr>
        <p:txBody>
          <a:bodyPr anchor="b"/>
          <a:p>
            <a:pPr lvl="0" algn="r" eaLnBrk="1" hangingPunct="1">
              <a:spcBef>
                <a:spcPct val="0"/>
              </a:spcBef>
              <a:buChar char="•"/>
            </a:pPr>
            <a:fld id="{9A0DB2DC-4C9A-4742-B13C-FB6460FD3503}" type="slidenum">
              <a:rPr lang="zh-CN" altLang="en-US" sz="1200" dirty="0">
                <a:solidFill>
                  <a:schemeClr val="tx1"/>
                </a:solidFill>
              </a:rPr>
            </a:fld>
            <a:endParaRPr lang="zh-CN" altLang="en-US" sz="1200" dirty="0">
              <a:solidFill>
                <a:schemeClr val="tx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Title Slide">
    <p:bg>
      <p:bgPr>
        <a:solidFill>
          <a:schemeClr val="bg1"/>
        </a:solidFill>
        <a:effectLst/>
      </p:bgPr>
    </p:bg>
    <p:spTree>
      <p:nvGrpSpPr>
        <p:cNvPr id="1" name=""/>
        <p:cNvGrpSpPr/>
        <p:nvPr/>
      </p:nvGrpSpPr>
      <p:grpSpPr>
        <a:xfrm>
          <a:off x="0" y="0"/>
          <a:ext cx="0" cy="0"/>
          <a:chOff x="0" y="0"/>
          <a:chExt cx="0" cy="0"/>
        </a:xfrm>
      </p:grpSpPr>
      <p:pic>
        <p:nvPicPr>
          <p:cNvPr id="2050" name="图片 7"/>
          <p:cNvPicPr>
            <a:picLocks noChangeAspect="1"/>
          </p:cNvPicPr>
          <p:nvPr userDrawn="1"/>
        </p:nvPicPr>
        <p:blipFill>
          <a:blip r:embed="rId2"/>
          <a:srcRect l="76" t="10126" r="475" b="-5792"/>
          <a:stretch>
            <a:fillRect/>
          </a:stretch>
        </p:blipFill>
        <p:spPr>
          <a:xfrm>
            <a:off x="-1587" y="0"/>
            <a:ext cx="9145587" cy="6673850"/>
          </a:xfrm>
          <a:prstGeom prst="rect">
            <a:avLst/>
          </a:prstGeom>
          <a:noFill/>
          <a:ln w="9525">
            <a:noFill/>
          </a:ln>
        </p:spPr>
      </p:pic>
      <p:sp>
        <p:nvSpPr>
          <p:cNvPr id="16387" name="KSO_BT1"/>
          <p:cNvSpPr>
            <a:spLocks noGrp="1"/>
          </p:cNvSpPr>
          <p:nvPr>
            <p:ph type="ctrTitle"/>
          </p:nvPr>
        </p:nvSpPr>
        <p:spPr>
          <a:xfrm>
            <a:off x="1874838" y="4548188"/>
            <a:ext cx="6626225" cy="863600"/>
          </a:xfrm>
        </p:spPr>
        <p:txBody>
          <a:bodyPr/>
          <a:lstStyle>
            <a:lvl1pPr algn="ctr">
              <a:defRPr sz="3800" smtClean="0"/>
            </a:lvl1pPr>
          </a:lstStyle>
          <a:p>
            <a:pPr lvl="0"/>
            <a:r>
              <a:rPr lang="en-US" altLang="zh-CN" noProof="0" smtClean="0"/>
              <a:t>Click to edit Master title style</a:t>
            </a:r>
            <a:endParaRPr lang="zh-CN" altLang="en-US" noProof="0" smtClean="0"/>
          </a:p>
        </p:txBody>
      </p:sp>
      <p:sp>
        <p:nvSpPr>
          <p:cNvPr id="16388" name="KSO_BC1"/>
          <p:cNvSpPr>
            <a:spLocks noGrp="1"/>
          </p:cNvSpPr>
          <p:nvPr>
            <p:ph type="subTitle" idx="1"/>
          </p:nvPr>
        </p:nvSpPr>
        <p:spPr>
          <a:xfrm>
            <a:off x="2847975" y="5549900"/>
            <a:ext cx="4740275" cy="458788"/>
          </a:xfrm>
          <a:prstGeom prst="parallelogram">
            <a:avLst>
              <a:gd name="adj" fmla="val 54770"/>
            </a:avLst>
          </a:prstGeom>
          <a:solidFill>
            <a:schemeClr val="tx1"/>
          </a:solidFill>
          <a:effectLst>
            <a:outerShdw sy="50000" kx="-2453608" rotWithShape="0">
              <a:srgbClr val="808080">
                <a:alpha val="50000"/>
              </a:srgbClr>
            </a:outerShdw>
          </a:effectLst>
        </p:spPr>
        <p:txBody>
          <a:bodyPr anchor="ctr"/>
          <a:lstStyle>
            <a:lvl1pPr marL="0" indent="0" algn="ctr">
              <a:buFont typeface="Wingdings" panose="05000000000000000000" pitchFamily="2" charset="2"/>
              <a:buNone/>
              <a:defRPr sz="1800" smtClean="0">
                <a:solidFill>
                  <a:schemeClr val="bg1"/>
                </a:solidFill>
              </a:defRPr>
            </a:lvl1pPr>
          </a:lstStyle>
          <a:p>
            <a:pPr lvl="0"/>
            <a:r>
              <a:rPr lang="en-US" altLang="zh-CN" noProof="0" smtClean="0"/>
              <a:t>Click to edit Master subtitle style</a:t>
            </a:r>
            <a:endParaRPr lang="zh-CN" altLang="en-US" noProof="0" smtClean="0"/>
          </a:p>
        </p:txBody>
      </p:sp>
      <p:sp>
        <p:nvSpPr>
          <p:cNvPr id="9" name="KSO_FD"/>
          <p:cNvSpPr>
            <a:spLocks noGrp="1"/>
          </p:cNvSpPr>
          <p:nvPr>
            <p:ph type="dt" sz="half" idx="2"/>
          </p:nvPr>
        </p:nvSpPr>
        <p:spPr>
          <a:xfrm>
            <a:off x="457200" y="6245225"/>
            <a:ext cx="2133600" cy="476250"/>
          </a:xfrm>
          <a:prstGeom prst="rect">
            <a:avLst/>
          </a:prstGeom>
        </p:spPr>
        <p:txBody>
          <a:bodyPr vert="horz" lIns="91440" tIns="45720" rIns="91440" bIns="45720" rtlCol="0" anchor="ctr"/>
          <a:lstStyle>
            <a:lvl1pPr algn="l">
              <a:defRPr sz="1200" smtClean="0">
                <a:solidFill>
                  <a:schemeClr val="tx1">
                    <a:tint val="75000"/>
                  </a:schemeClr>
                </a:solidFill>
              </a:defRPr>
            </a:lvl1pPr>
          </a:lstStyle>
          <a:p>
            <a:pPr marL="0" marR="0" indent="0" defTabSz="914400" rtl="0" latinLnBrk="0">
              <a:lnSpc>
                <a:spcPct val="100000"/>
              </a:lnSpc>
              <a:buClrTx/>
              <a:buSzTx/>
              <a:buFontTx/>
              <a:buNone/>
              <a:defRPr/>
            </a:pPr>
            <a:endParaRPr kumimoji="0" lang="zh-CN" altLang="en-US" b="0" i="0" kern="1200" cap="none" spc="0" normalizeH="0" baseline="0" noProof="0">
              <a:latin typeface="+mn-lt"/>
              <a:ea typeface="+mn-ea"/>
              <a:cs typeface="+mn-cs"/>
            </a:endParaRPr>
          </a:p>
        </p:txBody>
      </p:sp>
      <p:sp>
        <p:nvSpPr>
          <p:cNvPr id="10" name="KSO_FT"/>
          <p:cNvSpPr>
            <a:spLocks noGrp="1"/>
          </p:cNvSpPr>
          <p:nvPr>
            <p:ph type="ftr" sz="quarter" idx="3"/>
          </p:nvPr>
        </p:nvSpPr>
        <p:spPr>
          <a:xfrm>
            <a:off x="3124200" y="6245225"/>
            <a:ext cx="2895600" cy="476250"/>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indent="0" defTabSz="914400" rtl="0" latinLnBrk="0">
              <a:lnSpc>
                <a:spcPct val="100000"/>
              </a:lnSpc>
              <a:buClrTx/>
              <a:buSzTx/>
              <a:buFontTx/>
              <a:buNone/>
              <a:defRPr/>
            </a:pPr>
            <a:endParaRPr kumimoji="0" lang="zh-CN" altLang="en-US" b="0" i="0" kern="1200" cap="none" spc="0" normalizeH="0" baseline="0" noProof="0">
              <a:latin typeface="+mn-lt"/>
              <a:ea typeface="+mn-ea"/>
              <a:cs typeface="+mn-cs"/>
            </a:endParaRPr>
          </a:p>
        </p:txBody>
      </p:sp>
      <p:sp>
        <p:nvSpPr>
          <p:cNvPr id="11" name="KSO_FN"/>
          <p:cNvSpPr>
            <a:spLocks noGrp="1"/>
          </p:cNvSpPr>
          <p:nvPr>
            <p:ph type="sldNum" sz="quarter" idx="4"/>
          </p:nvPr>
        </p:nvSpPr>
        <p:spPr>
          <a:xfrm>
            <a:off x="6553200" y="6245225"/>
            <a:ext cx="2133600" cy="476250"/>
          </a:xfrm>
          <a:prstGeom prst="rect">
            <a:avLst/>
          </a:prstGeom>
        </p:spPr>
        <p:txBody>
          <a:bodyPr vert="horz" lIns="91440" tIns="45720" rIns="91440" bIns="45720" rtlCol="0" anchor="ctr"/>
          <a:lstStyle>
            <a:lvl1pPr algn="r">
              <a:defRPr sz="1200" smtClean="0">
                <a:solidFill>
                  <a:schemeClr val="tx1">
                    <a:tint val="75000"/>
                  </a:schemeClr>
                </a:solidFill>
              </a:defRPr>
            </a:lvl1pPr>
          </a:lstStyle>
          <a:p>
            <a:pPr marL="0" marR="0" indent="0" defTabSz="914400" rtl="0" latinLnBrk="0">
              <a:lnSpc>
                <a:spcPct val="100000"/>
              </a:lnSpc>
              <a:buClrTx/>
              <a:buSzTx/>
              <a:buFontTx/>
              <a:buNone/>
              <a:defRPr/>
            </a:pPr>
            <a:fld id="{85956CBE-C67A-4CC8-99C7-DEEF764AAD2C}" type="slidenum">
              <a:rPr kumimoji="0" lang="zh-CN" altLang="en-US" b="0" i="0" kern="1200" cap="none" spc="0" normalizeH="0" baseline="0" noProof="0">
                <a:latin typeface="+mn-lt"/>
                <a:ea typeface="+mn-ea"/>
                <a:cs typeface="+mn-cs"/>
              </a:rPr>
            </a:fld>
            <a:endParaRPr kumimoji="0" lang="zh-CN" altLang="en-US" b="0" i="0" kern="1200" cap="none" spc="0" normalizeH="0" baseline="0" noProof="0">
              <a:latin typeface="+mn-lt"/>
              <a:ea typeface="+mn-ea"/>
              <a:cs typeface="+mn-c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KSO_BT1"/>
          <p:cNvSpPr>
            <a:spLocks noGrp="1"/>
          </p:cNvSpPr>
          <p:nvPr>
            <p:ph type="title"/>
          </p:nvPr>
        </p:nvSpPr>
        <p:spPr>
          <a:xfrm>
            <a:off x="339634" y="603840"/>
            <a:ext cx="8370453" cy="589244"/>
          </a:xfrm>
        </p:spPr>
        <p:txBody>
          <a:bodyPr/>
          <a:lstStyle/>
          <a:p>
            <a:r>
              <a:rPr lang="en-US" altLang="zh-CN" smtClean="0"/>
              <a:t>Click to edit Master title style</a:t>
            </a:r>
            <a:endParaRPr lang="en-US" dirty="0"/>
          </a:p>
        </p:txBody>
      </p:sp>
      <p:sp>
        <p:nvSpPr>
          <p:cNvPr id="3" name="KSO_BC1"/>
          <p:cNvSpPr>
            <a:spLocks noGrp="1"/>
          </p:cNvSpPr>
          <p:nvPr>
            <p:ph idx="1" hasCustomPrompt="1"/>
          </p:nvPr>
        </p:nvSpPr>
        <p:spPr>
          <a:xfrm>
            <a:off x="339634" y="1419498"/>
            <a:ext cx="8361986" cy="5070978"/>
          </a:xfrm>
        </p:spPr>
        <p:txBody>
          <a:bodyPr/>
          <a:lstStyle/>
          <a:p>
            <a:pPr lvl="0"/>
            <a:r>
              <a:rPr lang="en-US" altLang="zh-CN" smtClean="0"/>
              <a:t>Click to edit Master text style</a:t>
            </a:r>
            <a:endParaRPr lang="zh-CN" altLang="en-US" smtClean="0"/>
          </a:p>
          <a:p>
            <a:pPr lvl="1"/>
            <a:r>
              <a:rPr lang="en-US" altLang="zh-CN" smtClean="0"/>
              <a:t>Second level</a:t>
            </a:r>
            <a:endParaRPr lang="zh-CN" altLang="en-US" smtClean="0"/>
          </a:p>
        </p:txBody>
      </p:sp>
      <p:sp>
        <p:nvSpPr>
          <p:cNvPr id="4" name="Date Placeholder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EFE1C3B7-733F-47AD-961B-9D63951D2BBF}"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节标题">
    <p:spTree>
      <p:nvGrpSpPr>
        <p:cNvPr id="1" name=""/>
        <p:cNvGrpSpPr/>
        <p:nvPr/>
      </p:nvGrpSpPr>
      <p:grpSpPr>
        <a:xfrm>
          <a:off x="0" y="0"/>
          <a:ext cx="0" cy="0"/>
          <a:chOff x="0" y="0"/>
          <a:chExt cx="0" cy="0"/>
        </a:xfrm>
      </p:grpSpPr>
      <p:sp>
        <p:nvSpPr>
          <p:cNvPr id="2" name="KSO_ST1"/>
          <p:cNvSpPr>
            <a:spLocks noGrp="1"/>
          </p:cNvSpPr>
          <p:nvPr>
            <p:ph type="title"/>
          </p:nvPr>
        </p:nvSpPr>
        <p:spPr>
          <a:xfrm>
            <a:off x="1574006" y="2223593"/>
            <a:ext cx="5995988" cy="1235075"/>
          </a:xfrm>
        </p:spPr>
        <p:txBody>
          <a:bodyPr>
            <a:normAutofit/>
          </a:bodyPr>
          <a:lstStyle>
            <a:lvl1pPr algn="ctr">
              <a:defRPr sz="4000"/>
            </a:lvl1pPr>
          </a:lstStyle>
          <a:p>
            <a:r>
              <a:rPr lang="en-US" altLang="zh-CN" smtClean="0"/>
              <a:t>Click to edit Master title style</a:t>
            </a:r>
            <a:endParaRPr lang="en-US" dirty="0"/>
          </a:p>
        </p:txBody>
      </p:sp>
      <p:sp>
        <p:nvSpPr>
          <p:cNvPr id="9" name="文本占位符 8"/>
          <p:cNvSpPr>
            <a:spLocks noGrp="1"/>
          </p:cNvSpPr>
          <p:nvPr>
            <p:ph type="body" idx="1" hasCustomPrompt="1"/>
          </p:nvPr>
        </p:nvSpPr>
        <p:spPr>
          <a:xfrm>
            <a:off x="2360701" y="3518571"/>
            <a:ext cx="4422598" cy="311893"/>
          </a:xfrm>
          <a:custGeom>
            <a:avLst/>
            <a:gdLst>
              <a:gd name="connsiteX0" fmla="*/ 3353121 w 4422598"/>
              <a:gd name="connsiteY0" fmla="*/ 78203 h 311893"/>
              <a:gd name="connsiteX1" fmla="*/ 4422598 w 4422598"/>
              <a:gd name="connsiteY1" fmla="*/ 131259 h 311893"/>
              <a:gd name="connsiteX2" fmla="*/ 3753749 w 4422598"/>
              <a:gd name="connsiteY2" fmla="*/ 311893 h 311893"/>
              <a:gd name="connsiteX3" fmla="*/ 0 w 4422598"/>
              <a:gd name="connsiteY3" fmla="*/ 0 h 311893"/>
              <a:gd name="connsiteX4" fmla="*/ 3065552 w 4422598"/>
              <a:gd name="connsiteY4" fmla="*/ 0 h 311893"/>
              <a:gd name="connsiteX5" fmla="*/ 3553658 w 4422598"/>
              <a:gd name="connsiteY5" fmla="*/ 310788 h 311893"/>
              <a:gd name="connsiteX6" fmla="*/ 397735 w 4422598"/>
              <a:gd name="connsiteY6" fmla="*/ 299223 h 311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2598" h="311893">
                <a:moveTo>
                  <a:pt x="3353121" y="78203"/>
                </a:moveTo>
                <a:lnTo>
                  <a:pt x="4422598" y="131259"/>
                </a:lnTo>
                <a:lnTo>
                  <a:pt x="3753749" y="311893"/>
                </a:lnTo>
                <a:close/>
                <a:moveTo>
                  <a:pt x="0" y="0"/>
                </a:moveTo>
                <a:lnTo>
                  <a:pt x="3065552" y="0"/>
                </a:lnTo>
                <a:lnTo>
                  <a:pt x="3553658" y="310788"/>
                </a:lnTo>
                <a:lnTo>
                  <a:pt x="397735" y="299223"/>
                </a:lnTo>
                <a:close/>
              </a:path>
            </a:pathLst>
          </a:custGeom>
          <a:solidFill>
            <a:schemeClr val="tx2"/>
          </a:solidFill>
          <a:effectLst>
            <a:outerShdw blurRad="76200" dist="12700" dir="2700000" sy="-23000" kx="-800400" algn="bl" rotWithShape="0">
              <a:prstClr val="black">
                <a:alpha val="20000"/>
              </a:prstClr>
            </a:outerShdw>
          </a:effectLst>
        </p:spPr>
        <p:txBody>
          <a:bodyPr lIns="360000" tIns="0" rIns="1332000" bIns="0" anchor="ctr">
            <a:noAutofit/>
          </a:bodyPr>
          <a:lstStyle>
            <a:lvl1pPr marL="0" indent="0" algn="ctr">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zh-CN" smtClean="0"/>
              <a:t>Click to edit Master text style</a:t>
            </a:r>
            <a:endParaRPr lang="zh-CN" altLang="en-US" smtClean="0"/>
          </a:p>
        </p:txBody>
      </p:sp>
      <p:sp>
        <p:nvSpPr>
          <p:cNvPr id="3" name="Date Placeholder 2"/>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Footer Placeholder 3"/>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EFE1C3B7-733F-47AD-961B-9D63951D2BBF}"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KSO_节标题">
    <p:spTree>
      <p:nvGrpSpPr>
        <p:cNvPr id="1" name=""/>
        <p:cNvGrpSpPr/>
        <p:nvPr/>
      </p:nvGrpSpPr>
      <p:grpSpPr>
        <a:xfrm>
          <a:off x="0" y="0"/>
          <a:ext cx="0" cy="0"/>
          <a:chOff x="0" y="0"/>
          <a:chExt cx="0" cy="0"/>
        </a:xfrm>
      </p:grpSpPr>
      <p:sp>
        <p:nvSpPr>
          <p:cNvPr id="2" name="KSO_ST1"/>
          <p:cNvSpPr>
            <a:spLocks noGrp="1"/>
          </p:cNvSpPr>
          <p:nvPr>
            <p:ph type="title"/>
          </p:nvPr>
        </p:nvSpPr>
        <p:spPr>
          <a:xfrm>
            <a:off x="1574006" y="2223593"/>
            <a:ext cx="5995988" cy="1235075"/>
          </a:xfrm>
        </p:spPr>
        <p:txBody>
          <a:bodyPr>
            <a:normAutofit/>
          </a:bodyPr>
          <a:lstStyle>
            <a:lvl1pPr algn="ctr">
              <a:defRPr sz="4000"/>
            </a:lvl1pPr>
          </a:lstStyle>
          <a:p>
            <a:r>
              <a:rPr lang="en-US" altLang="zh-CN" smtClean="0"/>
              <a:t>Click to edit Master title style</a:t>
            </a:r>
            <a:endParaRPr lang="en-US" dirty="0"/>
          </a:p>
        </p:txBody>
      </p:sp>
      <p:sp>
        <p:nvSpPr>
          <p:cNvPr id="9" name="文本占位符 8"/>
          <p:cNvSpPr>
            <a:spLocks noGrp="1"/>
          </p:cNvSpPr>
          <p:nvPr>
            <p:ph type="body" idx="1" hasCustomPrompt="1"/>
          </p:nvPr>
        </p:nvSpPr>
        <p:spPr>
          <a:xfrm>
            <a:off x="2360701" y="3518571"/>
            <a:ext cx="4422598" cy="311893"/>
          </a:xfrm>
          <a:custGeom>
            <a:avLst/>
            <a:gdLst>
              <a:gd name="connsiteX0" fmla="*/ 3353121 w 4422598"/>
              <a:gd name="connsiteY0" fmla="*/ 78203 h 311893"/>
              <a:gd name="connsiteX1" fmla="*/ 4422598 w 4422598"/>
              <a:gd name="connsiteY1" fmla="*/ 131259 h 311893"/>
              <a:gd name="connsiteX2" fmla="*/ 3753749 w 4422598"/>
              <a:gd name="connsiteY2" fmla="*/ 311893 h 311893"/>
              <a:gd name="connsiteX3" fmla="*/ 0 w 4422598"/>
              <a:gd name="connsiteY3" fmla="*/ 0 h 311893"/>
              <a:gd name="connsiteX4" fmla="*/ 3065552 w 4422598"/>
              <a:gd name="connsiteY4" fmla="*/ 0 h 311893"/>
              <a:gd name="connsiteX5" fmla="*/ 3553658 w 4422598"/>
              <a:gd name="connsiteY5" fmla="*/ 310788 h 311893"/>
              <a:gd name="connsiteX6" fmla="*/ 397735 w 4422598"/>
              <a:gd name="connsiteY6" fmla="*/ 299223 h 311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2598" h="311893">
                <a:moveTo>
                  <a:pt x="3353121" y="78203"/>
                </a:moveTo>
                <a:lnTo>
                  <a:pt x="4422598" y="131259"/>
                </a:lnTo>
                <a:lnTo>
                  <a:pt x="3753749" y="311893"/>
                </a:lnTo>
                <a:close/>
                <a:moveTo>
                  <a:pt x="0" y="0"/>
                </a:moveTo>
                <a:lnTo>
                  <a:pt x="3065552" y="0"/>
                </a:lnTo>
                <a:lnTo>
                  <a:pt x="3553658" y="310788"/>
                </a:lnTo>
                <a:lnTo>
                  <a:pt x="397735" y="299223"/>
                </a:lnTo>
                <a:close/>
              </a:path>
            </a:pathLst>
          </a:custGeom>
          <a:solidFill>
            <a:schemeClr val="tx2"/>
          </a:solidFill>
          <a:effectLst>
            <a:outerShdw blurRad="76200" dist="12700" dir="2700000" sy="-23000" kx="-800400" algn="bl" rotWithShape="0">
              <a:prstClr val="black">
                <a:alpha val="20000"/>
              </a:prstClr>
            </a:outerShdw>
          </a:effectLst>
        </p:spPr>
        <p:txBody>
          <a:bodyPr lIns="360000" tIns="0" rIns="1332000" bIns="0" anchor="ctr">
            <a:noAutofit/>
          </a:bodyPr>
          <a:lstStyle>
            <a:lvl1pPr marL="0" indent="0" algn="ctr">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zh-CN" smtClean="0"/>
              <a:t>Click to edit Master text style</a:t>
            </a:r>
            <a:endParaRPr lang="zh-CN" altLang="en-US" smtClean="0"/>
          </a:p>
        </p:txBody>
      </p:sp>
      <p:sp>
        <p:nvSpPr>
          <p:cNvPr id="7" name="文本占位符 7"/>
          <p:cNvSpPr>
            <a:spLocks noGrp="1"/>
          </p:cNvSpPr>
          <p:nvPr>
            <p:ph type="body" sz="quarter" idx="13" hasCustomPrompt="1"/>
          </p:nvPr>
        </p:nvSpPr>
        <p:spPr>
          <a:xfrm>
            <a:off x="9152172" y="-78021"/>
            <a:ext cx="36000" cy="36000"/>
          </a:xfrm>
        </p:spPr>
        <p:txBody>
          <a:bodyPr>
            <a:normAutofit/>
          </a:bodyPr>
          <a:lstStyle>
            <a:lvl1pPr marL="0" indent="0">
              <a:buNone/>
              <a:defRPr sz="100">
                <a:solidFill>
                  <a:schemeClr val="bg1"/>
                </a:solidFill>
              </a:defRPr>
            </a:lvl1pPr>
          </a:lstStyle>
          <a:p>
            <a:pPr lvl="0"/>
            <a:r>
              <a:rPr lang="en-US" altLang="zh-CN" smtClean="0"/>
              <a:t>Click to edit Master text style</a:t>
            </a:r>
            <a:endParaRPr lang="zh-CN" altLang="en-US" smtClean="0"/>
          </a:p>
        </p:txBody>
      </p:sp>
      <p:sp>
        <p:nvSpPr>
          <p:cNvPr id="3" name="Date Placeholder 2"/>
          <p:cNvSpPr>
            <a:spLocks noGrp="1"/>
          </p:cNvSpPr>
          <p:nvPr>
            <p:ph type="dt" sz="half" idx="14"/>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Footer Placeholder 3"/>
          <p:cNvSpPr>
            <a:spLocks noGrp="1"/>
          </p:cNvSpPr>
          <p:nvPr>
            <p:ph type="ftr" sz="quarter" idx="15"/>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Slide Number Placeholder 4"/>
          <p:cNvSpPr>
            <a:spLocks noGrp="1"/>
          </p:cNvSpPr>
          <p:nvPr>
            <p:ph type="sldNum" sz="quarter" idx="16"/>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EFE1C3B7-733F-47AD-961B-9D63951D2BBF}"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r>
              <a:rPr lang="en-US" altLang="zh-CN" smtClean="0"/>
              <a:t>Click to edit Master title style</a:t>
            </a:r>
            <a:endParaRPr lang="en-US" dirty="0"/>
          </a:p>
        </p:txBody>
      </p:sp>
      <p:sp>
        <p:nvSpPr>
          <p:cNvPr id="3" name="KSO_BC1"/>
          <p:cNvSpPr>
            <a:spLocks noGrp="1"/>
          </p:cNvSpPr>
          <p:nvPr>
            <p:ph sz="half" idx="1" hasCustomPrompt="1"/>
          </p:nvPr>
        </p:nvSpPr>
        <p:spPr>
          <a:xfrm>
            <a:off x="1049867" y="1244600"/>
            <a:ext cx="3810000" cy="4932363"/>
          </a:xfrm>
        </p:spPr>
        <p:txBody>
          <a:bodyPr/>
          <a:lstStyle/>
          <a:p>
            <a:pPr lvl="0"/>
            <a:r>
              <a:rPr lang="en-US" altLang="zh-CN" smtClean="0"/>
              <a:t>Click to edit Master text style</a:t>
            </a:r>
            <a:endParaRPr lang="zh-CN" altLang="en-US" smtClean="0"/>
          </a:p>
          <a:p>
            <a:pPr lvl="1"/>
            <a:r>
              <a:rPr lang="en-US" altLang="zh-CN" smtClean="0"/>
              <a:t>Second level</a:t>
            </a:r>
            <a:endParaRPr lang="zh-CN" altLang="en-US" smtClean="0"/>
          </a:p>
        </p:txBody>
      </p:sp>
      <p:sp>
        <p:nvSpPr>
          <p:cNvPr id="4" name="KSO_BC2"/>
          <p:cNvSpPr>
            <a:spLocks noGrp="1"/>
          </p:cNvSpPr>
          <p:nvPr>
            <p:ph sz="half" idx="2" hasCustomPrompt="1"/>
          </p:nvPr>
        </p:nvSpPr>
        <p:spPr>
          <a:xfrm>
            <a:off x="4889499" y="1244600"/>
            <a:ext cx="3820587" cy="4932363"/>
          </a:xfrm>
        </p:spPr>
        <p:txBody>
          <a:bodyPr/>
          <a:lstStyle/>
          <a:p>
            <a:pPr lvl="0"/>
            <a:r>
              <a:rPr lang="en-US" altLang="zh-CN" smtClean="0"/>
              <a:t>Click to edit Master text style</a:t>
            </a:r>
            <a:endParaRPr lang="zh-CN" altLang="en-US" smtClean="0"/>
          </a:p>
          <a:p>
            <a:pPr lvl="1"/>
            <a:r>
              <a:rPr lang="en-US" altLang="zh-CN" smtClean="0"/>
              <a:t>Second level</a:t>
            </a:r>
            <a:endParaRPr lang="zh-CN" altLang="en-US" smtClean="0"/>
          </a:p>
        </p:txBody>
      </p:sp>
      <p:sp>
        <p:nvSpPr>
          <p:cNvPr id="5" name="Date Placeholder 4"/>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EFE1C3B7-733F-47AD-961B-9D63951D2BBF}"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KSO_BT1"/>
          <p:cNvSpPr>
            <a:spLocks noGrp="1"/>
          </p:cNvSpPr>
          <p:nvPr>
            <p:ph type="title"/>
          </p:nvPr>
        </p:nvSpPr>
        <p:spPr>
          <a:xfrm>
            <a:off x="1727199" y="118532"/>
            <a:ext cx="6984076" cy="717022"/>
          </a:xfrm>
        </p:spPr>
        <p:txBody>
          <a:bodyPr/>
          <a:lstStyle/>
          <a:p>
            <a:r>
              <a:rPr lang="en-US" altLang="zh-CN" smtClean="0"/>
              <a:t>Click to edit Master title style</a:t>
            </a:r>
            <a:endParaRPr lang="en-US" dirty="0"/>
          </a:p>
        </p:txBody>
      </p:sp>
      <p:sp>
        <p:nvSpPr>
          <p:cNvPr id="3" name="Text Placeholder 2"/>
          <p:cNvSpPr>
            <a:spLocks noGrp="1"/>
          </p:cNvSpPr>
          <p:nvPr>
            <p:ph type="body" idx="1" hasCustomPrompt="1"/>
          </p:nvPr>
        </p:nvSpPr>
        <p:spPr>
          <a:xfrm>
            <a:off x="824576" y="1376362"/>
            <a:ext cx="3868340" cy="823912"/>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a:t>
            </a:r>
            <a:endParaRPr lang="zh-CN" altLang="en-US" smtClean="0"/>
          </a:p>
        </p:txBody>
      </p:sp>
      <p:sp>
        <p:nvSpPr>
          <p:cNvPr id="4" name="KSO_BC1"/>
          <p:cNvSpPr>
            <a:spLocks noGrp="1"/>
          </p:cNvSpPr>
          <p:nvPr>
            <p:ph sz="half" idx="2" hasCustomPrompt="1"/>
          </p:nvPr>
        </p:nvSpPr>
        <p:spPr>
          <a:xfrm>
            <a:off x="824576" y="2200274"/>
            <a:ext cx="3868340" cy="3684588"/>
          </a:xfrm>
        </p:spPr>
        <p:txBody>
          <a:bodyPr/>
          <a:lstStyle/>
          <a:p>
            <a:pPr lvl="0"/>
            <a:r>
              <a:rPr lang="en-US" altLang="zh-CN" smtClean="0"/>
              <a:t>Click to edit Master text style</a:t>
            </a:r>
            <a:endParaRPr lang="zh-CN" altLang="en-US" smtClean="0"/>
          </a:p>
          <a:p>
            <a:pPr lvl="1"/>
            <a:r>
              <a:rPr lang="en-US" altLang="zh-CN" smtClean="0"/>
              <a:t>Second level</a:t>
            </a:r>
            <a:endParaRPr lang="zh-CN" altLang="en-US" smtClean="0"/>
          </a:p>
        </p:txBody>
      </p:sp>
      <p:sp>
        <p:nvSpPr>
          <p:cNvPr id="5" name="Text Placeholder 4"/>
          <p:cNvSpPr>
            <a:spLocks noGrp="1"/>
          </p:cNvSpPr>
          <p:nvPr>
            <p:ph type="body" sz="quarter" idx="3" hasCustomPrompt="1"/>
          </p:nvPr>
        </p:nvSpPr>
        <p:spPr>
          <a:xfrm>
            <a:off x="4823884" y="1376362"/>
            <a:ext cx="3887391" cy="823912"/>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a:t>
            </a:r>
            <a:endParaRPr lang="zh-CN" altLang="en-US" smtClean="0"/>
          </a:p>
        </p:txBody>
      </p:sp>
      <p:sp>
        <p:nvSpPr>
          <p:cNvPr id="6" name="KSO_BC2"/>
          <p:cNvSpPr>
            <a:spLocks noGrp="1"/>
          </p:cNvSpPr>
          <p:nvPr>
            <p:ph sz="quarter" idx="4" hasCustomPrompt="1"/>
          </p:nvPr>
        </p:nvSpPr>
        <p:spPr>
          <a:xfrm>
            <a:off x="4823884" y="2200274"/>
            <a:ext cx="3887391" cy="3684588"/>
          </a:xfrm>
        </p:spPr>
        <p:txBody>
          <a:bodyPr/>
          <a:lstStyle/>
          <a:p>
            <a:pPr lvl="0"/>
            <a:r>
              <a:rPr lang="en-US" altLang="zh-CN" smtClean="0"/>
              <a:t>Click to edit Master text style</a:t>
            </a:r>
            <a:endParaRPr lang="zh-CN" altLang="en-US" smtClean="0"/>
          </a:p>
          <a:p>
            <a:pPr lvl="1"/>
            <a:r>
              <a:rPr lang="en-US" altLang="zh-CN" smtClean="0"/>
              <a:t>Second level</a:t>
            </a:r>
            <a:endParaRPr lang="zh-CN" altLang="en-US" smtClean="0"/>
          </a:p>
        </p:txBody>
      </p:sp>
      <p:sp>
        <p:nvSpPr>
          <p:cNvPr id="7" name="Date Placeholder 6"/>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Footer Placeholder 7"/>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Slide Number Placeholder 8"/>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EFE1C3B7-733F-47AD-961B-9D63951D2BBF}"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r>
              <a:rPr lang="en-US" altLang="zh-CN" smtClean="0"/>
              <a:t>Click to edit Master title style</a:t>
            </a:r>
            <a:endParaRPr lang="en-US" dirty="0"/>
          </a:p>
        </p:txBody>
      </p:sp>
      <p:sp>
        <p:nvSpPr>
          <p:cNvPr id="3" name="Date Placeholder 2"/>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Footer Placeholder 3"/>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EFE1C3B7-733F-47AD-961B-9D63951D2BBF}"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r>
              <a:rPr lang="en-US" altLang="zh-CN" smtClean="0"/>
              <a:t>Click to edit Master title style</a:t>
            </a:r>
            <a:endParaRPr lang="en-US" dirty="0"/>
          </a:p>
        </p:txBody>
      </p:sp>
      <p:sp>
        <p:nvSpPr>
          <p:cNvPr id="3" name="KSO_BC1"/>
          <p:cNvSpPr>
            <a:spLocks noGrp="1"/>
          </p:cNvSpPr>
          <p:nvPr>
            <p:ph type="body" orient="vert" idx="1" hasCustomPrompt="1"/>
          </p:nvPr>
        </p:nvSpPr>
        <p:spPr/>
        <p:txBody>
          <a:bodyPr vert="eaVert"/>
          <a:lstStyle/>
          <a:p>
            <a:pPr lvl="0"/>
            <a:r>
              <a:rPr lang="en-US" altLang="zh-CN" smtClean="0"/>
              <a:t>Click to edit Master text style</a:t>
            </a:r>
            <a:endParaRPr lang="zh-CN" altLang="en-US" smtClean="0"/>
          </a:p>
          <a:p>
            <a:pPr lvl="1"/>
            <a:r>
              <a:rPr lang="en-US" altLang="zh-CN" smtClean="0"/>
              <a:t>Second level</a:t>
            </a:r>
            <a:endParaRPr lang="zh-CN" altLang="en-US" smtClean="0"/>
          </a:p>
        </p:txBody>
      </p:sp>
      <p:sp>
        <p:nvSpPr>
          <p:cNvPr id="4" name="Date Placeholder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EFE1C3B7-733F-47AD-961B-9D63951D2BBF}"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KSO_目录">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Click to edit Master title style</a:t>
            </a:r>
            <a:endParaRPr lang="zh-CN" altLang="en-US" dirty="0"/>
          </a:p>
        </p:txBody>
      </p:sp>
      <p:sp>
        <p:nvSpPr>
          <p:cNvPr id="9" name="目录条目"/>
          <p:cNvSpPr>
            <a:spLocks noGrp="1"/>
          </p:cNvSpPr>
          <p:nvPr>
            <p:ph type="body" sz="quarter" idx="13" hasCustomPrompt="1"/>
          </p:nvPr>
        </p:nvSpPr>
        <p:spPr>
          <a:xfrm>
            <a:off x="628650" y="1328738"/>
            <a:ext cx="7886700" cy="4749800"/>
          </a:xfrm>
          <a:effectLst/>
        </p:spPr>
        <p:txBody>
          <a:bodyPr>
            <a:normAutofit/>
          </a:bodyPr>
          <a:lstStyle>
            <a:lvl1pPr marL="514350" indent="-514350">
              <a:buClr>
                <a:schemeClr val="accent1">
                  <a:lumMod val="75000"/>
                </a:schemeClr>
              </a:buClr>
              <a:buSzPct val="100000"/>
              <a:buFont typeface="+mj-lt"/>
              <a:buAutoNum type="arabicPeriod"/>
              <a:defRPr sz="2800" b="0" cap="none" spc="0">
                <a:ln>
                  <a:noFill/>
                </a:ln>
                <a:solidFill>
                  <a:schemeClr val="accent1">
                    <a:lumMod val="75000"/>
                  </a:schemeClr>
                </a:solidFill>
                <a:effectLst/>
                <a:latin typeface="+mn-ea"/>
                <a:ea typeface="+mn-ea"/>
              </a:defRPr>
            </a:lvl1pPr>
          </a:lstStyle>
          <a:p>
            <a:pPr lvl="0"/>
            <a:r>
              <a:rPr lang="en-US" altLang="zh-CN" smtClean="0"/>
              <a:t>Click to edit Master text style</a:t>
            </a:r>
            <a:endParaRPr lang="zh-CN" altLang="en-US" smtClean="0"/>
          </a:p>
        </p:txBody>
      </p:sp>
      <p:sp>
        <p:nvSpPr>
          <p:cNvPr id="3" name="Date Placeholder 2"/>
          <p:cNvSpPr>
            <a:spLocks noGrp="1"/>
          </p:cNvSpPr>
          <p:nvPr>
            <p:ph type="dt" sz="half" idx="14"/>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Footer Placeholder 3"/>
          <p:cNvSpPr>
            <a:spLocks noGrp="1"/>
          </p:cNvSpPr>
          <p:nvPr>
            <p:ph type="ftr" sz="quarter" idx="15"/>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Slide Number Placeholder 4"/>
          <p:cNvSpPr>
            <a:spLocks noGrp="1"/>
          </p:cNvSpPr>
          <p:nvPr>
            <p:ph type="sldNum" sz="quarter" idx="16"/>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EFE1C3B7-733F-47AD-961B-9D63951D2BBF}"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1" Type="http://schemas.openxmlformats.org/officeDocument/2006/relationships/theme" Target="../theme/theme1.xml"/><Relationship Id="rId10" Type="http://schemas.openxmlformats.org/officeDocument/2006/relationships/image" Target="../media/image2.png"/><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p:pic>
        <p:nvPicPr>
          <p:cNvPr id="1026" name="图片 6"/>
          <p:cNvPicPr>
            <a:picLocks noChangeAspect="1"/>
          </p:cNvPicPr>
          <p:nvPr/>
        </p:nvPicPr>
        <p:blipFill>
          <a:blip r:embed="rId10"/>
          <a:srcRect l="1053" t="285" r="1619" b="92966"/>
          <a:stretch>
            <a:fillRect/>
          </a:stretch>
        </p:blipFill>
        <p:spPr>
          <a:xfrm>
            <a:off x="0" y="0"/>
            <a:ext cx="9144000" cy="482600"/>
          </a:xfrm>
          <a:prstGeom prst="rect">
            <a:avLst/>
          </a:prstGeom>
          <a:noFill/>
          <a:ln w="9525">
            <a:noFill/>
          </a:ln>
        </p:spPr>
      </p:pic>
      <p:sp>
        <p:nvSpPr>
          <p:cNvPr id="1027" name="KSO_BT1"/>
          <p:cNvSpPr>
            <a:spLocks noGrp="1"/>
          </p:cNvSpPr>
          <p:nvPr>
            <p:ph type="title"/>
          </p:nvPr>
        </p:nvSpPr>
        <p:spPr>
          <a:xfrm>
            <a:off x="339725" y="725488"/>
            <a:ext cx="8370888" cy="588962"/>
          </a:xfrm>
          <a:prstGeom prst="rect">
            <a:avLst/>
          </a:prstGeom>
          <a:noFill/>
          <a:ln w="9525">
            <a:noFill/>
          </a:ln>
        </p:spPr>
        <p:txBody>
          <a:bodyPr anchor="b"/>
          <a:p>
            <a:pPr lvl="0"/>
            <a:r>
              <a:rPr lang="en-US" altLang="zh-CN" dirty="0"/>
              <a:t>Click to edit Master title style</a:t>
            </a:r>
            <a:endParaRPr lang="en-US" altLang="zh-CN" dirty="0"/>
          </a:p>
        </p:txBody>
      </p:sp>
      <p:sp>
        <p:nvSpPr>
          <p:cNvPr id="1028" name="KSO_BC1"/>
          <p:cNvSpPr>
            <a:spLocks noGrp="1"/>
          </p:cNvSpPr>
          <p:nvPr>
            <p:ph type="body" idx="1"/>
          </p:nvPr>
        </p:nvSpPr>
        <p:spPr>
          <a:xfrm>
            <a:off x="339725" y="1457325"/>
            <a:ext cx="8361363" cy="5070475"/>
          </a:xfrm>
          <a:prstGeom prst="rect">
            <a:avLst/>
          </a:prstGeom>
          <a:noFill/>
          <a:ln w="9525">
            <a:noFill/>
          </a:ln>
        </p:spPr>
        <p:txBody>
          <a:bodyPr/>
          <a:p>
            <a:pPr lvl="0"/>
            <a:r>
              <a:rPr lang="en-US" altLang="zh-CN" dirty="0"/>
              <a:t>Click to edit Master text style</a:t>
            </a:r>
            <a:endParaRPr lang="zh-CN" altLang="en-US" dirty="0"/>
          </a:p>
          <a:p>
            <a:pPr lvl="1"/>
            <a:r>
              <a:rPr lang="en-US" altLang="zh-CN" dirty="0"/>
              <a:t>Second level</a:t>
            </a:r>
            <a:endParaRPr lang="zh-CN" altLang="en-US" dirty="0"/>
          </a:p>
        </p:txBody>
      </p:sp>
      <p:sp>
        <p:nvSpPr>
          <p:cNvPr id="4" name="KSO_FD"/>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KSO_FT"/>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KSO_FN"/>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ea typeface="+mn-ea"/>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EFE1C3B7-733F-47AD-961B-9D63951D2BBF}"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dt="0"/>
  <p:txStyles>
    <p:titleStyle>
      <a:lvl1pPr algn="l" rtl="0" fontAlgn="base">
        <a:lnSpc>
          <a:spcPct val="90000"/>
        </a:lnSpc>
        <a:spcBef>
          <a:spcPct val="0"/>
        </a:spcBef>
        <a:spcAft>
          <a:spcPct val="0"/>
        </a:spcAft>
        <a:defRPr sz="3000" b="1" kern="1200">
          <a:solidFill>
            <a:schemeClr val="tx2"/>
          </a:solidFill>
          <a:latin typeface="Arial Black" panose="020B0A04020102020204" pitchFamily="34" charset="0"/>
          <a:ea typeface="Microsoft YaHei" panose="020B0503020204020204" pitchFamily="34" charset="-122"/>
          <a:cs typeface="+mj-cs"/>
        </a:defRPr>
      </a:lvl1pPr>
      <a:lvl2pPr algn="l" rtl="0" fontAlgn="base">
        <a:lnSpc>
          <a:spcPct val="90000"/>
        </a:lnSpc>
        <a:spcBef>
          <a:spcPct val="0"/>
        </a:spcBef>
        <a:spcAft>
          <a:spcPct val="0"/>
        </a:spcAft>
        <a:defRPr sz="3000" b="1">
          <a:solidFill>
            <a:schemeClr val="tx2"/>
          </a:solidFill>
          <a:latin typeface="Arial Black" panose="020B0A04020102020204" pitchFamily="34" charset="0"/>
          <a:ea typeface="Microsoft YaHei" panose="020B0503020204020204" pitchFamily="34" charset="-122"/>
        </a:defRPr>
      </a:lvl2pPr>
      <a:lvl3pPr algn="l" rtl="0" fontAlgn="base">
        <a:lnSpc>
          <a:spcPct val="90000"/>
        </a:lnSpc>
        <a:spcBef>
          <a:spcPct val="0"/>
        </a:spcBef>
        <a:spcAft>
          <a:spcPct val="0"/>
        </a:spcAft>
        <a:defRPr sz="3000" b="1">
          <a:solidFill>
            <a:schemeClr val="tx2"/>
          </a:solidFill>
          <a:latin typeface="Arial Black" panose="020B0A04020102020204" pitchFamily="34" charset="0"/>
          <a:ea typeface="Microsoft YaHei" panose="020B0503020204020204" pitchFamily="34" charset="-122"/>
        </a:defRPr>
      </a:lvl3pPr>
      <a:lvl4pPr algn="l" rtl="0" fontAlgn="base">
        <a:lnSpc>
          <a:spcPct val="90000"/>
        </a:lnSpc>
        <a:spcBef>
          <a:spcPct val="0"/>
        </a:spcBef>
        <a:spcAft>
          <a:spcPct val="0"/>
        </a:spcAft>
        <a:defRPr sz="3000" b="1">
          <a:solidFill>
            <a:schemeClr val="tx2"/>
          </a:solidFill>
          <a:latin typeface="Arial Black" panose="020B0A04020102020204" pitchFamily="34" charset="0"/>
          <a:ea typeface="Microsoft YaHei" panose="020B0503020204020204" pitchFamily="34" charset="-122"/>
        </a:defRPr>
      </a:lvl4pPr>
      <a:lvl5pPr algn="l" rtl="0" fontAlgn="base">
        <a:lnSpc>
          <a:spcPct val="90000"/>
        </a:lnSpc>
        <a:spcBef>
          <a:spcPct val="0"/>
        </a:spcBef>
        <a:spcAft>
          <a:spcPct val="0"/>
        </a:spcAft>
        <a:defRPr sz="3000" b="1">
          <a:solidFill>
            <a:schemeClr val="tx2"/>
          </a:solidFill>
          <a:latin typeface="Arial Black" panose="020B0A04020102020204" pitchFamily="34" charset="0"/>
          <a:ea typeface="Microsoft YaHei" panose="020B0503020204020204" pitchFamily="34" charset="-122"/>
        </a:defRPr>
      </a:lvl5pPr>
      <a:lvl6pPr marL="457200" algn="l" rtl="0" fontAlgn="base">
        <a:lnSpc>
          <a:spcPct val="90000"/>
        </a:lnSpc>
        <a:spcBef>
          <a:spcPct val="0"/>
        </a:spcBef>
        <a:spcAft>
          <a:spcPct val="0"/>
        </a:spcAft>
        <a:defRPr sz="3000" b="1">
          <a:solidFill>
            <a:schemeClr val="tx2"/>
          </a:solidFill>
          <a:latin typeface="Arial Black" panose="020B0A04020102020204" pitchFamily="34" charset="0"/>
          <a:ea typeface="Microsoft YaHei" panose="020B0503020204020204" pitchFamily="34" charset="-122"/>
        </a:defRPr>
      </a:lvl6pPr>
      <a:lvl7pPr marL="914400" algn="l" rtl="0" fontAlgn="base">
        <a:lnSpc>
          <a:spcPct val="90000"/>
        </a:lnSpc>
        <a:spcBef>
          <a:spcPct val="0"/>
        </a:spcBef>
        <a:spcAft>
          <a:spcPct val="0"/>
        </a:spcAft>
        <a:defRPr sz="3000" b="1">
          <a:solidFill>
            <a:schemeClr val="tx2"/>
          </a:solidFill>
          <a:latin typeface="Arial Black" panose="020B0A04020102020204" pitchFamily="34" charset="0"/>
          <a:ea typeface="Microsoft YaHei" panose="020B0503020204020204" pitchFamily="34" charset="-122"/>
        </a:defRPr>
      </a:lvl7pPr>
      <a:lvl8pPr marL="1371600" algn="l" rtl="0" fontAlgn="base">
        <a:lnSpc>
          <a:spcPct val="90000"/>
        </a:lnSpc>
        <a:spcBef>
          <a:spcPct val="0"/>
        </a:spcBef>
        <a:spcAft>
          <a:spcPct val="0"/>
        </a:spcAft>
        <a:defRPr sz="3000" b="1">
          <a:solidFill>
            <a:schemeClr val="tx2"/>
          </a:solidFill>
          <a:latin typeface="Arial Black" panose="020B0A04020102020204" pitchFamily="34" charset="0"/>
          <a:ea typeface="Microsoft YaHei" panose="020B0503020204020204" pitchFamily="34" charset="-122"/>
        </a:defRPr>
      </a:lvl8pPr>
      <a:lvl9pPr marL="1828800" algn="l" rtl="0" fontAlgn="base">
        <a:lnSpc>
          <a:spcPct val="90000"/>
        </a:lnSpc>
        <a:spcBef>
          <a:spcPct val="0"/>
        </a:spcBef>
        <a:spcAft>
          <a:spcPct val="0"/>
        </a:spcAft>
        <a:defRPr sz="3000" b="1">
          <a:solidFill>
            <a:schemeClr val="tx2"/>
          </a:solidFill>
          <a:latin typeface="Arial Black" panose="020B0A04020102020204" pitchFamily="34" charset="0"/>
          <a:ea typeface="Microsoft YaHei" panose="020B0503020204020204" pitchFamily="34" charset="-122"/>
        </a:defRPr>
      </a:lvl9pPr>
    </p:titleStyle>
    <p:bodyStyle>
      <a:lvl1pPr marL="357505" indent="-357505" algn="just" rtl="0" fontAlgn="base">
        <a:lnSpc>
          <a:spcPct val="110000"/>
        </a:lnSpc>
        <a:spcBef>
          <a:spcPts val="1800"/>
        </a:spcBef>
        <a:spcAft>
          <a:spcPct val="0"/>
        </a:spcAft>
        <a:buClr>
          <a:srgbClr val="2E2F31"/>
        </a:buClr>
        <a:buSzPct val="60000"/>
        <a:buFont typeface="Wingdings" panose="05000000000000000000" pitchFamily="2" charset="2"/>
        <a:buChar char="u"/>
        <a:defRPr sz="2000" kern="1200">
          <a:solidFill>
            <a:schemeClr val="tx1"/>
          </a:solidFill>
          <a:latin typeface="Arial" panose="020B0604020202020204" pitchFamily="34" charset="0"/>
          <a:ea typeface="Microsoft YaHei" panose="020B0503020204020204" pitchFamily="34" charset="-122"/>
          <a:cs typeface="+mn-cs"/>
        </a:defRPr>
      </a:lvl1pPr>
      <a:lvl2pPr marL="357505" indent="-357505" algn="just" rtl="0" fontAlgn="base">
        <a:lnSpc>
          <a:spcPct val="130000"/>
        </a:lnSpc>
        <a:spcBef>
          <a:spcPct val="0"/>
        </a:spcBef>
        <a:spcAft>
          <a:spcPts val="600"/>
        </a:spcAft>
        <a:buClr>
          <a:srgbClr val="A6BCBF"/>
        </a:buClr>
        <a:buFont typeface="幼圆" pitchFamily="49" charset="-122"/>
        <a:buChar char=" "/>
        <a:defRPr sz="1600" kern="1200">
          <a:solidFill>
            <a:srgbClr val="7D7D7D"/>
          </a:solidFill>
          <a:latin typeface="幼圆" pitchFamily="49" charset="-122"/>
          <a:ea typeface="幼圆" pitchFamily="49" charset="-122"/>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8" name="Rectangle 5"/>
          <p:cNvSpPr>
            <a:spLocks noGrp="1"/>
          </p:cNvSpPr>
          <p:nvPr>
            <p:ph type="ctrTitle"/>
          </p:nvPr>
        </p:nvSpPr>
        <p:spPr/>
        <p:txBody>
          <a:bodyPr vert="horz" wrap="square" lIns="91440" tIns="45720" rIns="91440" bIns="45720" anchor="b"/>
          <a:p>
            <a:pPr eaLnBrk="1" hangingPunct="1"/>
            <a:r>
              <a:rPr lang="en-US" altLang="zh-CN" sz="4200" kern="1200" dirty="0" smtClean="0">
                <a:latin typeface="Arial Black" panose="020B0A04020102020204" pitchFamily="34" charset="0"/>
                <a:ea typeface="Microsoft YaHei" panose="020B0503020204020204" pitchFamily="34" charset="-122"/>
                <a:cs typeface="+mj-cs"/>
              </a:rPr>
              <a:t>Proses</a:t>
            </a:r>
            <a:endParaRPr lang="en-US" altLang="zh-CN" sz="4200" kern="1200" dirty="0" smtClean="0">
              <a:latin typeface="Arial Black" panose="020B0A04020102020204" pitchFamily="34" charset="0"/>
              <a:ea typeface="Microsoft YaHei" panose="020B0503020204020204" pitchFamily="34" charset="-122"/>
              <a:cs typeface="+mj-cs"/>
            </a:endParaRPr>
          </a:p>
        </p:txBody>
      </p:sp>
      <p:sp>
        <p:nvSpPr>
          <p:cNvPr id="4099" name="Rectangle 6"/>
          <p:cNvSpPr>
            <a:spLocks noGrp="1"/>
          </p:cNvSpPr>
          <p:nvPr>
            <p:ph type="subTitle" idx="1"/>
          </p:nvPr>
        </p:nvSpPr>
        <p:spPr>
          <a:xfrm>
            <a:off x="2847975" y="5549900"/>
            <a:ext cx="4740275" cy="796290"/>
          </a:xfrm>
          <a:solidFill>
            <a:schemeClr val="tx1">
              <a:alpha val="100000"/>
            </a:schemeClr>
          </a:solidFill>
        </p:spPr>
        <p:txBody>
          <a:bodyPr vert="horz" wrap="square" lIns="91440" tIns="45720" rIns="91440" bIns="45720" anchor="ctr"/>
          <a:p>
            <a:pPr eaLnBrk="1" hangingPunct="1">
              <a:lnSpc>
                <a:spcPct val="100000"/>
              </a:lnSpc>
              <a:buSzPct val="60000"/>
              <a:buFont typeface="Wingdings" panose="05000000000000000000" pitchFamily="2" charset="2"/>
              <a:buNone/>
            </a:pPr>
            <a:r>
              <a:rPr lang="en-US" altLang="zh-CN" sz="1600" kern="1200" dirty="0" smtClean="0">
                <a:latin typeface="Arial" panose="020B0604020202020204" pitchFamily="34" charset="0"/>
                <a:ea typeface="Microsoft YaHei" panose="020B0503020204020204" pitchFamily="34" charset="-122"/>
                <a:cs typeface="+mn-cs"/>
              </a:rPr>
              <a:t>Team Teaching</a:t>
            </a:r>
            <a:endParaRPr lang="en-US" altLang="zh-CN" sz="1600" kern="1200" dirty="0" smtClean="0">
              <a:latin typeface="Arial" panose="020B0604020202020204" pitchFamily="34" charset="0"/>
              <a:ea typeface="Microsoft YaHei" panose="020B0503020204020204" pitchFamily="34" charset="-122"/>
              <a:cs typeface="+mn-cs"/>
            </a:endParaRPr>
          </a:p>
          <a:p>
            <a:pPr eaLnBrk="1" hangingPunct="1">
              <a:lnSpc>
                <a:spcPct val="100000"/>
              </a:lnSpc>
              <a:buSzPct val="60000"/>
              <a:buFont typeface="Wingdings" panose="05000000000000000000" pitchFamily="2" charset="2"/>
              <a:buNone/>
            </a:pPr>
            <a:r>
              <a:rPr lang="en-US" altLang="zh-CN" sz="1600" kern="1200" dirty="0" smtClean="0">
                <a:latin typeface="Arial" panose="020B0604020202020204" pitchFamily="34" charset="0"/>
                <a:ea typeface="Microsoft YaHei" panose="020B0503020204020204" pitchFamily="34" charset="-122"/>
                <a:cs typeface="+mn-cs"/>
              </a:rPr>
              <a:t>2017</a:t>
            </a:r>
            <a:endParaRPr lang="en-US" altLang="zh-CN" sz="1600" kern="1200" dirty="0" smtClean="0">
              <a:latin typeface="Arial" panose="020B0604020202020204" pitchFamily="34" charset="0"/>
              <a:ea typeface="Microsoft YaHei" panose="020B0503020204020204" pitchFamily="34" charset="-122"/>
              <a:cs typeface="+mn-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itle 3"/>
          <p:cNvSpPr>
            <a:spLocks noGrp="1"/>
          </p:cNvSpPr>
          <p:nvPr>
            <p:ph type="title"/>
          </p:nvPr>
        </p:nvSpPr>
        <p:spPr/>
        <p:txBody>
          <a:bodyPr/>
          <a:p>
            <a:r>
              <a:rPr lang="en-US"/>
              <a:t>Process Control Block (PCB)</a:t>
            </a:r>
            <a:endParaRPr lang="en-US"/>
          </a:p>
        </p:txBody>
      </p:sp>
      <p:pic>
        <p:nvPicPr>
          <p:cNvPr id="8" name="Content Placeholder 5"/>
          <p:cNvPicPr>
            <a:picLocks noChangeAspect="1"/>
          </p:cNvPicPr>
          <p:nvPr>
            <p:ph idx="1"/>
          </p:nvPr>
        </p:nvPicPr>
        <p:blipFill>
          <a:blip r:embed="rId1"/>
          <a:srcRect l="37948" t="24558" r="40917" b="9950"/>
          <a:stretch>
            <a:fillRect/>
          </a:stretch>
        </p:blipFill>
        <p:spPr>
          <a:xfrm>
            <a:off x="339725" y="1602740"/>
            <a:ext cx="8361680" cy="4703445"/>
          </a:xfrm>
          <a:prstGeom prst="rect">
            <a:avLst/>
          </a:prstGeom>
          <a:noFill/>
          <a:ln w="9525">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t>Process Control Block (PCB)</a:t>
            </a:r>
            <a:endParaRPr lang="en-US"/>
          </a:p>
        </p:txBody>
      </p:sp>
      <p:sp>
        <p:nvSpPr>
          <p:cNvPr id="3" name="Content Placeholder 2"/>
          <p:cNvSpPr>
            <a:spLocks noGrp="1"/>
          </p:cNvSpPr>
          <p:nvPr>
            <p:ph idx="1"/>
          </p:nvPr>
        </p:nvSpPr>
        <p:spPr/>
        <p:txBody>
          <a:bodyPr/>
          <a:p>
            <a:r>
              <a:rPr lang="en-US"/>
              <a:t>Status proses: status mungkin, new, ready, running, waiting, halted, dan juga banyak lagi.</a:t>
            </a:r>
            <a:endParaRPr lang="en-US"/>
          </a:p>
          <a:p>
            <a:r>
              <a:rPr lang="en-US"/>
              <a:t>Program counter: suatu stack yang berisi alamat dari instruksi selanjutnya untuk dieksekusi untuk proses ini.</a:t>
            </a:r>
            <a:endParaRPr lang="en-US"/>
          </a:p>
          <a:p>
            <a:r>
              <a:rPr lang="en-US"/>
              <a:t>CPU register: Register bervariasi dalam jumlah dan jenis, tergantung pada rancangan komputer.</a:t>
            </a:r>
            <a:endParaRPr lang="en-US"/>
          </a:p>
          <a:p>
            <a:r>
              <a:rPr lang="en-US"/>
              <a:t>Informasi manajemen memori: Informasi ini dapat termasuk suatu informasi sebagai nilai dari dasar dan batas register, tabel page/halaman, atau tabel segmen tergantung pada sistem memori yang digunakan oleh sistem operasi </a:t>
            </a:r>
            <a:endParaRPr lang="en-US"/>
          </a:p>
          <a:p>
            <a:pPr marL="0" indent="0">
              <a:buNone/>
            </a:pPr>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t>Process Control Block (PCB)</a:t>
            </a:r>
            <a:endParaRPr lang="en-US"/>
          </a:p>
        </p:txBody>
      </p:sp>
      <p:sp>
        <p:nvSpPr>
          <p:cNvPr id="3" name="Content Placeholder 2"/>
          <p:cNvSpPr>
            <a:spLocks noGrp="1"/>
          </p:cNvSpPr>
          <p:nvPr>
            <p:ph idx="1"/>
          </p:nvPr>
        </p:nvSpPr>
        <p:spPr/>
        <p:txBody>
          <a:bodyPr/>
          <a:p>
            <a:r>
              <a:rPr lang="en-US">
                <a:sym typeface="+mn-ea"/>
              </a:rPr>
              <a:t>Informasi pencatatan: Informasi ini termasuk jumlah dari CPU dan waktu riil yang digunakan,batas waktu, jumlah akun jumlah job atau proses, dan banyak lagi.</a:t>
            </a:r>
            <a:endParaRPr lang="en-US">
              <a:sym typeface="+mn-ea"/>
            </a:endParaRPr>
          </a:p>
          <a:p>
            <a:r>
              <a:rPr lang="en-US">
                <a:sym typeface="+mn-ea"/>
              </a:rPr>
              <a:t>Informasi status M/K: Informasi termasuk daftar dari perangkat M/K yang di gunakan pada proses ini, suatu daftar berkas-berkas yang sedang diakses dan banyak lagi.</a:t>
            </a:r>
            <a:endParaRPr lang="en-US"/>
          </a:p>
          <a:p>
            <a:r>
              <a:rPr lang="en-US">
                <a:sym typeface="+mn-ea"/>
              </a:rPr>
              <a:t>PCB hanya berfungsi sebagai tempat penyimpanan informasi yang dapat bervariasi dari proses yang satu dengan yang lain.</a:t>
            </a:r>
            <a:endParaRPr lang="en-US"/>
          </a:p>
          <a:p>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6" name="Rectangle 5"/>
          <p:cNvSpPr>
            <a:spLocks noGrp="1"/>
          </p:cNvSpPr>
          <p:nvPr>
            <p:ph type="title"/>
          </p:nvPr>
        </p:nvSpPr>
        <p:spPr/>
        <p:txBody>
          <a:bodyPr vert="horz" wrap="square" lIns="91440" tIns="45720" rIns="91440" bIns="45720" anchor="b"/>
          <a:p>
            <a:pPr eaLnBrk="1" hangingPunct="1"/>
            <a:r>
              <a:rPr lang="en-US" altLang="zh-CN" dirty="0"/>
              <a:t>Kontrol Proses</a:t>
            </a:r>
            <a:endParaRPr lang="en-US" altLang="zh-CN" dirty="0"/>
          </a:p>
        </p:txBody>
      </p:sp>
      <p:sp>
        <p:nvSpPr>
          <p:cNvPr id="6147" name="Rectangle 6"/>
          <p:cNvSpPr>
            <a:spLocks noGrp="1"/>
          </p:cNvSpPr>
          <p:nvPr>
            <p:ph type="body"/>
          </p:nvPr>
        </p:nvSpPr>
        <p:spPr/>
        <p:txBody>
          <a:bodyPr vert="horz" wrap="square" lIns="91440" tIns="45720" rIns="91440" bIns="45720" anchor="t"/>
          <a:p>
            <a:pPr lvl="0" eaLnBrk="1" hangingPunct="1"/>
            <a:r>
              <a:rPr lang="en-US" altLang="zh-CN" dirty="0"/>
              <a:t>Pembuatan proses :</a:t>
            </a:r>
            <a:endParaRPr lang="en-US" altLang="zh-CN" dirty="0"/>
          </a:p>
          <a:p>
            <a:pPr lvl="2" eaLnBrk="1" hangingPunct="1">
              <a:buAutoNum type="arabicPeriod"/>
            </a:pPr>
            <a:r>
              <a:rPr lang="en-US" altLang="zh-CN" dirty="0"/>
              <a:t> Meng-assign identifier proses yang unik ke proses yang baru</a:t>
            </a:r>
            <a:endParaRPr lang="en-US" altLang="zh-CN" dirty="0"/>
          </a:p>
          <a:p>
            <a:pPr lvl="2" eaLnBrk="1" hangingPunct="1">
              <a:buAutoNum type="arabicPeriod"/>
            </a:pPr>
            <a:r>
              <a:rPr lang="en-US" altLang="zh-CN" dirty="0"/>
              <a:t> Mengalokasik ruang bagi proses</a:t>
            </a:r>
            <a:endParaRPr lang="en-US" altLang="zh-CN" dirty="0"/>
          </a:p>
          <a:p>
            <a:pPr lvl="2" eaLnBrk="1" hangingPunct="1">
              <a:buAutoNum type="arabicPeriod"/>
            </a:pPr>
            <a:r>
              <a:rPr lang="en-US" altLang="zh-CN" dirty="0"/>
              <a:t> Process control block harus dimulai</a:t>
            </a:r>
            <a:endParaRPr lang="en-US" altLang="zh-CN" dirty="0"/>
          </a:p>
          <a:p>
            <a:pPr lvl="2" eaLnBrk="1" hangingPunct="1">
              <a:buAutoNum type="arabicPeriod"/>
            </a:pPr>
            <a:r>
              <a:rPr lang="en-US" altLang="zh-CN" dirty="0"/>
              <a:t> Linkage yang sesuai harus disiapkan</a:t>
            </a:r>
            <a:endParaRPr lang="en-US" altLang="zh-CN" dirty="0"/>
          </a:p>
          <a:p>
            <a:pPr lvl="2" eaLnBrk="1" hangingPunct="1">
              <a:buAutoNum type="arabicPeriod"/>
            </a:pPr>
            <a:r>
              <a:rPr lang="en-US" altLang="zh-CN" dirty="0"/>
              <a:t> Mungkin ada struktur data lainnya yang akan dibuat atau dikembangkan</a:t>
            </a:r>
            <a:endParaRPr lang="en-US" altLang="zh-CN" dirty="0"/>
          </a:p>
          <a:p>
            <a:pPr lvl="0" eaLnBrk="1" hangingPunct="1"/>
            <a:r>
              <a:rPr lang="en-US" altLang="zh-CN" dirty="0"/>
              <a:t>Terminasi Proses</a:t>
            </a:r>
            <a:endParaRPr lang="en-US" altLang="zh-CN"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itle 3"/>
          <p:cNvSpPr>
            <a:spLocks noGrp="1"/>
          </p:cNvSpPr>
          <p:nvPr>
            <p:ph type="title"/>
          </p:nvPr>
        </p:nvSpPr>
        <p:spPr/>
        <p:txBody>
          <a:bodyPr/>
          <a:p>
            <a:r>
              <a:rPr lang="en-US"/>
              <a:t>Pembuatan Proses</a:t>
            </a:r>
            <a:endParaRPr lang="en-US"/>
          </a:p>
        </p:txBody>
      </p:sp>
      <p:sp>
        <p:nvSpPr>
          <p:cNvPr id="5" name="Content Placeholder 4"/>
          <p:cNvSpPr>
            <a:spLocks noGrp="1"/>
          </p:cNvSpPr>
          <p:nvPr>
            <p:ph idx="1"/>
          </p:nvPr>
        </p:nvSpPr>
        <p:spPr/>
        <p:txBody>
          <a:bodyPr/>
          <a:p>
            <a:r>
              <a:rPr lang="en-US"/>
              <a:t>Saat komputer berjalan, terdapat banyak proses yang berjalan secara bersamaan. </a:t>
            </a:r>
            <a:endParaRPr lang="en-US"/>
          </a:p>
          <a:p>
            <a:r>
              <a:rPr lang="en-US"/>
              <a:t>Sebuah proses dibuat melalui system call create-process membentuk proses turunan (child process) yang dilakukan oleh proses induk parent process.</a:t>
            </a:r>
            <a:endParaRPr lang="en-US"/>
          </a:p>
          <a:p>
            <a:r>
              <a:rPr lang="en-US"/>
              <a:t>System operasi Unix mempunyai system call fork yang berfungsi membuat proses baru</a:t>
            </a:r>
            <a:endParaRPr lang="en-US"/>
          </a:p>
          <a:p>
            <a:r>
              <a:rPr lang="en-US"/>
              <a:t>Ada juga system call exec yang berguna untuk membuat proses turunan yang terbentuk memiliki instruksi yang berbeda dengan proses induknya</a:t>
            </a:r>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t>Contoh System Call Fork</a:t>
            </a:r>
            <a:endParaRPr lang="en-US"/>
          </a:p>
        </p:txBody>
      </p:sp>
      <p:pic>
        <p:nvPicPr>
          <p:cNvPr id="6" name="Content Placeholder 3"/>
          <p:cNvPicPr>
            <a:picLocks noChangeAspect="1"/>
          </p:cNvPicPr>
          <p:nvPr>
            <p:ph idx="1"/>
          </p:nvPr>
        </p:nvPicPr>
        <p:blipFill>
          <a:blip r:embed="rId1"/>
          <a:srcRect l="2802" t="9640" r="50015" b="46632"/>
          <a:stretch>
            <a:fillRect/>
          </a:stretch>
        </p:blipFill>
        <p:spPr>
          <a:xfrm>
            <a:off x="339725" y="1602740"/>
            <a:ext cx="8371205" cy="4703445"/>
          </a:xfrm>
          <a:prstGeom prst="rect">
            <a:avLst/>
          </a:prstGeom>
          <a:noFill/>
          <a:ln w="9525">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t>Contoh Penerapan System Call Fork</a:t>
            </a:r>
            <a:endParaRPr lang="en-US"/>
          </a:p>
        </p:txBody>
      </p:sp>
      <p:pic>
        <p:nvPicPr>
          <p:cNvPr id="10" name="Content Placeholder 5"/>
          <p:cNvPicPr>
            <a:picLocks noChangeAspect="1"/>
          </p:cNvPicPr>
          <p:nvPr>
            <p:ph idx="1"/>
          </p:nvPr>
        </p:nvPicPr>
        <p:blipFill>
          <a:blip r:embed="rId1"/>
          <a:srcRect l="41405" t="52544" r="42538" b="12128"/>
          <a:stretch>
            <a:fillRect/>
          </a:stretch>
        </p:blipFill>
        <p:spPr>
          <a:xfrm>
            <a:off x="339725" y="1602740"/>
            <a:ext cx="8361680" cy="4703445"/>
          </a:xfrm>
          <a:prstGeom prst="rect">
            <a:avLst/>
          </a:prstGeom>
          <a:noFill/>
          <a:ln w="9525">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t>Terminasi Proses</a:t>
            </a:r>
            <a:endParaRPr lang="en-US"/>
          </a:p>
        </p:txBody>
      </p:sp>
      <p:sp>
        <p:nvSpPr>
          <p:cNvPr id="3" name="Content Placeholder 2"/>
          <p:cNvSpPr>
            <a:spLocks noGrp="1"/>
          </p:cNvSpPr>
          <p:nvPr>
            <p:ph idx="1"/>
          </p:nvPr>
        </p:nvSpPr>
        <p:spPr/>
        <p:txBody>
          <a:bodyPr/>
          <a:p>
            <a:r>
              <a:rPr lang="en-US"/>
              <a:t>Suatu proses diterminasi ketika proses tersebut telah selesai mengeksekusi perintah terakhir serta meminta sistem operasi untuk menghapus perintah tersebut dengan menggunakan system call exit.</a:t>
            </a:r>
            <a:endParaRPr lang="en-US"/>
          </a:p>
          <a:p>
            <a:r>
              <a:rPr lang="en-US"/>
              <a:t>Pada saat itu, proses dapat mengembalikan data keluaran kepada proses induk-nya melalui system call wait. Semua sumber-daya yang digunakan oleh proses akan dialokasikan kembali oleh sistem operasi agar dapat dimanfaatkan oleh proses lain.</a:t>
            </a:r>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6" name="Rectangle 5"/>
          <p:cNvSpPr>
            <a:spLocks noGrp="1"/>
          </p:cNvSpPr>
          <p:nvPr>
            <p:ph type="title"/>
          </p:nvPr>
        </p:nvSpPr>
        <p:spPr/>
        <p:txBody>
          <a:bodyPr vert="horz" wrap="square" lIns="91440" tIns="45720" rIns="91440" bIns="45720" anchor="b"/>
          <a:p>
            <a:pPr eaLnBrk="1" hangingPunct="1"/>
            <a:r>
              <a:rPr lang="en-US" altLang="zh-CN" dirty="0"/>
              <a:t>Pokok Bahasan</a:t>
            </a:r>
            <a:endParaRPr lang="en-US" altLang="zh-CN" dirty="0"/>
          </a:p>
        </p:txBody>
      </p:sp>
      <p:sp>
        <p:nvSpPr>
          <p:cNvPr id="6147" name="Rectangle 6"/>
          <p:cNvSpPr>
            <a:spLocks noGrp="1"/>
          </p:cNvSpPr>
          <p:nvPr>
            <p:ph type="body"/>
          </p:nvPr>
        </p:nvSpPr>
        <p:spPr/>
        <p:txBody>
          <a:bodyPr vert="horz" wrap="square" lIns="91440" tIns="45720" rIns="91440" bIns="45720" anchor="t"/>
          <a:p>
            <a:pPr lvl="0" eaLnBrk="1" hangingPunct="1"/>
            <a:r>
              <a:rPr lang="en-US" altLang="zh-CN" dirty="0"/>
              <a:t>Definisi Proses</a:t>
            </a:r>
            <a:endParaRPr lang="en-US" altLang="zh-CN" dirty="0"/>
          </a:p>
          <a:p>
            <a:pPr lvl="0" eaLnBrk="1" hangingPunct="1"/>
            <a:r>
              <a:rPr lang="en-US" altLang="zh-CN" dirty="0"/>
              <a:t>Hubungan Proses dan Sistem Operasi</a:t>
            </a:r>
            <a:endParaRPr lang="en-US" altLang="zh-CN" dirty="0"/>
          </a:p>
          <a:p>
            <a:pPr lvl="0" eaLnBrk="1" hangingPunct="1"/>
            <a:r>
              <a:rPr lang="en-US" altLang="zh-CN" dirty="0"/>
              <a:t>Keadaan Proses</a:t>
            </a:r>
            <a:endParaRPr lang="en-US" altLang="zh-CN" dirty="0"/>
          </a:p>
          <a:p>
            <a:pPr lvl="0" eaLnBrk="1" hangingPunct="1"/>
            <a:r>
              <a:rPr lang="en-US" altLang="zh-CN" dirty="0"/>
              <a:t>Deskripsi Proses</a:t>
            </a:r>
            <a:endParaRPr lang="en-US" altLang="zh-CN" dirty="0"/>
          </a:p>
          <a:p>
            <a:pPr lvl="0" eaLnBrk="1" hangingPunct="1"/>
            <a:r>
              <a:rPr lang="en-US" altLang="zh-CN" dirty="0"/>
              <a:t>Kontrol Proses</a:t>
            </a:r>
            <a:endParaRPr lang="en-US" altLang="zh-CN" dirty="0"/>
          </a:p>
          <a:p>
            <a:pPr marL="0" lvl="0" indent="0" eaLnBrk="1" hangingPunct="1">
              <a:buNone/>
            </a:pPr>
            <a:endParaRPr lang="en-US" altLang="zh-CN"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itle 3"/>
          <p:cNvSpPr>
            <a:spLocks noGrp="1"/>
          </p:cNvSpPr>
          <p:nvPr>
            <p:ph type="title"/>
          </p:nvPr>
        </p:nvSpPr>
        <p:spPr/>
        <p:txBody>
          <a:bodyPr/>
          <a:p>
            <a:r>
              <a:rPr lang="en-US"/>
              <a:t>Definisi Proses</a:t>
            </a:r>
            <a:endParaRPr lang="en-US"/>
          </a:p>
        </p:txBody>
      </p:sp>
      <p:sp>
        <p:nvSpPr>
          <p:cNvPr id="5" name="Content Placeholder 4"/>
          <p:cNvSpPr>
            <a:spLocks noGrp="1"/>
          </p:cNvSpPr>
          <p:nvPr>
            <p:ph idx="1"/>
          </p:nvPr>
        </p:nvSpPr>
        <p:spPr/>
        <p:txBody>
          <a:bodyPr/>
          <a:p>
            <a:r>
              <a:rPr lang="en-US"/>
              <a:t>Proses didefinisikan sebagai program yang sedang dieksekusi</a:t>
            </a:r>
            <a:endParaRPr lang="en-US"/>
          </a:p>
          <a:p>
            <a:r>
              <a:rPr lang="en-US"/>
              <a:t>Proses didefinisikan juga sebagai program yang sedang dieksekusi mencakup program counter, register dan variabel di dalamnya</a:t>
            </a:r>
            <a:endParaRPr lang="en-US"/>
          </a:p>
          <a:p>
            <a:r>
              <a:rPr lang="en-US"/>
              <a:t>Proses tidak hanya sekedar suatu kode program melainkan meliputi beberapa aktivitas yang bersangkutan seperti program counter dan stack</a:t>
            </a:r>
            <a:endParaRPr lang="en-US"/>
          </a:p>
          <a:p>
            <a:r>
              <a:rPr lang="en-US"/>
              <a:t>Sebuah proses juga melibatkan stack yang berisi data sementara (parameter fungsi/metode, return address, dan variabel lokal)</a:t>
            </a:r>
            <a:endParaRPr lang="en-US"/>
          </a:p>
          <a:p>
            <a:pPr marL="0" indent="0">
              <a:buNone/>
            </a:pPr>
            <a:endParaRPr lang="en-US"/>
          </a:p>
          <a:p>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itle 3"/>
          <p:cNvSpPr>
            <a:spLocks noGrp="1"/>
          </p:cNvSpPr>
          <p:nvPr>
            <p:ph type="title"/>
          </p:nvPr>
        </p:nvSpPr>
        <p:spPr/>
        <p:txBody>
          <a:bodyPr/>
          <a:p>
            <a:r>
              <a:rPr lang="en-US"/>
              <a:t>Hubungan Proses dan Sistem Operasi</a:t>
            </a:r>
            <a:endParaRPr lang="en-US"/>
          </a:p>
        </p:txBody>
      </p:sp>
      <p:sp>
        <p:nvSpPr>
          <p:cNvPr id="5" name="Content Placeholder 4"/>
          <p:cNvSpPr>
            <a:spLocks noGrp="1"/>
          </p:cNvSpPr>
          <p:nvPr>
            <p:ph idx="1"/>
          </p:nvPr>
        </p:nvSpPr>
        <p:spPr/>
        <p:txBody>
          <a:bodyPr/>
          <a:p>
            <a:r>
              <a:rPr lang="en-US" sz="2400"/>
              <a:t>Sistem operasi mengeksekusi proses dengan dua cara :</a:t>
            </a:r>
            <a:endParaRPr lang="en-US" sz="2400"/>
          </a:p>
          <a:p>
            <a:pPr lvl="2">
              <a:buFont typeface="Wingdings" panose="05000000000000000000" charset="0"/>
              <a:buChar char=""/>
            </a:pPr>
            <a:r>
              <a:rPr lang="en-US" sz="2400">
                <a:sym typeface="+mn-ea"/>
              </a:rPr>
              <a:t> Batch system yang mengeksekusi jobs</a:t>
            </a:r>
            <a:endParaRPr lang="en-US" sz="2400"/>
          </a:p>
          <a:p>
            <a:pPr lvl="2">
              <a:buFont typeface="Wingdings" panose="05000000000000000000" charset="0"/>
              <a:buChar char=""/>
            </a:pPr>
            <a:r>
              <a:rPr lang="en-US" sz="2400">
                <a:sym typeface="+mn-ea"/>
              </a:rPr>
              <a:t> Time-shared system yang mengatur pengeksekusian program pengguna (user) atau task</a:t>
            </a:r>
            <a:endParaRPr lang="en-US" sz="2400"/>
          </a:p>
          <a:p>
            <a:r>
              <a:rPr lang="en-US" sz="2400"/>
              <a:t>Bahkan pada sistem pengguna tunggal (single user) seorang pengguna mampu menjalankan beberapa program pada saat yang sama</a:t>
            </a:r>
            <a:endParaRPr lang="en-US" sz="2400"/>
          </a:p>
          <a:p>
            <a:r>
              <a:rPr lang="en-US" sz="2400"/>
              <a:t>Semua aktivitas tersebut adalah identik sebagai proses`</a:t>
            </a:r>
            <a:endParaRPr lang="en-US" sz="2400"/>
          </a:p>
          <a:p>
            <a:endParaRPr lang="en-US" sz="2400"/>
          </a:p>
          <a:p>
            <a:pPr marL="0" lvl="1" indent="0">
              <a:buFont typeface="Wingdings" panose="05000000000000000000" charset="0"/>
              <a:buNone/>
            </a:pPr>
            <a:endParaRPr lang="en-US" sz="192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6" name="Rectangle 5"/>
          <p:cNvSpPr>
            <a:spLocks noGrp="1"/>
          </p:cNvSpPr>
          <p:nvPr>
            <p:ph type="title"/>
          </p:nvPr>
        </p:nvSpPr>
        <p:spPr/>
        <p:txBody>
          <a:bodyPr vert="horz" wrap="square" lIns="91440" tIns="45720" rIns="91440" bIns="45720" anchor="b"/>
          <a:p>
            <a:pPr eaLnBrk="1" hangingPunct="1"/>
            <a:r>
              <a:rPr lang="en-US" altLang="zh-CN" dirty="0"/>
              <a:t>Keadaan Proses</a:t>
            </a:r>
            <a:endParaRPr lang="en-US" altLang="zh-CN" dirty="0"/>
          </a:p>
        </p:txBody>
      </p:sp>
      <p:sp>
        <p:nvSpPr>
          <p:cNvPr id="6147" name="Rectangle 6"/>
          <p:cNvSpPr>
            <a:spLocks noGrp="1"/>
          </p:cNvSpPr>
          <p:nvPr>
            <p:ph type="body"/>
          </p:nvPr>
        </p:nvSpPr>
        <p:spPr/>
        <p:txBody>
          <a:bodyPr vert="horz" wrap="square" lIns="91440" tIns="45720" rIns="91440" bIns="45720" anchor="t"/>
          <a:p>
            <a:pPr lvl="0" eaLnBrk="1" hangingPunct="1"/>
            <a:r>
              <a:rPr lang="en-US" altLang="zh-CN" dirty="0"/>
              <a:t>Sistem operasi harus melakukan penggiliran eksekusi proses untuk memaksimalkan utilisasi prosesor dengan waktu respons yang cukup baik</a:t>
            </a:r>
            <a:endParaRPr lang="en-US" altLang="zh-CN" dirty="0"/>
          </a:p>
          <a:p>
            <a:pPr lvl="0" eaLnBrk="1" hangingPunct="1"/>
            <a:r>
              <a:rPr lang="en-US" altLang="zh-CN" dirty="0"/>
              <a:t>Sistem operasi harus melakukan alokasi sumber daya kepada proses dengan menggunakan aturan tertentu (misalnya, fungsi atau aplikasi tertentu memiliki prioritas yang tinggi) sekaligus menghindarkan deadlock </a:t>
            </a:r>
            <a:endParaRPr lang="en-US" altLang="zh-CN" dirty="0"/>
          </a:p>
          <a:p>
            <a:pPr lvl="0" eaLnBrk="1" hangingPunct="1"/>
            <a:r>
              <a:rPr lang="en-US" altLang="zh-CN" dirty="0"/>
              <a:t>Sistem operasi dapat digunakan untuk mendukung interprocess communication dan pembuatan proses oleh pengguna, yang keduanya dapat membantu dalam penstrukturan aplikasi</a:t>
            </a:r>
            <a:endParaRPr lang="en-US" altLang="zh-CN"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itle 3"/>
          <p:cNvSpPr>
            <a:spLocks noGrp="1"/>
          </p:cNvSpPr>
          <p:nvPr>
            <p:ph type="title"/>
          </p:nvPr>
        </p:nvSpPr>
        <p:spPr/>
        <p:txBody>
          <a:bodyPr/>
          <a:p>
            <a:r>
              <a:rPr lang="en-US"/>
              <a:t>Keadaan Proses (2)</a:t>
            </a:r>
            <a:endParaRPr lang="en-US"/>
          </a:p>
        </p:txBody>
      </p:sp>
      <p:pic>
        <p:nvPicPr>
          <p:cNvPr id="8" name="Content Placeholder 5"/>
          <p:cNvPicPr>
            <a:picLocks noChangeAspect="1"/>
          </p:cNvPicPr>
          <p:nvPr>
            <p:ph idx="1"/>
          </p:nvPr>
        </p:nvPicPr>
        <p:blipFill>
          <a:blip r:embed="rId1"/>
          <a:srcRect l="12940" t="33266" r="11194" b="11503"/>
          <a:stretch>
            <a:fillRect/>
          </a:stretch>
        </p:blipFill>
        <p:spPr>
          <a:xfrm>
            <a:off x="339725" y="1602740"/>
            <a:ext cx="8361680" cy="4703445"/>
          </a:xfrm>
          <a:prstGeom prst="rect">
            <a:avLst/>
          </a:prstGeom>
          <a:noFill/>
          <a:ln w="9525">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t>Keadaan Proses (3)</a:t>
            </a:r>
            <a:endParaRPr lang="en-US"/>
          </a:p>
        </p:txBody>
      </p:sp>
      <p:sp>
        <p:nvSpPr>
          <p:cNvPr id="3" name="Content Placeholder 2"/>
          <p:cNvSpPr>
            <a:spLocks noGrp="1"/>
          </p:cNvSpPr>
          <p:nvPr>
            <p:ph idx="1"/>
          </p:nvPr>
        </p:nvSpPr>
        <p:spPr/>
        <p:txBody>
          <a:bodyPr/>
          <a:p>
            <a:r>
              <a:rPr lang="en-US"/>
              <a:t>Running: status yang dimiliki pada saat instruksi-instruksi dari sebuah proses dieksekusi.</a:t>
            </a:r>
            <a:endParaRPr lang="en-US"/>
          </a:p>
          <a:p>
            <a:r>
              <a:rPr lang="en-US"/>
              <a:t>Waiting: status yang dimiliki pada saat proses menunggu suatu sebuah event seperti proses M/K.</a:t>
            </a:r>
            <a:endParaRPr lang="en-US"/>
          </a:p>
          <a:p>
            <a:r>
              <a:rPr lang="en-US"/>
              <a:t>Ready: status yang dimiliki pada saat proses siap untuk dieksekusi oleh prosesor.</a:t>
            </a:r>
            <a:endParaRPr lang="en-US"/>
          </a:p>
          <a:p>
            <a:r>
              <a:rPr lang="en-US"/>
              <a:t>Terdapat dua status tambahan, yaitu saat pembentukan dan terminasi:</a:t>
            </a:r>
            <a:endParaRPr lang="en-US"/>
          </a:p>
          <a:p>
            <a:r>
              <a:rPr lang="en-US"/>
              <a:t>New: status yang dimiliki pada saat proses baru saja dibuat.</a:t>
            </a:r>
            <a:endParaRPr lang="en-US"/>
          </a:p>
          <a:p>
            <a:r>
              <a:rPr lang="en-US"/>
              <a:t>Terminated: status yang dimiliki pada saat proses telah selesai dieksekusi.</a:t>
            </a:r>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6" name="Rectangle 5"/>
          <p:cNvSpPr>
            <a:spLocks noGrp="1"/>
          </p:cNvSpPr>
          <p:nvPr>
            <p:ph type="title"/>
          </p:nvPr>
        </p:nvSpPr>
        <p:spPr/>
        <p:txBody>
          <a:bodyPr vert="horz" wrap="square" lIns="91440" tIns="45720" rIns="91440" bIns="45720" anchor="b"/>
          <a:p>
            <a:pPr eaLnBrk="1" hangingPunct="1"/>
            <a:r>
              <a:rPr lang="en-US" altLang="zh-CN" dirty="0"/>
              <a:t>Deskripsi Proses</a:t>
            </a:r>
            <a:endParaRPr lang="en-US" altLang="zh-CN" dirty="0"/>
          </a:p>
        </p:txBody>
      </p:sp>
      <p:sp>
        <p:nvSpPr>
          <p:cNvPr id="6147" name="Rectangle 6"/>
          <p:cNvSpPr>
            <a:spLocks noGrp="1"/>
          </p:cNvSpPr>
          <p:nvPr>
            <p:ph type="body"/>
          </p:nvPr>
        </p:nvSpPr>
        <p:spPr/>
        <p:txBody>
          <a:bodyPr vert="horz" wrap="square" lIns="91440" tIns="45720" rIns="91440" bIns="45720" anchor="t"/>
          <a:p>
            <a:pPr lvl="0" eaLnBrk="1" hangingPunct="1"/>
            <a:r>
              <a:rPr lang="en-US" altLang="zh-CN" dirty="0"/>
              <a:t>Proses disimpan di dalam memori sekunder dengan menggunakan memori virtual atau mekanisme swapping sederhana </a:t>
            </a:r>
            <a:endParaRPr lang="en-US" altLang="zh-CN" dirty="0"/>
          </a:p>
          <a:p>
            <a:pPr lvl="0" eaLnBrk="1" hangingPunct="1"/>
            <a:r>
              <a:rPr lang="en-US" altLang="zh-CN" dirty="0"/>
              <a:t>Tabel-tabel memori harus meliputi informasi berikut :</a:t>
            </a:r>
            <a:endParaRPr lang="en-US" altLang="zh-CN" dirty="0"/>
          </a:p>
          <a:p>
            <a:pPr lvl="2" eaLnBrk="1" hangingPunct="1">
              <a:buAutoNum type="arabicPeriod"/>
            </a:pPr>
            <a:r>
              <a:rPr lang="en-US" altLang="zh-CN" dirty="0"/>
              <a:t> Alokasi memori utama yang diberikan kepada proses</a:t>
            </a:r>
            <a:endParaRPr lang="en-US" altLang="zh-CN" dirty="0"/>
          </a:p>
          <a:p>
            <a:pPr lvl="2" eaLnBrk="1" hangingPunct="1">
              <a:buAutoNum type="arabicPeriod"/>
            </a:pPr>
            <a:r>
              <a:rPr lang="en-US" altLang="zh-CN" dirty="0"/>
              <a:t> Alokasi memori sekunder yang diberikan kepada proses</a:t>
            </a:r>
            <a:endParaRPr lang="en-US" altLang="zh-CN" dirty="0"/>
          </a:p>
          <a:p>
            <a:pPr lvl="2" eaLnBrk="1" hangingPunct="1">
              <a:buAutoNum type="arabicPeriod"/>
            </a:pPr>
            <a:r>
              <a:rPr lang="en-US" altLang="zh-CN" dirty="0"/>
              <a:t> Atribut-atribut proteksi segmen memori utama atau memori virtual, seperti proses mana yang daerah tertentu pada memori bagi pakai</a:t>
            </a:r>
            <a:endParaRPr lang="en-US" altLang="zh-CN" dirty="0"/>
          </a:p>
          <a:p>
            <a:pPr lvl="2" eaLnBrk="1" hangingPunct="1">
              <a:buAutoNum type="arabicPeriod"/>
            </a:pPr>
            <a:r>
              <a:rPr lang="en-US" altLang="zh-CN" dirty="0"/>
              <a:t> Informasi yang diperlukan untuk mengelola memori virtual</a:t>
            </a:r>
            <a:endParaRPr lang="en-US" altLang="zh-CN"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6" name="Rectangle 5"/>
          <p:cNvSpPr>
            <a:spLocks noGrp="1"/>
          </p:cNvSpPr>
          <p:nvPr>
            <p:ph type="title"/>
          </p:nvPr>
        </p:nvSpPr>
        <p:spPr/>
        <p:txBody>
          <a:bodyPr vert="horz" wrap="square" lIns="91440" tIns="45720" rIns="91440" bIns="45720" anchor="b"/>
          <a:p>
            <a:pPr eaLnBrk="1" hangingPunct="1"/>
            <a:r>
              <a:rPr lang="en-US" altLang="zh-CN" dirty="0"/>
              <a:t>Deskripsi Proses (2)</a:t>
            </a:r>
            <a:endParaRPr lang="en-US" altLang="zh-CN" dirty="0"/>
          </a:p>
        </p:txBody>
      </p:sp>
      <p:sp>
        <p:nvSpPr>
          <p:cNvPr id="6147" name="Rectangle 6"/>
          <p:cNvSpPr>
            <a:spLocks noGrp="1"/>
          </p:cNvSpPr>
          <p:nvPr>
            <p:ph type="body"/>
          </p:nvPr>
        </p:nvSpPr>
        <p:spPr/>
        <p:txBody>
          <a:bodyPr vert="horz" wrap="square" lIns="91440" tIns="45720" rIns="91440" bIns="45720" anchor="t"/>
          <a:p>
            <a:pPr lvl="0" eaLnBrk="1" hangingPunct="1"/>
            <a:r>
              <a:rPr lang="en-US" altLang="zh-CN" sz="1800" dirty="0"/>
              <a:t>Sejumlah atribut yang digunakan oleh sistem operasi untuk pengontrolan proses disebut sebagai process control block</a:t>
            </a:r>
            <a:endParaRPr lang="en-US" altLang="zh-CN" sz="1800" dirty="0"/>
          </a:p>
          <a:p>
            <a:pPr lvl="0" eaLnBrk="1" hangingPunct="1"/>
            <a:r>
              <a:rPr lang="en-US" altLang="zh-CN" sz="1800" dirty="0"/>
              <a:t>Process control block merupakan struktur data yang paling penting dalam sebuah sistem operasi </a:t>
            </a:r>
            <a:endParaRPr lang="en-US" altLang="zh-CN" sz="1800" dirty="0"/>
          </a:p>
          <a:p>
            <a:pPr lvl="0" eaLnBrk="1" hangingPunct="1"/>
            <a:r>
              <a:rPr lang="en-US" altLang="zh-CN" sz="1800" dirty="0"/>
              <a:t>Infornasi process control block :</a:t>
            </a:r>
            <a:endParaRPr lang="en-US" altLang="zh-CN" sz="1800" dirty="0"/>
          </a:p>
          <a:p>
            <a:pPr marL="914400" lvl="1" indent="-457200" eaLnBrk="1" hangingPunct="1">
              <a:buAutoNum type="arabicPeriod"/>
            </a:pPr>
            <a:r>
              <a:rPr lang="en-US" altLang="zh-CN" sz="1400" dirty="0">
                <a:latin typeface="Arial" panose="020B0604020202020204" pitchFamily="34" charset="0"/>
              </a:rPr>
              <a:t>Identifikasi proses</a:t>
            </a:r>
            <a:endParaRPr lang="en-US" altLang="zh-CN" sz="1400" dirty="0">
              <a:latin typeface="Arial" panose="020B0604020202020204" pitchFamily="34" charset="0"/>
            </a:endParaRPr>
          </a:p>
          <a:p>
            <a:pPr marL="914400" lvl="1" indent="-457200" eaLnBrk="1" hangingPunct="1">
              <a:buAutoNum type="arabicPeriod"/>
            </a:pPr>
            <a:r>
              <a:rPr lang="en-US" altLang="zh-CN" sz="1400" dirty="0">
                <a:latin typeface="Arial" panose="020B0604020202020204" pitchFamily="34" charset="0"/>
              </a:rPr>
              <a:t>Informasi keadaan prosesor</a:t>
            </a:r>
            <a:endParaRPr lang="en-US" altLang="zh-CN" sz="1400" dirty="0">
              <a:latin typeface="Arial" panose="020B0604020202020204" pitchFamily="34" charset="0"/>
            </a:endParaRPr>
          </a:p>
          <a:p>
            <a:pPr marL="914400" lvl="1" indent="-457200" eaLnBrk="1" hangingPunct="1">
              <a:buAutoNum type="arabicPeriod"/>
            </a:pPr>
            <a:r>
              <a:rPr lang="en-US" altLang="zh-CN" sz="1400" dirty="0">
                <a:latin typeface="Arial" panose="020B0604020202020204" pitchFamily="34" charset="0"/>
              </a:rPr>
              <a:t>Informasi control process</a:t>
            </a:r>
            <a:endParaRPr lang="en-US" altLang="zh-CN" sz="1400" dirty="0">
              <a:latin typeface="Arial" panose="020B0604020202020204" pitchFamily="34" charset="0"/>
            </a:endParaRPr>
          </a:p>
          <a:p>
            <a:pPr lvl="0" eaLnBrk="1" hangingPunct="1"/>
            <a:r>
              <a:rPr lang="en-US" altLang="zh-CN" sz="1800" dirty="0">
                <a:latin typeface="Arial" panose="020B0604020202020204" pitchFamily="34" charset="0"/>
              </a:rPr>
              <a:t>Pada identifikasi proses terdapat identifier, pada informasi keadaan proses terdapat user-visible register, control register dan register status (keadaan) dan stack pointer. pada informasi proses kontrol terdapat informasi penjadwalan dan keadaan, penstrukturan data, interprocess communication, privilege proses, manajemen memori dan kepemilikan dan utilisasi sumber daya</a:t>
            </a:r>
            <a:endParaRPr lang="en-US" altLang="zh-CN" sz="1800" dirty="0">
              <a:latin typeface="Arial" panose="020B0604020202020204" pitchFamily="34" charset="0"/>
            </a:endParaRPr>
          </a:p>
        </p:txBody>
      </p:sp>
    </p:spTree>
  </p:cSld>
  <p:clrMapOvr>
    <a:masterClrMapping/>
  </p:clrMapOvr>
</p:sld>
</file>

<file path=ppt/theme/theme1.xml><?xml version="1.0" encoding="utf-8"?>
<a:theme xmlns:a="http://schemas.openxmlformats.org/drawingml/2006/main" name="A000120140530A64PPBG">
  <a:themeElements>
    <a:clrScheme name="kso_BLACK3">
      <a:dk1>
        <a:srgbClr val="3D3F41"/>
      </a:dk1>
      <a:lt1>
        <a:srgbClr val="FFFFFF"/>
      </a:lt1>
      <a:dk2>
        <a:srgbClr val="3D3F41"/>
      </a:dk2>
      <a:lt2>
        <a:srgbClr val="EFE9D9"/>
      </a:lt2>
      <a:accent1>
        <a:srgbClr val="4F5A71"/>
      </a:accent1>
      <a:accent2>
        <a:srgbClr val="6A8F94"/>
      </a:accent2>
      <a:accent3>
        <a:srgbClr val="4E6363"/>
      </a:accent3>
      <a:accent4>
        <a:srgbClr val="8B695B"/>
      </a:accent4>
      <a:accent5>
        <a:srgbClr val="B2C6D2"/>
      </a:accent5>
      <a:accent6>
        <a:srgbClr val="FFC000"/>
      </a:accent6>
      <a:hlink>
        <a:srgbClr val="00B0F0"/>
      </a:hlink>
      <a:folHlink>
        <a:srgbClr val="AFB2B4"/>
      </a:folHlink>
    </a:clrScheme>
    <a:fontScheme name="自定义 2">
      <a:majorFont>
        <a:latin typeface="Baskerville Old Face"/>
        <a:ea typeface="微软雅黑"/>
        <a:cs typeface=""/>
      </a:majorFont>
      <a:minorFont>
        <a:latin typeface="Calibri"/>
        <a:ea typeface="幼圆"/>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nSpc>
            <a:spcPct val="130000"/>
          </a:lnSpc>
          <a:defRPr sz="1400" dirty="0" smtClean="0">
            <a:latin typeface="Arial" panose="020B0604020202020204" pitchFamily="34" charset="0"/>
            <a:ea typeface="Microsoft YaHei" panose="020B0503020204020204" pitchFamily="34" charset="-122"/>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A000120140530A64PPBG</Template>
  <TotalTime>0</TotalTime>
  <Words>5433</Words>
  <Application>WPS Presentation</Application>
  <PresentationFormat>On-screen Show (4:3)</PresentationFormat>
  <Paragraphs>112</Paragraphs>
  <Slides>17</Slides>
  <Notes>2</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17</vt:i4>
      </vt:variant>
    </vt:vector>
  </HeadingPairs>
  <TitlesOfParts>
    <vt:vector size="29" baseType="lpstr">
      <vt:lpstr>Arial</vt:lpstr>
      <vt:lpstr>SimSun</vt:lpstr>
      <vt:lpstr>Wingdings</vt:lpstr>
      <vt:lpstr>Calibri</vt:lpstr>
      <vt:lpstr>幼圆</vt:lpstr>
      <vt:lpstr>Microsoft YaHei</vt:lpstr>
      <vt:lpstr>Arial Black</vt:lpstr>
      <vt:lpstr>Wingdings</vt:lpstr>
      <vt:lpstr/>
      <vt:lpstr>Arial Unicode MS</vt:lpstr>
      <vt:lpstr>Segoe Print</vt:lpstr>
      <vt:lpstr>A000120140530A64PPBG</vt:lpstr>
      <vt:lpstr>Proses</vt:lpstr>
      <vt:lpstr>Pokok Bahasan</vt:lpstr>
      <vt:lpstr>Definisi Proses</vt:lpstr>
      <vt:lpstr>Hubungan Proses dan Sistem Operasi</vt:lpstr>
      <vt:lpstr>Keadaan Proses</vt:lpstr>
      <vt:lpstr>PowerPoint 演示文稿</vt:lpstr>
      <vt:lpstr>PowerPoint 演示文稿</vt:lpstr>
      <vt:lpstr>Deskripsi Proses</vt:lpstr>
      <vt:lpstr>Deskripsi Proses (2)</vt:lpstr>
      <vt:lpstr>PowerPoint 演示文稿</vt:lpstr>
      <vt:lpstr>PowerPoint 演示文稿</vt:lpstr>
      <vt:lpstr>PowerPoint 演示文稿</vt:lpstr>
      <vt:lpstr>Kontrol Proses</vt:lpstr>
      <vt:lpstr>PowerPoint 演示文稿</vt:lpstr>
      <vt:lpstr>PowerPoint 演示文稿</vt:lpstr>
      <vt:lpstr>PowerPoint 演示文稿</vt:lpstr>
      <vt:lpstr>PowerPoint 演示文稿</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fdsa</dc:title>
  <dc:creator>admin</dc:creator>
  <cp:lastModifiedBy>user</cp:lastModifiedBy>
  <cp:revision>80</cp:revision>
  <dcterms:created xsi:type="dcterms:W3CDTF">2014-06-03T02:52:00Z</dcterms:created>
  <dcterms:modified xsi:type="dcterms:W3CDTF">2017-09-26T08:21:11Z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模板文件">
    <vt:lpwstr/>
  </property>
  <property fmtid="{D5CDD505-2E9C-101B-9397-08002B2CF9AE}" pid="3" name="标题">
    <vt:lpwstr>ºÚÉ«ìÅ¿á_A000120140530A64PPBG</vt:lpwstr>
  </property>
  <property fmtid="{D5CDD505-2E9C-101B-9397-08002B2CF9AE}" pid="4" name="关键字">
    <vt:lpwstr>ÉÌÒµ¿Æ¼¼ 4:3 ºÚÉ« ºÚ ËéÆ¬ Á¦Á¿ ¼¯ÖÐ ÉÌÎñ ³ÁÎÈ V1 </vt:lpwstr>
  </property>
  <property fmtid="{D5CDD505-2E9C-101B-9397-08002B2CF9AE}" pid="5" name="KSOProductBuildVer">
    <vt:lpwstr>1033-10.2.0.5934</vt:lpwstr>
  </property>
</Properties>
</file>