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62" r:id="rId10"/>
    <p:sldId id="272" r:id="rId11"/>
    <p:sldId id="273" r:id="rId12"/>
    <p:sldId id="274" r:id="rId13"/>
    <p:sldId id="282" r:id="rId14"/>
    <p:sldId id="279" r:id="rId15"/>
    <p:sldId id="280" r:id="rId16"/>
    <p:sldId id="281" r:id="rId17"/>
    <p:sldId id="284" r:id="rId18"/>
    <p:sldId id="283" r:id="rId19"/>
    <p:sldId id="276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89"/>
  </p:normalViewPr>
  <p:slideViewPr>
    <p:cSldViewPr>
      <p:cViewPr varScale="1">
        <p:scale>
          <a:sx n="88" d="100"/>
          <a:sy n="88" d="100"/>
        </p:scale>
        <p:origin x="9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48E8A-CACA-407B-80B3-996E817D54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BC245D-B785-494A-AE35-7AA602046ED7}">
      <dgm:prSet phldrT="[Text]"/>
      <dgm:spPr/>
      <dgm:t>
        <a:bodyPr/>
        <a:lstStyle/>
        <a:p>
          <a:r>
            <a:rPr lang="en-US" dirty="0" err="1"/>
            <a:t>Permulaan</a:t>
          </a:r>
          <a:r>
            <a:rPr lang="en-US" dirty="0"/>
            <a:t> </a:t>
          </a:r>
          <a:r>
            <a:rPr lang="en-US" dirty="0" err="1"/>
            <a:t>abad</a:t>
          </a:r>
          <a:r>
            <a:rPr lang="en-US" dirty="0"/>
            <a:t> </a:t>
          </a:r>
          <a:r>
            <a:rPr lang="en-US" dirty="0" err="1"/>
            <a:t>masehi</a:t>
          </a:r>
          <a:r>
            <a:rPr lang="en-US" dirty="0"/>
            <a:t> </a:t>
          </a:r>
        </a:p>
      </dgm:t>
    </dgm:pt>
    <dgm:pt modelId="{FE95FF1D-1506-4BF1-98FB-DAAAF6634B59}" type="parTrans" cxnId="{C0594930-68DF-403A-9D6E-159E68B596D9}">
      <dgm:prSet/>
      <dgm:spPr/>
      <dgm:t>
        <a:bodyPr/>
        <a:lstStyle/>
        <a:p>
          <a:endParaRPr lang="en-US"/>
        </a:p>
      </dgm:t>
    </dgm:pt>
    <dgm:pt modelId="{E56C9D25-22DE-43F2-85BB-22F486B80E93}" type="sibTrans" cxnId="{C0594930-68DF-403A-9D6E-159E68B596D9}">
      <dgm:prSet/>
      <dgm:spPr/>
      <dgm:t>
        <a:bodyPr/>
        <a:lstStyle/>
        <a:p>
          <a:endParaRPr lang="en-US"/>
        </a:p>
      </dgm:t>
    </dgm:pt>
    <dgm:pt modelId="{F000E0EF-8AB9-4640-B39A-7728BFDC6D91}">
      <dgm:prSet phldrT="[Text]"/>
      <dgm:spPr/>
      <dgm:t>
        <a:bodyPr/>
        <a:lstStyle/>
        <a:p>
          <a:r>
            <a:rPr lang="en-US" dirty="0"/>
            <a:t>Usaha </a:t>
          </a:r>
          <a:r>
            <a:rPr lang="en-US" dirty="0" err="1"/>
            <a:t>menyewakan</a:t>
          </a:r>
          <a:r>
            <a:rPr lang="en-US" dirty="0"/>
            <a:t> </a:t>
          </a:r>
          <a:r>
            <a:rPr lang="en-US" dirty="0" err="1"/>
            <a:t>sebagian</a:t>
          </a:r>
          <a:r>
            <a:rPr lang="en-US" dirty="0"/>
            <a:t> </a:t>
          </a:r>
          <a:r>
            <a:rPr lang="en-US" dirty="0" err="1"/>
            <a:t>kamar</a:t>
          </a:r>
          <a:r>
            <a:rPr lang="en-US" dirty="0"/>
            <a:t> </a:t>
          </a:r>
        </a:p>
      </dgm:t>
    </dgm:pt>
    <dgm:pt modelId="{2762167C-7928-4A11-8CC0-B7F883959FD3}" type="parTrans" cxnId="{7B3E5D7C-E848-4972-A41F-1D93157337E3}">
      <dgm:prSet/>
      <dgm:spPr/>
      <dgm:t>
        <a:bodyPr/>
        <a:lstStyle/>
        <a:p>
          <a:endParaRPr lang="en-US"/>
        </a:p>
      </dgm:t>
    </dgm:pt>
    <dgm:pt modelId="{4FB5F0E6-F439-488F-9177-8866966969FC}" type="sibTrans" cxnId="{7B3E5D7C-E848-4972-A41F-1D93157337E3}">
      <dgm:prSet/>
      <dgm:spPr/>
      <dgm:t>
        <a:bodyPr/>
        <a:lstStyle/>
        <a:p>
          <a:endParaRPr lang="en-US"/>
        </a:p>
      </dgm:t>
    </dgm:pt>
    <dgm:pt modelId="{FF962772-BE29-4D68-9747-EAA0CF326332}">
      <dgm:prSet phldrT="[Text]"/>
      <dgm:spPr/>
      <dgm:t>
        <a:bodyPr/>
        <a:lstStyle/>
        <a:p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ruangan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Bersama-sama</a:t>
          </a:r>
          <a:r>
            <a:rPr lang="en-US" dirty="0"/>
            <a:t> </a:t>
          </a:r>
        </a:p>
      </dgm:t>
    </dgm:pt>
    <dgm:pt modelId="{5CD0F3AF-4F8E-41B4-A835-F02B08879C85}" type="parTrans" cxnId="{B7B5FFCC-67EE-4576-9635-44CAE3F9734E}">
      <dgm:prSet/>
      <dgm:spPr/>
      <dgm:t>
        <a:bodyPr/>
        <a:lstStyle/>
        <a:p>
          <a:endParaRPr lang="en-US"/>
        </a:p>
      </dgm:t>
    </dgm:pt>
    <dgm:pt modelId="{B32AB806-0C6E-44A1-94DD-F1B647048772}" type="sibTrans" cxnId="{B7B5FFCC-67EE-4576-9635-44CAE3F9734E}">
      <dgm:prSet/>
      <dgm:spPr/>
      <dgm:t>
        <a:bodyPr/>
        <a:lstStyle/>
        <a:p>
          <a:endParaRPr lang="en-US"/>
        </a:p>
      </dgm:t>
    </dgm:pt>
    <dgm:pt modelId="{028ACEC0-44B9-44EE-A9BB-692646537BE8}">
      <dgm:prSet/>
      <dgm:spPr/>
      <dgm:t>
        <a:bodyPr/>
        <a:lstStyle/>
        <a:p>
          <a:r>
            <a:rPr lang="en-US" dirty="0" err="1"/>
            <a:t>Menginap</a:t>
          </a:r>
          <a:r>
            <a:rPr lang="en-US" dirty="0"/>
            <a:t> </a:t>
          </a:r>
          <a:r>
            <a:rPr lang="en-US" dirty="0" err="1"/>
            <a:t>sementara</a:t>
          </a:r>
          <a:r>
            <a:rPr lang="en-US" dirty="0"/>
            <a:t> </a:t>
          </a:r>
        </a:p>
      </dgm:t>
    </dgm:pt>
    <dgm:pt modelId="{9A1EF4E6-3E78-4A72-A736-E707414AAB81}" type="parTrans" cxnId="{B297843E-A87A-4051-83A5-A7A6BF3B9EDA}">
      <dgm:prSet/>
      <dgm:spPr/>
      <dgm:t>
        <a:bodyPr/>
        <a:lstStyle/>
        <a:p>
          <a:endParaRPr lang="en-US"/>
        </a:p>
      </dgm:t>
    </dgm:pt>
    <dgm:pt modelId="{9528A136-3D7A-45CE-A312-3E291D707678}" type="sibTrans" cxnId="{B297843E-A87A-4051-83A5-A7A6BF3B9EDA}">
      <dgm:prSet/>
      <dgm:spPr/>
      <dgm:t>
        <a:bodyPr/>
        <a:lstStyle/>
        <a:p>
          <a:endParaRPr lang="en-US"/>
        </a:p>
      </dgm:t>
    </dgm:pt>
    <dgm:pt modelId="{41957EF9-4541-4E19-BA4B-4D63730353A7}">
      <dgm:prSet/>
      <dgm:spPr/>
      <dgm:t>
        <a:bodyPr/>
        <a:lstStyle/>
        <a:p>
          <a:r>
            <a:rPr lang="en-US" dirty="0" err="1"/>
            <a:t>Pelancong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pedagang</a:t>
          </a:r>
          <a:r>
            <a:rPr lang="en-US" dirty="0"/>
            <a:t> </a:t>
          </a:r>
        </a:p>
      </dgm:t>
    </dgm:pt>
    <dgm:pt modelId="{EF889BD1-78AF-4EA2-A382-F93EEE78C265}" type="parTrans" cxnId="{4BA83985-6683-4094-9DFD-F73B9784E745}">
      <dgm:prSet/>
      <dgm:spPr/>
      <dgm:t>
        <a:bodyPr/>
        <a:lstStyle/>
        <a:p>
          <a:endParaRPr lang="en-US"/>
        </a:p>
      </dgm:t>
    </dgm:pt>
    <dgm:pt modelId="{EDA1BC7B-E38D-4F5D-B543-5CA90C97C11D}" type="sibTrans" cxnId="{4BA83985-6683-4094-9DFD-F73B9784E745}">
      <dgm:prSet/>
      <dgm:spPr/>
      <dgm:t>
        <a:bodyPr/>
        <a:lstStyle/>
        <a:p>
          <a:endParaRPr lang="en-US"/>
        </a:p>
      </dgm:t>
    </dgm:pt>
    <dgm:pt modelId="{317EE22A-BA6F-4BD5-973A-A6FD0F49F210}">
      <dgm:prSet phldrT="[Text]"/>
      <dgm:spPr/>
      <dgm:t>
        <a:bodyPr/>
        <a:lstStyle/>
        <a:p>
          <a:r>
            <a:rPr lang="en-US" dirty="0"/>
            <a:t>inn</a:t>
          </a:r>
        </a:p>
      </dgm:t>
    </dgm:pt>
    <dgm:pt modelId="{5052378C-75C5-44EC-AB36-2BFEA2CC196E}" type="parTrans" cxnId="{38EF9025-4E6E-46F4-B845-5EA51C01E222}">
      <dgm:prSet/>
      <dgm:spPr/>
      <dgm:t>
        <a:bodyPr/>
        <a:lstStyle/>
        <a:p>
          <a:endParaRPr lang="en-US"/>
        </a:p>
      </dgm:t>
    </dgm:pt>
    <dgm:pt modelId="{24EE9DE9-9800-4CE6-9825-E13CA539933E}" type="sibTrans" cxnId="{38EF9025-4E6E-46F4-B845-5EA51C01E222}">
      <dgm:prSet/>
      <dgm:spPr/>
      <dgm:t>
        <a:bodyPr/>
        <a:lstStyle/>
        <a:p>
          <a:endParaRPr lang="en-US"/>
        </a:p>
      </dgm:t>
    </dgm:pt>
    <dgm:pt modelId="{F8270376-4B2A-42C1-8806-D147C53A3C11}" type="pres">
      <dgm:prSet presAssocID="{4C348E8A-CACA-407B-80B3-996E817D5455}" presName="Name0" presStyleCnt="0">
        <dgm:presLayoutVars>
          <dgm:dir/>
          <dgm:resizeHandles val="exact"/>
        </dgm:presLayoutVars>
      </dgm:prSet>
      <dgm:spPr/>
    </dgm:pt>
    <dgm:pt modelId="{5EA55BB4-B42E-44B4-B1A9-A88684ED1A80}" type="pres">
      <dgm:prSet presAssocID="{A5BC245D-B785-494A-AE35-7AA602046ED7}" presName="node" presStyleLbl="node1" presStyleIdx="0" presStyleCnt="6">
        <dgm:presLayoutVars>
          <dgm:bulletEnabled val="1"/>
        </dgm:presLayoutVars>
      </dgm:prSet>
      <dgm:spPr/>
    </dgm:pt>
    <dgm:pt modelId="{245F138C-9AEA-4448-BBEE-AF47C30D59DD}" type="pres">
      <dgm:prSet presAssocID="{E56C9D25-22DE-43F2-85BB-22F486B80E93}" presName="sibTrans" presStyleLbl="sibTrans2D1" presStyleIdx="0" presStyleCnt="5"/>
      <dgm:spPr/>
    </dgm:pt>
    <dgm:pt modelId="{56B086AC-2B12-4083-9E09-3B486D163C99}" type="pres">
      <dgm:prSet presAssocID="{E56C9D25-22DE-43F2-85BB-22F486B80E93}" presName="connectorText" presStyleLbl="sibTrans2D1" presStyleIdx="0" presStyleCnt="5"/>
      <dgm:spPr/>
    </dgm:pt>
    <dgm:pt modelId="{673EBAFB-2C72-44A2-9358-BD796952B46F}" type="pres">
      <dgm:prSet presAssocID="{F000E0EF-8AB9-4640-B39A-7728BFDC6D91}" presName="node" presStyleLbl="node1" presStyleIdx="1" presStyleCnt="6">
        <dgm:presLayoutVars>
          <dgm:bulletEnabled val="1"/>
        </dgm:presLayoutVars>
      </dgm:prSet>
      <dgm:spPr/>
    </dgm:pt>
    <dgm:pt modelId="{20897870-4587-42EB-B789-522C51F0D2CC}" type="pres">
      <dgm:prSet presAssocID="{4FB5F0E6-F439-488F-9177-8866966969FC}" presName="sibTrans" presStyleLbl="sibTrans2D1" presStyleIdx="1" presStyleCnt="5"/>
      <dgm:spPr/>
    </dgm:pt>
    <dgm:pt modelId="{E39D94E7-0C5B-40B0-A99B-A9E5D0604249}" type="pres">
      <dgm:prSet presAssocID="{4FB5F0E6-F439-488F-9177-8866966969FC}" presName="connectorText" presStyleLbl="sibTrans2D1" presStyleIdx="1" presStyleCnt="5"/>
      <dgm:spPr/>
    </dgm:pt>
    <dgm:pt modelId="{2FB1B623-C735-46F5-A13A-27294050A661}" type="pres">
      <dgm:prSet presAssocID="{41957EF9-4541-4E19-BA4B-4D63730353A7}" presName="node" presStyleLbl="node1" presStyleIdx="2" presStyleCnt="6">
        <dgm:presLayoutVars>
          <dgm:bulletEnabled val="1"/>
        </dgm:presLayoutVars>
      </dgm:prSet>
      <dgm:spPr/>
    </dgm:pt>
    <dgm:pt modelId="{32F38D73-C2BC-4FFB-BEE7-7ECBE77D1B8B}" type="pres">
      <dgm:prSet presAssocID="{EDA1BC7B-E38D-4F5D-B543-5CA90C97C11D}" presName="sibTrans" presStyleLbl="sibTrans2D1" presStyleIdx="2" presStyleCnt="5"/>
      <dgm:spPr/>
    </dgm:pt>
    <dgm:pt modelId="{AA353EA9-0BE5-42CF-8AC8-9292634FFEA0}" type="pres">
      <dgm:prSet presAssocID="{EDA1BC7B-E38D-4F5D-B543-5CA90C97C11D}" presName="connectorText" presStyleLbl="sibTrans2D1" presStyleIdx="2" presStyleCnt="5"/>
      <dgm:spPr/>
    </dgm:pt>
    <dgm:pt modelId="{86D25ED3-CF86-4E0A-8969-687FD2BE85EF}" type="pres">
      <dgm:prSet presAssocID="{028ACEC0-44B9-44EE-A9BB-692646537BE8}" presName="node" presStyleLbl="node1" presStyleIdx="3" presStyleCnt="6">
        <dgm:presLayoutVars>
          <dgm:bulletEnabled val="1"/>
        </dgm:presLayoutVars>
      </dgm:prSet>
      <dgm:spPr/>
    </dgm:pt>
    <dgm:pt modelId="{46E9DD7B-2CE6-4D9F-9887-2F7959E8F8EF}" type="pres">
      <dgm:prSet presAssocID="{9528A136-3D7A-45CE-A312-3E291D707678}" presName="sibTrans" presStyleLbl="sibTrans2D1" presStyleIdx="3" presStyleCnt="5"/>
      <dgm:spPr/>
    </dgm:pt>
    <dgm:pt modelId="{DCFD55AB-11DF-49FD-A504-A8A62A6F129A}" type="pres">
      <dgm:prSet presAssocID="{9528A136-3D7A-45CE-A312-3E291D707678}" presName="connectorText" presStyleLbl="sibTrans2D1" presStyleIdx="3" presStyleCnt="5"/>
      <dgm:spPr/>
    </dgm:pt>
    <dgm:pt modelId="{7BA49D81-EB87-4888-A21A-5ED4837A499E}" type="pres">
      <dgm:prSet presAssocID="{FF962772-BE29-4D68-9747-EAA0CF326332}" presName="node" presStyleLbl="node1" presStyleIdx="4" presStyleCnt="6">
        <dgm:presLayoutVars>
          <dgm:bulletEnabled val="1"/>
        </dgm:presLayoutVars>
      </dgm:prSet>
      <dgm:spPr/>
    </dgm:pt>
    <dgm:pt modelId="{328C0B8D-B334-484C-BF03-7F380789FF7F}" type="pres">
      <dgm:prSet presAssocID="{B32AB806-0C6E-44A1-94DD-F1B647048772}" presName="sibTrans" presStyleLbl="sibTrans2D1" presStyleIdx="4" presStyleCnt="5"/>
      <dgm:spPr/>
    </dgm:pt>
    <dgm:pt modelId="{9FA4A4AB-B4E3-458A-B15F-565434AA7458}" type="pres">
      <dgm:prSet presAssocID="{B32AB806-0C6E-44A1-94DD-F1B647048772}" presName="connectorText" presStyleLbl="sibTrans2D1" presStyleIdx="4" presStyleCnt="5"/>
      <dgm:spPr/>
    </dgm:pt>
    <dgm:pt modelId="{D97315AB-BA69-4004-942C-97BA110A8474}" type="pres">
      <dgm:prSet presAssocID="{317EE22A-BA6F-4BD5-973A-A6FD0F49F210}" presName="node" presStyleLbl="node1" presStyleIdx="5" presStyleCnt="6">
        <dgm:presLayoutVars>
          <dgm:bulletEnabled val="1"/>
        </dgm:presLayoutVars>
      </dgm:prSet>
      <dgm:spPr/>
    </dgm:pt>
  </dgm:ptLst>
  <dgm:cxnLst>
    <dgm:cxn modelId="{38EF9025-4E6E-46F4-B845-5EA51C01E222}" srcId="{4C348E8A-CACA-407B-80B3-996E817D5455}" destId="{317EE22A-BA6F-4BD5-973A-A6FD0F49F210}" srcOrd="5" destOrd="0" parTransId="{5052378C-75C5-44EC-AB36-2BFEA2CC196E}" sibTransId="{24EE9DE9-9800-4CE6-9825-E13CA539933E}"/>
    <dgm:cxn modelId="{61DB552F-5C69-404D-838A-D4B6B7CBAD09}" type="presOf" srcId="{9528A136-3D7A-45CE-A312-3E291D707678}" destId="{DCFD55AB-11DF-49FD-A504-A8A62A6F129A}" srcOrd="1" destOrd="0" presId="urn:microsoft.com/office/officeart/2005/8/layout/process1"/>
    <dgm:cxn modelId="{C0594930-68DF-403A-9D6E-159E68B596D9}" srcId="{4C348E8A-CACA-407B-80B3-996E817D5455}" destId="{A5BC245D-B785-494A-AE35-7AA602046ED7}" srcOrd="0" destOrd="0" parTransId="{FE95FF1D-1506-4BF1-98FB-DAAAF6634B59}" sibTransId="{E56C9D25-22DE-43F2-85BB-22F486B80E93}"/>
    <dgm:cxn modelId="{BA708D31-490D-45B7-81BB-C3355610E54A}" type="presOf" srcId="{E56C9D25-22DE-43F2-85BB-22F486B80E93}" destId="{56B086AC-2B12-4083-9E09-3B486D163C99}" srcOrd="1" destOrd="0" presId="urn:microsoft.com/office/officeart/2005/8/layout/process1"/>
    <dgm:cxn modelId="{9DDA043C-8EFA-42B2-A03F-D0190219FBEC}" type="presOf" srcId="{4FB5F0E6-F439-488F-9177-8866966969FC}" destId="{E39D94E7-0C5B-40B0-A99B-A9E5D0604249}" srcOrd="1" destOrd="0" presId="urn:microsoft.com/office/officeart/2005/8/layout/process1"/>
    <dgm:cxn modelId="{B297843E-A87A-4051-83A5-A7A6BF3B9EDA}" srcId="{4C348E8A-CACA-407B-80B3-996E817D5455}" destId="{028ACEC0-44B9-44EE-A9BB-692646537BE8}" srcOrd="3" destOrd="0" parTransId="{9A1EF4E6-3E78-4A72-A736-E707414AAB81}" sibTransId="{9528A136-3D7A-45CE-A312-3E291D707678}"/>
    <dgm:cxn modelId="{9CE1A34E-D2FF-4682-B921-769D1ECDA1A2}" type="presOf" srcId="{EDA1BC7B-E38D-4F5D-B543-5CA90C97C11D}" destId="{32F38D73-C2BC-4FFB-BEE7-7ECBE77D1B8B}" srcOrd="0" destOrd="0" presId="urn:microsoft.com/office/officeart/2005/8/layout/process1"/>
    <dgm:cxn modelId="{B0EDE55B-13E3-4A42-BDFE-EB2B8308D881}" type="presOf" srcId="{F000E0EF-8AB9-4640-B39A-7728BFDC6D91}" destId="{673EBAFB-2C72-44A2-9358-BD796952B46F}" srcOrd="0" destOrd="0" presId="urn:microsoft.com/office/officeart/2005/8/layout/process1"/>
    <dgm:cxn modelId="{D5AE4562-E1CC-4A5D-88A1-7DEE3413FEFE}" type="presOf" srcId="{A5BC245D-B785-494A-AE35-7AA602046ED7}" destId="{5EA55BB4-B42E-44B4-B1A9-A88684ED1A80}" srcOrd="0" destOrd="0" presId="urn:microsoft.com/office/officeart/2005/8/layout/process1"/>
    <dgm:cxn modelId="{EFCBA066-6DB0-48B0-BBAC-298609008EB5}" type="presOf" srcId="{B32AB806-0C6E-44A1-94DD-F1B647048772}" destId="{9FA4A4AB-B4E3-458A-B15F-565434AA7458}" srcOrd="1" destOrd="0" presId="urn:microsoft.com/office/officeart/2005/8/layout/process1"/>
    <dgm:cxn modelId="{DC09D072-5054-4B72-878F-DC82A9734138}" type="presOf" srcId="{028ACEC0-44B9-44EE-A9BB-692646537BE8}" destId="{86D25ED3-CF86-4E0A-8969-687FD2BE85EF}" srcOrd="0" destOrd="0" presId="urn:microsoft.com/office/officeart/2005/8/layout/process1"/>
    <dgm:cxn modelId="{15AF867B-42FA-4F09-AE84-E337F0F12A57}" type="presOf" srcId="{FF962772-BE29-4D68-9747-EAA0CF326332}" destId="{7BA49D81-EB87-4888-A21A-5ED4837A499E}" srcOrd="0" destOrd="0" presId="urn:microsoft.com/office/officeart/2005/8/layout/process1"/>
    <dgm:cxn modelId="{7B3E5D7C-E848-4972-A41F-1D93157337E3}" srcId="{4C348E8A-CACA-407B-80B3-996E817D5455}" destId="{F000E0EF-8AB9-4640-B39A-7728BFDC6D91}" srcOrd="1" destOrd="0" parTransId="{2762167C-7928-4A11-8CC0-B7F883959FD3}" sibTransId="{4FB5F0E6-F439-488F-9177-8866966969FC}"/>
    <dgm:cxn modelId="{4BA83985-6683-4094-9DFD-F73B9784E745}" srcId="{4C348E8A-CACA-407B-80B3-996E817D5455}" destId="{41957EF9-4541-4E19-BA4B-4D63730353A7}" srcOrd="2" destOrd="0" parTransId="{EF889BD1-78AF-4EA2-A382-F93EEE78C265}" sibTransId="{EDA1BC7B-E38D-4F5D-B543-5CA90C97C11D}"/>
    <dgm:cxn modelId="{DAEF618A-A68E-47A0-98F2-014EBB61D666}" type="presOf" srcId="{4FB5F0E6-F439-488F-9177-8866966969FC}" destId="{20897870-4587-42EB-B789-522C51F0D2CC}" srcOrd="0" destOrd="0" presId="urn:microsoft.com/office/officeart/2005/8/layout/process1"/>
    <dgm:cxn modelId="{E026D290-03E8-436B-9320-A6F119DF94AD}" type="presOf" srcId="{317EE22A-BA6F-4BD5-973A-A6FD0F49F210}" destId="{D97315AB-BA69-4004-942C-97BA110A8474}" srcOrd="0" destOrd="0" presId="urn:microsoft.com/office/officeart/2005/8/layout/process1"/>
    <dgm:cxn modelId="{14D5A496-E92F-418F-9C9E-764421493652}" type="presOf" srcId="{9528A136-3D7A-45CE-A312-3E291D707678}" destId="{46E9DD7B-2CE6-4D9F-9887-2F7959E8F8EF}" srcOrd="0" destOrd="0" presId="urn:microsoft.com/office/officeart/2005/8/layout/process1"/>
    <dgm:cxn modelId="{8536A39D-5EA0-462B-A30F-DD1B870E9870}" type="presOf" srcId="{E56C9D25-22DE-43F2-85BB-22F486B80E93}" destId="{245F138C-9AEA-4448-BBEE-AF47C30D59DD}" srcOrd="0" destOrd="0" presId="urn:microsoft.com/office/officeart/2005/8/layout/process1"/>
    <dgm:cxn modelId="{E7F824AC-9DA1-4550-9B5D-4DFBA7938BB8}" type="presOf" srcId="{4C348E8A-CACA-407B-80B3-996E817D5455}" destId="{F8270376-4B2A-42C1-8806-D147C53A3C11}" srcOrd="0" destOrd="0" presId="urn:microsoft.com/office/officeart/2005/8/layout/process1"/>
    <dgm:cxn modelId="{6634F6C9-875B-4C1A-A4FA-1E2089320150}" type="presOf" srcId="{41957EF9-4541-4E19-BA4B-4D63730353A7}" destId="{2FB1B623-C735-46F5-A13A-27294050A661}" srcOrd="0" destOrd="0" presId="urn:microsoft.com/office/officeart/2005/8/layout/process1"/>
    <dgm:cxn modelId="{B7B5FFCC-67EE-4576-9635-44CAE3F9734E}" srcId="{4C348E8A-CACA-407B-80B3-996E817D5455}" destId="{FF962772-BE29-4D68-9747-EAA0CF326332}" srcOrd="4" destOrd="0" parTransId="{5CD0F3AF-4F8E-41B4-A835-F02B08879C85}" sibTransId="{B32AB806-0C6E-44A1-94DD-F1B647048772}"/>
    <dgm:cxn modelId="{62FD94F2-CE18-4293-8A10-FBCB68DA762C}" type="presOf" srcId="{EDA1BC7B-E38D-4F5D-B543-5CA90C97C11D}" destId="{AA353EA9-0BE5-42CF-8AC8-9292634FFEA0}" srcOrd="1" destOrd="0" presId="urn:microsoft.com/office/officeart/2005/8/layout/process1"/>
    <dgm:cxn modelId="{EB4FD9FF-C170-453C-94C1-23970DB69823}" type="presOf" srcId="{B32AB806-0C6E-44A1-94DD-F1B647048772}" destId="{328C0B8D-B334-484C-BF03-7F380789FF7F}" srcOrd="0" destOrd="0" presId="urn:microsoft.com/office/officeart/2005/8/layout/process1"/>
    <dgm:cxn modelId="{2EDA80AC-874E-4ABB-8DB3-D47584E23AAE}" type="presParOf" srcId="{F8270376-4B2A-42C1-8806-D147C53A3C11}" destId="{5EA55BB4-B42E-44B4-B1A9-A88684ED1A80}" srcOrd="0" destOrd="0" presId="urn:microsoft.com/office/officeart/2005/8/layout/process1"/>
    <dgm:cxn modelId="{96D237AA-26EE-4FA4-9C95-AEB978F1041D}" type="presParOf" srcId="{F8270376-4B2A-42C1-8806-D147C53A3C11}" destId="{245F138C-9AEA-4448-BBEE-AF47C30D59DD}" srcOrd="1" destOrd="0" presId="urn:microsoft.com/office/officeart/2005/8/layout/process1"/>
    <dgm:cxn modelId="{CE2F62C4-D740-4B49-AA0B-94F6D0BAC7EE}" type="presParOf" srcId="{245F138C-9AEA-4448-BBEE-AF47C30D59DD}" destId="{56B086AC-2B12-4083-9E09-3B486D163C99}" srcOrd="0" destOrd="0" presId="urn:microsoft.com/office/officeart/2005/8/layout/process1"/>
    <dgm:cxn modelId="{26583122-243B-4252-8998-6F77E064B1E4}" type="presParOf" srcId="{F8270376-4B2A-42C1-8806-D147C53A3C11}" destId="{673EBAFB-2C72-44A2-9358-BD796952B46F}" srcOrd="2" destOrd="0" presId="urn:microsoft.com/office/officeart/2005/8/layout/process1"/>
    <dgm:cxn modelId="{4AF9F2E8-4611-4895-BA8F-7938D9B58AD9}" type="presParOf" srcId="{F8270376-4B2A-42C1-8806-D147C53A3C11}" destId="{20897870-4587-42EB-B789-522C51F0D2CC}" srcOrd="3" destOrd="0" presId="urn:microsoft.com/office/officeart/2005/8/layout/process1"/>
    <dgm:cxn modelId="{357313BF-CE43-4FB0-91B0-897E57E416E6}" type="presParOf" srcId="{20897870-4587-42EB-B789-522C51F0D2CC}" destId="{E39D94E7-0C5B-40B0-A99B-A9E5D0604249}" srcOrd="0" destOrd="0" presId="urn:microsoft.com/office/officeart/2005/8/layout/process1"/>
    <dgm:cxn modelId="{693E5C4B-829D-48E5-9E79-84782E18ED98}" type="presParOf" srcId="{F8270376-4B2A-42C1-8806-D147C53A3C11}" destId="{2FB1B623-C735-46F5-A13A-27294050A661}" srcOrd="4" destOrd="0" presId="urn:microsoft.com/office/officeart/2005/8/layout/process1"/>
    <dgm:cxn modelId="{29D487CB-507A-4B78-BFB3-5D98438CBA4D}" type="presParOf" srcId="{F8270376-4B2A-42C1-8806-D147C53A3C11}" destId="{32F38D73-C2BC-4FFB-BEE7-7ECBE77D1B8B}" srcOrd="5" destOrd="0" presId="urn:microsoft.com/office/officeart/2005/8/layout/process1"/>
    <dgm:cxn modelId="{E8EB8CFB-CC95-489F-B496-5E04E54D35C4}" type="presParOf" srcId="{32F38D73-C2BC-4FFB-BEE7-7ECBE77D1B8B}" destId="{AA353EA9-0BE5-42CF-8AC8-9292634FFEA0}" srcOrd="0" destOrd="0" presId="urn:microsoft.com/office/officeart/2005/8/layout/process1"/>
    <dgm:cxn modelId="{1EDD7F3B-D3C5-41CA-BAD2-BAA43B2FED70}" type="presParOf" srcId="{F8270376-4B2A-42C1-8806-D147C53A3C11}" destId="{86D25ED3-CF86-4E0A-8969-687FD2BE85EF}" srcOrd="6" destOrd="0" presId="urn:microsoft.com/office/officeart/2005/8/layout/process1"/>
    <dgm:cxn modelId="{2C786455-5FB9-4B72-92E0-8A0C9B4C9868}" type="presParOf" srcId="{F8270376-4B2A-42C1-8806-D147C53A3C11}" destId="{46E9DD7B-2CE6-4D9F-9887-2F7959E8F8EF}" srcOrd="7" destOrd="0" presId="urn:microsoft.com/office/officeart/2005/8/layout/process1"/>
    <dgm:cxn modelId="{DB7FC603-0D4F-4B24-9D67-20F17C8A6563}" type="presParOf" srcId="{46E9DD7B-2CE6-4D9F-9887-2F7959E8F8EF}" destId="{DCFD55AB-11DF-49FD-A504-A8A62A6F129A}" srcOrd="0" destOrd="0" presId="urn:microsoft.com/office/officeart/2005/8/layout/process1"/>
    <dgm:cxn modelId="{F9EB9A8E-8AB3-4A71-9159-3C4A93841ABB}" type="presParOf" srcId="{F8270376-4B2A-42C1-8806-D147C53A3C11}" destId="{7BA49D81-EB87-4888-A21A-5ED4837A499E}" srcOrd="8" destOrd="0" presId="urn:microsoft.com/office/officeart/2005/8/layout/process1"/>
    <dgm:cxn modelId="{CDE895BF-6FEC-4D29-A38D-BB43438EE35B}" type="presParOf" srcId="{F8270376-4B2A-42C1-8806-D147C53A3C11}" destId="{328C0B8D-B334-484C-BF03-7F380789FF7F}" srcOrd="9" destOrd="0" presId="urn:microsoft.com/office/officeart/2005/8/layout/process1"/>
    <dgm:cxn modelId="{8D5880CB-034C-47D5-ABE7-8420F2EED737}" type="presParOf" srcId="{328C0B8D-B334-484C-BF03-7F380789FF7F}" destId="{9FA4A4AB-B4E3-458A-B15F-565434AA7458}" srcOrd="0" destOrd="0" presId="urn:microsoft.com/office/officeart/2005/8/layout/process1"/>
    <dgm:cxn modelId="{4D36DF52-010A-4FB6-B9E3-EB8CB5E6A18E}" type="presParOf" srcId="{F8270376-4B2A-42C1-8806-D147C53A3C11}" destId="{D97315AB-BA69-4004-942C-97BA110A847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96769-936C-4A98-A9D9-CB809409F6A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8CBCE7-DF88-4002-B1B7-438D55408CDF}">
      <dgm:prSet phldrT="[Text]"/>
      <dgm:spPr/>
      <dgm:t>
        <a:bodyPr/>
        <a:lstStyle/>
        <a:p>
          <a:r>
            <a:rPr lang="en-US" dirty="0"/>
            <a:t>Abad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enam</a:t>
          </a:r>
          <a:r>
            <a:rPr lang="en-US" dirty="0"/>
            <a:t> </a:t>
          </a:r>
          <a:r>
            <a:rPr lang="en-US" dirty="0" err="1"/>
            <a:t>masehi</a:t>
          </a:r>
          <a:r>
            <a:rPr lang="en-US" dirty="0"/>
            <a:t> </a:t>
          </a:r>
        </a:p>
      </dgm:t>
    </dgm:pt>
    <dgm:pt modelId="{907F5ADB-0B7A-49D2-B0BE-2206C202D206}" type="parTrans" cxnId="{77E43764-273A-4307-AB30-DD894FE703B4}">
      <dgm:prSet/>
      <dgm:spPr/>
      <dgm:t>
        <a:bodyPr/>
        <a:lstStyle/>
        <a:p>
          <a:endParaRPr lang="en-US"/>
        </a:p>
      </dgm:t>
    </dgm:pt>
    <dgm:pt modelId="{4A2D34E5-FF58-4EE6-8856-67DC97CFF173}" type="sibTrans" cxnId="{77E43764-273A-4307-AB30-DD894FE703B4}">
      <dgm:prSet/>
      <dgm:spPr/>
      <dgm:t>
        <a:bodyPr/>
        <a:lstStyle/>
        <a:p>
          <a:endParaRPr lang="en-US"/>
        </a:p>
      </dgm:t>
    </dgm:pt>
    <dgm:pt modelId="{419944A4-FA61-483E-BD76-DA6935F21B4C}">
      <dgm:prSet phldrT="[Text]"/>
      <dgm:spPr/>
      <dgm:t>
        <a:bodyPr/>
        <a:lstStyle/>
        <a:p>
          <a:r>
            <a:rPr lang="en-US" dirty="0"/>
            <a:t>Usaha </a:t>
          </a:r>
          <a:r>
            <a:rPr lang="en-US" dirty="0" err="1"/>
            <a:t>Penyewaan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Kegiatan</a:t>
          </a:r>
          <a:r>
            <a:rPr lang="en-US" dirty="0"/>
            <a:t> </a:t>
          </a:r>
          <a:r>
            <a:rPr lang="en-US" dirty="0" err="1"/>
            <a:t>Perjalanan</a:t>
          </a:r>
          <a:r>
            <a:rPr lang="en-US" dirty="0"/>
            <a:t> </a:t>
          </a:r>
        </a:p>
      </dgm:t>
    </dgm:pt>
    <dgm:pt modelId="{6CCD5D01-93A5-46D3-A61D-D4885CD0D67F}" type="parTrans" cxnId="{500AF15F-F912-4725-A3D0-A85A1F8C7BD7}">
      <dgm:prSet/>
      <dgm:spPr/>
      <dgm:t>
        <a:bodyPr/>
        <a:lstStyle/>
        <a:p>
          <a:endParaRPr lang="en-US"/>
        </a:p>
      </dgm:t>
    </dgm:pt>
    <dgm:pt modelId="{9ED23A0E-118A-48CF-8909-0CC6036C5400}" type="sibTrans" cxnId="{500AF15F-F912-4725-A3D0-A85A1F8C7BD7}">
      <dgm:prSet/>
      <dgm:spPr/>
      <dgm:t>
        <a:bodyPr/>
        <a:lstStyle/>
        <a:p>
          <a:endParaRPr lang="en-US"/>
        </a:p>
      </dgm:t>
    </dgm:pt>
    <dgm:pt modelId="{AC209392-A0E2-41B6-B490-82A468B08683}">
      <dgm:prSet phldrT="[Text]"/>
      <dgm:spPr/>
      <dgm:t>
        <a:bodyPr/>
        <a:lstStyle/>
        <a:p>
          <a:r>
            <a:rPr lang="en-US" dirty="0" err="1"/>
            <a:t>Sebutan</a:t>
          </a:r>
          <a:r>
            <a:rPr lang="en-US" dirty="0"/>
            <a:t> Inn </a:t>
          </a:r>
          <a:r>
            <a:rPr lang="en-US" dirty="0" err="1"/>
            <a:t>atau</a:t>
          </a:r>
          <a:r>
            <a:rPr lang="en-US" dirty="0"/>
            <a:t> Lodge </a:t>
          </a:r>
          <a:r>
            <a:rPr lang="en-US" dirty="0" err="1"/>
            <a:t>untuk</a:t>
          </a:r>
          <a:r>
            <a:rPr lang="en-US" dirty="0"/>
            <a:t> Hotel </a:t>
          </a:r>
        </a:p>
      </dgm:t>
    </dgm:pt>
    <dgm:pt modelId="{B55A1D41-1D58-4D97-BB2C-5B4C974B53EA}" type="parTrans" cxnId="{27DF3A22-0E8F-4CB2-AA92-F226067A59E1}">
      <dgm:prSet/>
      <dgm:spPr/>
      <dgm:t>
        <a:bodyPr/>
        <a:lstStyle/>
        <a:p>
          <a:endParaRPr lang="en-US"/>
        </a:p>
      </dgm:t>
    </dgm:pt>
    <dgm:pt modelId="{8D619634-5F4E-40B3-A22B-E6A9FFA06B5F}" type="sibTrans" cxnId="{27DF3A22-0E8F-4CB2-AA92-F226067A59E1}">
      <dgm:prSet/>
      <dgm:spPr/>
      <dgm:t>
        <a:bodyPr/>
        <a:lstStyle/>
        <a:p>
          <a:endParaRPr lang="en-US"/>
        </a:p>
      </dgm:t>
    </dgm:pt>
    <dgm:pt modelId="{918923AF-9A95-49AD-87DB-CB80FAD5A637}">
      <dgm:prSet phldrT="[Text]"/>
      <dgm:spPr/>
      <dgm:t>
        <a:bodyPr/>
        <a:lstStyle/>
        <a:p>
          <a:r>
            <a:rPr lang="en-US" dirty="0" err="1"/>
            <a:t>Tahun</a:t>
          </a:r>
          <a:r>
            <a:rPr lang="en-US" dirty="0"/>
            <a:t> 1129 Inn </a:t>
          </a:r>
          <a:r>
            <a:rPr lang="en-US" dirty="0" err="1"/>
            <a:t>pertama</a:t>
          </a:r>
          <a:r>
            <a:rPr lang="en-US" dirty="0"/>
            <a:t> di </a:t>
          </a:r>
          <a:r>
            <a:rPr lang="en-US" dirty="0" err="1"/>
            <a:t>Bangun</a:t>
          </a:r>
          <a:r>
            <a:rPr lang="en-US" dirty="0"/>
            <a:t> di </a:t>
          </a:r>
          <a:r>
            <a:rPr lang="en-US" dirty="0" err="1"/>
            <a:t>Canterburry</a:t>
          </a:r>
          <a:r>
            <a:rPr lang="en-US" dirty="0"/>
            <a:t> </a:t>
          </a:r>
          <a:r>
            <a:rPr lang="en-US" dirty="0" err="1"/>
            <a:t>Inggris</a:t>
          </a:r>
          <a:r>
            <a:rPr lang="en-US" dirty="0"/>
            <a:t> </a:t>
          </a:r>
        </a:p>
      </dgm:t>
    </dgm:pt>
    <dgm:pt modelId="{29B94473-DF85-43C4-A3A7-CF46F0075251}" type="parTrans" cxnId="{68CD473B-005D-41FD-BDD8-F1444541EF1E}">
      <dgm:prSet/>
      <dgm:spPr/>
      <dgm:t>
        <a:bodyPr/>
        <a:lstStyle/>
        <a:p>
          <a:endParaRPr lang="en-US"/>
        </a:p>
      </dgm:t>
    </dgm:pt>
    <dgm:pt modelId="{67B3F834-5405-4EFF-AFE5-C2A342A9429E}" type="sibTrans" cxnId="{68CD473B-005D-41FD-BDD8-F1444541EF1E}">
      <dgm:prSet/>
      <dgm:spPr/>
      <dgm:t>
        <a:bodyPr/>
        <a:lstStyle/>
        <a:p>
          <a:endParaRPr lang="en-US"/>
        </a:p>
      </dgm:t>
    </dgm:pt>
    <dgm:pt modelId="{F868AFFF-0F94-4036-8C27-034D7D6B175A}">
      <dgm:prSet phldrT="[Text]"/>
      <dgm:spPr/>
      <dgm:t>
        <a:bodyPr/>
        <a:lstStyle/>
        <a:p>
          <a:r>
            <a:rPr lang="en-US" dirty="0" err="1"/>
            <a:t>Tahun</a:t>
          </a:r>
          <a:r>
            <a:rPr lang="en-US" dirty="0"/>
            <a:t> 1607 inn </a:t>
          </a:r>
          <a:r>
            <a:rPr lang="en-US" dirty="0" err="1"/>
            <a:t>pertama</a:t>
          </a:r>
          <a:r>
            <a:rPr lang="en-US" dirty="0"/>
            <a:t> di </a:t>
          </a:r>
          <a:r>
            <a:rPr lang="en-US" dirty="0" err="1"/>
            <a:t>Bangun</a:t>
          </a:r>
          <a:r>
            <a:rPr lang="en-US" dirty="0"/>
            <a:t> (</a:t>
          </a:r>
          <a:r>
            <a:rPr lang="en-US" dirty="0" err="1"/>
            <a:t>Amerika</a:t>
          </a:r>
          <a:r>
            <a:rPr lang="en-US" dirty="0"/>
            <a:t> </a:t>
          </a:r>
          <a:r>
            <a:rPr lang="en-US" dirty="0" err="1"/>
            <a:t>Serikat</a:t>
          </a:r>
          <a:r>
            <a:rPr lang="en-US" dirty="0"/>
            <a:t>)</a:t>
          </a:r>
        </a:p>
      </dgm:t>
    </dgm:pt>
    <dgm:pt modelId="{AA5E869E-65FD-4823-BE1E-C87DBAC33C1A}" type="sibTrans" cxnId="{4AC19A22-005F-4C98-9826-19A70F182A6A}">
      <dgm:prSet/>
      <dgm:spPr/>
      <dgm:t>
        <a:bodyPr/>
        <a:lstStyle/>
        <a:p>
          <a:endParaRPr lang="en-US"/>
        </a:p>
      </dgm:t>
    </dgm:pt>
    <dgm:pt modelId="{2542B0F6-7F2E-4972-BED2-F24A6B468B28}" type="parTrans" cxnId="{4AC19A22-005F-4C98-9826-19A70F182A6A}">
      <dgm:prSet/>
      <dgm:spPr/>
      <dgm:t>
        <a:bodyPr/>
        <a:lstStyle/>
        <a:p>
          <a:endParaRPr lang="en-US"/>
        </a:p>
      </dgm:t>
    </dgm:pt>
    <dgm:pt modelId="{15356234-9DA4-4B3A-AC96-C671E3DB1726}" type="pres">
      <dgm:prSet presAssocID="{CFA96769-936C-4A98-A9D9-CB809409F6AA}" presName="cycle" presStyleCnt="0">
        <dgm:presLayoutVars>
          <dgm:dir/>
          <dgm:resizeHandles val="exact"/>
        </dgm:presLayoutVars>
      </dgm:prSet>
      <dgm:spPr/>
    </dgm:pt>
    <dgm:pt modelId="{F449E951-4D96-492B-B994-030B25E4CA3D}" type="pres">
      <dgm:prSet presAssocID="{6A8CBCE7-DF88-4002-B1B7-438D55408CDF}" presName="node" presStyleLbl="node1" presStyleIdx="0" presStyleCnt="5">
        <dgm:presLayoutVars>
          <dgm:bulletEnabled val="1"/>
        </dgm:presLayoutVars>
      </dgm:prSet>
      <dgm:spPr/>
    </dgm:pt>
    <dgm:pt modelId="{54AEBFDB-4BF6-441E-BAE3-19AC6A938055}" type="pres">
      <dgm:prSet presAssocID="{6A8CBCE7-DF88-4002-B1B7-438D55408CDF}" presName="spNode" presStyleCnt="0"/>
      <dgm:spPr/>
    </dgm:pt>
    <dgm:pt modelId="{E8410823-3A93-462F-B92F-A1F78C3B7771}" type="pres">
      <dgm:prSet presAssocID="{4A2D34E5-FF58-4EE6-8856-67DC97CFF173}" presName="sibTrans" presStyleLbl="sibTrans1D1" presStyleIdx="0" presStyleCnt="5"/>
      <dgm:spPr/>
    </dgm:pt>
    <dgm:pt modelId="{66221B0A-8242-49DD-A564-77BEE69792F0}" type="pres">
      <dgm:prSet presAssocID="{419944A4-FA61-483E-BD76-DA6935F21B4C}" presName="node" presStyleLbl="node1" presStyleIdx="1" presStyleCnt="5">
        <dgm:presLayoutVars>
          <dgm:bulletEnabled val="1"/>
        </dgm:presLayoutVars>
      </dgm:prSet>
      <dgm:spPr/>
    </dgm:pt>
    <dgm:pt modelId="{97A2D071-EF6D-41AA-80BF-A7B3977B0865}" type="pres">
      <dgm:prSet presAssocID="{419944A4-FA61-483E-BD76-DA6935F21B4C}" presName="spNode" presStyleCnt="0"/>
      <dgm:spPr/>
    </dgm:pt>
    <dgm:pt modelId="{7AE95396-C163-4084-BB7A-D5090FF86C1D}" type="pres">
      <dgm:prSet presAssocID="{9ED23A0E-118A-48CF-8909-0CC6036C5400}" presName="sibTrans" presStyleLbl="sibTrans1D1" presStyleIdx="1" presStyleCnt="5"/>
      <dgm:spPr/>
    </dgm:pt>
    <dgm:pt modelId="{7C2E9DC9-8C1F-491C-A8A7-29854C5BF58A}" type="pres">
      <dgm:prSet presAssocID="{AC209392-A0E2-41B6-B490-82A468B08683}" presName="node" presStyleLbl="node1" presStyleIdx="2" presStyleCnt="5">
        <dgm:presLayoutVars>
          <dgm:bulletEnabled val="1"/>
        </dgm:presLayoutVars>
      </dgm:prSet>
      <dgm:spPr/>
    </dgm:pt>
    <dgm:pt modelId="{57189F6C-D06A-40F0-B23C-7CBB7ADC3FFF}" type="pres">
      <dgm:prSet presAssocID="{AC209392-A0E2-41B6-B490-82A468B08683}" presName="spNode" presStyleCnt="0"/>
      <dgm:spPr/>
    </dgm:pt>
    <dgm:pt modelId="{53D3CE28-282E-4943-BD33-FD3979D95666}" type="pres">
      <dgm:prSet presAssocID="{8D619634-5F4E-40B3-A22B-E6A9FFA06B5F}" presName="sibTrans" presStyleLbl="sibTrans1D1" presStyleIdx="2" presStyleCnt="5"/>
      <dgm:spPr/>
    </dgm:pt>
    <dgm:pt modelId="{1A84F47A-D29B-416E-843D-575542905EC8}" type="pres">
      <dgm:prSet presAssocID="{918923AF-9A95-49AD-87DB-CB80FAD5A637}" presName="node" presStyleLbl="node1" presStyleIdx="3" presStyleCnt="5">
        <dgm:presLayoutVars>
          <dgm:bulletEnabled val="1"/>
        </dgm:presLayoutVars>
      </dgm:prSet>
      <dgm:spPr/>
    </dgm:pt>
    <dgm:pt modelId="{11DA4BD5-A475-4CE3-A0ED-1B8FA215C808}" type="pres">
      <dgm:prSet presAssocID="{918923AF-9A95-49AD-87DB-CB80FAD5A637}" presName="spNode" presStyleCnt="0"/>
      <dgm:spPr/>
    </dgm:pt>
    <dgm:pt modelId="{2FAEDB34-AA92-4CC3-9DCD-A4E6B7027362}" type="pres">
      <dgm:prSet presAssocID="{67B3F834-5405-4EFF-AFE5-C2A342A9429E}" presName="sibTrans" presStyleLbl="sibTrans1D1" presStyleIdx="3" presStyleCnt="5"/>
      <dgm:spPr/>
    </dgm:pt>
    <dgm:pt modelId="{CCBAFF9C-3F81-4A70-B856-38F0CB55BCB1}" type="pres">
      <dgm:prSet presAssocID="{F868AFFF-0F94-4036-8C27-034D7D6B175A}" presName="node" presStyleLbl="node1" presStyleIdx="4" presStyleCnt="5">
        <dgm:presLayoutVars>
          <dgm:bulletEnabled val="1"/>
        </dgm:presLayoutVars>
      </dgm:prSet>
      <dgm:spPr/>
    </dgm:pt>
    <dgm:pt modelId="{97688757-7A31-41BF-B52D-86A29B740F8B}" type="pres">
      <dgm:prSet presAssocID="{F868AFFF-0F94-4036-8C27-034D7D6B175A}" presName="spNode" presStyleCnt="0"/>
      <dgm:spPr/>
    </dgm:pt>
    <dgm:pt modelId="{322D32F6-8556-40CE-A173-D6284A2A2CB6}" type="pres">
      <dgm:prSet presAssocID="{AA5E869E-65FD-4823-BE1E-C87DBAC33C1A}" presName="sibTrans" presStyleLbl="sibTrans1D1" presStyleIdx="4" presStyleCnt="5"/>
      <dgm:spPr/>
    </dgm:pt>
  </dgm:ptLst>
  <dgm:cxnLst>
    <dgm:cxn modelId="{14C3CA07-2920-4119-9B38-B86B12D0F98B}" type="presOf" srcId="{9ED23A0E-118A-48CF-8909-0CC6036C5400}" destId="{7AE95396-C163-4084-BB7A-D5090FF86C1D}" srcOrd="0" destOrd="0" presId="urn:microsoft.com/office/officeart/2005/8/layout/cycle5"/>
    <dgm:cxn modelId="{937EB115-2A81-4F24-94EF-DFE472C7FB70}" type="presOf" srcId="{67B3F834-5405-4EFF-AFE5-C2A342A9429E}" destId="{2FAEDB34-AA92-4CC3-9DCD-A4E6B7027362}" srcOrd="0" destOrd="0" presId="urn:microsoft.com/office/officeart/2005/8/layout/cycle5"/>
    <dgm:cxn modelId="{0E4A1D1A-C6A4-4A0E-860E-1683779FB399}" type="presOf" srcId="{918923AF-9A95-49AD-87DB-CB80FAD5A637}" destId="{1A84F47A-D29B-416E-843D-575542905EC8}" srcOrd="0" destOrd="0" presId="urn:microsoft.com/office/officeart/2005/8/layout/cycle5"/>
    <dgm:cxn modelId="{27DF3A22-0E8F-4CB2-AA92-F226067A59E1}" srcId="{CFA96769-936C-4A98-A9D9-CB809409F6AA}" destId="{AC209392-A0E2-41B6-B490-82A468B08683}" srcOrd="2" destOrd="0" parTransId="{B55A1D41-1D58-4D97-BB2C-5B4C974B53EA}" sibTransId="{8D619634-5F4E-40B3-A22B-E6A9FFA06B5F}"/>
    <dgm:cxn modelId="{4AC19A22-005F-4C98-9826-19A70F182A6A}" srcId="{CFA96769-936C-4A98-A9D9-CB809409F6AA}" destId="{F868AFFF-0F94-4036-8C27-034D7D6B175A}" srcOrd="4" destOrd="0" parTransId="{2542B0F6-7F2E-4972-BED2-F24A6B468B28}" sibTransId="{AA5E869E-65FD-4823-BE1E-C87DBAC33C1A}"/>
    <dgm:cxn modelId="{B8F92F3A-C3D6-4D7F-A9F4-0382A9013069}" type="presOf" srcId="{6A8CBCE7-DF88-4002-B1B7-438D55408CDF}" destId="{F449E951-4D96-492B-B994-030B25E4CA3D}" srcOrd="0" destOrd="0" presId="urn:microsoft.com/office/officeart/2005/8/layout/cycle5"/>
    <dgm:cxn modelId="{68CD473B-005D-41FD-BDD8-F1444541EF1E}" srcId="{CFA96769-936C-4A98-A9D9-CB809409F6AA}" destId="{918923AF-9A95-49AD-87DB-CB80FAD5A637}" srcOrd="3" destOrd="0" parTransId="{29B94473-DF85-43C4-A3A7-CF46F0075251}" sibTransId="{67B3F834-5405-4EFF-AFE5-C2A342A9429E}"/>
    <dgm:cxn modelId="{5E364D4A-99DF-48FA-AABC-C9EE026DA505}" type="presOf" srcId="{8D619634-5F4E-40B3-A22B-E6A9FFA06B5F}" destId="{53D3CE28-282E-4943-BD33-FD3979D95666}" srcOrd="0" destOrd="0" presId="urn:microsoft.com/office/officeart/2005/8/layout/cycle5"/>
    <dgm:cxn modelId="{500AF15F-F912-4725-A3D0-A85A1F8C7BD7}" srcId="{CFA96769-936C-4A98-A9D9-CB809409F6AA}" destId="{419944A4-FA61-483E-BD76-DA6935F21B4C}" srcOrd="1" destOrd="0" parTransId="{6CCD5D01-93A5-46D3-A61D-D4885CD0D67F}" sibTransId="{9ED23A0E-118A-48CF-8909-0CC6036C5400}"/>
    <dgm:cxn modelId="{36E5C961-29B7-4E47-B12F-54489A1245AA}" type="presOf" srcId="{AA5E869E-65FD-4823-BE1E-C87DBAC33C1A}" destId="{322D32F6-8556-40CE-A173-D6284A2A2CB6}" srcOrd="0" destOrd="0" presId="urn:microsoft.com/office/officeart/2005/8/layout/cycle5"/>
    <dgm:cxn modelId="{77E43764-273A-4307-AB30-DD894FE703B4}" srcId="{CFA96769-936C-4A98-A9D9-CB809409F6AA}" destId="{6A8CBCE7-DF88-4002-B1B7-438D55408CDF}" srcOrd="0" destOrd="0" parTransId="{907F5ADB-0B7A-49D2-B0BE-2206C202D206}" sibTransId="{4A2D34E5-FF58-4EE6-8856-67DC97CFF173}"/>
    <dgm:cxn modelId="{94E20F7B-B544-438A-B4BD-951991090057}" type="presOf" srcId="{AC209392-A0E2-41B6-B490-82A468B08683}" destId="{7C2E9DC9-8C1F-491C-A8A7-29854C5BF58A}" srcOrd="0" destOrd="0" presId="urn:microsoft.com/office/officeart/2005/8/layout/cycle5"/>
    <dgm:cxn modelId="{97A6B07E-F75C-4EC9-B0B8-6ED3322608DC}" type="presOf" srcId="{CFA96769-936C-4A98-A9D9-CB809409F6AA}" destId="{15356234-9DA4-4B3A-AC96-C671E3DB1726}" srcOrd="0" destOrd="0" presId="urn:microsoft.com/office/officeart/2005/8/layout/cycle5"/>
    <dgm:cxn modelId="{B9C6ED8C-C28A-4130-A99F-F96ECB171551}" type="presOf" srcId="{4A2D34E5-FF58-4EE6-8856-67DC97CFF173}" destId="{E8410823-3A93-462F-B92F-A1F78C3B7771}" srcOrd="0" destOrd="0" presId="urn:microsoft.com/office/officeart/2005/8/layout/cycle5"/>
    <dgm:cxn modelId="{E828F6D9-0A77-4402-88C7-F442E4A33ECD}" type="presOf" srcId="{419944A4-FA61-483E-BD76-DA6935F21B4C}" destId="{66221B0A-8242-49DD-A564-77BEE69792F0}" srcOrd="0" destOrd="0" presId="urn:microsoft.com/office/officeart/2005/8/layout/cycle5"/>
    <dgm:cxn modelId="{A96962DA-B5F0-4A2F-82BF-FFF1D90AA125}" type="presOf" srcId="{F868AFFF-0F94-4036-8C27-034D7D6B175A}" destId="{CCBAFF9C-3F81-4A70-B856-38F0CB55BCB1}" srcOrd="0" destOrd="0" presId="urn:microsoft.com/office/officeart/2005/8/layout/cycle5"/>
    <dgm:cxn modelId="{4A27636D-7C78-4B68-9B6A-A392331037AB}" type="presParOf" srcId="{15356234-9DA4-4B3A-AC96-C671E3DB1726}" destId="{F449E951-4D96-492B-B994-030B25E4CA3D}" srcOrd="0" destOrd="0" presId="urn:microsoft.com/office/officeart/2005/8/layout/cycle5"/>
    <dgm:cxn modelId="{F254F600-BCE5-4800-AB3D-48CDEA845B7C}" type="presParOf" srcId="{15356234-9DA4-4B3A-AC96-C671E3DB1726}" destId="{54AEBFDB-4BF6-441E-BAE3-19AC6A938055}" srcOrd="1" destOrd="0" presId="urn:microsoft.com/office/officeart/2005/8/layout/cycle5"/>
    <dgm:cxn modelId="{0F113679-7F02-440B-83FD-4144EC6E1FE6}" type="presParOf" srcId="{15356234-9DA4-4B3A-AC96-C671E3DB1726}" destId="{E8410823-3A93-462F-B92F-A1F78C3B7771}" srcOrd="2" destOrd="0" presId="urn:microsoft.com/office/officeart/2005/8/layout/cycle5"/>
    <dgm:cxn modelId="{E917C629-2AD0-4F66-B403-A57AAC72E43C}" type="presParOf" srcId="{15356234-9DA4-4B3A-AC96-C671E3DB1726}" destId="{66221B0A-8242-49DD-A564-77BEE69792F0}" srcOrd="3" destOrd="0" presId="urn:microsoft.com/office/officeart/2005/8/layout/cycle5"/>
    <dgm:cxn modelId="{8DFD231A-C490-43D7-B792-368D88179028}" type="presParOf" srcId="{15356234-9DA4-4B3A-AC96-C671E3DB1726}" destId="{97A2D071-EF6D-41AA-80BF-A7B3977B0865}" srcOrd="4" destOrd="0" presId="urn:microsoft.com/office/officeart/2005/8/layout/cycle5"/>
    <dgm:cxn modelId="{38912CDA-366F-4D84-BE75-A356AD93B72E}" type="presParOf" srcId="{15356234-9DA4-4B3A-AC96-C671E3DB1726}" destId="{7AE95396-C163-4084-BB7A-D5090FF86C1D}" srcOrd="5" destOrd="0" presId="urn:microsoft.com/office/officeart/2005/8/layout/cycle5"/>
    <dgm:cxn modelId="{5F37051A-D075-4AF0-BAC6-53A3D68A8A3A}" type="presParOf" srcId="{15356234-9DA4-4B3A-AC96-C671E3DB1726}" destId="{7C2E9DC9-8C1F-491C-A8A7-29854C5BF58A}" srcOrd="6" destOrd="0" presId="urn:microsoft.com/office/officeart/2005/8/layout/cycle5"/>
    <dgm:cxn modelId="{EF870CA7-736C-4355-9475-91D7F9DBAA94}" type="presParOf" srcId="{15356234-9DA4-4B3A-AC96-C671E3DB1726}" destId="{57189F6C-D06A-40F0-B23C-7CBB7ADC3FFF}" srcOrd="7" destOrd="0" presId="urn:microsoft.com/office/officeart/2005/8/layout/cycle5"/>
    <dgm:cxn modelId="{7A8E214E-9E66-40E2-8CAD-92C8B428F19B}" type="presParOf" srcId="{15356234-9DA4-4B3A-AC96-C671E3DB1726}" destId="{53D3CE28-282E-4943-BD33-FD3979D95666}" srcOrd="8" destOrd="0" presId="urn:microsoft.com/office/officeart/2005/8/layout/cycle5"/>
    <dgm:cxn modelId="{1B062050-2FC0-48CB-B1BF-3ABFBF1FD4ED}" type="presParOf" srcId="{15356234-9DA4-4B3A-AC96-C671E3DB1726}" destId="{1A84F47A-D29B-416E-843D-575542905EC8}" srcOrd="9" destOrd="0" presId="urn:microsoft.com/office/officeart/2005/8/layout/cycle5"/>
    <dgm:cxn modelId="{F710D949-C573-413A-AB52-5070C35D6065}" type="presParOf" srcId="{15356234-9DA4-4B3A-AC96-C671E3DB1726}" destId="{11DA4BD5-A475-4CE3-A0ED-1B8FA215C808}" srcOrd="10" destOrd="0" presId="urn:microsoft.com/office/officeart/2005/8/layout/cycle5"/>
    <dgm:cxn modelId="{23F5C275-FED7-42C2-A54F-CC75034AB30C}" type="presParOf" srcId="{15356234-9DA4-4B3A-AC96-C671E3DB1726}" destId="{2FAEDB34-AA92-4CC3-9DCD-A4E6B7027362}" srcOrd="11" destOrd="0" presId="urn:microsoft.com/office/officeart/2005/8/layout/cycle5"/>
    <dgm:cxn modelId="{0B869DA7-9CD2-495F-BEE2-38B691693EEC}" type="presParOf" srcId="{15356234-9DA4-4B3A-AC96-C671E3DB1726}" destId="{CCBAFF9C-3F81-4A70-B856-38F0CB55BCB1}" srcOrd="12" destOrd="0" presId="urn:microsoft.com/office/officeart/2005/8/layout/cycle5"/>
    <dgm:cxn modelId="{6AC87D4A-4460-48D8-BC1D-3FDB60F3D5EB}" type="presParOf" srcId="{15356234-9DA4-4B3A-AC96-C671E3DB1726}" destId="{97688757-7A31-41BF-B52D-86A29B740F8B}" srcOrd="13" destOrd="0" presId="urn:microsoft.com/office/officeart/2005/8/layout/cycle5"/>
    <dgm:cxn modelId="{D9BFEE3E-8ED4-482E-AB20-6290DB232F52}" type="presParOf" srcId="{15356234-9DA4-4B3A-AC96-C671E3DB1726}" destId="{322D32F6-8556-40CE-A173-D6284A2A2CB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CEB7D1-83AB-4D45-8B4A-148B9A37C9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C7B44-08EC-44DE-BB70-0DE6AFF7040E}">
      <dgm:prSet phldrT="[Text]"/>
      <dgm:spPr/>
      <dgm:t>
        <a:bodyPr/>
        <a:lstStyle/>
        <a:p>
          <a:r>
            <a:rPr lang="en-US" dirty="0" err="1"/>
            <a:t>Tahun</a:t>
          </a:r>
          <a:r>
            <a:rPr lang="en-US" dirty="0"/>
            <a:t> 1974</a:t>
          </a:r>
        </a:p>
      </dgm:t>
    </dgm:pt>
    <dgm:pt modelId="{12BB0036-42E0-46E0-9A4A-2695C0DBE5FF}" type="parTrans" cxnId="{067328B7-9D71-4DE3-99B9-5A253C941900}">
      <dgm:prSet/>
      <dgm:spPr/>
      <dgm:t>
        <a:bodyPr/>
        <a:lstStyle/>
        <a:p>
          <a:endParaRPr lang="en-US"/>
        </a:p>
      </dgm:t>
    </dgm:pt>
    <dgm:pt modelId="{FD0933B2-6770-46BE-9FBA-E4E4E433F962}" type="sibTrans" cxnId="{067328B7-9D71-4DE3-99B9-5A253C941900}">
      <dgm:prSet/>
      <dgm:spPr/>
      <dgm:t>
        <a:bodyPr/>
        <a:lstStyle/>
        <a:p>
          <a:endParaRPr lang="en-US"/>
        </a:p>
      </dgm:t>
    </dgm:pt>
    <dgm:pt modelId="{B7698956-66DF-4DB4-93AF-B96A2DCDCD17}">
      <dgm:prSet phldrT="[Text]"/>
      <dgm:spPr/>
      <dgm:t>
        <a:bodyPr/>
        <a:lstStyle/>
        <a:p>
          <a:r>
            <a:rPr lang="en-US" dirty="0" err="1"/>
            <a:t>Newyork</a:t>
          </a:r>
          <a:r>
            <a:rPr lang="en-US" dirty="0"/>
            <a:t> </a:t>
          </a:r>
        </a:p>
      </dgm:t>
    </dgm:pt>
    <dgm:pt modelId="{FEEFCD11-BE10-4BD3-9299-E5CDFFEE14BA}" type="parTrans" cxnId="{D62EB29A-076A-4839-A66B-FE49DD220EA9}">
      <dgm:prSet/>
      <dgm:spPr/>
      <dgm:t>
        <a:bodyPr/>
        <a:lstStyle/>
        <a:p>
          <a:endParaRPr lang="en-US"/>
        </a:p>
      </dgm:t>
    </dgm:pt>
    <dgm:pt modelId="{55544831-C6F9-4241-BDC4-811CE16B914C}" type="sibTrans" cxnId="{D62EB29A-076A-4839-A66B-FE49DD220EA9}">
      <dgm:prSet/>
      <dgm:spPr/>
      <dgm:t>
        <a:bodyPr/>
        <a:lstStyle/>
        <a:p>
          <a:endParaRPr lang="en-US"/>
        </a:p>
      </dgm:t>
    </dgm:pt>
    <dgm:pt modelId="{900B854B-6B8E-42AD-9195-FC2D56BEA6B6}">
      <dgm:prSet phldrT="[Text]"/>
      <dgm:spPr/>
      <dgm:t>
        <a:bodyPr/>
        <a:lstStyle/>
        <a:p>
          <a:r>
            <a:rPr lang="en-US" dirty="0"/>
            <a:t>City Hotel </a:t>
          </a:r>
        </a:p>
      </dgm:t>
    </dgm:pt>
    <dgm:pt modelId="{91EC6F7F-6A85-4C59-B95C-3C3010DCF390}" type="parTrans" cxnId="{AFF2F073-E2EB-49CC-AA60-A2519E0F1E98}">
      <dgm:prSet/>
      <dgm:spPr/>
      <dgm:t>
        <a:bodyPr/>
        <a:lstStyle/>
        <a:p>
          <a:endParaRPr lang="en-US"/>
        </a:p>
      </dgm:t>
    </dgm:pt>
    <dgm:pt modelId="{49939485-19C7-40F1-BFAE-FC46A7942FE0}" type="sibTrans" cxnId="{AFF2F073-E2EB-49CC-AA60-A2519E0F1E98}">
      <dgm:prSet/>
      <dgm:spPr/>
      <dgm:t>
        <a:bodyPr/>
        <a:lstStyle/>
        <a:p>
          <a:endParaRPr lang="en-US"/>
        </a:p>
      </dgm:t>
    </dgm:pt>
    <dgm:pt modelId="{FB2A158A-B9B9-4316-B445-E5680B4DC554}">
      <dgm:prSet phldrT="[Text]"/>
      <dgm:spPr/>
      <dgm:t>
        <a:bodyPr/>
        <a:lstStyle/>
        <a:p>
          <a:r>
            <a:rPr lang="en-US" dirty="0"/>
            <a:t>73 </a:t>
          </a:r>
          <a:r>
            <a:rPr lang="en-US" dirty="0" err="1"/>
            <a:t>Kamar</a:t>
          </a:r>
          <a:r>
            <a:rPr lang="en-US" dirty="0"/>
            <a:t> </a:t>
          </a:r>
        </a:p>
      </dgm:t>
    </dgm:pt>
    <dgm:pt modelId="{165AC19A-0F27-4CBF-825C-3D2775A26396}" type="parTrans" cxnId="{67C568DB-29BB-4621-A919-7888B171D6C4}">
      <dgm:prSet/>
      <dgm:spPr/>
      <dgm:t>
        <a:bodyPr/>
        <a:lstStyle/>
        <a:p>
          <a:endParaRPr lang="en-US"/>
        </a:p>
      </dgm:t>
    </dgm:pt>
    <dgm:pt modelId="{F68F095B-C1AF-40BD-89B4-35E09F65C817}" type="sibTrans" cxnId="{67C568DB-29BB-4621-A919-7888B171D6C4}">
      <dgm:prSet/>
      <dgm:spPr/>
      <dgm:t>
        <a:bodyPr/>
        <a:lstStyle/>
        <a:p>
          <a:endParaRPr lang="en-US"/>
        </a:p>
      </dgm:t>
    </dgm:pt>
    <dgm:pt modelId="{57DB1458-CE22-4EFD-8945-D24C17E22C4A}">
      <dgm:prSet phldrT="[Text]"/>
      <dgm:spPr/>
      <dgm:t>
        <a:bodyPr/>
        <a:lstStyle/>
        <a:p>
          <a:r>
            <a:rPr lang="en-US" dirty="0" err="1"/>
            <a:t>Tahun</a:t>
          </a:r>
          <a:r>
            <a:rPr lang="en-US" dirty="0"/>
            <a:t> 1829 </a:t>
          </a:r>
        </a:p>
      </dgm:t>
    </dgm:pt>
    <dgm:pt modelId="{6F06711A-3FDF-45E4-9302-2AEAF928B163}" type="parTrans" cxnId="{0352B872-A6A8-4142-8B7F-29115DCE1128}">
      <dgm:prSet/>
      <dgm:spPr/>
      <dgm:t>
        <a:bodyPr/>
        <a:lstStyle/>
        <a:p>
          <a:endParaRPr lang="en-US"/>
        </a:p>
      </dgm:t>
    </dgm:pt>
    <dgm:pt modelId="{45327EFF-2386-4648-A75D-7D8A0B391D64}" type="sibTrans" cxnId="{0352B872-A6A8-4142-8B7F-29115DCE1128}">
      <dgm:prSet/>
      <dgm:spPr/>
      <dgm:t>
        <a:bodyPr/>
        <a:lstStyle/>
        <a:p>
          <a:endParaRPr lang="en-US"/>
        </a:p>
      </dgm:t>
    </dgm:pt>
    <dgm:pt modelId="{4C798AE6-C3CA-42FA-BCFB-9832750B11CE}">
      <dgm:prSet phldrT="[Text]"/>
      <dgm:spPr/>
      <dgm:t>
        <a:bodyPr/>
        <a:lstStyle/>
        <a:p>
          <a:r>
            <a:rPr lang="en-US" dirty="0" err="1"/>
            <a:t>Treemont</a:t>
          </a:r>
          <a:r>
            <a:rPr lang="en-US" dirty="0"/>
            <a:t> House </a:t>
          </a:r>
        </a:p>
      </dgm:t>
    </dgm:pt>
    <dgm:pt modelId="{DEE7AE1D-2FB5-4EB5-AB3F-374C05F43E03}" type="parTrans" cxnId="{59332219-F231-4CA9-8EA1-A06C14BEE07F}">
      <dgm:prSet/>
      <dgm:spPr/>
      <dgm:t>
        <a:bodyPr/>
        <a:lstStyle/>
        <a:p>
          <a:endParaRPr lang="en-US"/>
        </a:p>
      </dgm:t>
    </dgm:pt>
    <dgm:pt modelId="{94EEF2D7-44E4-4602-974C-FCA37B761B56}" type="sibTrans" cxnId="{59332219-F231-4CA9-8EA1-A06C14BEE07F}">
      <dgm:prSet/>
      <dgm:spPr/>
      <dgm:t>
        <a:bodyPr/>
        <a:lstStyle/>
        <a:p>
          <a:endParaRPr lang="en-US"/>
        </a:p>
      </dgm:t>
    </dgm:pt>
    <dgm:pt modelId="{05A72CD0-3BB1-4164-BAF7-A3D38CAF5AE8}">
      <dgm:prSet phldrT="[Text]"/>
      <dgm:spPr/>
      <dgm:t>
        <a:bodyPr/>
        <a:lstStyle/>
        <a:p>
          <a:r>
            <a:rPr lang="en-US" dirty="0" err="1"/>
            <a:t>Jenis</a:t>
          </a:r>
          <a:r>
            <a:rPr lang="en-US" dirty="0"/>
            <a:t> </a:t>
          </a:r>
          <a:r>
            <a:rPr lang="en-US" dirty="0" err="1"/>
            <a:t>kamar</a:t>
          </a:r>
          <a:r>
            <a:rPr lang="en-US" dirty="0"/>
            <a:t> Single Bed </a:t>
          </a:r>
          <a:r>
            <a:rPr lang="en-US" dirty="0" err="1"/>
            <a:t>dan</a:t>
          </a:r>
          <a:r>
            <a:rPr lang="en-US" dirty="0"/>
            <a:t> Double Bed</a:t>
          </a:r>
        </a:p>
      </dgm:t>
    </dgm:pt>
    <dgm:pt modelId="{A3B61FFA-9D65-47AC-B2C6-5EE2EE3469CA}" type="parTrans" cxnId="{797674BB-0A1B-42C9-8BD9-DC9A1230402F}">
      <dgm:prSet/>
      <dgm:spPr/>
      <dgm:t>
        <a:bodyPr/>
        <a:lstStyle/>
        <a:p>
          <a:endParaRPr lang="en-US"/>
        </a:p>
      </dgm:t>
    </dgm:pt>
    <dgm:pt modelId="{53014E1B-6786-4185-AC12-EC0237E91C0D}" type="sibTrans" cxnId="{797674BB-0A1B-42C9-8BD9-DC9A1230402F}">
      <dgm:prSet/>
      <dgm:spPr/>
      <dgm:t>
        <a:bodyPr/>
        <a:lstStyle/>
        <a:p>
          <a:endParaRPr lang="en-US"/>
        </a:p>
      </dgm:t>
    </dgm:pt>
    <dgm:pt modelId="{9B238261-D145-4E31-9D19-C906D80123EE}">
      <dgm:prSet phldrT="[Text]"/>
      <dgm:spPr/>
      <dgm:t>
        <a:bodyPr/>
        <a:lstStyle/>
        <a:p>
          <a:r>
            <a:rPr lang="en-US" dirty="0" err="1"/>
            <a:t>Pelayanan</a:t>
          </a:r>
          <a:r>
            <a:rPr lang="en-US" dirty="0"/>
            <a:t> Bell boy</a:t>
          </a:r>
        </a:p>
      </dgm:t>
    </dgm:pt>
    <dgm:pt modelId="{934A8CB3-5B5F-4564-927D-FB002405BF68}" type="parTrans" cxnId="{C1E0DEAB-ABFE-431F-BD71-623E0CC0C9CD}">
      <dgm:prSet/>
      <dgm:spPr/>
      <dgm:t>
        <a:bodyPr/>
        <a:lstStyle/>
        <a:p>
          <a:endParaRPr lang="en-US"/>
        </a:p>
      </dgm:t>
    </dgm:pt>
    <dgm:pt modelId="{DAA9C6AB-0D14-4896-9982-0AAA74296E1E}" type="sibTrans" cxnId="{C1E0DEAB-ABFE-431F-BD71-623E0CC0C9CD}">
      <dgm:prSet/>
      <dgm:spPr/>
      <dgm:t>
        <a:bodyPr/>
        <a:lstStyle/>
        <a:p>
          <a:endParaRPr lang="en-US"/>
        </a:p>
      </dgm:t>
    </dgm:pt>
    <dgm:pt modelId="{2C809461-2E44-47AA-B16D-70426A8F6472}">
      <dgm:prSet phldrT="[Text]"/>
      <dgm:spPr/>
      <dgm:t>
        <a:bodyPr/>
        <a:lstStyle/>
        <a:p>
          <a:r>
            <a:rPr lang="en-US" dirty="0" err="1"/>
            <a:t>Memperkenalkan</a:t>
          </a:r>
          <a:r>
            <a:rPr lang="en-US" dirty="0"/>
            <a:t> </a:t>
          </a:r>
          <a:r>
            <a:rPr lang="en-US" dirty="0" err="1"/>
            <a:t>Masakan</a:t>
          </a:r>
          <a:r>
            <a:rPr lang="en-US" dirty="0"/>
            <a:t> </a:t>
          </a:r>
          <a:r>
            <a:rPr lang="en-US" dirty="0" err="1"/>
            <a:t>perancis</a:t>
          </a:r>
          <a:endParaRPr lang="en-US" dirty="0"/>
        </a:p>
      </dgm:t>
    </dgm:pt>
    <dgm:pt modelId="{F380DA67-D29B-4F0A-B55F-E5041D1C6EE1}" type="parTrans" cxnId="{3F83FE24-F110-49DF-82F6-71D4D31247CA}">
      <dgm:prSet/>
      <dgm:spPr/>
      <dgm:t>
        <a:bodyPr/>
        <a:lstStyle/>
        <a:p>
          <a:endParaRPr lang="en-US"/>
        </a:p>
      </dgm:t>
    </dgm:pt>
    <dgm:pt modelId="{7386D414-08B8-4300-922E-D13CEEE82E43}" type="sibTrans" cxnId="{3F83FE24-F110-49DF-82F6-71D4D31247CA}">
      <dgm:prSet/>
      <dgm:spPr/>
      <dgm:t>
        <a:bodyPr/>
        <a:lstStyle/>
        <a:p>
          <a:endParaRPr lang="en-US"/>
        </a:p>
      </dgm:t>
    </dgm:pt>
    <dgm:pt modelId="{5754F247-457F-4615-A876-5FF56CDF0067}" type="pres">
      <dgm:prSet presAssocID="{EECEB7D1-83AB-4D45-8B4A-148B9A37C9FB}" presName="diagram" presStyleCnt="0">
        <dgm:presLayoutVars>
          <dgm:dir/>
          <dgm:resizeHandles val="exact"/>
        </dgm:presLayoutVars>
      </dgm:prSet>
      <dgm:spPr/>
    </dgm:pt>
    <dgm:pt modelId="{BE31C48E-1BA8-4502-BD84-D9768B1735AF}" type="pres">
      <dgm:prSet presAssocID="{23FC7B44-08EC-44DE-BB70-0DE6AFF7040E}" presName="node" presStyleLbl="node1" presStyleIdx="0" presStyleCnt="9">
        <dgm:presLayoutVars>
          <dgm:bulletEnabled val="1"/>
        </dgm:presLayoutVars>
      </dgm:prSet>
      <dgm:spPr/>
    </dgm:pt>
    <dgm:pt modelId="{A3DBB63D-ACC9-4EAA-8D0A-BEC59A549E46}" type="pres">
      <dgm:prSet presAssocID="{FD0933B2-6770-46BE-9FBA-E4E4E433F962}" presName="sibTrans" presStyleLbl="sibTrans2D1" presStyleIdx="0" presStyleCnt="8"/>
      <dgm:spPr/>
    </dgm:pt>
    <dgm:pt modelId="{854A12D6-595F-4D92-B183-36F966B82C1E}" type="pres">
      <dgm:prSet presAssocID="{FD0933B2-6770-46BE-9FBA-E4E4E433F962}" presName="connectorText" presStyleLbl="sibTrans2D1" presStyleIdx="0" presStyleCnt="8"/>
      <dgm:spPr/>
    </dgm:pt>
    <dgm:pt modelId="{6C105E0D-6EC0-42D9-A414-D884D5485E35}" type="pres">
      <dgm:prSet presAssocID="{B7698956-66DF-4DB4-93AF-B96A2DCDCD17}" presName="node" presStyleLbl="node1" presStyleIdx="1" presStyleCnt="9">
        <dgm:presLayoutVars>
          <dgm:bulletEnabled val="1"/>
        </dgm:presLayoutVars>
      </dgm:prSet>
      <dgm:spPr/>
    </dgm:pt>
    <dgm:pt modelId="{8ECF3CCD-3E01-45D4-990E-501E336D707B}" type="pres">
      <dgm:prSet presAssocID="{55544831-C6F9-4241-BDC4-811CE16B914C}" presName="sibTrans" presStyleLbl="sibTrans2D1" presStyleIdx="1" presStyleCnt="8"/>
      <dgm:spPr/>
    </dgm:pt>
    <dgm:pt modelId="{10E1DFA9-7407-4346-BACA-A57FC2069799}" type="pres">
      <dgm:prSet presAssocID="{55544831-C6F9-4241-BDC4-811CE16B914C}" presName="connectorText" presStyleLbl="sibTrans2D1" presStyleIdx="1" presStyleCnt="8"/>
      <dgm:spPr/>
    </dgm:pt>
    <dgm:pt modelId="{7C5596D5-BFCD-4180-BA76-565CCD6AD424}" type="pres">
      <dgm:prSet presAssocID="{900B854B-6B8E-42AD-9195-FC2D56BEA6B6}" presName="node" presStyleLbl="node1" presStyleIdx="2" presStyleCnt="9">
        <dgm:presLayoutVars>
          <dgm:bulletEnabled val="1"/>
        </dgm:presLayoutVars>
      </dgm:prSet>
      <dgm:spPr/>
    </dgm:pt>
    <dgm:pt modelId="{B6A0DCC4-D7BD-4F04-8514-3A9753D07CA1}" type="pres">
      <dgm:prSet presAssocID="{49939485-19C7-40F1-BFAE-FC46A7942FE0}" presName="sibTrans" presStyleLbl="sibTrans2D1" presStyleIdx="2" presStyleCnt="8"/>
      <dgm:spPr/>
    </dgm:pt>
    <dgm:pt modelId="{3E37E28B-62B6-4E30-85BD-F7E870CFC2DA}" type="pres">
      <dgm:prSet presAssocID="{49939485-19C7-40F1-BFAE-FC46A7942FE0}" presName="connectorText" presStyleLbl="sibTrans2D1" presStyleIdx="2" presStyleCnt="8"/>
      <dgm:spPr/>
    </dgm:pt>
    <dgm:pt modelId="{1E03C070-D3B1-41E8-B5CB-35CD9ADBA707}" type="pres">
      <dgm:prSet presAssocID="{FB2A158A-B9B9-4316-B445-E5680B4DC554}" presName="node" presStyleLbl="node1" presStyleIdx="3" presStyleCnt="9">
        <dgm:presLayoutVars>
          <dgm:bulletEnabled val="1"/>
        </dgm:presLayoutVars>
      </dgm:prSet>
      <dgm:spPr/>
    </dgm:pt>
    <dgm:pt modelId="{9E9ADB27-7CDD-4335-A581-AE1829DAC329}" type="pres">
      <dgm:prSet presAssocID="{F68F095B-C1AF-40BD-89B4-35E09F65C817}" presName="sibTrans" presStyleLbl="sibTrans2D1" presStyleIdx="3" presStyleCnt="8"/>
      <dgm:spPr/>
    </dgm:pt>
    <dgm:pt modelId="{59307B13-DE10-47CE-BEC0-80F6121E6F01}" type="pres">
      <dgm:prSet presAssocID="{F68F095B-C1AF-40BD-89B4-35E09F65C817}" presName="connectorText" presStyleLbl="sibTrans2D1" presStyleIdx="3" presStyleCnt="8"/>
      <dgm:spPr/>
    </dgm:pt>
    <dgm:pt modelId="{4A60470E-6694-4920-AB12-35135604F4A6}" type="pres">
      <dgm:prSet presAssocID="{57DB1458-CE22-4EFD-8945-D24C17E22C4A}" presName="node" presStyleLbl="node1" presStyleIdx="4" presStyleCnt="9">
        <dgm:presLayoutVars>
          <dgm:bulletEnabled val="1"/>
        </dgm:presLayoutVars>
      </dgm:prSet>
      <dgm:spPr/>
    </dgm:pt>
    <dgm:pt modelId="{8B3EDB5D-E8A6-4F06-AEA5-956B243AC4C7}" type="pres">
      <dgm:prSet presAssocID="{45327EFF-2386-4648-A75D-7D8A0B391D64}" presName="sibTrans" presStyleLbl="sibTrans2D1" presStyleIdx="4" presStyleCnt="8"/>
      <dgm:spPr/>
    </dgm:pt>
    <dgm:pt modelId="{0A7BD98E-E4F4-42D1-8A4D-717A996CC10F}" type="pres">
      <dgm:prSet presAssocID="{45327EFF-2386-4648-A75D-7D8A0B391D64}" presName="connectorText" presStyleLbl="sibTrans2D1" presStyleIdx="4" presStyleCnt="8"/>
      <dgm:spPr/>
    </dgm:pt>
    <dgm:pt modelId="{F72371A0-6457-4E24-82A9-904A39AA11FB}" type="pres">
      <dgm:prSet presAssocID="{4C798AE6-C3CA-42FA-BCFB-9832750B11CE}" presName="node" presStyleLbl="node1" presStyleIdx="5" presStyleCnt="9">
        <dgm:presLayoutVars>
          <dgm:bulletEnabled val="1"/>
        </dgm:presLayoutVars>
      </dgm:prSet>
      <dgm:spPr/>
    </dgm:pt>
    <dgm:pt modelId="{2D93C71F-C470-40FB-9217-FD0C1C4E960D}" type="pres">
      <dgm:prSet presAssocID="{94EEF2D7-44E4-4602-974C-FCA37B761B56}" presName="sibTrans" presStyleLbl="sibTrans2D1" presStyleIdx="5" presStyleCnt="8"/>
      <dgm:spPr/>
    </dgm:pt>
    <dgm:pt modelId="{ECD0E6E3-8E0A-4C87-A475-9B70F1E2E32D}" type="pres">
      <dgm:prSet presAssocID="{94EEF2D7-44E4-4602-974C-FCA37B761B56}" presName="connectorText" presStyleLbl="sibTrans2D1" presStyleIdx="5" presStyleCnt="8"/>
      <dgm:spPr/>
    </dgm:pt>
    <dgm:pt modelId="{812688A1-9E40-4A32-9802-DF88201D7D65}" type="pres">
      <dgm:prSet presAssocID="{05A72CD0-3BB1-4164-BAF7-A3D38CAF5AE8}" presName="node" presStyleLbl="node1" presStyleIdx="6" presStyleCnt="9">
        <dgm:presLayoutVars>
          <dgm:bulletEnabled val="1"/>
        </dgm:presLayoutVars>
      </dgm:prSet>
      <dgm:spPr/>
    </dgm:pt>
    <dgm:pt modelId="{DFCD231F-0EAC-4FD1-8FF6-D74EAE1889F9}" type="pres">
      <dgm:prSet presAssocID="{53014E1B-6786-4185-AC12-EC0237E91C0D}" presName="sibTrans" presStyleLbl="sibTrans2D1" presStyleIdx="6" presStyleCnt="8"/>
      <dgm:spPr/>
    </dgm:pt>
    <dgm:pt modelId="{C272996F-401B-4EE1-95EA-F68AF5420085}" type="pres">
      <dgm:prSet presAssocID="{53014E1B-6786-4185-AC12-EC0237E91C0D}" presName="connectorText" presStyleLbl="sibTrans2D1" presStyleIdx="6" presStyleCnt="8"/>
      <dgm:spPr/>
    </dgm:pt>
    <dgm:pt modelId="{85CDC311-C28E-4840-B253-240D082A6C7D}" type="pres">
      <dgm:prSet presAssocID="{9B238261-D145-4E31-9D19-C906D80123EE}" presName="node" presStyleLbl="node1" presStyleIdx="7" presStyleCnt="9">
        <dgm:presLayoutVars>
          <dgm:bulletEnabled val="1"/>
        </dgm:presLayoutVars>
      </dgm:prSet>
      <dgm:spPr/>
    </dgm:pt>
    <dgm:pt modelId="{D69DA0DA-382E-49C4-B9D0-04BAA0BBA426}" type="pres">
      <dgm:prSet presAssocID="{DAA9C6AB-0D14-4896-9982-0AAA74296E1E}" presName="sibTrans" presStyleLbl="sibTrans2D1" presStyleIdx="7" presStyleCnt="8"/>
      <dgm:spPr/>
    </dgm:pt>
    <dgm:pt modelId="{84863436-BF96-4E34-A991-283A60D3675C}" type="pres">
      <dgm:prSet presAssocID="{DAA9C6AB-0D14-4896-9982-0AAA74296E1E}" presName="connectorText" presStyleLbl="sibTrans2D1" presStyleIdx="7" presStyleCnt="8"/>
      <dgm:spPr/>
    </dgm:pt>
    <dgm:pt modelId="{56D49EA2-FC26-42F9-8DA3-88B1EF91E2B6}" type="pres">
      <dgm:prSet presAssocID="{2C809461-2E44-47AA-B16D-70426A8F6472}" presName="node" presStyleLbl="node1" presStyleIdx="8" presStyleCnt="9">
        <dgm:presLayoutVars>
          <dgm:bulletEnabled val="1"/>
        </dgm:presLayoutVars>
      </dgm:prSet>
      <dgm:spPr/>
    </dgm:pt>
  </dgm:ptLst>
  <dgm:cxnLst>
    <dgm:cxn modelId="{3A6B7600-DA60-4535-A6D3-319F8AC3E3D3}" type="presOf" srcId="{55544831-C6F9-4241-BDC4-811CE16B914C}" destId="{10E1DFA9-7407-4346-BACA-A57FC2069799}" srcOrd="1" destOrd="0" presId="urn:microsoft.com/office/officeart/2005/8/layout/process5"/>
    <dgm:cxn modelId="{9D7EC403-486A-44C3-B175-DF54711DC9CC}" type="presOf" srcId="{DAA9C6AB-0D14-4896-9982-0AAA74296E1E}" destId="{84863436-BF96-4E34-A991-283A60D3675C}" srcOrd="1" destOrd="0" presId="urn:microsoft.com/office/officeart/2005/8/layout/process5"/>
    <dgm:cxn modelId="{6E420109-80F4-4450-9696-E02C7459C23D}" type="presOf" srcId="{49939485-19C7-40F1-BFAE-FC46A7942FE0}" destId="{3E37E28B-62B6-4E30-85BD-F7E870CFC2DA}" srcOrd="1" destOrd="0" presId="urn:microsoft.com/office/officeart/2005/8/layout/process5"/>
    <dgm:cxn modelId="{ACF4F609-430D-4553-8553-6E4894DF3EBE}" type="presOf" srcId="{B7698956-66DF-4DB4-93AF-B96A2DCDCD17}" destId="{6C105E0D-6EC0-42D9-A414-D884D5485E35}" srcOrd="0" destOrd="0" presId="urn:microsoft.com/office/officeart/2005/8/layout/process5"/>
    <dgm:cxn modelId="{149E1414-6863-4DF6-89F9-FE20EFC5D337}" type="presOf" srcId="{05A72CD0-3BB1-4164-BAF7-A3D38CAF5AE8}" destId="{812688A1-9E40-4A32-9802-DF88201D7D65}" srcOrd="0" destOrd="0" presId="urn:microsoft.com/office/officeart/2005/8/layout/process5"/>
    <dgm:cxn modelId="{59332219-F231-4CA9-8EA1-A06C14BEE07F}" srcId="{EECEB7D1-83AB-4D45-8B4A-148B9A37C9FB}" destId="{4C798AE6-C3CA-42FA-BCFB-9832750B11CE}" srcOrd="5" destOrd="0" parTransId="{DEE7AE1D-2FB5-4EB5-AB3F-374C05F43E03}" sibTransId="{94EEF2D7-44E4-4602-974C-FCA37B761B56}"/>
    <dgm:cxn modelId="{3F83FE24-F110-49DF-82F6-71D4D31247CA}" srcId="{EECEB7D1-83AB-4D45-8B4A-148B9A37C9FB}" destId="{2C809461-2E44-47AA-B16D-70426A8F6472}" srcOrd="8" destOrd="0" parTransId="{F380DA67-D29B-4F0A-B55F-E5041D1C6EE1}" sibTransId="{7386D414-08B8-4300-922E-D13CEEE82E43}"/>
    <dgm:cxn modelId="{D29B4525-0E62-4679-8CED-F23BF9BE8B2C}" type="presOf" srcId="{94EEF2D7-44E4-4602-974C-FCA37B761B56}" destId="{ECD0E6E3-8E0A-4C87-A475-9B70F1E2E32D}" srcOrd="1" destOrd="0" presId="urn:microsoft.com/office/officeart/2005/8/layout/process5"/>
    <dgm:cxn modelId="{24701B2B-EE1C-4427-9F96-C2FDE22B2DEE}" type="presOf" srcId="{DAA9C6AB-0D14-4896-9982-0AAA74296E1E}" destId="{D69DA0DA-382E-49C4-B9D0-04BAA0BBA426}" srcOrd="0" destOrd="0" presId="urn:microsoft.com/office/officeart/2005/8/layout/process5"/>
    <dgm:cxn modelId="{4ACE3734-5140-4DDA-9965-C6D66E3184E3}" type="presOf" srcId="{2C809461-2E44-47AA-B16D-70426A8F6472}" destId="{56D49EA2-FC26-42F9-8DA3-88B1EF91E2B6}" srcOrd="0" destOrd="0" presId="urn:microsoft.com/office/officeart/2005/8/layout/process5"/>
    <dgm:cxn modelId="{52CA7C3C-96D9-4B57-86F8-348CECEEC361}" type="presOf" srcId="{FD0933B2-6770-46BE-9FBA-E4E4E433F962}" destId="{A3DBB63D-ACC9-4EAA-8D0A-BEC59A549E46}" srcOrd="0" destOrd="0" presId="urn:microsoft.com/office/officeart/2005/8/layout/process5"/>
    <dgm:cxn modelId="{B3D38E5A-33F7-4BBD-86C8-E38A8A63400B}" type="presOf" srcId="{45327EFF-2386-4648-A75D-7D8A0B391D64}" destId="{0A7BD98E-E4F4-42D1-8A4D-717A996CC10F}" srcOrd="1" destOrd="0" presId="urn:microsoft.com/office/officeart/2005/8/layout/process5"/>
    <dgm:cxn modelId="{94F9A765-358F-4BE7-9A91-9306F08E6B71}" type="presOf" srcId="{EECEB7D1-83AB-4D45-8B4A-148B9A37C9FB}" destId="{5754F247-457F-4615-A876-5FF56CDF0067}" srcOrd="0" destOrd="0" presId="urn:microsoft.com/office/officeart/2005/8/layout/process5"/>
    <dgm:cxn modelId="{0352B872-A6A8-4142-8B7F-29115DCE1128}" srcId="{EECEB7D1-83AB-4D45-8B4A-148B9A37C9FB}" destId="{57DB1458-CE22-4EFD-8945-D24C17E22C4A}" srcOrd="4" destOrd="0" parTransId="{6F06711A-3FDF-45E4-9302-2AEAF928B163}" sibTransId="{45327EFF-2386-4648-A75D-7D8A0B391D64}"/>
    <dgm:cxn modelId="{F1879473-CE59-4067-A2D4-3A9892B64501}" type="presOf" srcId="{57DB1458-CE22-4EFD-8945-D24C17E22C4A}" destId="{4A60470E-6694-4920-AB12-35135604F4A6}" srcOrd="0" destOrd="0" presId="urn:microsoft.com/office/officeart/2005/8/layout/process5"/>
    <dgm:cxn modelId="{AFF2F073-E2EB-49CC-AA60-A2519E0F1E98}" srcId="{EECEB7D1-83AB-4D45-8B4A-148B9A37C9FB}" destId="{900B854B-6B8E-42AD-9195-FC2D56BEA6B6}" srcOrd="2" destOrd="0" parTransId="{91EC6F7F-6A85-4C59-B95C-3C3010DCF390}" sibTransId="{49939485-19C7-40F1-BFAE-FC46A7942FE0}"/>
    <dgm:cxn modelId="{F022E675-1647-475F-857A-F6B6CDD682A8}" type="presOf" srcId="{53014E1B-6786-4185-AC12-EC0237E91C0D}" destId="{DFCD231F-0EAC-4FD1-8FF6-D74EAE1889F9}" srcOrd="0" destOrd="0" presId="urn:microsoft.com/office/officeart/2005/8/layout/process5"/>
    <dgm:cxn modelId="{B8D89877-AF34-4DF9-9B26-EFC5E04932E2}" type="presOf" srcId="{9B238261-D145-4E31-9D19-C906D80123EE}" destId="{85CDC311-C28E-4840-B253-240D082A6C7D}" srcOrd="0" destOrd="0" presId="urn:microsoft.com/office/officeart/2005/8/layout/process5"/>
    <dgm:cxn modelId="{B670BE80-3E9D-4A68-8A31-76E0120D1355}" type="presOf" srcId="{F68F095B-C1AF-40BD-89B4-35E09F65C817}" destId="{59307B13-DE10-47CE-BEC0-80F6121E6F01}" srcOrd="1" destOrd="0" presId="urn:microsoft.com/office/officeart/2005/8/layout/process5"/>
    <dgm:cxn modelId="{4517A982-8244-4FB3-A6CD-F5B72B6BA2CE}" type="presOf" srcId="{FB2A158A-B9B9-4316-B445-E5680B4DC554}" destId="{1E03C070-D3B1-41E8-B5CB-35CD9ADBA707}" srcOrd="0" destOrd="0" presId="urn:microsoft.com/office/officeart/2005/8/layout/process5"/>
    <dgm:cxn modelId="{97796C86-2EF2-4454-828D-7C6BFAE576AF}" type="presOf" srcId="{55544831-C6F9-4241-BDC4-811CE16B914C}" destId="{8ECF3CCD-3E01-45D4-990E-501E336D707B}" srcOrd="0" destOrd="0" presId="urn:microsoft.com/office/officeart/2005/8/layout/process5"/>
    <dgm:cxn modelId="{1E5F9B86-3BFB-4161-B823-4F391C1AEAD6}" type="presOf" srcId="{49939485-19C7-40F1-BFAE-FC46A7942FE0}" destId="{B6A0DCC4-D7BD-4F04-8514-3A9753D07CA1}" srcOrd="0" destOrd="0" presId="urn:microsoft.com/office/officeart/2005/8/layout/process5"/>
    <dgm:cxn modelId="{D62EB29A-076A-4839-A66B-FE49DD220EA9}" srcId="{EECEB7D1-83AB-4D45-8B4A-148B9A37C9FB}" destId="{B7698956-66DF-4DB4-93AF-B96A2DCDCD17}" srcOrd="1" destOrd="0" parTransId="{FEEFCD11-BE10-4BD3-9299-E5CDFFEE14BA}" sibTransId="{55544831-C6F9-4241-BDC4-811CE16B914C}"/>
    <dgm:cxn modelId="{C1E0DEAB-ABFE-431F-BD71-623E0CC0C9CD}" srcId="{EECEB7D1-83AB-4D45-8B4A-148B9A37C9FB}" destId="{9B238261-D145-4E31-9D19-C906D80123EE}" srcOrd="7" destOrd="0" parTransId="{934A8CB3-5B5F-4564-927D-FB002405BF68}" sibTransId="{DAA9C6AB-0D14-4896-9982-0AAA74296E1E}"/>
    <dgm:cxn modelId="{067328B7-9D71-4DE3-99B9-5A253C941900}" srcId="{EECEB7D1-83AB-4D45-8B4A-148B9A37C9FB}" destId="{23FC7B44-08EC-44DE-BB70-0DE6AFF7040E}" srcOrd="0" destOrd="0" parTransId="{12BB0036-42E0-46E0-9A4A-2695C0DBE5FF}" sibTransId="{FD0933B2-6770-46BE-9FBA-E4E4E433F962}"/>
    <dgm:cxn modelId="{797674BB-0A1B-42C9-8BD9-DC9A1230402F}" srcId="{EECEB7D1-83AB-4D45-8B4A-148B9A37C9FB}" destId="{05A72CD0-3BB1-4164-BAF7-A3D38CAF5AE8}" srcOrd="6" destOrd="0" parTransId="{A3B61FFA-9D65-47AC-B2C6-5EE2EE3469CA}" sibTransId="{53014E1B-6786-4185-AC12-EC0237E91C0D}"/>
    <dgm:cxn modelId="{869913BF-006A-435C-A352-941E4622E188}" type="presOf" srcId="{45327EFF-2386-4648-A75D-7D8A0B391D64}" destId="{8B3EDB5D-E8A6-4F06-AEA5-956B243AC4C7}" srcOrd="0" destOrd="0" presId="urn:microsoft.com/office/officeart/2005/8/layout/process5"/>
    <dgm:cxn modelId="{81AFBED2-5327-4BED-8E88-0145320D5124}" type="presOf" srcId="{53014E1B-6786-4185-AC12-EC0237E91C0D}" destId="{C272996F-401B-4EE1-95EA-F68AF5420085}" srcOrd="1" destOrd="0" presId="urn:microsoft.com/office/officeart/2005/8/layout/process5"/>
    <dgm:cxn modelId="{0E19D3D9-5ABE-45E0-BD4B-4A4F5B064A87}" type="presOf" srcId="{23FC7B44-08EC-44DE-BB70-0DE6AFF7040E}" destId="{BE31C48E-1BA8-4502-BD84-D9768B1735AF}" srcOrd="0" destOrd="0" presId="urn:microsoft.com/office/officeart/2005/8/layout/process5"/>
    <dgm:cxn modelId="{67C568DB-29BB-4621-A919-7888B171D6C4}" srcId="{EECEB7D1-83AB-4D45-8B4A-148B9A37C9FB}" destId="{FB2A158A-B9B9-4316-B445-E5680B4DC554}" srcOrd="3" destOrd="0" parTransId="{165AC19A-0F27-4CBF-825C-3D2775A26396}" sibTransId="{F68F095B-C1AF-40BD-89B4-35E09F65C817}"/>
    <dgm:cxn modelId="{1877F5E3-3F15-49C8-92C5-DD51E28ABC31}" type="presOf" srcId="{FD0933B2-6770-46BE-9FBA-E4E4E433F962}" destId="{854A12D6-595F-4D92-B183-36F966B82C1E}" srcOrd="1" destOrd="0" presId="urn:microsoft.com/office/officeart/2005/8/layout/process5"/>
    <dgm:cxn modelId="{46A536E6-CD98-425E-8F04-A25CADEF8D92}" type="presOf" srcId="{F68F095B-C1AF-40BD-89B4-35E09F65C817}" destId="{9E9ADB27-7CDD-4335-A581-AE1829DAC329}" srcOrd="0" destOrd="0" presId="urn:microsoft.com/office/officeart/2005/8/layout/process5"/>
    <dgm:cxn modelId="{25BFDEEA-9719-4346-A055-465CC59B779E}" type="presOf" srcId="{94EEF2D7-44E4-4602-974C-FCA37B761B56}" destId="{2D93C71F-C470-40FB-9217-FD0C1C4E960D}" srcOrd="0" destOrd="0" presId="urn:microsoft.com/office/officeart/2005/8/layout/process5"/>
    <dgm:cxn modelId="{01E823F7-CB3A-4682-94B6-C71FA3598A81}" type="presOf" srcId="{900B854B-6B8E-42AD-9195-FC2D56BEA6B6}" destId="{7C5596D5-BFCD-4180-BA76-565CCD6AD424}" srcOrd="0" destOrd="0" presId="urn:microsoft.com/office/officeart/2005/8/layout/process5"/>
    <dgm:cxn modelId="{442F2DFE-0071-4CBC-BA09-5B5AC475A6CB}" type="presOf" srcId="{4C798AE6-C3CA-42FA-BCFB-9832750B11CE}" destId="{F72371A0-6457-4E24-82A9-904A39AA11FB}" srcOrd="0" destOrd="0" presId="urn:microsoft.com/office/officeart/2005/8/layout/process5"/>
    <dgm:cxn modelId="{88BA72DA-68A5-4985-A5F7-D515BDE7E727}" type="presParOf" srcId="{5754F247-457F-4615-A876-5FF56CDF0067}" destId="{BE31C48E-1BA8-4502-BD84-D9768B1735AF}" srcOrd="0" destOrd="0" presId="urn:microsoft.com/office/officeart/2005/8/layout/process5"/>
    <dgm:cxn modelId="{EC616E2D-9AF9-4AE3-8E8A-67DAA5AAACA8}" type="presParOf" srcId="{5754F247-457F-4615-A876-5FF56CDF0067}" destId="{A3DBB63D-ACC9-4EAA-8D0A-BEC59A549E46}" srcOrd="1" destOrd="0" presId="urn:microsoft.com/office/officeart/2005/8/layout/process5"/>
    <dgm:cxn modelId="{7680207E-C5DC-45F2-A7CA-77CA94DA6682}" type="presParOf" srcId="{A3DBB63D-ACC9-4EAA-8D0A-BEC59A549E46}" destId="{854A12D6-595F-4D92-B183-36F966B82C1E}" srcOrd="0" destOrd="0" presId="urn:microsoft.com/office/officeart/2005/8/layout/process5"/>
    <dgm:cxn modelId="{0464183D-FCC4-4E41-89DB-55672A095E7C}" type="presParOf" srcId="{5754F247-457F-4615-A876-5FF56CDF0067}" destId="{6C105E0D-6EC0-42D9-A414-D884D5485E35}" srcOrd="2" destOrd="0" presId="urn:microsoft.com/office/officeart/2005/8/layout/process5"/>
    <dgm:cxn modelId="{19BE04F3-CCA2-4B27-B604-5858C077C366}" type="presParOf" srcId="{5754F247-457F-4615-A876-5FF56CDF0067}" destId="{8ECF3CCD-3E01-45D4-990E-501E336D707B}" srcOrd="3" destOrd="0" presId="urn:microsoft.com/office/officeart/2005/8/layout/process5"/>
    <dgm:cxn modelId="{E6482153-DD4B-416A-8181-AB6DD485FA72}" type="presParOf" srcId="{8ECF3CCD-3E01-45D4-990E-501E336D707B}" destId="{10E1DFA9-7407-4346-BACA-A57FC2069799}" srcOrd="0" destOrd="0" presId="urn:microsoft.com/office/officeart/2005/8/layout/process5"/>
    <dgm:cxn modelId="{93BCB38A-B9F9-45C4-B81A-FF7FBD38238C}" type="presParOf" srcId="{5754F247-457F-4615-A876-5FF56CDF0067}" destId="{7C5596D5-BFCD-4180-BA76-565CCD6AD424}" srcOrd="4" destOrd="0" presId="urn:microsoft.com/office/officeart/2005/8/layout/process5"/>
    <dgm:cxn modelId="{ABB75F7C-8702-4316-A1A4-B264AFAB0BC5}" type="presParOf" srcId="{5754F247-457F-4615-A876-5FF56CDF0067}" destId="{B6A0DCC4-D7BD-4F04-8514-3A9753D07CA1}" srcOrd="5" destOrd="0" presId="urn:microsoft.com/office/officeart/2005/8/layout/process5"/>
    <dgm:cxn modelId="{D1176BBA-1FAA-4F0F-9C21-AD3794911EBD}" type="presParOf" srcId="{B6A0DCC4-D7BD-4F04-8514-3A9753D07CA1}" destId="{3E37E28B-62B6-4E30-85BD-F7E870CFC2DA}" srcOrd="0" destOrd="0" presId="urn:microsoft.com/office/officeart/2005/8/layout/process5"/>
    <dgm:cxn modelId="{2474D995-670A-4EE3-AAFA-5A24B4CA69BC}" type="presParOf" srcId="{5754F247-457F-4615-A876-5FF56CDF0067}" destId="{1E03C070-D3B1-41E8-B5CB-35CD9ADBA707}" srcOrd="6" destOrd="0" presId="urn:microsoft.com/office/officeart/2005/8/layout/process5"/>
    <dgm:cxn modelId="{BE066D61-BF38-43EC-AD33-42C019DF1C6B}" type="presParOf" srcId="{5754F247-457F-4615-A876-5FF56CDF0067}" destId="{9E9ADB27-7CDD-4335-A581-AE1829DAC329}" srcOrd="7" destOrd="0" presId="urn:microsoft.com/office/officeart/2005/8/layout/process5"/>
    <dgm:cxn modelId="{F467F5FB-BC13-47AB-8AEB-1EC580CFFF1E}" type="presParOf" srcId="{9E9ADB27-7CDD-4335-A581-AE1829DAC329}" destId="{59307B13-DE10-47CE-BEC0-80F6121E6F01}" srcOrd="0" destOrd="0" presId="urn:microsoft.com/office/officeart/2005/8/layout/process5"/>
    <dgm:cxn modelId="{7C0CE9B0-F652-40FA-9701-2027647D12E1}" type="presParOf" srcId="{5754F247-457F-4615-A876-5FF56CDF0067}" destId="{4A60470E-6694-4920-AB12-35135604F4A6}" srcOrd="8" destOrd="0" presId="urn:microsoft.com/office/officeart/2005/8/layout/process5"/>
    <dgm:cxn modelId="{18F30EC0-BE50-4049-9227-D0619BF1774D}" type="presParOf" srcId="{5754F247-457F-4615-A876-5FF56CDF0067}" destId="{8B3EDB5D-E8A6-4F06-AEA5-956B243AC4C7}" srcOrd="9" destOrd="0" presId="urn:microsoft.com/office/officeart/2005/8/layout/process5"/>
    <dgm:cxn modelId="{6A74A181-6C31-41B6-8E3B-98F41873FD7C}" type="presParOf" srcId="{8B3EDB5D-E8A6-4F06-AEA5-956B243AC4C7}" destId="{0A7BD98E-E4F4-42D1-8A4D-717A996CC10F}" srcOrd="0" destOrd="0" presId="urn:microsoft.com/office/officeart/2005/8/layout/process5"/>
    <dgm:cxn modelId="{E36DD57C-3115-49DA-8F68-56457B6ABEA6}" type="presParOf" srcId="{5754F247-457F-4615-A876-5FF56CDF0067}" destId="{F72371A0-6457-4E24-82A9-904A39AA11FB}" srcOrd="10" destOrd="0" presId="urn:microsoft.com/office/officeart/2005/8/layout/process5"/>
    <dgm:cxn modelId="{99BB76A2-DD77-4057-BD8F-6F9B5B026E96}" type="presParOf" srcId="{5754F247-457F-4615-A876-5FF56CDF0067}" destId="{2D93C71F-C470-40FB-9217-FD0C1C4E960D}" srcOrd="11" destOrd="0" presId="urn:microsoft.com/office/officeart/2005/8/layout/process5"/>
    <dgm:cxn modelId="{270E645F-CB8E-4C51-95D5-8088C15B73CE}" type="presParOf" srcId="{2D93C71F-C470-40FB-9217-FD0C1C4E960D}" destId="{ECD0E6E3-8E0A-4C87-A475-9B70F1E2E32D}" srcOrd="0" destOrd="0" presId="urn:microsoft.com/office/officeart/2005/8/layout/process5"/>
    <dgm:cxn modelId="{BEAF6138-35E6-43BE-8B41-5B2E8C29BC0A}" type="presParOf" srcId="{5754F247-457F-4615-A876-5FF56CDF0067}" destId="{812688A1-9E40-4A32-9802-DF88201D7D65}" srcOrd="12" destOrd="0" presId="urn:microsoft.com/office/officeart/2005/8/layout/process5"/>
    <dgm:cxn modelId="{4A659BF2-E214-461D-9D7B-D0913EA335BB}" type="presParOf" srcId="{5754F247-457F-4615-A876-5FF56CDF0067}" destId="{DFCD231F-0EAC-4FD1-8FF6-D74EAE1889F9}" srcOrd="13" destOrd="0" presId="urn:microsoft.com/office/officeart/2005/8/layout/process5"/>
    <dgm:cxn modelId="{00E5D644-407B-4139-B600-7666692DAC5F}" type="presParOf" srcId="{DFCD231F-0EAC-4FD1-8FF6-D74EAE1889F9}" destId="{C272996F-401B-4EE1-95EA-F68AF5420085}" srcOrd="0" destOrd="0" presId="urn:microsoft.com/office/officeart/2005/8/layout/process5"/>
    <dgm:cxn modelId="{71B7AE22-3420-4BC3-A01E-01FBC67539C4}" type="presParOf" srcId="{5754F247-457F-4615-A876-5FF56CDF0067}" destId="{85CDC311-C28E-4840-B253-240D082A6C7D}" srcOrd="14" destOrd="0" presId="urn:microsoft.com/office/officeart/2005/8/layout/process5"/>
    <dgm:cxn modelId="{AE5DB382-F179-4730-9B17-418F8C50F2B7}" type="presParOf" srcId="{5754F247-457F-4615-A876-5FF56CDF0067}" destId="{D69DA0DA-382E-49C4-B9D0-04BAA0BBA426}" srcOrd="15" destOrd="0" presId="urn:microsoft.com/office/officeart/2005/8/layout/process5"/>
    <dgm:cxn modelId="{E4E66E98-0B68-43AE-9885-19D6DB1911A8}" type="presParOf" srcId="{D69DA0DA-382E-49C4-B9D0-04BAA0BBA426}" destId="{84863436-BF96-4E34-A991-283A60D3675C}" srcOrd="0" destOrd="0" presId="urn:microsoft.com/office/officeart/2005/8/layout/process5"/>
    <dgm:cxn modelId="{89A74CF7-6C25-423B-9B83-20A37BC4FBFA}" type="presParOf" srcId="{5754F247-457F-4615-A876-5FF56CDF0067}" destId="{56D49EA2-FC26-42F9-8DA3-88B1EF91E2B6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57AB9-113D-4D13-8C98-DCC53D9A865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EFB675-331D-4D16-B5C4-982B01F2E6D0}">
      <dgm:prSet phldrT="[Text]"/>
      <dgm:spPr/>
      <dgm:t>
        <a:bodyPr/>
        <a:lstStyle/>
        <a:p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Kemerdekaan</a:t>
          </a:r>
          <a:r>
            <a:rPr lang="en-US" dirty="0"/>
            <a:t> Indonesia </a:t>
          </a:r>
          <a:r>
            <a:rPr lang="en-US" dirty="0" err="1"/>
            <a:t>tahun</a:t>
          </a:r>
          <a:r>
            <a:rPr lang="en-US" dirty="0"/>
            <a:t> 1945</a:t>
          </a:r>
        </a:p>
      </dgm:t>
    </dgm:pt>
    <dgm:pt modelId="{D4CE705F-504B-4C7B-A962-70510A056FDB}" type="parTrans" cxnId="{77E1A644-81D1-41FA-A49D-E5EF0F7F9427}">
      <dgm:prSet/>
      <dgm:spPr/>
      <dgm:t>
        <a:bodyPr/>
        <a:lstStyle/>
        <a:p>
          <a:endParaRPr lang="en-US"/>
        </a:p>
      </dgm:t>
    </dgm:pt>
    <dgm:pt modelId="{7E325A0F-9B2F-4474-858E-9AD6660C6E71}" type="sibTrans" cxnId="{77E1A644-81D1-41FA-A49D-E5EF0F7F9427}">
      <dgm:prSet/>
      <dgm:spPr/>
      <dgm:t>
        <a:bodyPr/>
        <a:lstStyle/>
        <a:p>
          <a:endParaRPr lang="en-US"/>
        </a:p>
      </dgm:t>
    </dgm:pt>
    <dgm:pt modelId="{CD6BE80D-3229-4B22-BD97-C584D1D45D08}">
      <dgm:prSet phldrT="[Text]"/>
      <dgm:spPr/>
      <dgm:t>
        <a:bodyPr/>
        <a:lstStyle/>
        <a:p>
          <a:r>
            <a:rPr lang="en-US" dirty="0"/>
            <a:t>Hotel </a:t>
          </a:r>
          <a:r>
            <a:rPr lang="en-US" dirty="0" err="1"/>
            <a:t>berdiri</a:t>
          </a:r>
          <a:r>
            <a:rPr lang="en-US" dirty="0"/>
            <a:t> di Kota </a:t>
          </a:r>
          <a:r>
            <a:rPr lang="en-US" dirty="0" err="1"/>
            <a:t>besar</a:t>
          </a:r>
          <a:endParaRPr lang="en-US" dirty="0"/>
        </a:p>
      </dgm:t>
    </dgm:pt>
    <dgm:pt modelId="{350D8C71-E897-46AD-A2FA-FA0839313632}" type="parTrans" cxnId="{31AA358F-E961-4ECE-8C62-DEDF22F0DFED}">
      <dgm:prSet/>
      <dgm:spPr/>
      <dgm:t>
        <a:bodyPr/>
        <a:lstStyle/>
        <a:p>
          <a:endParaRPr lang="en-US"/>
        </a:p>
      </dgm:t>
    </dgm:pt>
    <dgm:pt modelId="{D7DDF7F9-5550-4451-81FB-6E6BC2D21475}" type="sibTrans" cxnId="{31AA358F-E961-4ECE-8C62-DEDF22F0DFED}">
      <dgm:prSet/>
      <dgm:spPr/>
      <dgm:t>
        <a:bodyPr/>
        <a:lstStyle/>
        <a:p>
          <a:endParaRPr lang="en-US"/>
        </a:p>
      </dgm:t>
    </dgm:pt>
    <dgm:pt modelId="{CE5DBDD2-54D4-4CBE-A8A4-9CF014AC653D}">
      <dgm:prSet phldrT="[Text]"/>
      <dgm:spPr/>
      <dgm:t>
        <a:bodyPr/>
        <a:lstStyle/>
        <a:p>
          <a:r>
            <a:rPr lang="en-US" dirty="0"/>
            <a:t>Hotel Des </a:t>
          </a:r>
          <a:r>
            <a:rPr lang="en-US" dirty="0" err="1"/>
            <a:t>Indes</a:t>
          </a:r>
          <a:r>
            <a:rPr lang="en-US" dirty="0"/>
            <a:t> Jakarta</a:t>
          </a:r>
        </a:p>
      </dgm:t>
    </dgm:pt>
    <dgm:pt modelId="{55B42089-5ECF-4E7C-A907-022B51B24B9C}" type="parTrans" cxnId="{E25FAAA3-9E2D-43BD-BB17-7884C44137C6}">
      <dgm:prSet/>
      <dgm:spPr/>
      <dgm:t>
        <a:bodyPr/>
        <a:lstStyle/>
        <a:p>
          <a:endParaRPr lang="en-US"/>
        </a:p>
      </dgm:t>
    </dgm:pt>
    <dgm:pt modelId="{3807D0E3-A7A1-4652-B7DC-3DE1C9887FDC}" type="sibTrans" cxnId="{E25FAAA3-9E2D-43BD-BB17-7884C44137C6}">
      <dgm:prSet/>
      <dgm:spPr/>
      <dgm:t>
        <a:bodyPr/>
        <a:lstStyle/>
        <a:p>
          <a:endParaRPr lang="en-US"/>
        </a:p>
      </dgm:t>
    </dgm:pt>
    <dgm:pt modelId="{6F7F91BD-A187-4F18-97A0-004E92286C0F}">
      <dgm:prSet phldrT="[Text]"/>
      <dgm:spPr/>
      <dgm:t>
        <a:bodyPr/>
        <a:lstStyle/>
        <a:p>
          <a:r>
            <a:rPr lang="en-US" dirty="0"/>
            <a:t>Hotel Savoy Homan di Bandung </a:t>
          </a:r>
        </a:p>
      </dgm:t>
    </dgm:pt>
    <dgm:pt modelId="{75CC783C-1ABF-4C32-9914-743C5C1630A1}" type="parTrans" cxnId="{952062FD-F7E1-4F7F-919B-DA4203E06D68}">
      <dgm:prSet/>
      <dgm:spPr/>
      <dgm:t>
        <a:bodyPr/>
        <a:lstStyle/>
        <a:p>
          <a:endParaRPr lang="en-US"/>
        </a:p>
      </dgm:t>
    </dgm:pt>
    <dgm:pt modelId="{24493F2F-D86B-4204-A0FE-6A9043494532}" type="sibTrans" cxnId="{952062FD-F7E1-4F7F-919B-DA4203E06D68}">
      <dgm:prSet/>
      <dgm:spPr/>
      <dgm:t>
        <a:bodyPr/>
        <a:lstStyle/>
        <a:p>
          <a:endParaRPr lang="en-US"/>
        </a:p>
      </dgm:t>
    </dgm:pt>
    <dgm:pt modelId="{650C75D5-CE82-4E6D-A985-EAC842B825BE}">
      <dgm:prSet phldrT="[Text]"/>
      <dgm:spPr/>
      <dgm:t>
        <a:bodyPr/>
        <a:lstStyle/>
        <a:p>
          <a:r>
            <a:rPr lang="en-US" dirty="0" err="1"/>
            <a:t>Jaman</a:t>
          </a:r>
          <a:r>
            <a:rPr lang="en-US" dirty="0"/>
            <a:t> </a:t>
          </a:r>
          <a:r>
            <a:rPr lang="en-US" dirty="0" err="1"/>
            <a:t>penjajahan</a:t>
          </a:r>
          <a:r>
            <a:rPr lang="en-US" dirty="0"/>
            <a:t> </a:t>
          </a:r>
          <a:r>
            <a:rPr lang="en-US" dirty="0" err="1"/>
            <a:t>belanda</a:t>
          </a:r>
          <a:endParaRPr lang="en-US" dirty="0"/>
        </a:p>
      </dgm:t>
    </dgm:pt>
    <dgm:pt modelId="{7353D94B-560D-4A29-8400-92F7C1F4572E}" type="parTrans" cxnId="{77E0A83B-7AB5-4FFC-845A-022AD8DC3E6A}">
      <dgm:prSet/>
      <dgm:spPr/>
      <dgm:t>
        <a:bodyPr/>
        <a:lstStyle/>
        <a:p>
          <a:endParaRPr lang="en-US"/>
        </a:p>
      </dgm:t>
    </dgm:pt>
    <dgm:pt modelId="{7B2D71CE-9255-410A-A60F-2D20CC60785E}" type="sibTrans" cxnId="{77E0A83B-7AB5-4FFC-845A-022AD8DC3E6A}">
      <dgm:prSet/>
      <dgm:spPr/>
      <dgm:t>
        <a:bodyPr/>
        <a:lstStyle/>
        <a:p>
          <a:endParaRPr lang="en-US"/>
        </a:p>
      </dgm:t>
    </dgm:pt>
    <dgm:pt modelId="{F6A35770-476C-48B8-8945-AE47451754D2}" type="pres">
      <dgm:prSet presAssocID="{86357AB9-113D-4D13-8C98-DCC53D9A865E}" presName="cycle" presStyleCnt="0">
        <dgm:presLayoutVars>
          <dgm:dir/>
          <dgm:resizeHandles val="exact"/>
        </dgm:presLayoutVars>
      </dgm:prSet>
      <dgm:spPr/>
    </dgm:pt>
    <dgm:pt modelId="{355AEA7B-825A-43C2-BA5F-EBB654BAA0DB}" type="pres">
      <dgm:prSet presAssocID="{1AEFB675-331D-4D16-B5C4-982B01F2E6D0}" presName="dummy" presStyleCnt="0"/>
      <dgm:spPr/>
    </dgm:pt>
    <dgm:pt modelId="{C79BA69D-E108-4BE5-A055-4BE724B192F0}" type="pres">
      <dgm:prSet presAssocID="{1AEFB675-331D-4D16-B5C4-982B01F2E6D0}" presName="node" presStyleLbl="revTx" presStyleIdx="0" presStyleCnt="5">
        <dgm:presLayoutVars>
          <dgm:bulletEnabled val="1"/>
        </dgm:presLayoutVars>
      </dgm:prSet>
      <dgm:spPr/>
    </dgm:pt>
    <dgm:pt modelId="{EAB3AC58-3DBF-4FC0-917C-8A51DFDBB367}" type="pres">
      <dgm:prSet presAssocID="{7E325A0F-9B2F-4474-858E-9AD6660C6E71}" presName="sibTrans" presStyleLbl="node1" presStyleIdx="0" presStyleCnt="5"/>
      <dgm:spPr/>
    </dgm:pt>
    <dgm:pt modelId="{AF2B9BF5-BF7F-4CA3-8814-264498ED30AA}" type="pres">
      <dgm:prSet presAssocID="{CD6BE80D-3229-4B22-BD97-C584D1D45D08}" presName="dummy" presStyleCnt="0"/>
      <dgm:spPr/>
    </dgm:pt>
    <dgm:pt modelId="{C3AABB84-3321-4D90-B3EA-317FBE445645}" type="pres">
      <dgm:prSet presAssocID="{CD6BE80D-3229-4B22-BD97-C584D1D45D08}" presName="node" presStyleLbl="revTx" presStyleIdx="1" presStyleCnt="5">
        <dgm:presLayoutVars>
          <dgm:bulletEnabled val="1"/>
        </dgm:presLayoutVars>
      </dgm:prSet>
      <dgm:spPr/>
    </dgm:pt>
    <dgm:pt modelId="{9223ABD7-9291-45CD-9399-70335F08936A}" type="pres">
      <dgm:prSet presAssocID="{D7DDF7F9-5550-4451-81FB-6E6BC2D21475}" presName="sibTrans" presStyleLbl="node1" presStyleIdx="1" presStyleCnt="5"/>
      <dgm:spPr/>
    </dgm:pt>
    <dgm:pt modelId="{6D038B1D-3BF6-47BE-B750-F8630D9678AB}" type="pres">
      <dgm:prSet presAssocID="{CE5DBDD2-54D4-4CBE-A8A4-9CF014AC653D}" presName="dummy" presStyleCnt="0"/>
      <dgm:spPr/>
    </dgm:pt>
    <dgm:pt modelId="{32DD14C4-3ECB-47BB-A1A8-68945AE6A192}" type="pres">
      <dgm:prSet presAssocID="{CE5DBDD2-54D4-4CBE-A8A4-9CF014AC653D}" presName="node" presStyleLbl="revTx" presStyleIdx="2" presStyleCnt="5">
        <dgm:presLayoutVars>
          <dgm:bulletEnabled val="1"/>
        </dgm:presLayoutVars>
      </dgm:prSet>
      <dgm:spPr/>
    </dgm:pt>
    <dgm:pt modelId="{06338253-1B12-4450-8423-E48451437783}" type="pres">
      <dgm:prSet presAssocID="{3807D0E3-A7A1-4652-B7DC-3DE1C9887FDC}" presName="sibTrans" presStyleLbl="node1" presStyleIdx="2" presStyleCnt="5"/>
      <dgm:spPr/>
    </dgm:pt>
    <dgm:pt modelId="{CE2ADF4C-6D65-4373-8EF6-DE490E77CE0E}" type="pres">
      <dgm:prSet presAssocID="{6F7F91BD-A187-4F18-97A0-004E92286C0F}" presName="dummy" presStyleCnt="0"/>
      <dgm:spPr/>
    </dgm:pt>
    <dgm:pt modelId="{D57D936D-2B25-4C5D-961A-BB8F603B42F7}" type="pres">
      <dgm:prSet presAssocID="{6F7F91BD-A187-4F18-97A0-004E92286C0F}" presName="node" presStyleLbl="revTx" presStyleIdx="3" presStyleCnt="5">
        <dgm:presLayoutVars>
          <dgm:bulletEnabled val="1"/>
        </dgm:presLayoutVars>
      </dgm:prSet>
      <dgm:spPr/>
    </dgm:pt>
    <dgm:pt modelId="{FA758F31-82E8-4DE9-AB53-2580B4D56E89}" type="pres">
      <dgm:prSet presAssocID="{24493F2F-D86B-4204-A0FE-6A9043494532}" presName="sibTrans" presStyleLbl="node1" presStyleIdx="3" presStyleCnt="5"/>
      <dgm:spPr/>
    </dgm:pt>
    <dgm:pt modelId="{4A364898-5868-40F6-BAFC-A2AB0196D538}" type="pres">
      <dgm:prSet presAssocID="{650C75D5-CE82-4E6D-A985-EAC842B825BE}" presName="dummy" presStyleCnt="0"/>
      <dgm:spPr/>
    </dgm:pt>
    <dgm:pt modelId="{8BE250EB-1D71-49B3-9349-65205976C9EA}" type="pres">
      <dgm:prSet presAssocID="{650C75D5-CE82-4E6D-A985-EAC842B825BE}" presName="node" presStyleLbl="revTx" presStyleIdx="4" presStyleCnt="5">
        <dgm:presLayoutVars>
          <dgm:bulletEnabled val="1"/>
        </dgm:presLayoutVars>
      </dgm:prSet>
      <dgm:spPr/>
    </dgm:pt>
    <dgm:pt modelId="{00096F4D-B295-4819-A233-E7E315FA016A}" type="pres">
      <dgm:prSet presAssocID="{7B2D71CE-9255-410A-A60F-2D20CC60785E}" presName="sibTrans" presStyleLbl="node1" presStyleIdx="4" presStyleCnt="5"/>
      <dgm:spPr/>
    </dgm:pt>
  </dgm:ptLst>
  <dgm:cxnLst>
    <dgm:cxn modelId="{55BFBD2C-FDD9-4BE5-AC2E-E96E10C0172C}" type="presOf" srcId="{6F7F91BD-A187-4F18-97A0-004E92286C0F}" destId="{D57D936D-2B25-4C5D-961A-BB8F603B42F7}" srcOrd="0" destOrd="0" presId="urn:microsoft.com/office/officeart/2005/8/layout/cycle1"/>
    <dgm:cxn modelId="{9A445B2E-7C55-4F91-B513-6E4D483C9653}" type="presOf" srcId="{D7DDF7F9-5550-4451-81FB-6E6BC2D21475}" destId="{9223ABD7-9291-45CD-9399-70335F08936A}" srcOrd="0" destOrd="0" presId="urn:microsoft.com/office/officeart/2005/8/layout/cycle1"/>
    <dgm:cxn modelId="{77E0A83B-7AB5-4FFC-845A-022AD8DC3E6A}" srcId="{86357AB9-113D-4D13-8C98-DCC53D9A865E}" destId="{650C75D5-CE82-4E6D-A985-EAC842B825BE}" srcOrd="4" destOrd="0" parTransId="{7353D94B-560D-4A29-8400-92F7C1F4572E}" sibTransId="{7B2D71CE-9255-410A-A60F-2D20CC60785E}"/>
    <dgm:cxn modelId="{77E1A644-81D1-41FA-A49D-E5EF0F7F9427}" srcId="{86357AB9-113D-4D13-8C98-DCC53D9A865E}" destId="{1AEFB675-331D-4D16-B5C4-982B01F2E6D0}" srcOrd="0" destOrd="0" parTransId="{D4CE705F-504B-4C7B-A962-70510A056FDB}" sibTransId="{7E325A0F-9B2F-4474-858E-9AD6660C6E71}"/>
    <dgm:cxn modelId="{BFF12E45-0F9C-4115-81CD-7A9BA3B778C3}" type="presOf" srcId="{650C75D5-CE82-4E6D-A985-EAC842B825BE}" destId="{8BE250EB-1D71-49B3-9349-65205976C9EA}" srcOrd="0" destOrd="0" presId="urn:microsoft.com/office/officeart/2005/8/layout/cycle1"/>
    <dgm:cxn modelId="{25FC197D-C96F-4A80-83FD-402FF31BFEB8}" type="presOf" srcId="{7E325A0F-9B2F-4474-858E-9AD6660C6E71}" destId="{EAB3AC58-3DBF-4FC0-917C-8A51DFDBB367}" srcOrd="0" destOrd="0" presId="urn:microsoft.com/office/officeart/2005/8/layout/cycle1"/>
    <dgm:cxn modelId="{31AA358F-E961-4ECE-8C62-DEDF22F0DFED}" srcId="{86357AB9-113D-4D13-8C98-DCC53D9A865E}" destId="{CD6BE80D-3229-4B22-BD97-C584D1D45D08}" srcOrd="1" destOrd="0" parTransId="{350D8C71-E897-46AD-A2FA-FA0839313632}" sibTransId="{D7DDF7F9-5550-4451-81FB-6E6BC2D21475}"/>
    <dgm:cxn modelId="{E25FAAA3-9E2D-43BD-BB17-7884C44137C6}" srcId="{86357AB9-113D-4D13-8C98-DCC53D9A865E}" destId="{CE5DBDD2-54D4-4CBE-A8A4-9CF014AC653D}" srcOrd="2" destOrd="0" parTransId="{55B42089-5ECF-4E7C-A907-022B51B24B9C}" sibTransId="{3807D0E3-A7A1-4652-B7DC-3DE1C9887FDC}"/>
    <dgm:cxn modelId="{42DED5C2-6E5E-4193-9410-90F561428E6D}" type="presOf" srcId="{CD6BE80D-3229-4B22-BD97-C584D1D45D08}" destId="{C3AABB84-3321-4D90-B3EA-317FBE445645}" srcOrd="0" destOrd="0" presId="urn:microsoft.com/office/officeart/2005/8/layout/cycle1"/>
    <dgm:cxn modelId="{DDCBA4C8-E75E-4749-A7AF-D4C5F54AE3B0}" type="presOf" srcId="{86357AB9-113D-4D13-8C98-DCC53D9A865E}" destId="{F6A35770-476C-48B8-8945-AE47451754D2}" srcOrd="0" destOrd="0" presId="urn:microsoft.com/office/officeart/2005/8/layout/cycle1"/>
    <dgm:cxn modelId="{11A598DA-0167-43BC-9027-EC862A5A5633}" type="presOf" srcId="{3807D0E3-A7A1-4652-B7DC-3DE1C9887FDC}" destId="{06338253-1B12-4450-8423-E48451437783}" srcOrd="0" destOrd="0" presId="urn:microsoft.com/office/officeart/2005/8/layout/cycle1"/>
    <dgm:cxn modelId="{9E88E1DC-63E5-477A-B180-D967D8D434BC}" type="presOf" srcId="{CE5DBDD2-54D4-4CBE-A8A4-9CF014AC653D}" destId="{32DD14C4-3ECB-47BB-A1A8-68945AE6A192}" srcOrd="0" destOrd="0" presId="urn:microsoft.com/office/officeart/2005/8/layout/cycle1"/>
    <dgm:cxn modelId="{7A0C0FDE-B0D1-49F2-967E-BBCD2F1F15E2}" type="presOf" srcId="{7B2D71CE-9255-410A-A60F-2D20CC60785E}" destId="{00096F4D-B295-4819-A233-E7E315FA016A}" srcOrd="0" destOrd="0" presId="urn:microsoft.com/office/officeart/2005/8/layout/cycle1"/>
    <dgm:cxn modelId="{F6D6FBF0-9D35-4032-8C9B-A212E6D68E56}" type="presOf" srcId="{1AEFB675-331D-4D16-B5C4-982B01F2E6D0}" destId="{C79BA69D-E108-4BE5-A055-4BE724B192F0}" srcOrd="0" destOrd="0" presId="urn:microsoft.com/office/officeart/2005/8/layout/cycle1"/>
    <dgm:cxn modelId="{51E89CF9-21C6-4150-BF06-194CA976BC3B}" type="presOf" srcId="{24493F2F-D86B-4204-A0FE-6A9043494532}" destId="{FA758F31-82E8-4DE9-AB53-2580B4D56E89}" srcOrd="0" destOrd="0" presId="urn:microsoft.com/office/officeart/2005/8/layout/cycle1"/>
    <dgm:cxn modelId="{952062FD-F7E1-4F7F-919B-DA4203E06D68}" srcId="{86357AB9-113D-4D13-8C98-DCC53D9A865E}" destId="{6F7F91BD-A187-4F18-97A0-004E92286C0F}" srcOrd="3" destOrd="0" parTransId="{75CC783C-1ABF-4C32-9914-743C5C1630A1}" sibTransId="{24493F2F-D86B-4204-A0FE-6A9043494532}"/>
    <dgm:cxn modelId="{C3213D93-02F3-49ED-972B-8E90C9DB6241}" type="presParOf" srcId="{F6A35770-476C-48B8-8945-AE47451754D2}" destId="{355AEA7B-825A-43C2-BA5F-EBB654BAA0DB}" srcOrd="0" destOrd="0" presId="urn:microsoft.com/office/officeart/2005/8/layout/cycle1"/>
    <dgm:cxn modelId="{3AA24829-6A48-44F1-AA1A-B9CF30C15DE8}" type="presParOf" srcId="{F6A35770-476C-48B8-8945-AE47451754D2}" destId="{C79BA69D-E108-4BE5-A055-4BE724B192F0}" srcOrd="1" destOrd="0" presId="urn:microsoft.com/office/officeart/2005/8/layout/cycle1"/>
    <dgm:cxn modelId="{241FFDF2-3E52-495D-B129-B1B05ADDD05B}" type="presParOf" srcId="{F6A35770-476C-48B8-8945-AE47451754D2}" destId="{EAB3AC58-3DBF-4FC0-917C-8A51DFDBB367}" srcOrd="2" destOrd="0" presId="urn:microsoft.com/office/officeart/2005/8/layout/cycle1"/>
    <dgm:cxn modelId="{ED4CE79B-AF19-4BFF-BFB7-010C7320C613}" type="presParOf" srcId="{F6A35770-476C-48B8-8945-AE47451754D2}" destId="{AF2B9BF5-BF7F-4CA3-8814-264498ED30AA}" srcOrd="3" destOrd="0" presId="urn:microsoft.com/office/officeart/2005/8/layout/cycle1"/>
    <dgm:cxn modelId="{5583CE44-48D2-44DF-9027-0B8D1298E81B}" type="presParOf" srcId="{F6A35770-476C-48B8-8945-AE47451754D2}" destId="{C3AABB84-3321-4D90-B3EA-317FBE445645}" srcOrd="4" destOrd="0" presId="urn:microsoft.com/office/officeart/2005/8/layout/cycle1"/>
    <dgm:cxn modelId="{3B5BF546-CFD6-486F-8EEA-3C6BFB1F3990}" type="presParOf" srcId="{F6A35770-476C-48B8-8945-AE47451754D2}" destId="{9223ABD7-9291-45CD-9399-70335F08936A}" srcOrd="5" destOrd="0" presId="urn:microsoft.com/office/officeart/2005/8/layout/cycle1"/>
    <dgm:cxn modelId="{E4B62270-8039-47E0-BB74-50D56D08F619}" type="presParOf" srcId="{F6A35770-476C-48B8-8945-AE47451754D2}" destId="{6D038B1D-3BF6-47BE-B750-F8630D9678AB}" srcOrd="6" destOrd="0" presId="urn:microsoft.com/office/officeart/2005/8/layout/cycle1"/>
    <dgm:cxn modelId="{61014594-6E96-48C4-B8A5-E8F0EDED3CE6}" type="presParOf" srcId="{F6A35770-476C-48B8-8945-AE47451754D2}" destId="{32DD14C4-3ECB-47BB-A1A8-68945AE6A192}" srcOrd="7" destOrd="0" presId="urn:microsoft.com/office/officeart/2005/8/layout/cycle1"/>
    <dgm:cxn modelId="{DB4D4C37-68E6-4081-AE4D-7F08E318B4BA}" type="presParOf" srcId="{F6A35770-476C-48B8-8945-AE47451754D2}" destId="{06338253-1B12-4450-8423-E48451437783}" srcOrd="8" destOrd="0" presId="urn:microsoft.com/office/officeart/2005/8/layout/cycle1"/>
    <dgm:cxn modelId="{81949E31-CA3D-4A04-A619-C043346EBF87}" type="presParOf" srcId="{F6A35770-476C-48B8-8945-AE47451754D2}" destId="{CE2ADF4C-6D65-4373-8EF6-DE490E77CE0E}" srcOrd="9" destOrd="0" presId="urn:microsoft.com/office/officeart/2005/8/layout/cycle1"/>
    <dgm:cxn modelId="{B2B6B902-9CB5-4C4B-83E1-CA0A970E3B24}" type="presParOf" srcId="{F6A35770-476C-48B8-8945-AE47451754D2}" destId="{D57D936D-2B25-4C5D-961A-BB8F603B42F7}" srcOrd="10" destOrd="0" presId="urn:microsoft.com/office/officeart/2005/8/layout/cycle1"/>
    <dgm:cxn modelId="{8F6A8E1D-CD54-4313-9012-F8578E2D9ADD}" type="presParOf" srcId="{F6A35770-476C-48B8-8945-AE47451754D2}" destId="{FA758F31-82E8-4DE9-AB53-2580B4D56E89}" srcOrd="11" destOrd="0" presId="urn:microsoft.com/office/officeart/2005/8/layout/cycle1"/>
    <dgm:cxn modelId="{D862E491-F3E8-4184-ABA6-7158E71BB246}" type="presParOf" srcId="{F6A35770-476C-48B8-8945-AE47451754D2}" destId="{4A364898-5868-40F6-BAFC-A2AB0196D538}" srcOrd="12" destOrd="0" presId="urn:microsoft.com/office/officeart/2005/8/layout/cycle1"/>
    <dgm:cxn modelId="{0C10B30A-5FE1-4206-A127-6BFE0AB34502}" type="presParOf" srcId="{F6A35770-476C-48B8-8945-AE47451754D2}" destId="{8BE250EB-1D71-49B3-9349-65205976C9EA}" srcOrd="13" destOrd="0" presId="urn:microsoft.com/office/officeart/2005/8/layout/cycle1"/>
    <dgm:cxn modelId="{9221E6FC-7403-4954-93CD-6118B25DA543}" type="presParOf" srcId="{F6A35770-476C-48B8-8945-AE47451754D2}" destId="{00096F4D-B295-4819-A233-E7E315FA016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105C6B-D8BF-4CCD-B6B9-88D2C70483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d-ID"/>
        </a:p>
      </dgm:t>
    </dgm:pt>
    <dgm:pt modelId="{1B09A0B4-DD09-42AC-98EF-0FCB9A6A2683}">
      <dgm:prSet/>
      <dgm:spPr/>
      <dgm:t>
        <a:bodyPr/>
        <a:lstStyle/>
        <a:p>
          <a:pPr rtl="0"/>
          <a:r>
            <a:rPr lang="id-ID"/>
            <a:t>Asal-usul penggunaan nama restaurant bisa ditelurusi ke abad ke-16, ketika istilah ini pertama kali ditemukan di Prancis.  sampai zaman Romawi Kuno kuno (abad ke-2). Berasal dari kata Prancis restaurer atau restore yang artinya pembangkitkan tenaga. </a:t>
          </a:r>
        </a:p>
      </dgm:t>
    </dgm:pt>
    <dgm:pt modelId="{0D773D04-09B8-42CB-A6F0-9D27DC4AC6A4}" type="parTrans" cxnId="{5A5A609C-1101-40B5-A232-3A0373E7550A}">
      <dgm:prSet/>
      <dgm:spPr/>
      <dgm:t>
        <a:bodyPr/>
        <a:lstStyle/>
        <a:p>
          <a:endParaRPr lang="id-ID"/>
        </a:p>
      </dgm:t>
    </dgm:pt>
    <dgm:pt modelId="{B847E436-7F4E-488D-980A-31C31684CA4D}" type="sibTrans" cxnId="{5A5A609C-1101-40B5-A232-3A0373E7550A}">
      <dgm:prSet/>
      <dgm:spPr/>
      <dgm:t>
        <a:bodyPr/>
        <a:lstStyle/>
        <a:p>
          <a:endParaRPr lang="id-ID"/>
        </a:p>
      </dgm:t>
    </dgm:pt>
    <dgm:pt modelId="{619DB7E3-E029-4DE4-A147-AED6FDE10931}" type="pres">
      <dgm:prSet presAssocID="{82105C6B-D8BF-4CCD-B6B9-88D2C70483C4}" presName="linear" presStyleCnt="0">
        <dgm:presLayoutVars>
          <dgm:animLvl val="lvl"/>
          <dgm:resizeHandles val="exact"/>
        </dgm:presLayoutVars>
      </dgm:prSet>
      <dgm:spPr/>
    </dgm:pt>
    <dgm:pt modelId="{BC983753-E167-4A5D-9B38-A3AA4E73C749}" type="pres">
      <dgm:prSet presAssocID="{1B09A0B4-DD09-42AC-98EF-0FCB9A6A268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49C6682-C8D8-4A12-A724-BEADA70C6F30}" type="presOf" srcId="{82105C6B-D8BF-4CCD-B6B9-88D2C70483C4}" destId="{619DB7E3-E029-4DE4-A147-AED6FDE10931}" srcOrd="0" destOrd="0" presId="urn:microsoft.com/office/officeart/2005/8/layout/vList2"/>
    <dgm:cxn modelId="{5A5A609C-1101-40B5-A232-3A0373E7550A}" srcId="{82105C6B-D8BF-4CCD-B6B9-88D2C70483C4}" destId="{1B09A0B4-DD09-42AC-98EF-0FCB9A6A2683}" srcOrd="0" destOrd="0" parTransId="{0D773D04-09B8-42CB-A6F0-9D27DC4AC6A4}" sibTransId="{B847E436-7F4E-488D-980A-31C31684CA4D}"/>
    <dgm:cxn modelId="{21ED72E6-F345-4386-AE94-EAB305181948}" type="presOf" srcId="{1B09A0B4-DD09-42AC-98EF-0FCB9A6A2683}" destId="{BC983753-E167-4A5D-9B38-A3AA4E73C749}" srcOrd="0" destOrd="0" presId="urn:microsoft.com/office/officeart/2005/8/layout/vList2"/>
    <dgm:cxn modelId="{53C7164F-53F9-44B9-BA80-6B4451A260D7}" type="presParOf" srcId="{619DB7E3-E029-4DE4-A147-AED6FDE10931}" destId="{BC983753-E167-4A5D-9B38-A3AA4E73C7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80990E-1E14-4664-B631-200C054D7B6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A0698E2-DD54-4401-8A10-0EDD529A72E2}">
      <dgm:prSet phldrT="[Text]"/>
      <dgm:spPr/>
      <dgm:t>
        <a:bodyPr/>
        <a:lstStyle/>
        <a:p>
          <a:r>
            <a:rPr lang="id-ID" dirty="0"/>
            <a:t>Revolusi kuliner </a:t>
          </a:r>
        </a:p>
      </dgm:t>
    </dgm:pt>
    <dgm:pt modelId="{DEEF4A8A-573C-4DB2-A250-AF3D2C4D8158}" type="parTrans" cxnId="{EBFAB71D-3A29-4B4A-BFE9-976545A6DD69}">
      <dgm:prSet/>
      <dgm:spPr/>
      <dgm:t>
        <a:bodyPr/>
        <a:lstStyle/>
        <a:p>
          <a:endParaRPr lang="id-ID"/>
        </a:p>
      </dgm:t>
    </dgm:pt>
    <dgm:pt modelId="{0C8D9041-BE14-4D4F-B3E7-FA792064610B}" type="sibTrans" cxnId="{EBFAB71D-3A29-4B4A-BFE9-976545A6DD69}">
      <dgm:prSet/>
      <dgm:spPr/>
      <dgm:t>
        <a:bodyPr/>
        <a:lstStyle/>
        <a:p>
          <a:endParaRPr lang="id-ID"/>
        </a:p>
      </dgm:t>
    </dgm:pt>
    <dgm:pt modelId="{7757C11B-C69E-4296-AD7B-C68EF572EB18}">
      <dgm:prSet phldrT="[Text]"/>
      <dgm:spPr/>
      <dgm:t>
        <a:bodyPr/>
        <a:lstStyle/>
        <a:p>
          <a:r>
            <a:rPr lang="id-ID" dirty="0"/>
            <a:t>Abad ke 18 di Paris </a:t>
          </a:r>
        </a:p>
      </dgm:t>
    </dgm:pt>
    <dgm:pt modelId="{041F04AE-1D7B-43C6-93CD-2E45225F63DF}" type="parTrans" cxnId="{2E1181C6-703C-45A1-88E3-E16D20EB3A59}">
      <dgm:prSet/>
      <dgm:spPr/>
      <dgm:t>
        <a:bodyPr/>
        <a:lstStyle/>
        <a:p>
          <a:endParaRPr lang="id-ID"/>
        </a:p>
      </dgm:t>
    </dgm:pt>
    <dgm:pt modelId="{65DB9A58-2C2D-463C-9D52-0BEF209663C9}" type="sibTrans" cxnId="{2E1181C6-703C-45A1-88E3-E16D20EB3A59}">
      <dgm:prSet/>
      <dgm:spPr/>
      <dgm:t>
        <a:bodyPr/>
        <a:lstStyle/>
        <a:p>
          <a:endParaRPr lang="id-ID"/>
        </a:p>
      </dgm:t>
    </dgm:pt>
    <dgm:pt modelId="{585A1C74-DA32-4058-8AAA-FD75F6E5E1EC}">
      <dgm:prSet phldrT="[Text]"/>
      <dgm:spPr/>
      <dgm:t>
        <a:bodyPr/>
        <a:lstStyle/>
        <a:p>
          <a:r>
            <a:rPr lang="id-ID" dirty="0"/>
            <a:t>Restoran Menyajikan Makanan dibuka untuk umum </a:t>
          </a:r>
        </a:p>
      </dgm:t>
    </dgm:pt>
    <dgm:pt modelId="{A79D7BA6-C8B0-48F7-86B4-DBC106405643}" type="parTrans" cxnId="{45DFA076-C0F1-42D9-8A84-F4A8A380969D}">
      <dgm:prSet/>
      <dgm:spPr/>
      <dgm:t>
        <a:bodyPr/>
        <a:lstStyle/>
        <a:p>
          <a:endParaRPr lang="id-ID"/>
        </a:p>
      </dgm:t>
    </dgm:pt>
    <dgm:pt modelId="{1A715320-779D-410E-868B-02D33E1AC8D3}" type="sibTrans" cxnId="{45DFA076-C0F1-42D9-8A84-F4A8A380969D}">
      <dgm:prSet/>
      <dgm:spPr/>
      <dgm:t>
        <a:bodyPr/>
        <a:lstStyle/>
        <a:p>
          <a:endParaRPr lang="id-ID"/>
        </a:p>
      </dgm:t>
    </dgm:pt>
    <dgm:pt modelId="{CBE83A08-2CF1-4CED-A59D-7CAE36DBEB62}">
      <dgm:prSet phldrT="[Text]"/>
      <dgm:spPr/>
      <dgm:t>
        <a:bodyPr/>
        <a:lstStyle/>
        <a:p>
          <a:r>
            <a:rPr lang="id-ID" dirty="0"/>
            <a:t>Diminta oleh para pedagang dari negara-negara lain</a:t>
          </a:r>
        </a:p>
      </dgm:t>
    </dgm:pt>
    <dgm:pt modelId="{DD23562A-0782-4CCD-92FF-D0C40501BF17}" type="parTrans" cxnId="{2E38492F-89F1-4174-B459-821FFACCDB54}">
      <dgm:prSet/>
      <dgm:spPr/>
      <dgm:t>
        <a:bodyPr/>
        <a:lstStyle/>
        <a:p>
          <a:endParaRPr lang="id-ID"/>
        </a:p>
      </dgm:t>
    </dgm:pt>
    <dgm:pt modelId="{33723137-60D5-46D6-873C-17F60982DE72}" type="sibTrans" cxnId="{2E38492F-89F1-4174-B459-821FFACCDB54}">
      <dgm:prSet/>
      <dgm:spPr/>
      <dgm:t>
        <a:bodyPr/>
        <a:lstStyle/>
        <a:p>
          <a:endParaRPr lang="id-ID"/>
        </a:p>
      </dgm:t>
    </dgm:pt>
    <dgm:pt modelId="{D6E134B1-B35B-4A81-9A6C-C409C0A016DB}">
      <dgm:prSet phldrT="[Text]"/>
      <dgm:spPr/>
      <dgm:t>
        <a:bodyPr/>
        <a:lstStyle/>
        <a:p>
          <a:r>
            <a:rPr lang="id-ID" dirty="0"/>
            <a:t>Agar ada tempat untuk makan</a:t>
          </a:r>
        </a:p>
      </dgm:t>
    </dgm:pt>
    <dgm:pt modelId="{F9B6C3A9-15C8-49E6-9B1A-4F3913F96537}" type="parTrans" cxnId="{FD840830-EBF0-46DD-97D9-1E9BC8CFA534}">
      <dgm:prSet/>
      <dgm:spPr/>
      <dgm:t>
        <a:bodyPr/>
        <a:lstStyle/>
        <a:p>
          <a:endParaRPr lang="id-ID"/>
        </a:p>
      </dgm:t>
    </dgm:pt>
    <dgm:pt modelId="{04E3AAC4-F7E7-4408-9DB2-57BCBFBE7690}" type="sibTrans" cxnId="{FD840830-EBF0-46DD-97D9-1E9BC8CFA534}">
      <dgm:prSet/>
      <dgm:spPr/>
      <dgm:t>
        <a:bodyPr/>
        <a:lstStyle/>
        <a:p>
          <a:endParaRPr lang="id-ID"/>
        </a:p>
      </dgm:t>
    </dgm:pt>
    <dgm:pt modelId="{35E97552-AA29-42A2-AB59-DD5BCA58D411}" type="pres">
      <dgm:prSet presAssocID="{2280990E-1E14-4664-B631-200C054D7B6D}" presName="CompostProcess" presStyleCnt="0">
        <dgm:presLayoutVars>
          <dgm:dir/>
          <dgm:resizeHandles val="exact"/>
        </dgm:presLayoutVars>
      </dgm:prSet>
      <dgm:spPr/>
    </dgm:pt>
    <dgm:pt modelId="{B34A02B8-1A05-4422-A06E-714C19DD464A}" type="pres">
      <dgm:prSet presAssocID="{2280990E-1E14-4664-B631-200C054D7B6D}" presName="arrow" presStyleLbl="bgShp" presStyleIdx="0" presStyleCnt="1"/>
      <dgm:spPr/>
    </dgm:pt>
    <dgm:pt modelId="{E96CA723-A42E-4716-9BF9-3D77A657C1E3}" type="pres">
      <dgm:prSet presAssocID="{2280990E-1E14-4664-B631-200C054D7B6D}" presName="linearProcess" presStyleCnt="0"/>
      <dgm:spPr/>
    </dgm:pt>
    <dgm:pt modelId="{67F38246-CE1F-4467-A6C2-21D0109D7FBF}" type="pres">
      <dgm:prSet presAssocID="{9A0698E2-DD54-4401-8A10-0EDD529A72E2}" presName="textNode" presStyleLbl="node1" presStyleIdx="0" presStyleCnt="5">
        <dgm:presLayoutVars>
          <dgm:bulletEnabled val="1"/>
        </dgm:presLayoutVars>
      </dgm:prSet>
      <dgm:spPr/>
    </dgm:pt>
    <dgm:pt modelId="{F7C52C62-1E0D-47C0-A080-FE7D4D5F1528}" type="pres">
      <dgm:prSet presAssocID="{0C8D9041-BE14-4D4F-B3E7-FA792064610B}" presName="sibTrans" presStyleCnt="0"/>
      <dgm:spPr/>
    </dgm:pt>
    <dgm:pt modelId="{2A09D87A-F0AF-4C31-BB1E-1A0E6B896FAB}" type="pres">
      <dgm:prSet presAssocID="{7757C11B-C69E-4296-AD7B-C68EF572EB18}" presName="textNode" presStyleLbl="node1" presStyleIdx="1" presStyleCnt="5">
        <dgm:presLayoutVars>
          <dgm:bulletEnabled val="1"/>
        </dgm:presLayoutVars>
      </dgm:prSet>
      <dgm:spPr/>
    </dgm:pt>
    <dgm:pt modelId="{520531B1-5AAC-4E5D-9616-D3127A3633FD}" type="pres">
      <dgm:prSet presAssocID="{65DB9A58-2C2D-463C-9D52-0BEF209663C9}" presName="sibTrans" presStyleCnt="0"/>
      <dgm:spPr/>
    </dgm:pt>
    <dgm:pt modelId="{96BA4C9B-FBD8-49D1-97F3-234F62B4FE1D}" type="pres">
      <dgm:prSet presAssocID="{585A1C74-DA32-4058-8AAA-FD75F6E5E1EC}" presName="textNode" presStyleLbl="node1" presStyleIdx="2" presStyleCnt="5">
        <dgm:presLayoutVars>
          <dgm:bulletEnabled val="1"/>
        </dgm:presLayoutVars>
      </dgm:prSet>
      <dgm:spPr/>
    </dgm:pt>
    <dgm:pt modelId="{E8033BDD-5010-4F3C-9D25-EE36AC89152E}" type="pres">
      <dgm:prSet presAssocID="{1A715320-779D-410E-868B-02D33E1AC8D3}" presName="sibTrans" presStyleCnt="0"/>
      <dgm:spPr/>
    </dgm:pt>
    <dgm:pt modelId="{88E19907-B1BD-466A-8EDE-0CD6975AACEB}" type="pres">
      <dgm:prSet presAssocID="{CBE83A08-2CF1-4CED-A59D-7CAE36DBEB62}" presName="textNode" presStyleLbl="node1" presStyleIdx="3" presStyleCnt="5">
        <dgm:presLayoutVars>
          <dgm:bulletEnabled val="1"/>
        </dgm:presLayoutVars>
      </dgm:prSet>
      <dgm:spPr/>
    </dgm:pt>
    <dgm:pt modelId="{4D78C79A-608A-435D-9BAC-F3D372ABA693}" type="pres">
      <dgm:prSet presAssocID="{33723137-60D5-46D6-873C-17F60982DE72}" presName="sibTrans" presStyleCnt="0"/>
      <dgm:spPr/>
    </dgm:pt>
    <dgm:pt modelId="{B2C07EF7-7FB8-416E-A7BB-9387AC86378F}" type="pres">
      <dgm:prSet presAssocID="{D6E134B1-B35B-4A81-9A6C-C409C0A016D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BFAB71D-3A29-4B4A-BFE9-976545A6DD69}" srcId="{2280990E-1E14-4664-B631-200C054D7B6D}" destId="{9A0698E2-DD54-4401-8A10-0EDD529A72E2}" srcOrd="0" destOrd="0" parTransId="{DEEF4A8A-573C-4DB2-A250-AF3D2C4D8158}" sibTransId="{0C8D9041-BE14-4D4F-B3E7-FA792064610B}"/>
    <dgm:cxn modelId="{8812FD23-FC6F-42A1-B478-E2BC6762D030}" type="presOf" srcId="{D6E134B1-B35B-4A81-9A6C-C409C0A016DB}" destId="{B2C07EF7-7FB8-416E-A7BB-9387AC86378F}" srcOrd="0" destOrd="0" presId="urn:microsoft.com/office/officeart/2005/8/layout/hProcess9"/>
    <dgm:cxn modelId="{2E38492F-89F1-4174-B459-821FFACCDB54}" srcId="{2280990E-1E14-4664-B631-200C054D7B6D}" destId="{CBE83A08-2CF1-4CED-A59D-7CAE36DBEB62}" srcOrd="3" destOrd="0" parTransId="{DD23562A-0782-4CCD-92FF-D0C40501BF17}" sibTransId="{33723137-60D5-46D6-873C-17F60982DE72}"/>
    <dgm:cxn modelId="{FD840830-EBF0-46DD-97D9-1E9BC8CFA534}" srcId="{2280990E-1E14-4664-B631-200C054D7B6D}" destId="{D6E134B1-B35B-4A81-9A6C-C409C0A016DB}" srcOrd="4" destOrd="0" parTransId="{F9B6C3A9-15C8-49E6-9B1A-4F3913F96537}" sibTransId="{04E3AAC4-F7E7-4408-9DB2-57BCBFBE7690}"/>
    <dgm:cxn modelId="{2EB77E48-774C-4F58-8790-C804B10279FE}" type="presOf" srcId="{9A0698E2-DD54-4401-8A10-0EDD529A72E2}" destId="{67F38246-CE1F-4467-A6C2-21D0109D7FBF}" srcOrd="0" destOrd="0" presId="urn:microsoft.com/office/officeart/2005/8/layout/hProcess9"/>
    <dgm:cxn modelId="{08CF0C4A-84AE-4C95-9F5C-D5853BED8CF7}" type="presOf" srcId="{585A1C74-DA32-4058-8AAA-FD75F6E5E1EC}" destId="{96BA4C9B-FBD8-49D1-97F3-234F62B4FE1D}" srcOrd="0" destOrd="0" presId="urn:microsoft.com/office/officeart/2005/8/layout/hProcess9"/>
    <dgm:cxn modelId="{45DFA076-C0F1-42D9-8A84-F4A8A380969D}" srcId="{2280990E-1E14-4664-B631-200C054D7B6D}" destId="{585A1C74-DA32-4058-8AAA-FD75F6E5E1EC}" srcOrd="2" destOrd="0" parTransId="{A79D7BA6-C8B0-48F7-86B4-DBC106405643}" sibTransId="{1A715320-779D-410E-868B-02D33E1AC8D3}"/>
    <dgm:cxn modelId="{CB7107B8-7629-4970-BD6A-EC38FE9CFAF9}" type="presOf" srcId="{7757C11B-C69E-4296-AD7B-C68EF572EB18}" destId="{2A09D87A-F0AF-4C31-BB1E-1A0E6B896FAB}" srcOrd="0" destOrd="0" presId="urn:microsoft.com/office/officeart/2005/8/layout/hProcess9"/>
    <dgm:cxn modelId="{A20451C1-1FE2-4269-9186-F51EFEA6EF6D}" type="presOf" srcId="{2280990E-1E14-4664-B631-200C054D7B6D}" destId="{35E97552-AA29-42A2-AB59-DD5BCA58D411}" srcOrd="0" destOrd="0" presId="urn:microsoft.com/office/officeart/2005/8/layout/hProcess9"/>
    <dgm:cxn modelId="{2E1181C6-703C-45A1-88E3-E16D20EB3A59}" srcId="{2280990E-1E14-4664-B631-200C054D7B6D}" destId="{7757C11B-C69E-4296-AD7B-C68EF572EB18}" srcOrd="1" destOrd="0" parTransId="{041F04AE-1D7B-43C6-93CD-2E45225F63DF}" sibTransId="{65DB9A58-2C2D-463C-9D52-0BEF209663C9}"/>
    <dgm:cxn modelId="{CF0F5EF2-A013-4ED1-8724-A768C77D0BF9}" type="presOf" srcId="{CBE83A08-2CF1-4CED-A59D-7CAE36DBEB62}" destId="{88E19907-B1BD-466A-8EDE-0CD6975AACEB}" srcOrd="0" destOrd="0" presId="urn:microsoft.com/office/officeart/2005/8/layout/hProcess9"/>
    <dgm:cxn modelId="{D4B8FAFF-59B4-485E-86FE-F4CA9085E683}" type="presParOf" srcId="{35E97552-AA29-42A2-AB59-DD5BCA58D411}" destId="{B34A02B8-1A05-4422-A06E-714C19DD464A}" srcOrd="0" destOrd="0" presId="urn:microsoft.com/office/officeart/2005/8/layout/hProcess9"/>
    <dgm:cxn modelId="{4ED92FDA-AD68-4D92-9393-905B50AC6E15}" type="presParOf" srcId="{35E97552-AA29-42A2-AB59-DD5BCA58D411}" destId="{E96CA723-A42E-4716-9BF9-3D77A657C1E3}" srcOrd="1" destOrd="0" presId="urn:microsoft.com/office/officeart/2005/8/layout/hProcess9"/>
    <dgm:cxn modelId="{D864A4B8-C221-4519-AD1D-EC7144D3DF47}" type="presParOf" srcId="{E96CA723-A42E-4716-9BF9-3D77A657C1E3}" destId="{67F38246-CE1F-4467-A6C2-21D0109D7FBF}" srcOrd="0" destOrd="0" presId="urn:microsoft.com/office/officeart/2005/8/layout/hProcess9"/>
    <dgm:cxn modelId="{16162486-3055-4BDC-A375-99879DE3E5FC}" type="presParOf" srcId="{E96CA723-A42E-4716-9BF9-3D77A657C1E3}" destId="{F7C52C62-1E0D-47C0-A080-FE7D4D5F1528}" srcOrd="1" destOrd="0" presId="urn:microsoft.com/office/officeart/2005/8/layout/hProcess9"/>
    <dgm:cxn modelId="{67ED9107-C97B-483E-B283-80420294DB85}" type="presParOf" srcId="{E96CA723-A42E-4716-9BF9-3D77A657C1E3}" destId="{2A09D87A-F0AF-4C31-BB1E-1A0E6B896FAB}" srcOrd="2" destOrd="0" presId="urn:microsoft.com/office/officeart/2005/8/layout/hProcess9"/>
    <dgm:cxn modelId="{4C26B49E-CA04-4A8F-8D07-331381425669}" type="presParOf" srcId="{E96CA723-A42E-4716-9BF9-3D77A657C1E3}" destId="{520531B1-5AAC-4E5D-9616-D3127A3633FD}" srcOrd="3" destOrd="0" presId="urn:microsoft.com/office/officeart/2005/8/layout/hProcess9"/>
    <dgm:cxn modelId="{29D96C12-E755-4E34-8A53-9E2DCBD4BB54}" type="presParOf" srcId="{E96CA723-A42E-4716-9BF9-3D77A657C1E3}" destId="{96BA4C9B-FBD8-49D1-97F3-234F62B4FE1D}" srcOrd="4" destOrd="0" presId="urn:microsoft.com/office/officeart/2005/8/layout/hProcess9"/>
    <dgm:cxn modelId="{30406140-7534-415D-88BB-881FF3EEE1AA}" type="presParOf" srcId="{E96CA723-A42E-4716-9BF9-3D77A657C1E3}" destId="{E8033BDD-5010-4F3C-9D25-EE36AC89152E}" srcOrd="5" destOrd="0" presId="urn:microsoft.com/office/officeart/2005/8/layout/hProcess9"/>
    <dgm:cxn modelId="{4A7F492E-9716-40F5-8085-B4869236DC86}" type="presParOf" srcId="{E96CA723-A42E-4716-9BF9-3D77A657C1E3}" destId="{88E19907-B1BD-466A-8EDE-0CD6975AACEB}" srcOrd="6" destOrd="0" presId="urn:microsoft.com/office/officeart/2005/8/layout/hProcess9"/>
    <dgm:cxn modelId="{FB6E25EE-8E2B-4600-AB92-536072317B61}" type="presParOf" srcId="{E96CA723-A42E-4716-9BF9-3D77A657C1E3}" destId="{4D78C79A-608A-435D-9BAC-F3D372ABA693}" srcOrd="7" destOrd="0" presId="urn:microsoft.com/office/officeart/2005/8/layout/hProcess9"/>
    <dgm:cxn modelId="{150A3513-88AC-4226-A817-52D013099FD1}" type="presParOf" srcId="{E96CA723-A42E-4716-9BF9-3D77A657C1E3}" destId="{B2C07EF7-7FB8-416E-A7BB-9387AC86378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CCEC0A-5534-400A-B480-10EF720121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4B1C904-EF31-4FA8-966F-74350E670AEB}">
      <dgm:prSet/>
      <dgm:spPr/>
      <dgm:t>
        <a:bodyPr/>
        <a:lstStyle/>
        <a:p>
          <a:r>
            <a:rPr lang="id-ID" b="0" i="0" dirty="0"/>
            <a:t>Konsep restoran yaitu : restoran kasual yang menyajikan makanan sehari-hari untuk para pekerja yang tak sempat pulang ke rumah untuk makan.</a:t>
          </a:r>
          <a:endParaRPr lang="id-ID" dirty="0"/>
        </a:p>
      </dgm:t>
    </dgm:pt>
    <dgm:pt modelId="{52C8543E-D35B-4BE7-89DC-B0DCACB82705}" type="parTrans" cxnId="{F0AACB07-9DBA-4FFE-AAA5-DC1B3F43F208}">
      <dgm:prSet/>
      <dgm:spPr/>
      <dgm:t>
        <a:bodyPr/>
        <a:lstStyle/>
        <a:p>
          <a:endParaRPr lang="id-ID"/>
        </a:p>
      </dgm:t>
    </dgm:pt>
    <dgm:pt modelId="{62236B60-5E08-43E9-9A0A-DD5F594035CE}" type="sibTrans" cxnId="{F0AACB07-9DBA-4FFE-AAA5-DC1B3F43F208}">
      <dgm:prSet/>
      <dgm:spPr/>
      <dgm:t>
        <a:bodyPr/>
        <a:lstStyle/>
        <a:p>
          <a:endParaRPr lang="id-ID"/>
        </a:p>
      </dgm:t>
    </dgm:pt>
    <dgm:pt modelId="{69D854E0-B98D-4314-A4B9-BF2718E5A89B}">
      <dgm:prSet/>
      <dgm:spPr/>
      <dgm:t>
        <a:bodyPr/>
        <a:lstStyle/>
        <a:p>
          <a:r>
            <a:rPr lang="id-ID" b="0" i="0" dirty="0"/>
            <a:t>Fine dining yaitu restoran dengan tampilan eksklusif dan makanan yang disajikan lebih artistik menggunakan peralatan makan mewah.</a:t>
          </a:r>
          <a:endParaRPr lang="id-ID" dirty="0"/>
        </a:p>
      </dgm:t>
    </dgm:pt>
    <dgm:pt modelId="{970E4A62-85D5-45D1-8E22-B1B7DB5EF575}" type="parTrans" cxnId="{D5446320-4DDD-4FAA-AF88-D50658D59483}">
      <dgm:prSet/>
      <dgm:spPr/>
      <dgm:t>
        <a:bodyPr/>
        <a:lstStyle/>
        <a:p>
          <a:endParaRPr lang="id-ID"/>
        </a:p>
      </dgm:t>
    </dgm:pt>
    <dgm:pt modelId="{55B88F31-7468-49E7-8723-0CA1ECFC7989}" type="sibTrans" cxnId="{D5446320-4DDD-4FAA-AF88-D50658D59483}">
      <dgm:prSet/>
      <dgm:spPr/>
      <dgm:t>
        <a:bodyPr/>
        <a:lstStyle/>
        <a:p>
          <a:endParaRPr lang="id-ID"/>
        </a:p>
      </dgm:t>
    </dgm:pt>
    <dgm:pt modelId="{DB647CFE-DCDC-4575-9BC3-ADCE946FD527}" type="pres">
      <dgm:prSet presAssocID="{2BCCEC0A-5534-400A-B480-10EF72012129}" presName="linear" presStyleCnt="0">
        <dgm:presLayoutVars>
          <dgm:animLvl val="lvl"/>
          <dgm:resizeHandles val="exact"/>
        </dgm:presLayoutVars>
      </dgm:prSet>
      <dgm:spPr/>
    </dgm:pt>
    <dgm:pt modelId="{E9FB89B5-F118-46EC-81F4-FC0C690E5812}" type="pres">
      <dgm:prSet presAssocID="{D4B1C904-EF31-4FA8-966F-74350E670AE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A20E298-E35A-48CB-A03B-B9D8BB9F1430}" type="pres">
      <dgm:prSet presAssocID="{62236B60-5E08-43E9-9A0A-DD5F594035CE}" presName="spacer" presStyleCnt="0"/>
      <dgm:spPr/>
    </dgm:pt>
    <dgm:pt modelId="{ACA44078-7618-4DF4-944D-CB0D7C499D26}" type="pres">
      <dgm:prSet presAssocID="{69D854E0-B98D-4314-A4B9-BF2718E5A89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0AACB07-9DBA-4FFE-AAA5-DC1B3F43F208}" srcId="{2BCCEC0A-5534-400A-B480-10EF72012129}" destId="{D4B1C904-EF31-4FA8-966F-74350E670AEB}" srcOrd="0" destOrd="0" parTransId="{52C8543E-D35B-4BE7-89DC-B0DCACB82705}" sibTransId="{62236B60-5E08-43E9-9A0A-DD5F594035CE}"/>
    <dgm:cxn modelId="{D5446320-4DDD-4FAA-AF88-D50658D59483}" srcId="{2BCCEC0A-5534-400A-B480-10EF72012129}" destId="{69D854E0-B98D-4314-A4B9-BF2718E5A89B}" srcOrd="1" destOrd="0" parTransId="{970E4A62-85D5-45D1-8E22-B1B7DB5EF575}" sibTransId="{55B88F31-7468-49E7-8723-0CA1ECFC7989}"/>
    <dgm:cxn modelId="{96DB318B-693C-4688-855A-6C1BB12E1616}" type="presOf" srcId="{69D854E0-B98D-4314-A4B9-BF2718E5A89B}" destId="{ACA44078-7618-4DF4-944D-CB0D7C499D26}" srcOrd="0" destOrd="0" presId="urn:microsoft.com/office/officeart/2005/8/layout/vList2"/>
    <dgm:cxn modelId="{7C976099-8310-46E1-BB91-535C61345608}" type="presOf" srcId="{2BCCEC0A-5534-400A-B480-10EF72012129}" destId="{DB647CFE-DCDC-4575-9BC3-ADCE946FD527}" srcOrd="0" destOrd="0" presId="urn:microsoft.com/office/officeart/2005/8/layout/vList2"/>
    <dgm:cxn modelId="{271599DB-80AE-456A-BC84-04209E3E81DA}" type="presOf" srcId="{D4B1C904-EF31-4FA8-966F-74350E670AEB}" destId="{E9FB89B5-F118-46EC-81F4-FC0C690E5812}" srcOrd="0" destOrd="0" presId="urn:microsoft.com/office/officeart/2005/8/layout/vList2"/>
    <dgm:cxn modelId="{57D4D35F-DF3B-4FDE-8C42-674BBA64B8F9}" type="presParOf" srcId="{DB647CFE-DCDC-4575-9BC3-ADCE946FD527}" destId="{E9FB89B5-F118-46EC-81F4-FC0C690E5812}" srcOrd="0" destOrd="0" presId="urn:microsoft.com/office/officeart/2005/8/layout/vList2"/>
    <dgm:cxn modelId="{6A3F2E0A-448D-4C50-9B71-10341109CD79}" type="presParOf" srcId="{DB647CFE-DCDC-4575-9BC3-ADCE946FD527}" destId="{0A20E298-E35A-48CB-A03B-B9D8BB9F1430}" srcOrd="1" destOrd="0" presId="urn:microsoft.com/office/officeart/2005/8/layout/vList2"/>
    <dgm:cxn modelId="{D33A9C6F-C107-4905-9216-DA5C85A333C7}" type="presParOf" srcId="{DB647CFE-DCDC-4575-9BC3-ADCE946FD527}" destId="{ACA44078-7618-4DF4-944D-CB0D7C499D2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49C24E-A7A9-47A8-AA15-A2F17DF519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d-ID"/>
        </a:p>
      </dgm:t>
    </dgm:pt>
    <dgm:pt modelId="{2A103C40-7B4C-43FC-9F8E-7F37EE2C3032}">
      <dgm:prSet/>
      <dgm:spPr/>
      <dgm:t>
        <a:bodyPr/>
        <a:lstStyle/>
        <a:p>
          <a:pPr rtl="0"/>
          <a:r>
            <a:rPr lang="id-ID"/>
            <a:t>Restaurant fast food pertama kali masuk ke Indonesia pada tahun 1970-an. Pada saat itu, restoran cepat saji yang berasal dari Amerika, seperti KFC, McD, dan sebagainya mulai masuk ke Indonesia dan hingga saat ini restoran cepat saji terus berkembang. </a:t>
          </a:r>
        </a:p>
      </dgm:t>
    </dgm:pt>
    <dgm:pt modelId="{07B2BFDC-6E2F-4588-9866-27F9E041579D}" type="parTrans" cxnId="{5EA4E1C1-5E3D-4968-A5EE-EB28AD5E2169}">
      <dgm:prSet/>
      <dgm:spPr/>
      <dgm:t>
        <a:bodyPr/>
        <a:lstStyle/>
        <a:p>
          <a:endParaRPr lang="id-ID"/>
        </a:p>
      </dgm:t>
    </dgm:pt>
    <dgm:pt modelId="{2EE1F842-4D11-47D4-A730-DD7C25AFD8D4}" type="sibTrans" cxnId="{5EA4E1C1-5E3D-4968-A5EE-EB28AD5E2169}">
      <dgm:prSet/>
      <dgm:spPr/>
      <dgm:t>
        <a:bodyPr/>
        <a:lstStyle/>
        <a:p>
          <a:endParaRPr lang="id-ID"/>
        </a:p>
      </dgm:t>
    </dgm:pt>
    <dgm:pt modelId="{0172E635-975F-4087-AACF-B9180921395A}" type="pres">
      <dgm:prSet presAssocID="{6B49C24E-A7A9-47A8-AA15-A2F17DF5196E}" presName="linear" presStyleCnt="0">
        <dgm:presLayoutVars>
          <dgm:animLvl val="lvl"/>
          <dgm:resizeHandles val="exact"/>
        </dgm:presLayoutVars>
      </dgm:prSet>
      <dgm:spPr/>
    </dgm:pt>
    <dgm:pt modelId="{F7A3F615-55DE-4C52-87DE-E1CE1976496B}" type="pres">
      <dgm:prSet presAssocID="{2A103C40-7B4C-43FC-9F8E-7F37EE2C303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F4049C-B47F-4B6A-A856-7662BEE20D78}" type="presOf" srcId="{2A103C40-7B4C-43FC-9F8E-7F37EE2C3032}" destId="{F7A3F615-55DE-4C52-87DE-E1CE1976496B}" srcOrd="0" destOrd="0" presId="urn:microsoft.com/office/officeart/2005/8/layout/vList2"/>
    <dgm:cxn modelId="{A2CFD3A5-023B-4A29-A98F-5A242F23BC49}" type="presOf" srcId="{6B49C24E-A7A9-47A8-AA15-A2F17DF5196E}" destId="{0172E635-975F-4087-AACF-B9180921395A}" srcOrd="0" destOrd="0" presId="urn:microsoft.com/office/officeart/2005/8/layout/vList2"/>
    <dgm:cxn modelId="{5EA4E1C1-5E3D-4968-A5EE-EB28AD5E2169}" srcId="{6B49C24E-A7A9-47A8-AA15-A2F17DF5196E}" destId="{2A103C40-7B4C-43FC-9F8E-7F37EE2C3032}" srcOrd="0" destOrd="0" parTransId="{07B2BFDC-6E2F-4588-9866-27F9E041579D}" sibTransId="{2EE1F842-4D11-47D4-A730-DD7C25AFD8D4}"/>
    <dgm:cxn modelId="{32B01978-6166-4307-A75C-1A648F6415FF}" type="presParOf" srcId="{0172E635-975F-4087-AACF-B9180921395A}" destId="{F7A3F615-55DE-4C52-87DE-E1CE197649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55BB4-B42E-44B4-B1A9-A88684ED1A80}">
      <dsp:nvSpPr>
        <dsp:cNvPr id="0" name=""/>
        <dsp:cNvSpPr/>
      </dsp:nvSpPr>
      <dsp:spPr>
        <a:xfrm>
          <a:off x="0" y="1927971"/>
          <a:ext cx="1009650" cy="868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Permulaan</a:t>
          </a:r>
          <a:r>
            <a:rPr lang="en-US" sz="1100" kern="1200" dirty="0"/>
            <a:t> </a:t>
          </a:r>
          <a:r>
            <a:rPr lang="en-US" sz="1100" kern="1200" dirty="0" err="1"/>
            <a:t>abad</a:t>
          </a:r>
          <a:r>
            <a:rPr lang="en-US" sz="1100" kern="1200" dirty="0"/>
            <a:t> </a:t>
          </a:r>
          <a:r>
            <a:rPr lang="en-US" sz="1100" kern="1200" dirty="0" err="1"/>
            <a:t>masehi</a:t>
          </a:r>
          <a:r>
            <a:rPr lang="en-US" sz="1100" kern="1200" dirty="0"/>
            <a:t> </a:t>
          </a:r>
        </a:p>
      </dsp:txBody>
      <dsp:txXfrm>
        <a:off x="25436" y="1953407"/>
        <a:ext cx="958778" cy="817584"/>
      </dsp:txXfrm>
    </dsp:sp>
    <dsp:sp modelId="{245F138C-9AEA-4448-BBEE-AF47C30D59DD}">
      <dsp:nvSpPr>
        <dsp:cNvPr id="0" name=""/>
        <dsp:cNvSpPr/>
      </dsp:nvSpPr>
      <dsp:spPr>
        <a:xfrm>
          <a:off x="1110615" y="2237003"/>
          <a:ext cx="214045" cy="2503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110615" y="2287082"/>
        <a:ext cx="149832" cy="150235"/>
      </dsp:txXfrm>
    </dsp:sp>
    <dsp:sp modelId="{673EBAFB-2C72-44A2-9358-BD796952B46F}">
      <dsp:nvSpPr>
        <dsp:cNvPr id="0" name=""/>
        <dsp:cNvSpPr/>
      </dsp:nvSpPr>
      <dsp:spPr>
        <a:xfrm>
          <a:off x="1413510" y="1927971"/>
          <a:ext cx="1009650" cy="868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Usaha </a:t>
          </a:r>
          <a:r>
            <a:rPr lang="en-US" sz="1100" kern="1200" dirty="0" err="1"/>
            <a:t>menyewakan</a:t>
          </a:r>
          <a:r>
            <a:rPr lang="en-US" sz="1100" kern="1200" dirty="0"/>
            <a:t> </a:t>
          </a:r>
          <a:r>
            <a:rPr lang="en-US" sz="1100" kern="1200" dirty="0" err="1"/>
            <a:t>sebagian</a:t>
          </a:r>
          <a:r>
            <a:rPr lang="en-US" sz="1100" kern="1200" dirty="0"/>
            <a:t> </a:t>
          </a:r>
          <a:r>
            <a:rPr lang="en-US" sz="1100" kern="1200" dirty="0" err="1"/>
            <a:t>kamar</a:t>
          </a:r>
          <a:r>
            <a:rPr lang="en-US" sz="1100" kern="1200" dirty="0"/>
            <a:t> </a:t>
          </a:r>
        </a:p>
      </dsp:txBody>
      <dsp:txXfrm>
        <a:off x="1438946" y="1953407"/>
        <a:ext cx="958778" cy="817584"/>
      </dsp:txXfrm>
    </dsp:sp>
    <dsp:sp modelId="{20897870-4587-42EB-B789-522C51F0D2CC}">
      <dsp:nvSpPr>
        <dsp:cNvPr id="0" name=""/>
        <dsp:cNvSpPr/>
      </dsp:nvSpPr>
      <dsp:spPr>
        <a:xfrm>
          <a:off x="2524125" y="2237003"/>
          <a:ext cx="214045" cy="2503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524125" y="2287082"/>
        <a:ext cx="149832" cy="150235"/>
      </dsp:txXfrm>
    </dsp:sp>
    <dsp:sp modelId="{2FB1B623-C735-46F5-A13A-27294050A661}">
      <dsp:nvSpPr>
        <dsp:cNvPr id="0" name=""/>
        <dsp:cNvSpPr/>
      </dsp:nvSpPr>
      <dsp:spPr>
        <a:xfrm>
          <a:off x="2827020" y="1927971"/>
          <a:ext cx="1009650" cy="868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Pelancong</a:t>
          </a:r>
          <a:r>
            <a:rPr lang="en-US" sz="1100" kern="1200" dirty="0"/>
            <a:t> </a:t>
          </a:r>
          <a:r>
            <a:rPr lang="en-US" sz="1100" kern="1200" dirty="0" err="1"/>
            <a:t>atau</a:t>
          </a:r>
          <a:r>
            <a:rPr lang="en-US" sz="1100" kern="1200" dirty="0"/>
            <a:t> </a:t>
          </a:r>
          <a:r>
            <a:rPr lang="en-US" sz="1100" kern="1200" dirty="0" err="1"/>
            <a:t>pedagang</a:t>
          </a:r>
          <a:r>
            <a:rPr lang="en-US" sz="1100" kern="1200" dirty="0"/>
            <a:t> </a:t>
          </a:r>
        </a:p>
      </dsp:txBody>
      <dsp:txXfrm>
        <a:off x="2852456" y="1953407"/>
        <a:ext cx="958778" cy="817584"/>
      </dsp:txXfrm>
    </dsp:sp>
    <dsp:sp modelId="{32F38D73-C2BC-4FFB-BEE7-7ECBE77D1B8B}">
      <dsp:nvSpPr>
        <dsp:cNvPr id="0" name=""/>
        <dsp:cNvSpPr/>
      </dsp:nvSpPr>
      <dsp:spPr>
        <a:xfrm>
          <a:off x="3937635" y="2237003"/>
          <a:ext cx="214045" cy="2503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937635" y="2287082"/>
        <a:ext cx="149832" cy="150235"/>
      </dsp:txXfrm>
    </dsp:sp>
    <dsp:sp modelId="{86D25ED3-CF86-4E0A-8969-687FD2BE85EF}">
      <dsp:nvSpPr>
        <dsp:cNvPr id="0" name=""/>
        <dsp:cNvSpPr/>
      </dsp:nvSpPr>
      <dsp:spPr>
        <a:xfrm>
          <a:off x="4240530" y="1927971"/>
          <a:ext cx="1009650" cy="868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Menginap</a:t>
          </a:r>
          <a:r>
            <a:rPr lang="en-US" sz="1100" kern="1200" dirty="0"/>
            <a:t> </a:t>
          </a:r>
          <a:r>
            <a:rPr lang="en-US" sz="1100" kern="1200" dirty="0" err="1"/>
            <a:t>sementara</a:t>
          </a:r>
          <a:r>
            <a:rPr lang="en-US" sz="1100" kern="1200" dirty="0"/>
            <a:t> </a:t>
          </a:r>
        </a:p>
      </dsp:txBody>
      <dsp:txXfrm>
        <a:off x="4265966" y="1953407"/>
        <a:ext cx="958778" cy="817584"/>
      </dsp:txXfrm>
    </dsp:sp>
    <dsp:sp modelId="{46E9DD7B-2CE6-4D9F-9887-2F7959E8F8EF}">
      <dsp:nvSpPr>
        <dsp:cNvPr id="0" name=""/>
        <dsp:cNvSpPr/>
      </dsp:nvSpPr>
      <dsp:spPr>
        <a:xfrm>
          <a:off x="5351144" y="2237003"/>
          <a:ext cx="214045" cy="2503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351144" y="2287082"/>
        <a:ext cx="149832" cy="150235"/>
      </dsp:txXfrm>
    </dsp:sp>
    <dsp:sp modelId="{7BA49D81-EB87-4888-A21A-5ED4837A499E}">
      <dsp:nvSpPr>
        <dsp:cNvPr id="0" name=""/>
        <dsp:cNvSpPr/>
      </dsp:nvSpPr>
      <dsp:spPr>
        <a:xfrm>
          <a:off x="5654040" y="1927971"/>
          <a:ext cx="1009650" cy="868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Dalam</a:t>
          </a:r>
          <a:r>
            <a:rPr lang="en-US" sz="1100" kern="1200" dirty="0"/>
            <a:t> </a:t>
          </a:r>
          <a:r>
            <a:rPr lang="en-US" sz="1100" kern="1200" dirty="0" err="1"/>
            <a:t>satu</a:t>
          </a:r>
          <a:r>
            <a:rPr lang="en-US" sz="1100" kern="1200" dirty="0"/>
            <a:t> </a:t>
          </a:r>
          <a:r>
            <a:rPr lang="en-US" sz="1100" kern="1200" dirty="0" err="1"/>
            <a:t>ruangan</a:t>
          </a:r>
          <a:r>
            <a:rPr lang="en-US" sz="1100" kern="1200" dirty="0"/>
            <a:t> </a:t>
          </a:r>
          <a:r>
            <a:rPr lang="en-US" sz="1100" kern="1200" dirty="0" err="1"/>
            <a:t>Secara</a:t>
          </a:r>
          <a:r>
            <a:rPr lang="en-US" sz="1100" kern="1200" dirty="0"/>
            <a:t> </a:t>
          </a:r>
          <a:r>
            <a:rPr lang="en-US" sz="1100" kern="1200" dirty="0" err="1"/>
            <a:t>Bersama-sama</a:t>
          </a:r>
          <a:r>
            <a:rPr lang="en-US" sz="1100" kern="1200" dirty="0"/>
            <a:t> </a:t>
          </a:r>
        </a:p>
      </dsp:txBody>
      <dsp:txXfrm>
        <a:off x="5679476" y="1953407"/>
        <a:ext cx="958778" cy="817584"/>
      </dsp:txXfrm>
    </dsp:sp>
    <dsp:sp modelId="{328C0B8D-B334-484C-BF03-7F380789FF7F}">
      <dsp:nvSpPr>
        <dsp:cNvPr id="0" name=""/>
        <dsp:cNvSpPr/>
      </dsp:nvSpPr>
      <dsp:spPr>
        <a:xfrm>
          <a:off x="6764655" y="2237003"/>
          <a:ext cx="214045" cy="2503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764655" y="2287082"/>
        <a:ext cx="149832" cy="150235"/>
      </dsp:txXfrm>
    </dsp:sp>
    <dsp:sp modelId="{D97315AB-BA69-4004-942C-97BA110A8474}">
      <dsp:nvSpPr>
        <dsp:cNvPr id="0" name=""/>
        <dsp:cNvSpPr/>
      </dsp:nvSpPr>
      <dsp:spPr>
        <a:xfrm>
          <a:off x="7067550" y="1927971"/>
          <a:ext cx="1009650" cy="868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inn</a:t>
          </a:r>
        </a:p>
      </dsp:txBody>
      <dsp:txXfrm>
        <a:off x="7092986" y="1953407"/>
        <a:ext cx="958778" cy="817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9E951-4D96-492B-B994-030B25E4CA3D}">
      <dsp:nvSpPr>
        <dsp:cNvPr id="0" name=""/>
        <dsp:cNvSpPr/>
      </dsp:nvSpPr>
      <dsp:spPr>
        <a:xfrm>
          <a:off x="3410731" y="771"/>
          <a:ext cx="1484337" cy="964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Abad </a:t>
          </a:r>
          <a:r>
            <a:rPr lang="en-US" sz="1200" kern="1200" dirty="0" err="1"/>
            <a:t>ke</a:t>
          </a:r>
          <a:r>
            <a:rPr lang="en-US" sz="1200" kern="1200" dirty="0"/>
            <a:t> </a:t>
          </a:r>
          <a:r>
            <a:rPr lang="en-US" sz="1200" kern="1200" dirty="0" err="1"/>
            <a:t>enam</a:t>
          </a:r>
          <a:r>
            <a:rPr lang="en-US" sz="1200" kern="1200" dirty="0"/>
            <a:t> </a:t>
          </a:r>
          <a:r>
            <a:rPr lang="en-US" sz="1200" kern="1200" dirty="0" err="1"/>
            <a:t>masehi</a:t>
          </a:r>
          <a:r>
            <a:rPr lang="en-US" sz="1200" kern="1200" dirty="0"/>
            <a:t> </a:t>
          </a:r>
        </a:p>
      </dsp:txBody>
      <dsp:txXfrm>
        <a:off x="3457830" y="47870"/>
        <a:ext cx="1390139" cy="870621"/>
      </dsp:txXfrm>
    </dsp:sp>
    <dsp:sp modelId="{E8410823-3A93-462F-B92F-A1F78C3B7771}">
      <dsp:nvSpPr>
        <dsp:cNvPr id="0" name=""/>
        <dsp:cNvSpPr/>
      </dsp:nvSpPr>
      <dsp:spPr>
        <a:xfrm>
          <a:off x="2225717" y="483181"/>
          <a:ext cx="3854364" cy="3854364"/>
        </a:xfrm>
        <a:custGeom>
          <a:avLst/>
          <a:gdLst/>
          <a:ahLst/>
          <a:cxnLst/>
          <a:rect l="0" t="0" r="0" b="0"/>
          <a:pathLst>
            <a:path>
              <a:moveTo>
                <a:pt x="2868098" y="245305"/>
              </a:moveTo>
              <a:arcTo wR="1927182" hR="1927182" stAng="17953475" swAng="12114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21B0A-8242-49DD-A564-77BEE69792F0}">
      <dsp:nvSpPr>
        <dsp:cNvPr id="0" name=""/>
        <dsp:cNvSpPr/>
      </dsp:nvSpPr>
      <dsp:spPr>
        <a:xfrm>
          <a:off x="5243590" y="1332421"/>
          <a:ext cx="1484337" cy="964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Usaha </a:t>
          </a:r>
          <a:r>
            <a:rPr lang="en-US" sz="1200" kern="1200" dirty="0" err="1"/>
            <a:t>Penyewaan</a:t>
          </a:r>
          <a:r>
            <a:rPr lang="en-US" sz="1200" kern="1200" dirty="0"/>
            <a:t>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</a:t>
          </a:r>
          <a:r>
            <a:rPr lang="en-US" sz="1200" kern="1200" dirty="0" err="1"/>
            <a:t>Perjalanan</a:t>
          </a:r>
          <a:r>
            <a:rPr lang="en-US" sz="1200" kern="1200" dirty="0"/>
            <a:t> </a:t>
          </a:r>
        </a:p>
      </dsp:txBody>
      <dsp:txXfrm>
        <a:off x="5290689" y="1379520"/>
        <a:ext cx="1390139" cy="870621"/>
      </dsp:txXfrm>
    </dsp:sp>
    <dsp:sp modelId="{7AE95396-C163-4084-BB7A-D5090FF86C1D}">
      <dsp:nvSpPr>
        <dsp:cNvPr id="0" name=""/>
        <dsp:cNvSpPr/>
      </dsp:nvSpPr>
      <dsp:spPr>
        <a:xfrm>
          <a:off x="2225717" y="483181"/>
          <a:ext cx="3854364" cy="3854364"/>
        </a:xfrm>
        <a:custGeom>
          <a:avLst/>
          <a:gdLst/>
          <a:ahLst/>
          <a:cxnLst/>
          <a:rect l="0" t="0" r="0" b="0"/>
          <a:pathLst>
            <a:path>
              <a:moveTo>
                <a:pt x="3849740" y="2060599"/>
              </a:moveTo>
              <a:arcTo wR="1927182" hR="1927182" stAng="21838183" swAng="13596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E9DC9-8C1F-491C-A8A7-29854C5BF58A}">
      <dsp:nvSpPr>
        <dsp:cNvPr id="0" name=""/>
        <dsp:cNvSpPr/>
      </dsp:nvSpPr>
      <dsp:spPr>
        <a:xfrm>
          <a:off x="4543500" y="3487077"/>
          <a:ext cx="1484337" cy="964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Sebutan</a:t>
          </a:r>
          <a:r>
            <a:rPr lang="en-US" sz="1200" kern="1200" dirty="0"/>
            <a:t> Inn </a:t>
          </a:r>
          <a:r>
            <a:rPr lang="en-US" sz="1200" kern="1200" dirty="0" err="1"/>
            <a:t>atau</a:t>
          </a:r>
          <a:r>
            <a:rPr lang="en-US" sz="1200" kern="1200" dirty="0"/>
            <a:t> Lodge </a:t>
          </a:r>
          <a:r>
            <a:rPr lang="en-US" sz="1200" kern="1200" dirty="0" err="1"/>
            <a:t>untuk</a:t>
          </a:r>
          <a:r>
            <a:rPr lang="en-US" sz="1200" kern="1200" dirty="0"/>
            <a:t> Hotel </a:t>
          </a:r>
        </a:p>
      </dsp:txBody>
      <dsp:txXfrm>
        <a:off x="4590599" y="3534176"/>
        <a:ext cx="1390139" cy="870621"/>
      </dsp:txXfrm>
    </dsp:sp>
    <dsp:sp modelId="{53D3CE28-282E-4943-BD33-FD3979D95666}">
      <dsp:nvSpPr>
        <dsp:cNvPr id="0" name=""/>
        <dsp:cNvSpPr/>
      </dsp:nvSpPr>
      <dsp:spPr>
        <a:xfrm>
          <a:off x="2225717" y="483181"/>
          <a:ext cx="3854364" cy="3854364"/>
        </a:xfrm>
        <a:custGeom>
          <a:avLst/>
          <a:gdLst/>
          <a:ahLst/>
          <a:cxnLst/>
          <a:rect l="0" t="0" r="0" b="0"/>
          <a:pathLst>
            <a:path>
              <a:moveTo>
                <a:pt x="2163669" y="3839799"/>
              </a:moveTo>
              <a:arcTo wR="1927182" hR="1927182" stAng="4977082" swAng="8458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4F47A-D29B-416E-843D-575542905EC8}">
      <dsp:nvSpPr>
        <dsp:cNvPr id="0" name=""/>
        <dsp:cNvSpPr/>
      </dsp:nvSpPr>
      <dsp:spPr>
        <a:xfrm>
          <a:off x="2277962" y="3487077"/>
          <a:ext cx="1484337" cy="964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Tahun</a:t>
          </a:r>
          <a:r>
            <a:rPr lang="en-US" sz="1200" kern="1200" dirty="0"/>
            <a:t> 1129 Inn </a:t>
          </a:r>
          <a:r>
            <a:rPr lang="en-US" sz="1200" kern="1200" dirty="0" err="1"/>
            <a:t>pertama</a:t>
          </a:r>
          <a:r>
            <a:rPr lang="en-US" sz="1200" kern="1200" dirty="0"/>
            <a:t> di </a:t>
          </a:r>
          <a:r>
            <a:rPr lang="en-US" sz="1200" kern="1200" dirty="0" err="1"/>
            <a:t>Bangun</a:t>
          </a:r>
          <a:r>
            <a:rPr lang="en-US" sz="1200" kern="1200" dirty="0"/>
            <a:t> di </a:t>
          </a:r>
          <a:r>
            <a:rPr lang="en-US" sz="1200" kern="1200" dirty="0" err="1"/>
            <a:t>Canterburry</a:t>
          </a:r>
          <a:r>
            <a:rPr lang="en-US" sz="1200" kern="1200" dirty="0"/>
            <a:t> </a:t>
          </a:r>
          <a:r>
            <a:rPr lang="en-US" sz="1200" kern="1200" dirty="0" err="1"/>
            <a:t>Inggris</a:t>
          </a:r>
          <a:r>
            <a:rPr lang="en-US" sz="1200" kern="1200" dirty="0"/>
            <a:t> </a:t>
          </a:r>
        </a:p>
      </dsp:txBody>
      <dsp:txXfrm>
        <a:off x="2325061" y="3534176"/>
        <a:ext cx="1390139" cy="870621"/>
      </dsp:txXfrm>
    </dsp:sp>
    <dsp:sp modelId="{2FAEDB34-AA92-4CC3-9DCD-A4E6B7027362}">
      <dsp:nvSpPr>
        <dsp:cNvPr id="0" name=""/>
        <dsp:cNvSpPr/>
      </dsp:nvSpPr>
      <dsp:spPr>
        <a:xfrm>
          <a:off x="2225717" y="483181"/>
          <a:ext cx="3854364" cy="3854364"/>
        </a:xfrm>
        <a:custGeom>
          <a:avLst/>
          <a:gdLst/>
          <a:ahLst/>
          <a:cxnLst/>
          <a:rect l="0" t="0" r="0" b="0"/>
          <a:pathLst>
            <a:path>
              <a:moveTo>
                <a:pt x="204451" y="2791027"/>
              </a:moveTo>
              <a:arcTo wR="1927182" hR="1927182" stAng="9202140" swAng="13596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AFF9C-3F81-4A70-B856-38F0CB55BCB1}">
      <dsp:nvSpPr>
        <dsp:cNvPr id="0" name=""/>
        <dsp:cNvSpPr/>
      </dsp:nvSpPr>
      <dsp:spPr>
        <a:xfrm>
          <a:off x="1577872" y="1332421"/>
          <a:ext cx="1484337" cy="964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Tahun</a:t>
          </a:r>
          <a:r>
            <a:rPr lang="en-US" sz="1200" kern="1200" dirty="0"/>
            <a:t> 1607 inn </a:t>
          </a:r>
          <a:r>
            <a:rPr lang="en-US" sz="1200" kern="1200" dirty="0" err="1"/>
            <a:t>pertama</a:t>
          </a:r>
          <a:r>
            <a:rPr lang="en-US" sz="1200" kern="1200" dirty="0"/>
            <a:t> di </a:t>
          </a:r>
          <a:r>
            <a:rPr lang="en-US" sz="1200" kern="1200" dirty="0" err="1"/>
            <a:t>Bangun</a:t>
          </a:r>
          <a:r>
            <a:rPr lang="en-US" sz="1200" kern="1200" dirty="0"/>
            <a:t> (</a:t>
          </a:r>
          <a:r>
            <a:rPr lang="en-US" sz="1200" kern="1200" dirty="0" err="1"/>
            <a:t>Amerika</a:t>
          </a:r>
          <a:r>
            <a:rPr lang="en-US" sz="1200" kern="1200" dirty="0"/>
            <a:t> </a:t>
          </a:r>
          <a:r>
            <a:rPr lang="en-US" sz="1200" kern="1200" dirty="0" err="1"/>
            <a:t>Serikat</a:t>
          </a:r>
          <a:r>
            <a:rPr lang="en-US" sz="1200" kern="1200" dirty="0"/>
            <a:t>)</a:t>
          </a:r>
        </a:p>
      </dsp:txBody>
      <dsp:txXfrm>
        <a:off x="1624971" y="1379520"/>
        <a:ext cx="1390139" cy="870621"/>
      </dsp:txXfrm>
    </dsp:sp>
    <dsp:sp modelId="{322D32F6-8556-40CE-A173-D6284A2A2CB6}">
      <dsp:nvSpPr>
        <dsp:cNvPr id="0" name=""/>
        <dsp:cNvSpPr/>
      </dsp:nvSpPr>
      <dsp:spPr>
        <a:xfrm>
          <a:off x="2225717" y="483181"/>
          <a:ext cx="3854364" cy="3854364"/>
        </a:xfrm>
        <a:custGeom>
          <a:avLst/>
          <a:gdLst/>
          <a:ahLst/>
          <a:cxnLst/>
          <a:rect l="0" t="0" r="0" b="0"/>
          <a:pathLst>
            <a:path>
              <a:moveTo>
                <a:pt x="463581" y="673426"/>
              </a:moveTo>
              <a:arcTo wR="1927182" hR="1927182" stAng="13235049" swAng="12114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1C48E-1BA8-4502-BD84-D9768B1735AF}">
      <dsp:nvSpPr>
        <dsp:cNvPr id="0" name=""/>
        <dsp:cNvSpPr/>
      </dsp:nvSpPr>
      <dsp:spPr>
        <a:xfrm>
          <a:off x="957775" y="2105"/>
          <a:ext cx="1661591" cy="996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Tahun</a:t>
          </a:r>
          <a:r>
            <a:rPr lang="en-US" sz="1500" kern="1200" dirty="0"/>
            <a:t> 1974</a:t>
          </a:r>
        </a:p>
      </dsp:txBody>
      <dsp:txXfrm>
        <a:off x="986975" y="31305"/>
        <a:ext cx="1603191" cy="938554"/>
      </dsp:txXfrm>
    </dsp:sp>
    <dsp:sp modelId="{A3DBB63D-ACC9-4EAA-8D0A-BEC59A549E46}">
      <dsp:nvSpPr>
        <dsp:cNvPr id="0" name=""/>
        <dsp:cNvSpPr/>
      </dsp:nvSpPr>
      <dsp:spPr>
        <a:xfrm>
          <a:off x="2765587" y="294546"/>
          <a:ext cx="352257" cy="412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765587" y="376961"/>
        <a:ext cx="246580" cy="247244"/>
      </dsp:txXfrm>
    </dsp:sp>
    <dsp:sp modelId="{6C105E0D-6EC0-42D9-A414-D884D5485E35}">
      <dsp:nvSpPr>
        <dsp:cNvPr id="0" name=""/>
        <dsp:cNvSpPr/>
      </dsp:nvSpPr>
      <dsp:spPr>
        <a:xfrm>
          <a:off x="3284004" y="2105"/>
          <a:ext cx="1661591" cy="996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Newyork</a:t>
          </a:r>
          <a:r>
            <a:rPr lang="en-US" sz="1500" kern="1200" dirty="0"/>
            <a:t> </a:t>
          </a:r>
        </a:p>
      </dsp:txBody>
      <dsp:txXfrm>
        <a:off x="3313204" y="31305"/>
        <a:ext cx="1603191" cy="938554"/>
      </dsp:txXfrm>
    </dsp:sp>
    <dsp:sp modelId="{8ECF3CCD-3E01-45D4-990E-501E336D707B}">
      <dsp:nvSpPr>
        <dsp:cNvPr id="0" name=""/>
        <dsp:cNvSpPr/>
      </dsp:nvSpPr>
      <dsp:spPr>
        <a:xfrm>
          <a:off x="5091815" y="294546"/>
          <a:ext cx="352257" cy="412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091815" y="376961"/>
        <a:ext cx="246580" cy="247244"/>
      </dsp:txXfrm>
    </dsp:sp>
    <dsp:sp modelId="{7C5596D5-BFCD-4180-BA76-565CCD6AD424}">
      <dsp:nvSpPr>
        <dsp:cNvPr id="0" name=""/>
        <dsp:cNvSpPr/>
      </dsp:nvSpPr>
      <dsp:spPr>
        <a:xfrm>
          <a:off x="5610232" y="2105"/>
          <a:ext cx="1661591" cy="996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City Hotel </a:t>
          </a:r>
        </a:p>
      </dsp:txBody>
      <dsp:txXfrm>
        <a:off x="5639432" y="31305"/>
        <a:ext cx="1603191" cy="938554"/>
      </dsp:txXfrm>
    </dsp:sp>
    <dsp:sp modelId="{B6A0DCC4-D7BD-4F04-8514-3A9753D07CA1}">
      <dsp:nvSpPr>
        <dsp:cNvPr id="0" name=""/>
        <dsp:cNvSpPr/>
      </dsp:nvSpPr>
      <dsp:spPr>
        <a:xfrm rot="5400000">
          <a:off x="6264899" y="1115372"/>
          <a:ext cx="352257" cy="412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6317406" y="1145281"/>
        <a:ext cx="247244" cy="246580"/>
      </dsp:txXfrm>
    </dsp:sp>
    <dsp:sp modelId="{1E03C070-D3B1-41E8-B5CB-35CD9ADBA707}">
      <dsp:nvSpPr>
        <dsp:cNvPr id="0" name=""/>
        <dsp:cNvSpPr/>
      </dsp:nvSpPr>
      <dsp:spPr>
        <a:xfrm>
          <a:off x="5610232" y="1663697"/>
          <a:ext cx="1661591" cy="996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73 </a:t>
          </a:r>
          <a:r>
            <a:rPr lang="en-US" sz="1500" kern="1200" dirty="0" err="1"/>
            <a:t>Kamar</a:t>
          </a:r>
          <a:r>
            <a:rPr lang="en-US" sz="1500" kern="1200" dirty="0"/>
            <a:t> </a:t>
          </a:r>
        </a:p>
      </dsp:txBody>
      <dsp:txXfrm>
        <a:off x="5639432" y="1692897"/>
        <a:ext cx="1603191" cy="938554"/>
      </dsp:txXfrm>
    </dsp:sp>
    <dsp:sp modelId="{9E9ADB27-7CDD-4335-A581-AE1829DAC329}">
      <dsp:nvSpPr>
        <dsp:cNvPr id="0" name=""/>
        <dsp:cNvSpPr/>
      </dsp:nvSpPr>
      <dsp:spPr>
        <a:xfrm rot="10800000">
          <a:off x="5111754" y="1956137"/>
          <a:ext cx="352257" cy="412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217431" y="2038552"/>
        <a:ext cx="246580" cy="247244"/>
      </dsp:txXfrm>
    </dsp:sp>
    <dsp:sp modelId="{4A60470E-6694-4920-AB12-35135604F4A6}">
      <dsp:nvSpPr>
        <dsp:cNvPr id="0" name=""/>
        <dsp:cNvSpPr/>
      </dsp:nvSpPr>
      <dsp:spPr>
        <a:xfrm>
          <a:off x="3284004" y="1663697"/>
          <a:ext cx="1661591" cy="996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Tahun</a:t>
          </a:r>
          <a:r>
            <a:rPr lang="en-US" sz="1500" kern="1200" dirty="0"/>
            <a:t> 1829 </a:t>
          </a:r>
        </a:p>
      </dsp:txBody>
      <dsp:txXfrm>
        <a:off x="3313204" y="1692897"/>
        <a:ext cx="1603191" cy="938554"/>
      </dsp:txXfrm>
    </dsp:sp>
    <dsp:sp modelId="{8B3EDB5D-E8A6-4F06-AEA5-956B243AC4C7}">
      <dsp:nvSpPr>
        <dsp:cNvPr id="0" name=""/>
        <dsp:cNvSpPr/>
      </dsp:nvSpPr>
      <dsp:spPr>
        <a:xfrm rot="10800000">
          <a:off x="2785526" y="1956137"/>
          <a:ext cx="352257" cy="412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891203" y="2038552"/>
        <a:ext cx="246580" cy="247244"/>
      </dsp:txXfrm>
    </dsp:sp>
    <dsp:sp modelId="{F72371A0-6457-4E24-82A9-904A39AA11FB}">
      <dsp:nvSpPr>
        <dsp:cNvPr id="0" name=""/>
        <dsp:cNvSpPr/>
      </dsp:nvSpPr>
      <dsp:spPr>
        <a:xfrm>
          <a:off x="957775" y="1663697"/>
          <a:ext cx="1661591" cy="996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Treemont</a:t>
          </a:r>
          <a:r>
            <a:rPr lang="en-US" sz="1500" kern="1200" dirty="0"/>
            <a:t> House </a:t>
          </a:r>
        </a:p>
      </dsp:txBody>
      <dsp:txXfrm>
        <a:off x="986975" y="1692897"/>
        <a:ext cx="1603191" cy="938554"/>
      </dsp:txXfrm>
    </dsp:sp>
    <dsp:sp modelId="{2D93C71F-C470-40FB-9217-FD0C1C4E960D}">
      <dsp:nvSpPr>
        <dsp:cNvPr id="0" name=""/>
        <dsp:cNvSpPr/>
      </dsp:nvSpPr>
      <dsp:spPr>
        <a:xfrm rot="5400000">
          <a:off x="1612443" y="2776963"/>
          <a:ext cx="352257" cy="412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1664950" y="2806872"/>
        <a:ext cx="247244" cy="246580"/>
      </dsp:txXfrm>
    </dsp:sp>
    <dsp:sp modelId="{812688A1-9E40-4A32-9802-DF88201D7D65}">
      <dsp:nvSpPr>
        <dsp:cNvPr id="0" name=""/>
        <dsp:cNvSpPr/>
      </dsp:nvSpPr>
      <dsp:spPr>
        <a:xfrm>
          <a:off x="957775" y="3325289"/>
          <a:ext cx="1661591" cy="996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Jenis</a:t>
          </a:r>
          <a:r>
            <a:rPr lang="en-US" sz="1500" kern="1200" dirty="0"/>
            <a:t> </a:t>
          </a:r>
          <a:r>
            <a:rPr lang="en-US" sz="1500" kern="1200" dirty="0" err="1"/>
            <a:t>kamar</a:t>
          </a:r>
          <a:r>
            <a:rPr lang="en-US" sz="1500" kern="1200" dirty="0"/>
            <a:t> Single Bed </a:t>
          </a:r>
          <a:r>
            <a:rPr lang="en-US" sz="1500" kern="1200" dirty="0" err="1"/>
            <a:t>dan</a:t>
          </a:r>
          <a:r>
            <a:rPr lang="en-US" sz="1500" kern="1200" dirty="0"/>
            <a:t> Double Bed</a:t>
          </a:r>
        </a:p>
      </dsp:txBody>
      <dsp:txXfrm>
        <a:off x="986975" y="3354489"/>
        <a:ext cx="1603191" cy="938554"/>
      </dsp:txXfrm>
    </dsp:sp>
    <dsp:sp modelId="{DFCD231F-0EAC-4FD1-8FF6-D74EAE1889F9}">
      <dsp:nvSpPr>
        <dsp:cNvPr id="0" name=""/>
        <dsp:cNvSpPr/>
      </dsp:nvSpPr>
      <dsp:spPr>
        <a:xfrm>
          <a:off x="2765587" y="3617729"/>
          <a:ext cx="352257" cy="412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765587" y="3700144"/>
        <a:ext cx="246580" cy="247244"/>
      </dsp:txXfrm>
    </dsp:sp>
    <dsp:sp modelId="{85CDC311-C28E-4840-B253-240D082A6C7D}">
      <dsp:nvSpPr>
        <dsp:cNvPr id="0" name=""/>
        <dsp:cNvSpPr/>
      </dsp:nvSpPr>
      <dsp:spPr>
        <a:xfrm>
          <a:off x="3284004" y="3325289"/>
          <a:ext cx="1661591" cy="996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Pelayanan</a:t>
          </a:r>
          <a:r>
            <a:rPr lang="en-US" sz="1500" kern="1200" dirty="0"/>
            <a:t> Bell boy</a:t>
          </a:r>
        </a:p>
      </dsp:txBody>
      <dsp:txXfrm>
        <a:off x="3313204" y="3354489"/>
        <a:ext cx="1603191" cy="938554"/>
      </dsp:txXfrm>
    </dsp:sp>
    <dsp:sp modelId="{D69DA0DA-382E-49C4-B9D0-04BAA0BBA426}">
      <dsp:nvSpPr>
        <dsp:cNvPr id="0" name=""/>
        <dsp:cNvSpPr/>
      </dsp:nvSpPr>
      <dsp:spPr>
        <a:xfrm>
          <a:off x="5091815" y="3617729"/>
          <a:ext cx="352257" cy="412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091815" y="3700144"/>
        <a:ext cx="246580" cy="247244"/>
      </dsp:txXfrm>
    </dsp:sp>
    <dsp:sp modelId="{56D49EA2-FC26-42F9-8DA3-88B1EF91E2B6}">
      <dsp:nvSpPr>
        <dsp:cNvPr id="0" name=""/>
        <dsp:cNvSpPr/>
      </dsp:nvSpPr>
      <dsp:spPr>
        <a:xfrm>
          <a:off x="5610232" y="3325289"/>
          <a:ext cx="1661591" cy="996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Memperkenalkan</a:t>
          </a:r>
          <a:r>
            <a:rPr lang="en-US" sz="1500" kern="1200" dirty="0"/>
            <a:t> </a:t>
          </a:r>
          <a:r>
            <a:rPr lang="en-US" sz="1500" kern="1200" dirty="0" err="1"/>
            <a:t>Masakan</a:t>
          </a:r>
          <a:r>
            <a:rPr lang="en-US" sz="1500" kern="1200" dirty="0"/>
            <a:t> </a:t>
          </a:r>
          <a:r>
            <a:rPr lang="en-US" sz="1500" kern="1200" dirty="0" err="1"/>
            <a:t>perancis</a:t>
          </a:r>
          <a:endParaRPr lang="en-US" sz="1500" kern="1200" dirty="0"/>
        </a:p>
      </dsp:txBody>
      <dsp:txXfrm>
        <a:off x="5639432" y="3354489"/>
        <a:ext cx="1603191" cy="938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BA69D-E108-4BE5-A055-4BE724B192F0}">
      <dsp:nvSpPr>
        <dsp:cNvPr id="0" name=""/>
        <dsp:cNvSpPr/>
      </dsp:nvSpPr>
      <dsp:spPr>
        <a:xfrm>
          <a:off x="4627272" y="31791"/>
          <a:ext cx="1068883" cy="1068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Setelah</a:t>
          </a:r>
          <a:r>
            <a:rPr lang="en-US" sz="1300" kern="1200" dirty="0"/>
            <a:t> </a:t>
          </a:r>
          <a:r>
            <a:rPr lang="en-US" sz="1300" kern="1200" dirty="0" err="1"/>
            <a:t>Kemerdekaan</a:t>
          </a:r>
          <a:r>
            <a:rPr lang="en-US" sz="1300" kern="1200" dirty="0"/>
            <a:t> Indonesia </a:t>
          </a:r>
          <a:r>
            <a:rPr lang="en-US" sz="1300" kern="1200" dirty="0" err="1"/>
            <a:t>tahun</a:t>
          </a:r>
          <a:r>
            <a:rPr lang="en-US" sz="1300" kern="1200" dirty="0"/>
            <a:t> 1945</a:t>
          </a:r>
        </a:p>
      </dsp:txBody>
      <dsp:txXfrm>
        <a:off x="4627272" y="31791"/>
        <a:ext cx="1068883" cy="1068883"/>
      </dsp:txXfrm>
    </dsp:sp>
    <dsp:sp modelId="{EAB3AC58-3DBF-4FC0-917C-8A51DFDBB367}">
      <dsp:nvSpPr>
        <dsp:cNvPr id="0" name=""/>
        <dsp:cNvSpPr/>
      </dsp:nvSpPr>
      <dsp:spPr>
        <a:xfrm>
          <a:off x="2107881" y="268"/>
          <a:ext cx="4013836" cy="4013836"/>
        </a:xfrm>
        <a:prstGeom prst="circularArrow">
          <a:avLst>
            <a:gd name="adj1" fmla="val 5193"/>
            <a:gd name="adj2" fmla="val 335380"/>
            <a:gd name="adj3" fmla="val 21295412"/>
            <a:gd name="adj4" fmla="val 19764337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ABB84-3321-4D90-B3EA-317FBE445645}">
      <dsp:nvSpPr>
        <dsp:cNvPr id="0" name=""/>
        <dsp:cNvSpPr/>
      </dsp:nvSpPr>
      <dsp:spPr>
        <a:xfrm>
          <a:off x="5274300" y="2023140"/>
          <a:ext cx="1068883" cy="1068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Hotel </a:t>
          </a:r>
          <a:r>
            <a:rPr lang="en-US" sz="1300" kern="1200" dirty="0" err="1"/>
            <a:t>berdiri</a:t>
          </a:r>
          <a:r>
            <a:rPr lang="en-US" sz="1300" kern="1200" dirty="0"/>
            <a:t> di Kota </a:t>
          </a:r>
          <a:r>
            <a:rPr lang="en-US" sz="1300" kern="1200" dirty="0" err="1"/>
            <a:t>besar</a:t>
          </a:r>
          <a:endParaRPr lang="en-US" sz="1300" kern="1200" dirty="0"/>
        </a:p>
      </dsp:txBody>
      <dsp:txXfrm>
        <a:off x="5274300" y="2023140"/>
        <a:ext cx="1068883" cy="1068883"/>
      </dsp:txXfrm>
    </dsp:sp>
    <dsp:sp modelId="{9223ABD7-9291-45CD-9399-70335F08936A}">
      <dsp:nvSpPr>
        <dsp:cNvPr id="0" name=""/>
        <dsp:cNvSpPr/>
      </dsp:nvSpPr>
      <dsp:spPr>
        <a:xfrm>
          <a:off x="2107881" y="268"/>
          <a:ext cx="4013836" cy="4013836"/>
        </a:xfrm>
        <a:prstGeom prst="circularArrow">
          <a:avLst>
            <a:gd name="adj1" fmla="val 5193"/>
            <a:gd name="adj2" fmla="val 335380"/>
            <a:gd name="adj3" fmla="val 4016947"/>
            <a:gd name="adj4" fmla="val 2251367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D14C4-3ECB-47BB-A1A8-68945AE6A192}">
      <dsp:nvSpPr>
        <dsp:cNvPr id="0" name=""/>
        <dsp:cNvSpPr/>
      </dsp:nvSpPr>
      <dsp:spPr>
        <a:xfrm>
          <a:off x="3580358" y="3253861"/>
          <a:ext cx="1068883" cy="1068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Hotel Des </a:t>
          </a:r>
          <a:r>
            <a:rPr lang="en-US" sz="1300" kern="1200" dirty="0" err="1"/>
            <a:t>Indes</a:t>
          </a:r>
          <a:r>
            <a:rPr lang="en-US" sz="1300" kern="1200" dirty="0"/>
            <a:t> Jakarta</a:t>
          </a:r>
        </a:p>
      </dsp:txBody>
      <dsp:txXfrm>
        <a:off x="3580358" y="3253861"/>
        <a:ext cx="1068883" cy="1068883"/>
      </dsp:txXfrm>
    </dsp:sp>
    <dsp:sp modelId="{06338253-1B12-4450-8423-E48451437783}">
      <dsp:nvSpPr>
        <dsp:cNvPr id="0" name=""/>
        <dsp:cNvSpPr/>
      </dsp:nvSpPr>
      <dsp:spPr>
        <a:xfrm>
          <a:off x="2107881" y="268"/>
          <a:ext cx="4013836" cy="4013836"/>
        </a:xfrm>
        <a:prstGeom prst="circularArrow">
          <a:avLst>
            <a:gd name="adj1" fmla="val 5193"/>
            <a:gd name="adj2" fmla="val 335380"/>
            <a:gd name="adj3" fmla="val 8213252"/>
            <a:gd name="adj4" fmla="val 6447672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D936D-2B25-4C5D-961A-BB8F603B42F7}">
      <dsp:nvSpPr>
        <dsp:cNvPr id="0" name=""/>
        <dsp:cNvSpPr/>
      </dsp:nvSpPr>
      <dsp:spPr>
        <a:xfrm>
          <a:off x="1886415" y="2023140"/>
          <a:ext cx="1068883" cy="1068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Hotel Savoy Homan di Bandung </a:t>
          </a:r>
        </a:p>
      </dsp:txBody>
      <dsp:txXfrm>
        <a:off x="1886415" y="2023140"/>
        <a:ext cx="1068883" cy="1068883"/>
      </dsp:txXfrm>
    </dsp:sp>
    <dsp:sp modelId="{FA758F31-82E8-4DE9-AB53-2580B4D56E89}">
      <dsp:nvSpPr>
        <dsp:cNvPr id="0" name=""/>
        <dsp:cNvSpPr/>
      </dsp:nvSpPr>
      <dsp:spPr>
        <a:xfrm>
          <a:off x="2107881" y="268"/>
          <a:ext cx="4013836" cy="4013836"/>
        </a:xfrm>
        <a:prstGeom prst="circularArrow">
          <a:avLst>
            <a:gd name="adj1" fmla="val 5193"/>
            <a:gd name="adj2" fmla="val 335380"/>
            <a:gd name="adj3" fmla="val 12300283"/>
            <a:gd name="adj4" fmla="val 10769208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250EB-1D71-49B3-9349-65205976C9EA}">
      <dsp:nvSpPr>
        <dsp:cNvPr id="0" name=""/>
        <dsp:cNvSpPr/>
      </dsp:nvSpPr>
      <dsp:spPr>
        <a:xfrm>
          <a:off x="2533444" y="31791"/>
          <a:ext cx="1068883" cy="1068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Jaman</a:t>
          </a:r>
          <a:r>
            <a:rPr lang="en-US" sz="1300" kern="1200" dirty="0"/>
            <a:t> </a:t>
          </a:r>
          <a:r>
            <a:rPr lang="en-US" sz="1300" kern="1200" dirty="0" err="1"/>
            <a:t>penjajahan</a:t>
          </a:r>
          <a:r>
            <a:rPr lang="en-US" sz="1300" kern="1200" dirty="0"/>
            <a:t> </a:t>
          </a:r>
          <a:r>
            <a:rPr lang="en-US" sz="1300" kern="1200" dirty="0" err="1"/>
            <a:t>belanda</a:t>
          </a:r>
          <a:endParaRPr lang="en-US" sz="1300" kern="1200" dirty="0"/>
        </a:p>
      </dsp:txBody>
      <dsp:txXfrm>
        <a:off x="2533444" y="31791"/>
        <a:ext cx="1068883" cy="1068883"/>
      </dsp:txXfrm>
    </dsp:sp>
    <dsp:sp modelId="{00096F4D-B295-4819-A233-E7E315FA016A}">
      <dsp:nvSpPr>
        <dsp:cNvPr id="0" name=""/>
        <dsp:cNvSpPr/>
      </dsp:nvSpPr>
      <dsp:spPr>
        <a:xfrm>
          <a:off x="2107881" y="268"/>
          <a:ext cx="4013836" cy="4013836"/>
        </a:xfrm>
        <a:prstGeom prst="circularArrow">
          <a:avLst>
            <a:gd name="adj1" fmla="val 5193"/>
            <a:gd name="adj2" fmla="val 335380"/>
            <a:gd name="adj3" fmla="val 16867929"/>
            <a:gd name="adj4" fmla="val 15196691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83753-E167-4A5D-9B38-A3AA4E73C749}">
      <dsp:nvSpPr>
        <dsp:cNvPr id="0" name=""/>
        <dsp:cNvSpPr/>
      </dsp:nvSpPr>
      <dsp:spPr>
        <a:xfrm>
          <a:off x="0" y="292895"/>
          <a:ext cx="8229600" cy="3739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/>
            <a:t>Asal-usul penggunaan nama restaurant bisa ditelurusi ke abad ke-16, ketika istilah ini pertama kali ditemukan di Prancis.  sampai zaman Romawi Kuno kuno (abad ke-2). Berasal dari kata Prancis restaurer atau restore yang artinya pembangkitkan tenaga. </a:t>
          </a:r>
        </a:p>
      </dsp:txBody>
      <dsp:txXfrm>
        <a:off x="182539" y="475434"/>
        <a:ext cx="7864522" cy="33742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A02B8-1A05-4422-A06E-714C19DD464A}">
      <dsp:nvSpPr>
        <dsp:cNvPr id="0" name=""/>
        <dsp:cNvSpPr/>
      </dsp:nvSpPr>
      <dsp:spPr>
        <a:xfrm>
          <a:off x="617219" y="0"/>
          <a:ext cx="6995160" cy="4325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38246-CE1F-4467-A6C2-21D0109D7FBF}">
      <dsp:nvSpPr>
        <dsp:cNvPr id="0" name=""/>
        <dsp:cNvSpPr/>
      </dsp:nvSpPr>
      <dsp:spPr>
        <a:xfrm>
          <a:off x="3616" y="1297533"/>
          <a:ext cx="1581224" cy="173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Revolusi kuliner </a:t>
          </a:r>
        </a:p>
      </dsp:txBody>
      <dsp:txXfrm>
        <a:off x="80805" y="1374722"/>
        <a:ext cx="1426846" cy="1575666"/>
      </dsp:txXfrm>
    </dsp:sp>
    <dsp:sp modelId="{2A09D87A-F0AF-4C31-BB1E-1A0E6B896FAB}">
      <dsp:nvSpPr>
        <dsp:cNvPr id="0" name=""/>
        <dsp:cNvSpPr/>
      </dsp:nvSpPr>
      <dsp:spPr>
        <a:xfrm>
          <a:off x="1663902" y="1297533"/>
          <a:ext cx="1581224" cy="173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Abad ke 18 di Paris </a:t>
          </a:r>
        </a:p>
      </dsp:txBody>
      <dsp:txXfrm>
        <a:off x="1741091" y="1374722"/>
        <a:ext cx="1426846" cy="1575666"/>
      </dsp:txXfrm>
    </dsp:sp>
    <dsp:sp modelId="{96BA4C9B-FBD8-49D1-97F3-234F62B4FE1D}">
      <dsp:nvSpPr>
        <dsp:cNvPr id="0" name=""/>
        <dsp:cNvSpPr/>
      </dsp:nvSpPr>
      <dsp:spPr>
        <a:xfrm>
          <a:off x="3324187" y="1297533"/>
          <a:ext cx="1581224" cy="173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Restoran Menyajikan Makanan dibuka untuk umum </a:t>
          </a:r>
        </a:p>
      </dsp:txBody>
      <dsp:txXfrm>
        <a:off x="3401376" y="1374722"/>
        <a:ext cx="1426846" cy="1575666"/>
      </dsp:txXfrm>
    </dsp:sp>
    <dsp:sp modelId="{88E19907-B1BD-466A-8EDE-0CD6975AACEB}">
      <dsp:nvSpPr>
        <dsp:cNvPr id="0" name=""/>
        <dsp:cNvSpPr/>
      </dsp:nvSpPr>
      <dsp:spPr>
        <a:xfrm>
          <a:off x="4984473" y="1297533"/>
          <a:ext cx="1581224" cy="173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Diminta oleh para pedagang dari negara-negara lain</a:t>
          </a:r>
        </a:p>
      </dsp:txBody>
      <dsp:txXfrm>
        <a:off x="5061662" y="1374722"/>
        <a:ext cx="1426846" cy="1575666"/>
      </dsp:txXfrm>
    </dsp:sp>
    <dsp:sp modelId="{B2C07EF7-7FB8-416E-A7BB-9387AC86378F}">
      <dsp:nvSpPr>
        <dsp:cNvPr id="0" name=""/>
        <dsp:cNvSpPr/>
      </dsp:nvSpPr>
      <dsp:spPr>
        <a:xfrm>
          <a:off x="6644759" y="1297533"/>
          <a:ext cx="1581224" cy="1730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Agar ada tempat untuk makan</a:t>
          </a:r>
        </a:p>
      </dsp:txBody>
      <dsp:txXfrm>
        <a:off x="6721948" y="1374722"/>
        <a:ext cx="1426846" cy="15756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B89B5-F118-46EC-81F4-FC0C690E5812}">
      <dsp:nvSpPr>
        <dsp:cNvPr id="0" name=""/>
        <dsp:cNvSpPr/>
      </dsp:nvSpPr>
      <dsp:spPr>
        <a:xfrm>
          <a:off x="0" y="50525"/>
          <a:ext cx="8229600" cy="2067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100" b="0" i="0" kern="1200" dirty="0"/>
            <a:t>Konsep restoran yaitu : restoran kasual yang menyajikan makanan sehari-hari untuk para pekerja yang tak sempat pulang ke rumah untuk makan.</a:t>
          </a:r>
          <a:endParaRPr lang="id-ID" sz="3100" kern="1200" dirty="0"/>
        </a:p>
      </dsp:txBody>
      <dsp:txXfrm>
        <a:off x="100922" y="151447"/>
        <a:ext cx="8027756" cy="1865546"/>
      </dsp:txXfrm>
    </dsp:sp>
    <dsp:sp modelId="{ACA44078-7618-4DF4-944D-CB0D7C499D26}">
      <dsp:nvSpPr>
        <dsp:cNvPr id="0" name=""/>
        <dsp:cNvSpPr/>
      </dsp:nvSpPr>
      <dsp:spPr>
        <a:xfrm>
          <a:off x="0" y="2207195"/>
          <a:ext cx="8229600" cy="2067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100" b="0" i="0" kern="1200" dirty="0"/>
            <a:t>Fine dining yaitu restoran dengan tampilan eksklusif dan makanan yang disajikan lebih artistik menggunakan peralatan makan mewah.</a:t>
          </a:r>
          <a:endParaRPr lang="id-ID" sz="3100" kern="1200" dirty="0"/>
        </a:p>
      </dsp:txBody>
      <dsp:txXfrm>
        <a:off x="100922" y="2308117"/>
        <a:ext cx="8027756" cy="18655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3F615-55DE-4C52-87DE-E1CE1976496B}">
      <dsp:nvSpPr>
        <dsp:cNvPr id="0" name=""/>
        <dsp:cNvSpPr/>
      </dsp:nvSpPr>
      <dsp:spPr>
        <a:xfrm>
          <a:off x="0" y="292895"/>
          <a:ext cx="8229600" cy="3739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/>
            <a:t>Restaurant fast food pertama kali masuk ke Indonesia pada tahun 1970-an. Pada saat itu, restoran cepat saji yang berasal dari Amerika, seperti KFC, McD, dan sebagainya mulai masuk ke Indonesia dan hingga saat ini restoran cepat saji terus berkembang. </a:t>
          </a:r>
        </a:p>
      </dsp:txBody>
      <dsp:txXfrm>
        <a:off x="182539" y="475434"/>
        <a:ext cx="7864522" cy="3374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DD686-8381-4B9F-8852-11DA185B2B64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E7F5D-005F-4260-B095-AD2D6F2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4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E7F5D-005F-4260-B095-AD2D6F23DD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C25D4-CDA1-4FF2-BF2D-EE204A226D44}" type="datetimeFigureOut">
              <a:rPr lang="en-US" smtClean="0"/>
              <a:t>8/24/23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CE64592-9E4F-402F-96E4-97E7A4CC3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25D4-CDA1-4FF2-BF2D-EE204A226D44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4592-9E4F-402F-96E4-97E7A4CC3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25D4-CDA1-4FF2-BF2D-EE204A226D44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4592-9E4F-402F-96E4-97E7A4CC3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25D4-CDA1-4FF2-BF2D-EE204A226D44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4592-9E4F-402F-96E4-97E7A4CC3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25D4-CDA1-4FF2-BF2D-EE204A226D44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4592-9E4F-402F-96E4-97E7A4CC3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25D4-CDA1-4FF2-BF2D-EE204A226D44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4592-9E4F-402F-96E4-97E7A4CC3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C25D4-CDA1-4FF2-BF2D-EE204A226D44}" type="datetimeFigureOut">
              <a:rPr lang="en-US" smtClean="0"/>
              <a:t>8/24/23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E64592-9E4F-402F-96E4-97E7A4CC30F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C25D4-CDA1-4FF2-BF2D-EE204A226D44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CE64592-9E4F-402F-96E4-97E7A4CC3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25D4-CDA1-4FF2-BF2D-EE204A226D44}" type="datetimeFigureOut">
              <a:rPr lang="en-US" smtClean="0"/>
              <a:t>8/24/23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4592-9E4F-402F-96E4-97E7A4CC3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25D4-CDA1-4FF2-BF2D-EE204A226D44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4592-9E4F-402F-96E4-97E7A4CC3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25D4-CDA1-4FF2-BF2D-EE204A226D44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4592-9E4F-402F-96E4-97E7A4CC3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C25D4-CDA1-4FF2-BF2D-EE204A226D44}" type="datetimeFigureOut">
              <a:rPr lang="en-US" smtClean="0"/>
              <a:t>8/24/23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CE64592-9E4F-402F-96E4-97E7A4CC30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1299" y="4343400"/>
            <a:ext cx="4953000" cy="1766338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Oleh : </a:t>
            </a:r>
          </a:p>
          <a:p>
            <a:pPr algn="ctr"/>
            <a:endParaRPr lang="id-ID" dirty="0"/>
          </a:p>
          <a:p>
            <a:pPr algn="ctr"/>
            <a:r>
              <a:rPr lang="en-US" dirty="0"/>
              <a:t>Andreas </a:t>
            </a:r>
            <a:r>
              <a:rPr lang="en-US" dirty="0" err="1"/>
              <a:t>Suwandi</a:t>
            </a:r>
            <a:r>
              <a:rPr lang="en-US" dirty="0"/>
              <a:t>, </a:t>
            </a:r>
            <a:r>
              <a:rPr lang="en-US" dirty="0" err="1"/>
              <a:t>S.Pd</a:t>
            </a:r>
            <a:r>
              <a:rPr lang="en-US" dirty="0"/>
              <a:t>, </a:t>
            </a:r>
            <a:r>
              <a:rPr lang="en-US" dirty="0" err="1"/>
              <a:t>M.Pd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09800" y="228600"/>
            <a:ext cx="4537675" cy="911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8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2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id-ID" dirty="0">
                <a:solidFill>
                  <a:schemeClr val="bg1"/>
                </a:solidFill>
                <a:latin typeface="Calibri Light"/>
              </a:rPr>
              <a:t>Materi 1</a:t>
            </a:r>
            <a:endParaRPr kumimoji="0" lang="en-US" sz="2400" b="0" i="0" u="none" strike="noStrike" kern="1200" cap="all" spc="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id-ID" dirty="0">
                <a:solidFill>
                  <a:schemeClr val="bg1"/>
                </a:solidFill>
                <a:latin typeface="Calibri Light"/>
              </a:rPr>
              <a:t>Sejarah </a:t>
            </a:r>
            <a:r>
              <a:rPr kumimoji="0" lang="en-US" sz="2400" b="0" i="0" u="none" strike="noStrike" kern="1200" cap="all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HOTEL</a:t>
            </a:r>
            <a:r>
              <a:rPr kumimoji="0" lang="id-ID" sz="2400" b="0" i="0" u="none" strike="noStrike" kern="1200" cap="all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dan restoran</a:t>
            </a:r>
            <a:endParaRPr kumimoji="0" lang="en-US" sz="2400" b="0" i="0" u="none" strike="noStrike" kern="1200" cap="all" spc="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76530"/>
            <a:ext cx="3618185" cy="2394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676" y="1183083"/>
            <a:ext cx="2438969" cy="2388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352" y="1740041"/>
            <a:ext cx="1981200" cy="12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12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HOTEL ORANJE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2133600"/>
            <a:ext cx="6432763" cy="426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27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Hotel Du </a:t>
            </a:r>
            <a:r>
              <a:rPr lang="en-US" dirty="0" err="1"/>
              <a:t>Pavillion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553200" cy="419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58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Hotel Savoy Homan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019800" cy="406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51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Sejarah restoran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00160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453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Perkembangan Restoran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514699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43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Konsep restoran pertama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290281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826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id-ID" dirty="0"/>
              <a:t>Restoran Tertua (Botin Restaurant Spanyol ) 293 tahun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209800"/>
            <a:ext cx="4416357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Perkembangan restoran di Indonesia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060894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1632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Post test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Jelaskan sejarah hotel di dunia menurut sumber yang berkembang ?</a:t>
            </a:r>
          </a:p>
          <a:p>
            <a:r>
              <a:rPr lang="id-ID" dirty="0"/>
              <a:t>Jelaskan perkembangan hotel di Indonesia ?</a:t>
            </a:r>
          </a:p>
          <a:p>
            <a:r>
              <a:rPr lang="id-ID" dirty="0"/>
              <a:t>Sebutkan hotel heritage yang ada di Indonesia?</a:t>
            </a:r>
          </a:p>
          <a:p>
            <a:r>
              <a:rPr lang="id-ID" dirty="0"/>
              <a:t>Jelaskan sejarah restoran di dunia?</a:t>
            </a:r>
          </a:p>
          <a:p>
            <a:r>
              <a:rPr lang="id-ID" dirty="0"/>
              <a:t>Sebutkan 2 konsep pertama dari restoran? </a:t>
            </a:r>
          </a:p>
        </p:txBody>
      </p:sp>
    </p:spTree>
    <p:extLst>
      <p:ext uri="{BB962C8B-B14F-4D97-AF65-F5344CB8AC3E}">
        <p14:creationId xmlns:p14="http://schemas.microsoft.com/office/powerpoint/2010/main" val="2071323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202936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, </a:t>
            </a:r>
            <a:r>
              <a:rPr lang="en-US" dirty="0" err="1"/>
              <a:t>Buatlah</a:t>
            </a:r>
            <a:r>
              <a:rPr lang="en-US" dirty="0"/>
              <a:t> 8 </a:t>
            </a:r>
            <a:r>
              <a:rPr lang="en-US" dirty="0" err="1"/>
              <a:t>kelompok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Coba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Hotel Heritage</a:t>
            </a:r>
            <a:r>
              <a:rPr lang="id-ID" dirty="0"/>
              <a:t> dan restoran heritage di Bandung.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8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World History Hotels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896707"/>
              </p:ext>
            </p:extLst>
          </p:nvPr>
        </p:nvGraphicFramePr>
        <p:xfrm>
          <a:off x="533400" y="1752600"/>
          <a:ext cx="8077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992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id-ID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Agus, Sulastiyono. (2011). Manajemen Penyelanggaraan Hotel. Bandung: Alfabeta.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id-ID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Isdarmanto. (2018) . Hotel Introduction Sekolah Tinggi Pariwisata Ambarrukmo Yogyakarta – Indonesia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br>
              <a:rPr lang="id-ID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</a:br>
            <a:r>
              <a:rPr lang="id-ID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Priono, Y. (2012). Identifikasi Produk Wisata Pariwisata Kota (Urban Turism) Kota Pangkalan Bun Sebagai Urban Heritage Turism . Jurnal Prespektif Arsitektur No. 02, 72-84.</a:t>
            </a:r>
          </a:p>
        </p:txBody>
      </p:sp>
    </p:spTree>
    <p:extLst>
      <p:ext uri="{BB962C8B-B14F-4D97-AF65-F5344CB8AC3E}">
        <p14:creationId xmlns:p14="http://schemas.microsoft.com/office/powerpoint/2010/main" val="261302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BEGINNING OF THE HOTEL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749189"/>
              </p:ext>
            </p:extLst>
          </p:nvPr>
        </p:nvGraphicFramePr>
        <p:xfrm>
          <a:off x="457200" y="2057400"/>
          <a:ext cx="8305800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35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hotel in the United States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637799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68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0" y="1676400"/>
            <a:ext cx="830772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87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>World History Hotels At Indonesia </a:t>
            </a:r>
            <a:br>
              <a:rPr lang="en-US" sz="3600" dirty="0">
                <a:solidFill>
                  <a:srgbClr val="424456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914764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740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8" y="685799"/>
            <a:ext cx="7664392" cy="575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21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7543800" cy="56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56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HOTEL HERITAGE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Surabaya, </a:t>
            </a:r>
            <a:r>
              <a:rPr lang="en-US" dirty="0" err="1"/>
              <a:t>berdiri</a:t>
            </a:r>
            <a:r>
              <a:rPr lang="en-US" dirty="0"/>
              <a:t> Hotel </a:t>
            </a:r>
            <a:r>
              <a:rPr lang="en-US" dirty="0" err="1"/>
              <a:t>Sarkies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Hotel </a:t>
            </a:r>
            <a:r>
              <a:rPr lang="en-US" dirty="0" err="1"/>
              <a:t>Oranje</a:t>
            </a:r>
            <a:r>
              <a:rPr lang="en-US" dirty="0"/>
              <a:t>.</a:t>
            </a:r>
          </a:p>
          <a:p>
            <a:r>
              <a:rPr lang="en-US" dirty="0"/>
              <a:t>Semarang, </a:t>
            </a:r>
            <a:r>
              <a:rPr lang="en-US" dirty="0" err="1"/>
              <a:t>berdiri</a:t>
            </a:r>
            <a:r>
              <a:rPr lang="en-US" dirty="0"/>
              <a:t> Hotel Du </a:t>
            </a:r>
            <a:r>
              <a:rPr lang="en-US" dirty="0" err="1"/>
              <a:t>Pavillion</a:t>
            </a:r>
            <a:r>
              <a:rPr lang="en-US" dirty="0"/>
              <a:t>.</a:t>
            </a:r>
          </a:p>
          <a:p>
            <a:r>
              <a:rPr lang="en-US" dirty="0"/>
              <a:t>Malang, Palace Hotel.</a:t>
            </a:r>
          </a:p>
          <a:p>
            <a:r>
              <a:rPr lang="en-US" dirty="0"/>
              <a:t>Solo, Slier Hotel.</a:t>
            </a:r>
          </a:p>
          <a:p>
            <a:r>
              <a:rPr lang="en-US" dirty="0"/>
              <a:t>Yogyakarta, Grand Hotel ( </a:t>
            </a:r>
            <a:r>
              <a:rPr lang="en-US" dirty="0" err="1"/>
              <a:t>sekarang</a:t>
            </a:r>
            <a:r>
              <a:rPr lang="en-US" dirty="0"/>
              <a:t> Hotel Garuda )</a:t>
            </a:r>
          </a:p>
          <a:p>
            <a:r>
              <a:rPr lang="en-US" dirty="0"/>
              <a:t>Bandung, Hotel Savoy </a:t>
            </a:r>
            <a:r>
              <a:rPr lang="en-US" dirty="0" err="1"/>
              <a:t>Homann</a:t>
            </a:r>
            <a:r>
              <a:rPr lang="en-US" dirty="0"/>
              <a:t>, Hotel </a:t>
            </a:r>
            <a:r>
              <a:rPr lang="en-US" dirty="0" err="1"/>
              <a:t>Preanger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Pension Van </a:t>
            </a:r>
            <a:r>
              <a:rPr lang="en-US" dirty="0" err="1"/>
              <a:t>Hangel</a:t>
            </a:r>
            <a:r>
              <a:rPr lang="en-US" dirty="0"/>
              <a:t> ( </a:t>
            </a:r>
            <a:r>
              <a:rPr lang="en-US" dirty="0" err="1"/>
              <a:t>kini</a:t>
            </a:r>
            <a:r>
              <a:rPr lang="en-US" dirty="0"/>
              <a:t> Hotel </a:t>
            </a:r>
            <a:r>
              <a:rPr lang="en-US" dirty="0" err="1"/>
              <a:t>Panghegar</a:t>
            </a:r>
            <a:r>
              <a:rPr lang="en-US" dirty="0"/>
              <a:t> ).</a:t>
            </a:r>
          </a:p>
          <a:p>
            <a:r>
              <a:rPr lang="en-US" dirty="0"/>
              <a:t>Bogor, Hotel </a:t>
            </a:r>
            <a:r>
              <a:rPr lang="en-US" dirty="0" err="1"/>
              <a:t>Salak</a:t>
            </a:r>
            <a:r>
              <a:rPr lang="en-US" dirty="0"/>
              <a:t>.</a:t>
            </a:r>
          </a:p>
          <a:p>
            <a:r>
              <a:rPr lang="en-US" dirty="0"/>
              <a:t>Medan, Hotel de Boer </a:t>
            </a:r>
            <a:r>
              <a:rPr lang="en-US" dirty="0" err="1"/>
              <a:t>dan</a:t>
            </a:r>
            <a:r>
              <a:rPr lang="en-US" dirty="0"/>
              <a:t> Hotel Astoria.</a:t>
            </a:r>
          </a:p>
          <a:p>
            <a:r>
              <a:rPr lang="en-US" dirty="0" err="1"/>
              <a:t>Makasar</a:t>
            </a:r>
            <a:r>
              <a:rPr lang="en-US" dirty="0"/>
              <a:t>, Grand Hotel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Staat</a:t>
            </a:r>
            <a:r>
              <a:rPr lang="en-US" dirty="0"/>
              <a:t> Hotel.</a:t>
            </a:r>
          </a:p>
        </p:txBody>
      </p:sp>
    </p:spTree>
    <p:extLst>
      <p:ext uri="{BB962C8B-B14F-4D97-AF65-F5344CB8AC3E}">
        <p14:creationId xmlns:p14="http://schemas.microsoft.com/office/powerpoint/2010/main" val="653968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561</TotalTime>
  <Words>460</Words>
  <Application>Microsoft Macintosh PowerPoint</Application>
  <PresentationFormat>On-screen Show (4:3)</PresentationFormat>
  <Paragraphs>74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Calibri Light</vt:lpstr>
      <vt:lpstr>Georgia</vt:lpstr>
      <vt:lpstr>Times New Roman</vt:lpstr>
      <vt:lpstr>Trebuchet MS</vt:lpstr>
      <vt:lpstr>Wingdings 2</vt:lpstr>
      <vt:lpstr>Urban</vt:lpstr>
      <vt:lpstr>PowerPoint Presentation</vt:lpstr>
      <vt:lpstr>World History Hotels </vt:lpstr>
      <vt:lpstr>THE BEGINNING OF THE HOTEL </vt:lpstr>
      <vt:lpstr>First hotel in the United States</vt:lpstr>
      <vt:lpstr>PowerPoint Presentation</vt:lpstr>
      <vt:lpstr>World History Hotels At Indonesia  </vt:lpstr>
      <vt:lpstr>PowerPoint Presentation</vt:lpstr>
      <vt:lpstr>PowerPoint Presentation</vt:lpstr>
      <vt:lpstr>HOTEL HERITAGE </vt:lpstr>
      <vt:lpstr>HOTEL ORANJE</vt:lpstr>
      <vt:lpstr>Hotel Du Pavillion</vt:lpstr>
      <vt:lpstr>Hotel Savoy Homan </vt:lpstr>
      <vt:lpstr>Sejarah restoran </vt:lpstr>
      <vt:lpstr>Perkembangan Restoran </vt:lpstr>
      <vt:lpstr>Konsep restoran pertama </vt:lpstr>
      <vt:lpstr>Restoran Tertua (Botin Restaurant Spanyol ) 293 tahun</vt:lpstr>
      <vt:lpstr>Perkembangan restoran di Indonesia </vt:lpstr>
      <vt:lpstr>Post test </vt:lpstr>
      <vt:lpstr>Tugas Individu </vt:lpstr>
      <vt:lpstr>Reference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Hotel</dc:title>
  <dc:creator>Sebirulangit</dc:creator>
  <cp:lastModifiedBy>Microsoft Office User</cp:lastModifiedBy>
  <cp:revision>29</cp:revision>
  <dcterms:created xsi:type="dcterms:W3CDTF">2019-09-05T06:06:17Z</dcterms:created>
  <dcterms:modified xsi:type="dcterms:W3CDTF">2023-08-24T03:02:11Z</dcterms:modified>
</cp:coreProperties>
</file>