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3092-EDC2-4982-ABBA-13F493D671E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141DD-9341-4158-B434-2AD0DA313BA9}">
      <dgm:prSet phldrT="[Text]"/>
      <dgm:spPr/>
      <dgm:t>
        <a:bodyPr/>
        <a:lstStyle/>
        <a:p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endParaRPr lang="en-US" dirty="0"/>
        </a:p>
      </dgm:t>
    </dgm:pt>
    <dgm:pt modelId="{A6310AD6-1B75-405E-B519-463E014AB52F}" type="parTrans" cxnId="{F61B4E8B-478F-41FF-BD88-7502D1153F89}">
      <dgm:prSet/>
      <dgm:spPr/>
      <dgm:t>
        <a:bodyPr/>
        <a:lstStyle/>
        <a:p>
          <a:endParaRPr lang="en-US"/>
        </a:p>
      </dgm:t>
    </dgm:pt>
    <dgm:pt modelId="{D1AC8E6B-8255-456C-8796-D3C264D9DDCB}" type="sibTrans" cxnId="{F61B4E8B-478F-41FF-BD88-7502D1153F89}">
      <dgm:prSet/>
      <dgm:spPr/>
      <dgm:t>
        <a:bodyPr/>
        <a:lstStyle/>
        <a:p>
          <a:endParaRPr lang="en-US"/>
        </a:p>
      </dgm:t>
    </dgm:pt>
    <dgm:pt modelId="{315BC490-25A1-4C9A-87A4-6EEA299D0628}">
      <dgm:prSet phldrT="[Text]"/>
      <dgm:spPr/>
      <dgm:t>
        <a:bodyPr/>
        <a:lstStyle/>
        <a:p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terprogram</a:t>
          </a:r>
          <a:r>
            <a:rPr lang="en-US" dirty="0" smtClean="0"/>
            <a:t> </a:t>
          </a:r>
          <a:endParaRPr lang="en-US" dirty="0"/>
        </a:p>
      </dgm:t>
    </dgm:pt>
    <dgm:pt modelId="{420ED023-9990-455A-AFBF-3FEC66F25E9C}" type="parTrans" cxnId="{DB7AAAE7-D264-4EA0-86BB-835241573EB6}">
      <dgm:prSet/>
      <dgm:spPr/>
      <dgm:t>
        <a:bodyPr/>
        <a:lstStyle/>
        <a:p>
          <a:endParaRPr lang="en-US"/>
        </a:p>
      </dgm:t>
    </dgm:pt>
    <dgm:pt modelId="{07EB47A4-7DBC-48C8-B669-C5E0788AAEE8}" type="sibTrans" cxnId="{DB7AAAE7-D264-4EA0-86BB-835241573EB6}">
      <dgm:prSet/>
      <dgm:spPr/>
      <dgm:t>
        <a:bodyPr/>
        <a:lstStyle/>
        <a:p>
          <a:endParaRPr lang="en-US"/>
        </a:p>
      </dgm:t>
    </dgm:pt>
    <dgm:pt modelId="{9C730F6C-94EF-4597-9005-F23AC46CBFB2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terprogram</a:t>
          </a:r>
          <a:endParaRPr lang="en-US" dirty="0"/>
        </a:p>
      </dgm:t>
    </dgm:pt>
    <dgm:pt modelId="{C26ED30E-4A34-4B5C-9C6D-0808A7CAD45E}" type="parTrans" cxnId="{428EAC87-952C-4034-8970-4B6D33BFDE59}">
      <dgm:prSet/>
      <dgm:spPr/>
      <dgm:t>
        <a:bodyPr/>
        <a:lstStyle/>
        <a:p>
          <a:endParaRPr lang="en-US"/>
        </a:p>
      </dgm:t>
    </dgm:pt>
    <dgm:pt modelId="{AFB0FA75-9454-4E01-959A-A517E3D9D82C}" type="sibTrans" cxnId="{428EAC87-952C-4034-8970-4B6D33BFDE59}">
      <dgm:prSet/>
      <dgm:spPr/>
      <dgm:t>
        <a:bodyPr/>
        <a:lstStyle/>
        <a:p>
          <a:endParaRPr lang="en-US"/>
        </a:p>
      </dgm:t>
    </dgm:pt>
    <dgm:pt modelId="{BC419E3F-9372-4BB8-9CFB-966ADFBB8AFB}">
      <dgm:prSet phldrT="[Text]"/>
      <dgm:spPr/>
      <dgm:t>
        <a:bodyPr/>
        <a:lstStyle/>
        <a:p>
          <a:r>
            <a:rPr lang="en-US" dirty="0" err="1" smtClean="0"/>
            <a:t>Variasi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media </a:t>
          </a:r>
          <a:endParaRPr lang="en-US" dirty="0"/>
        </a:p>
      </dgm:t>
    </dgm:pt>
    <dgm:pt modelId="{DE4D9C3E-0CDC-44A6-B525-E888501788A5}" type="parTrans" cxnId="{CB6D9446-3055-46FD-A6B0-7A53C625D464}">
      <dgm:prSet/>
      <dgm:spPr/>
      <dgm:t>
        <a:bodyPr/>
        <a:lstStyle/>
        <a:p>
          <a:endParaRPr lang="en-US"/>
        </a:p>
      </dgm:t>
    </dgm:pt>
    <dgm:pt modelId="{62AF7165-9271-42B1-A143-B6DECDF098F3}" type="sibTrans" cxnId="{CB6D9446-3055-46FD-A6B0-7A53C625D464}">
      <dgm:prSet/>
      <dgm:spPr/>
      <dgm:t>
        <a:bodyPr/>
        <a:lstStyle/>
        <a:p>
          <a:endParaRPr lang="en-US"/>
        </a:p>
      </dgm:t>
    </dgm:pt>
    <dgm:pt modelId="{C709BC4B-51BD-4817-8714-A24E015614AC}" type="pres">
      <dgm:prSet presAssocID="{D82D3092-EDC2-4982-ABBA-13F493D671EF}" presName="cycle" presStyleCnt="0">
        <dgm:presLayoutVars>
          <dgm:dir/>
          <dgm:resizeHandles val="exact"/>
        </dgm:presLayoutVars>
      </dgm:prSet>
      <dgm:spPr/>
    </dgm:pt>
    <dgm:pt modelId="{CEABABF2-56DA-407A-8F9B-837884BAEAAA}" type="pres">
      <dgm:prSet presAssocID="{2B6141DD-9341-4158-B434-2AD0DA313B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AD7E8-3FED-4385-92AB-79D3CBC6458B}" type="pres">
      <dgm:prSet presAssocID="{D1AC8E6B-8255-456C-8796-D3C264D9DDCB}" presName="sibTrans" presStyleLbl="sibTrans2D1" presStyleIdx="0" presStyleCnt="4"/>
      <dgm:spPr/>
    </dgm:pt>
    <dgm:pt modelId="{168C57E3-A993-43A6-A9A1-C31F346A42EC}" type="pres">
      <dgm:prSet presAssocID="{D1AC8E6B-8255-456C-8796-D3C264D9DDCB}" presName="connectorText" presStyleLbl="sibTrans2D1" presStyleIdx="0" presStyleCnt="4"/>
      <dgm:spPr/>
    </dgm:pt>
    <dgm:pt modelId="{6E42C185-A333-4569-BAF0-1CD196DE14E5}" type="pres">
      <dgm:prSet presAssocID="{315BC490-25A1-4C9A-87A4-6EEA299D0628}" presName="node" presStyleLbl="node1" presStyleIdx="1" presStyleCnt="4">
        <dgm:presLayoutVars>
          <dgm:bulletEnabled val="1"/>
        </dgm:presLayoutVars>
      </dgm:prSet>
      <dgm:spPr/>
    </dgm:pt>
    <dgm:pt modelId="{EAADAE8B-1C38-4211-8CE4-33104BEA0A85}" type="pres">
      <dgm:prSet presAssocID="{07EB47A4-7DBC-48C8-B669-C5E0788AAEE8}" presName="sibTrans" presStyleLbl="sibTrans2D1" presStyleIdx="1" presStyleCnt="4"/>
      <dgm:spPr/>
    </dgm:pt>
    <dgm:pt modelId="{A4B95CA8-5928-4EFD-942E-94647C3A5802}" type="pres">
      <dgm:prSet presAssocID="{07EB47A4-7DBC-48C8-B669-C5E0788AAEE8}" presName="connectorText" presStyleLbl="sibTrans2D1" presStyleIdx="1" presStyleCnt="4"/>
      <dgm:spPr/>
    </dgm:pt>
    <dgm:pt modelId="{6314A5B4-7944-49B8-8636-96CE19A1466D}" type="pres">
      <dgm:prSet presAssocID="{9C730F6C-94EF-4597-9005-F23AC46CBFB2}" presName="node" presStyleLbl="node1" presStyleIdx="2" presStyleCnt="4">
        <dgm:presLayoutVars>
          <dgm:bulletEnabled val="1"/>
        </dgm:presLayoutVars>
      </dgm:prSet>
      <dgm:spPr/>
    </dgm:pt>
    <dgm:pt modelId="{363723CB-88ED-432D-BF7F-499AD62DA46D}" type="pres">
      <dgm:prSet presAssocID="{AFB0FA75-9454-4E01-959A-A517E3D9D82C}" presName="sibTrans" presStyleLbl="sibTrans2D1" presStyleIdx="2" presStyleCnt="4"/>
      <dgm:spPr/>
    </dgm:pt>
    <dgm:pt modelId="{B0D82B7F-21CA-4316-9332-FA3D01325DAD}" type="pres">
      <dgm:prSet presAssocID="{AFB0FA75-9454-4E01-959A-A517E3D9D82C}" presName="connectorText" presStyleLbl="sibTrans2D1" presStyleIdx="2" presStyleCnt="4"/>
      <dgm:spPr/>
    </dgm:pt>
    <dgm:pt modelId="{176AD097-E457-4CDA-9BBD-CE10EDDC89CB}" type="pres">
      <dgm:prSet presAssocID="{BC419E3F-9372-4BB8-9CFB-966ADFBB8AFB}" presName="node" presStyleLbl="node1" presStyleIdx="3" presStyleCnt="4">
        <dgm:presLayoutVars>
          <dgm:bulletEnabled val="1"/>
        </dgm:presLayoutVars>
      </dgm:prSet>
      <dgm:spPr/>
    </dgm:pt>
    <dgm:pt modelId="{760FF68F-586E-4F1A-9DB0-C22E34E364EB}" type="pres">
      <dgm:prSet presAssocID="{62AF7165-9271-42B1-A143-B6DECDF098F3}" presName="sibTrans" presStyleLbl="sibTrans2D1" presStyleIdx="3" presStyleCnt="4"/>
      <dgm:spPr/>
    </dgm:pt>
    <dgm:pt modelId="{B24473ED-883C-4759-B6E8-9FC24B5ACE93}" type="pres">
      <dgm:prSet presAssocID="{62AF7165-9271-42B1-A143-B6DECDF098F3}" presName="connectorText" presStyleLbl="sibTrans2D1" presStyleIdx="3" presStyleCnt="4"/>
      <dgm:spPr/>
    </dgm:pt>
  </dgm:ptLst>
  <dgm:cxnLst>
    <dgm:cxn modelId="{D75946D7-96F8-4B39-AB1C-CAF5DBE44900}" type="presOf" srcId="{07EB47A4-7DBC-48C8-B669-C5E0788AAEE8}" destId="{EAADAE8B-1C38-4211-8CE4-33104BEA0A85}" srcOrd="0" destOrd="0" presId="urn:microsoft.com/office/officeart/2005/8/layout/cycle2"/>
    <dgm:cxn modelId="{DB7AAAE7-D264-4EA0-86BB-835241573EB6}" srcId="{D82D3092-EDC2-4982-ABBA-13F493D671EF}" destId="{315BC490-25A1-4C9A-87A4-6EEA299D0628}" srcOrd="1" destOrd="0" parTransId="{420ED023-9990-455A-AFBF-3FEC66F25E9C}" sibTransId="{07EB47A4-7DBC-48C8-B669-C5E0788AAEE8}"/>
    <dgm:cxn modelId="{428EAC87-952C-4034-8970-4B6D33BFDE59}" srcId="{D82D3092-EDC2-4982-ABBA-13F493D671EF}" destId="{9C730F6C-94EF-4597-9005-F23AC46CBFB2}" srcOrd="2" destOrd="0" parTransId="{C26ED30E-4A34-4B5C-9C6D-0808A7CAD45E}" sibTransId="{AFB0FA75-9454-4E01-959A-A517E3D9D82C}"/>
    <dgm:cxn modelId="{CB6D9446-3055-46FD-A6B0-7A53C625D464}" srcId="{D82D3092-EDC2-4982-ABBA-13F493D671EF}" destId="{BC419E3F-9372-4BB8-9CFB-966ADFBB8AFB}" srcOrd="3" destOrd="0" parTransId="{DE4D9C3E-0CDC-44A6-B525-E888501788A5}" sibTransId="{62AF7165-9271-42B1-A143-B6DECDF098F3}"/>
    <dgm:cxn modelId="{A7347C8A-2305-47F5-BE8A-91089FE4D832}" type="presOf" srcId="{AFB0FA75-9454-4E01-959A-A517E3D9D82C}" destId="{363723CB-88ED-432D-BF7F-499AD62DA46D}" srcOrd="0" destOrd="0" presId="urn:microsoft.com/office/officeart/2005/8/layout/cycle2"/>
    <dgm:cxn modelId="{30706265-DE1E-4179-9074-E1AA1EA94502}" type="presOf" srcId="{AFB0FA75-9454-4E01-959A-A517E3D9D82C}" destId="{B0D82B7F-21CA-4316-9332-FA3D01325DAD}" srcOrd="1" destOrd="0" presId="urn:microsoft.com/office/officeart/2005/8/layout/cycle2"/>
    <dgm:cxn modelId="{E3F23515-A721-406D-9E4B-6B5A8C26BAC6}" type="presOf" srcId="{07EB47A4-7DBC-48C8-B669-C5E0788AAEE8}" destId="{A4B95CA8-5928-4EFD-942E-94647C3A5802}" srcOrd="1" destOrd="0" presId="urn:microsoft.com/office/officeart/2005/8/layout/cycle2"/>
    <dgm:cxn modelId="{2EF403B9-CED6-4A86-9116-308569A3C6AF}" type="presOf" srcId="{BC419E3F-9372-4BB8-9CFB-966ADFBB8AFB}" destId="{176AD097-E457-4CDA-9BBD-CE10EDDC89CB}" srcOrd="0" destOrd="0" presId="urn:microsoft.com/office/officeart/2005/8/layout/cycle2"/>
    <dgm:cxn modelId="{F61B4E8B-478F-41FF-BD88-7502D1153F89}" srcId="{D82D3092-EDC2-4982-ABBA-13F493D671EF}" destId="{2B6141DD-9341-4158-B434-2AD0DA313BA9}" srcOrd="0" destOrd="0" parTransId="{A6310AD6-1B75-405E-B519-463E014AB52F}" sibTransId="{D1AC8E6B-8255-456C-8796-D3C264D9DDCB}"/>
    <dgm:cxn modelId="{9E6F474A-C493-4291-A595-E72D619A6F0C}" type="presOf" srcId="{315BC490-25A1-4C9A-87A4-6EEA299D0628}" destId="{6E42C185-A333-4569-BAF0-1CD196DE14E5}" srcOrd="0" destOrd="0" presId="urn:microsoft.com/office/officeart/2005/8/layout/cycle2"/>
    <dgm:cxn modelId="{1BC2BD64-EC5A-4EEE-B72C-996EE46E2132}" type="presOf" srcId="{9C730F6C-94EF-4597-9005-F23AC46CBFB2}" destId="{6314A5B4-7944-49B8-8636-96CE19A1466D}" srcOrd="0" destOrd="0" presId="urn:microsoft.com/office/officeart/2005/8/layout/cycle2"/>
    <dgm:cxn modelId="{E1C02997-183E-43B7-9F91-7216DBD799AB}" type="presOf" srcId="{2B6141DD-9341-4158-B434-2AD0DA313BA9}" destId="{CEABABF2-56DA-407A-8F9B-837884BAEAAA}" srcOrd="0" destOrd="0" presId="urn:microsoft.com/office/officeart/2005/8/layout/cycle2"/>
    <dgm:cxn modelId="{93B41CC5-AE8E-43FC-ABF7-C22AB083F6A8}" type="presOf" srcId="{D1AC8E6B-8255-456C-8796-D3C264D9DDCB}" destId="{A93AD7E8-3FED-4385-92AB-79D3CBC6458B}" srcOrd="0" destOrd="0" presId="urn:microsoft.com/office/officeart/2005/8/layout/cycle2"/>
    <dgm:cxn modelId="{D117186D-958F-4BFE-9202-3EC628EDCE91}" type="presOf" srcId="{D82D3092-EDC2-4982-ABBA-13F493D671EF}" destId="{C709BC4B-51BD-4817-8714-A24E015614AC}" srcOrd="0" destOrd="0" presId="urn:microsoft.com/office/officeart/2005/8/layout/cycle2"/>
    <dgm:cxn modelId="{56499AB1-6CB3-48BB-8D5C-1CC1E95F4269}" type="presOf" srcId="{62AF7165-9271-42B1-A143-B6DECDF098F3}" destId="{B24473ED-883C-4759-B6E8-9FC24B5ACE93}" srcOrd="1" destOrd="0" presId="urn:microsoft.com/office/officeart/2005/8/layout/cycle2"/>
    <dgm:cxn modelId="{3F269758-D0B0-43BE-A7C6-AA6665BA588A}" type="presOf" srcId="{62AF7165-9271-42B1-A143-B6DECDF098F3}" destId="{760FF68F-586E-4F1A-9DB0-C22E34E364EB}" srcOrd="0" destOrd="0" presId="urn:microsoft.com/office/officeart/2005/8/layout/cycle2"/>
    <dgm:cxn modelId="{1D6A986A-DECD-4D72-9373-AE8E040F559C}" type="presOf" srcId="{D1AC8E6B-8255-456C-8796-D3C264D9DDCB}" destId="{168C57E3-A993-43A6-A9A1-C31F346A42EC}" srcOrd="1" destOrd="0" presId="urn:microsoft.com/office/officeart/2005/8/layout/cycle2"/>
    <dgm:cxn modelId="{9A7A392A-AF28-4BD9-ADF6-C36F3A683D3B}" type="presParOf" srcId="{C709BC4B-51BD-4817-8714-A24E015614AC}" destId="{CEABABF2-56DA-407A-8F9B-837884BAEAAA}" srcOrd="0" destOrd="0" presId="urn:microsoft.com/office/officeart/2005/8/layout/cycle2"/>
    <dgm:cxn modelId="{C7471652-E7EA-49F5-B7D2-16E36FF66289}" type="presParOf" srcId="{C709BC4B-51BD-4817-8714-A24E015614AC}" destId="{A93AD7E8-3FED-4385-92AB-79D3CBC6458B}" srcOrd="1" destOrd="0" presId="urn:microsoft.com/office/officeart/2005/8/layout/cycle2"/>
    <dgm:cxn modelId="{4956F21B-CB02-4458-81FB-402B3FC15E23}" type="presParOf" srcId="{A93AD7E8-3FED-4385-92AB-79D3CBC6458B}" destId="{168C57E3-A993-43A6-A9A1-C31F346A42EC}" srcOrd="0" destOrd="0" presId="urn:microsoft.com/office/officeart/2005/8/layout/cycle2"/>
    <dgm:cxn modelId="{52C05E4B-A458-4E2E-A0FC-52AAF5D2C390}" type="presParOf" srcId="{C709BC4B-51BD-4817-8714-A24E015614AC}" destId="{6E42C185-A333-4569-BAF0-1CD196DE14E5}" srcOrd="2" destOrd="0" presId="urn:microsoft.com/office/officeart/2005/8/layout/cycle2"/>
    <dgm:cxn modelId="{AAEC1003-359C-4986-800A-3C8E6146A81C}" type="presParOf" srcId="{C709BC4B-51BD-4817-8714-A24E015614AC}" destId="{EAADAE8B-1C38-4211-8CE4-33104BEA0A85}" srcOrd="3" destOrd="0" presId="urn:microsoft.com/office/officeart/2005/8/layout/cycle2"/>
    <dgm:cxn modelId="{7E1A11FA-4381-409A-B98D-170AE3AB0342}" type="presParOf" srcId="{EAADAE8B-1C38-4211-8CE4-33104BEA0A85}" destId="{A4B95CA8-5928-4EFD-942E-94647C3A5802}" srcOrd="0" destOrd="0" presId="urn:microsoft.com/office/officeart/2005/8/layout/cycle2"/>
    <dgm:cxn modelId="{8AE29258-42B9-474F-AF95-B3F38E4118CA}" type="presParOf" srcId="{C709BC4B-51BD-4817-8714-A24E015614AC}" destId="{6314A5B4-7944-49B8-8636-96CE19A1466D}" srcOrd="4" destOrd="0" presId="urn:microsoft.com/office/officeart/2005/8/layout/cycle2"/>
    <dgm:cxn modelId="{872E8EFA-3146-4592-83B1-7E349D0B26C5}" type="presParOf" srcId="{C709BC4B-51BD-4817-8714-A24E015614AC}" destId="{363723CB-88ED-432D-BF7F-499AD62DA46D}" srcOrd="5" destOrd="0" presId="urn:microsoft.com/office/officeart/2005/8/layout/cycle2"/>
    <dgm:cxn modelId="{8FA388B0-AD44-4F2E-8A36-B1F90D572745}" type="presParOf" srcId="{363723CB-88ED-432D-BF7F-499AD62DA46D}" destId="{B0D82B7F-21CA-4316-9332-FA3D01325DAD}" srcOrd="0" destOrd="0" presId="urn:microsoft.com/office/officeart/2005/8/layout/cycle2"/>
    <dgm:cxn modelId="{3A8C0525-8118-41B4-BBAE-505BBA94B4EF}" type="presParOf" srcId="{C709BC4B-51BD-4817-8714-A24E015614AC}" destId="{176AD097-E457-4CDA-9BBD-CE10EDDC89CB}" srcOrd="6" destOrd="0" presId="urn:microsoft.com/office/officeart/2005/8/layout/cycle2"/>
    <dgm:cxn modelId="{91C75040-A667-4C69-A182-245EB99D198B}" type="presParOf" srcId="{C709BC4B-51BD-4817-8714-A24E015614AC}" destId="{760FF68F-586E-4F1A-9DB0-C22E34E364EB}" srcOrd="7" destOrd="0" presId="urn:microsoft.com/office/officeart/2005/8/layout/cycle2"/>
    <dgm:cxn modelId="{4932E468-6118-4F24-9482-3079FA0CAB2D}" type="presParOf" srcId="{760FF68F-586E-4F1A-9DB0-C22E34E364EB}" destId="{B24473ED-883C-4759-B6E8-9FC24B5ACE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BABF2-56DA-407A-8F9B-837884BAEAAA}">
      <dsp:nvSpPr>
        <dsp:cNvPr id="0" name=""/>
        <dsp:cNvSpPr/>
      </dsp:nvSpPr>
      <dsp:spPr>
        <a:xfrm>
          <a:off x="4328026" y="640"/>
          <a:ext cx="1253167" cy="1253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Berdasarkan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tempat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4511548" y="184162"/>
        <a:ext cx="886123" cy="886123"/>
      </dsp:txXfrm>
    </dsp:sp>
    <dsp:sp modelId="{A93AD7E8-3FED-4385-92AB-79D3CBC6458B}">
      <dsp:nvSpPr>
        <dsp:cNvPr id="0" name=""/>
        <dsp:cNvSpPr/>
      </dsp:nvSpPr>
      <dsp:spPr>
        <a:xfrm rot="2700000">
          <a:off x="5446642" y="1074270"/>
          <a:ext cx="332973" cy="422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61271" y="1123542"/>
        <a:ext cx="233081" cy="253766"/>
      </dsp:txXfrm>
    </dsp:sp>
    <dsp:sp modelId="{6E42C185-A333-4569-BAF0-1CD196DE14E5}">
      <dsp:nvSpPr>
        <dsp:cNvPr id="0" name=""/>
        <dsp:cNvSpPr/>
      </dsp:nvSpPr>
      <dsp:spPr>
        <a:xfrm>
          <a:off x="5658390" y="1331005"/>
          <a:ext cx="1253167" cy="1253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Secara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terprogram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5841912" y="1514527"/>
        <a:ext cx="886123" cy="886123"/>
      </dsp:txXfrm>
    </dsp:sp>
    <dsp:sp modelId="{EAADAE8B-1C38-4211-8CE4-33104BEA0A85}">
      <dsp:nvSpPr>
        <dsp:cNvPr id="0" name=""/>
        <dsp:cNvSpPr/>
      </dsp:nvSpPr>
      <dsp:spPr>
        <a:xfrm rot="8100000">
          <a:off x="5459969" y="2404635"/>
          <a:ext cx="332973" cy="422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5232" y="2453907"/>
        <a:ext cx="233081" cy="253766"/>
      </dsp:txXfrm>
    </dsp:sp>
    <dsp:sp modelId="{6314A5B4-7944-49B8-8636-96CE19A1466D}">
      <dsp:nvSpPr>
        <dsp:cNvPr id="0" name=""/>
        <dsp:cNvSpPr/>
      </dsp:nvSpPr>
      <dsp:spPr>
        <a:xfrm>
          <a:off x="4328026" y="2661369"/>
          <a:ext cx="1253167" cy="1253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Tidak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terprogram</a:t>
          </a:r>
          <a:endParaRPr lang="en-US" sz="1400" kern="1200" dirty="0"/>
        </a:p>
      </dsp:txBody>
      <dsp:txXfrm>
        <a:off x="4511548" y="2844891"/>
        <a:ext cx="886123" cy="886123"/>
      </dsp:txXfrm>
    </dsp:sp>
    <dsp:sp modelId="{363723CB-88ED-432D-BF7F-499AD62DA46D}">
      <dsp:nvSpPr>
        <dsp:cNvPr id="0" name=""/>
        <dsp:cNvSpPr/>
      </dsp:nvSpPr>
      <dsp:spPr>
        <a:xfrm rot="13500000">
          <a:off x="4129604" y="2417962"/>
          <a:ext cx="332973" cy="422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214867" y="2537868"/>
        <a:ext cx="233081" cy="253766"/>
      </dsp:txXfrm>
    </dsp:sp>
    <dsp:sp modelId="{176AD097-E457-4CDA-9BBD-CE10EDDC89CB}">
      <dsp:nvSpPr>
        <dsp:cNvPr id="0" name=""/>
        <dsp:cNvSpPr/>
      </dsp:nvSpPr>
      <dsp:spPr>
        <a:xfrm>
          <a:off x="2997661" y="1331005"/>
          <a:ext cx="1253167" cy="1253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Variasi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penggunaan</a:t>
          </a:r>
          <a:r>
            <a:rPr lang="en-US" sz="1400" kern="1200" dirty="0" smtClean="0"/>
            <a:t> media </a:t>
          </a:r>
          <a:endParaRPr lang="en-US" sz="1400" kern="1200" dirty="0"/>
        </a:p>
      </dsp:txBody>
      <dsp:txXfrm>
        <a:off x="3181183" y="1514527"/>
        <a:ext cx="886123" cy="886123"/>
      </dsp:txXfrm>
    </dsp:sp>
    <dsp:sp modelId="{760FF68F-586E-4F1A-9DB0-C22E34E364EB}">
      <dsp:nvSpPr>
        <dsp:cNvPr id="0" name=""/>
        <dsp:cNvSpPr/>
      </dsp:nvSpPr>
      <dsp:spPr>
        <a:xfrm rot="18900000">
          <a:off x="4116277" y="1087598"/>
          <a:ext cx="332973" cy="422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30906" y="1207504"/>
        <a:ext cx="233081" cy="25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b="1" dirty="0" smtClean="0"/>
              <a:t>TEKNIK MENGGUNAKAN MEDIA PEMBELAJARAN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Aslan</a:t>
            </a:r>
            <a:r>
              <a:rPr lang="en-US" dirty="0" smtClean="0"/>
              <a:t>, </a:t>
            </a:r>
            <a:r>
              <a:rPr lang="en-US" dirty="0" err="1" smtClean="0"/>
              <a:t>M.Pd.I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927" t="20578" r="33412" b="27745"/>
          <a:stretch/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59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809" t="22330" r="32771" b="47232"/>
          <a:stretch/>
        </p:blipFill>
        <p:spPr bwMode="auto">
          <a:xfrm>
            <a:off x="1390918" y="982132"/>
            <a:ext cx="9505680" cy="4347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14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441" t="23863" r="33258" b="46798"/>
          <a:stretch/>
        </p:blipFill>
        <p:spPr bwMode="auto">
          <a:xfrm>
            <a:off x="1295402" y="982133"/>
            <a:ext cx="9754671" cy="4307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75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Grafik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seorang</a:t>
            </a:r>
            <a:r>
              <a:rPr lang="en-US" sz="3600" dirty="0" smtClean="0"/>
              <a:t> guru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membuat</a:t>
            </a:r>
            <a:r>
              <a:rPr lang="en-US" sz="3600" dirty="0" smtClean="0"/>
              <a:t> </a:t>
            </a:r>
            <a:r>
              <a:rPr lang="en-US" sz="3600" dirty="0" err="1" smtClean="0"/>
              <a:t>grafik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pemahaman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siswa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jelas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61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6655" t="29993" r="38198" b="42854"/>
          <a:stretch/>
        </p:blipFill>
        <p:spPr bwMode="auto">
          <a:xfrm>
            <a:off x="1777285" y="2125014"/>
            <a:ext cx="8551571" cy="3953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72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25914"/>
            <a:ext cx="9601196" cy="3318936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898" t="25177" r="34749" b="51397"/>
          <a:stretch/>
        </p:blipFill>
        <p:spPr bwMode="auto">
          <a:xfrm>
            <a:off x="1506828" y="2897747"/>
            <a:ext cx="9633397" cy="2910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58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Komik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3947" t="24081" r="40909" b="47647"/>
          <a:stretch/>
        </p:blipFill>
        <p:spPr bwMode="auto">
          <a:xfrm>
            <a:off x="2859111" y="2511380"/>
            <a:ext cx="5615188" cy="324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427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Poster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252" t="20151" r="29477" b="52267"/>
          <a:stretch/>
        </p:blipFill>
        <p:spPr bwMode="auto">
          <a:xfrm>
            <a:off x="1295402" y="2285999"/>
            <a:ext cx="9741791" cy="3625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18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Media </a:t>
            </a:r>
            <a:r>
              <a:rPr lang="en-US" dirty="0" err="1" smtClean="0"/>
              <a:t>foto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2585" t="21239" r="33772" b="53149"/>
          <a:stretch/>
        </p:blipFill>
        <p:spPr bwMode="auto">
          <a:xfrm>
            <a:off x="1918952" y="2285999"/>
            <a:ext cx="8332631" cy="3664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3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media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6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3789"/>
          </a:xfrm>
        </p:spPr>
        <p:txBody>
          <a:bodyPr/>
          <a:lstStyle/>
          <a:p>
            <a:r>
              <a:rPr lang="en-US" dirty="0" smtClean="0"/>
              <a:t>PENGGUNAAN MEDIA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87971"/>
              </p:ext>
            </p:extLst>
          </p:nvPr>
        </p:nvGraphicFramePr>
        <p:xfrm>
          <a:off x="1295400" y="2112135"/>
          <a:ext cx="9909220" cy="391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924" t="34594" r="42264" b="28188"/>
          <a:stretch/>
        </p:blipFill>
        <p:spPr bwMode="auto">
          <a:xfrm>
            <a:off x="1519707" y="2176530"/>
            <a:ext cx="9376891" cy="3670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1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media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215" t="32422" r="45602" b="32120"/>
          <a:stretch/>
        </p:blipFill>
        <p:spPr bwMode="auto">
          <a:xfrm>
            <a:off x="2382591" y="2524259"/>
            <a:ext cx="7302321" cy="3335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71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/>
              <a:t>Media yang </a:t>
            </a:r>
            <a:r>
              <a:rPr lang="en-US" sz="4000" dirty="0" err="1" smtClean="0"/>
              <a:t>dibuat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guru </a:t>
            </a:r>
            <a:r>
              <a:rPr lang="en-US" sz="4000" dirty="0" err="1" smtClean="0"/>
              <a:t>bukan</a:t>
            </a:r>
            <a:r>
              <a:rPr lang="en-US" sz="4000" dirty="0" smtClean="0"/>
              <a:t> </a:t>
            </a:r>
            <a:r>
              <a:rPr lang="en-US" sz="4000" dirty="0" err="1" smtClean="0"/>
              <a:t>hanya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kelas</a:t>
            </a:r>
            <a:r>
              <a:rPr lang="en-US" sz="4000" dirty="0" smtClean="0"/>
              <a:t> </a:t>
            </a:r>
            <a:r>
              <a:rPr lang="en-US" sz="4000" dirty="0" err="1" smtClean="0"/>
              <a:t>tetapi</a:t>
            </a:r>
            <a:r>
              <a:rPr lang="en-US" sz="4000" dirty="0" smtClean="0"/>
              <a:t> </a:t>
            </a:r>
            <a:r>
              <a:rPr lang="en-US" sz="4000" dirty="0" err="1" smtClean="0"/>
              <a:t>juga</a:t>
            </a:r>
            <a:r>
              <a:rPr lang="en-US" sz="4000" dirty="0" smtClean="0"/>
              <a:t> </a:t>
            </a:r>
            <a:r>
              <a:rPr lang="en-US" sz="4000" dirty="0" err="1" smtClean="0"/>
              <a:t>bisa</a:t>
            </a:r>
            <a:r>
              <a:rPr lang="en-US" sz="4000" dirty="0" smtClean="0"/>
              <a:t> </a:t>
            </a:r>
            <a:r>
              <a:rPr lang="en-US" sz="4000" dirty="0" err="1" smtClean="0"/>
              <a:t>digunakan</a:t>
            </a:r>
            <a:r>
              <a:rPr lang="en-US" sz="4000" dirty="0" smtClean="0"/>
              <a:t> di </a:t>
            </a:r>
            <a:r>
              <a:rPr lang="en-US" sz="4000" dirty="0" err="1" smtClean="0"/>
              <a:t>luar</a:t>
            </a:r>
            <a:r>
              <a:rPr lang="en-US" sz="4000" dirty="0" smtClean="0"/>
              <a:t> </a:t>
            </a:r>
            <a:r>
              <a:rPr lang="en-US" sz="4000" dirty="0" err="1" smtClean="0"/>
              <a:t>kelas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31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media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Sesuai</a:t>
            </a:r>
            <a:r>
              <a:rPr lang="en-US" sz="3600" dirty="0" smtClean="0"/>
              <a:t> </a:t>
            </a:r>
            <a:r>
              <a:rPr lang="en-US" sz="3600" dirty="0" err="1" smtClean="0"/>
              <a:t>tujuan</a:t>
            </a:r>
            <a:endParaRPr lang="en-US" sz="3600" dirty="0" smtClean="0"/>
          </a:p>
          <a:p>
            <a:r>
              <a:rPr lang="en-US" sz="3600" dirty="0" err="1" smtClean="0"/>
              <a:t>Memungkinkan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</a:t>
            </a:r>
            <a:r>
              <a:rPr lang="en-US" sz="3600" dirty="0" err="1" smtClean="0"/>
              <a:t>interaksi</a:t>
            </a:r>
            <a:r>
              <a:rPr lang="en-US" sz="3600" dirty="0" smtClean="0"/>
              <a:t> </a:t>
            </a:r>
            <a:r>
              <a:rPr lang="en-US" sz="3600" dirty="0" err="1" smtClean="0"/>
              <a:t>langsung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guru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siswa</a:t>
            </a:r>
            <a:endParaRPr lang="en-US" sz="3600" dirty="0" smtClean="0"/>
          </a:p>
          <a:p>
            <a:r>
              <a:rPr lang="en-US" sz="3600" dirty="0" err="1" smtClean="0"/>
              <a:t>Praktis</a:t>
            </a:r>
            <a:r>
              <a:rPr lang="en-US" sz="3600" dirty="0" smtClean="0"/>
              <a:t>, </a:t>
            </a:r>
            <a:r>
              <a:rPr lang="en-US" sz="3600" dirty="0" err="1" smtClean="0"/>
              <a:t>ekonomis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mudah</a:t>
            </a:r>
            <a:r>
              <a:rPr lang="en-US" sz="3600" dirty="0" smtClean="0"/>
              <a:t> </a:t>
            </a:r>
            <a:r>
              <a:rPr lang="en-US" sz="3600" dirty="0" err="1" smtClean="0"/>
              <a:t>digunakan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79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media yang </a:t>
            </a:r>
            <a:r>
              <a:rPr lang="en-US" dirty="0" err="1" smtClean="0"/>
              <a:t>digunakan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perlu</a:t>
            </a:r>
            <a:r>
              <a:rPr lang="en-US" sz="4000" dirty="0" smtClean="0"/>
              <a:t> </a:t>
            </a:r>
            <a:r>
              <a:rPr lang="en-US" sz="4000" dirty="0" err="1" smtClean="0"/>
              <a:t>adanya</a:t>
            </a:r>
            <a:r>
              <a:rPr lang="en-US" sz="4000" dirty="0" smtClean="0"/>
              <a:t> </a:t>
            </a:r>
            <a:r>
              <a:rPr lang="en-US" sz="4000" dirty="0" err="1" smtClean="0"/>
              <a:t>intruksi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guru </a:t>
            </a:r>
            <a:r>
              <a:rPr lang="en-US" sz="4000" dirty="0" err="1" smtClean="0"/>
              <a:t>selama</a:t>
            </a:r>
            <a:r>
              <a:rPr lang="en-US" sz="4000" dirty="0" smtClean="0"/>
              <a:t> </a:t>
            </a:r>
            <a:r>
              <a:rPr lang="en-US" sz="4000" dirty="0" err="1" smtClean="0"/>
              <a:t>siswa</a:t>
            </a:r>
            <a:r>
              <a:rPr lang="en-US" sz="4000" dirty="0" smtClean="0"/>
              <a:t> </a:t>
            </a:r>
            <a:r>
              <a:rPr lang="en-US" sz="4000" dirty="0" err="1" smtClean="0"/>
              <a:t>bisa</a:t>
            </a:r>
            <a:r>
              <a:rPr lang="en-US" sz="4000" dirty="0" smtClean="0"/>
              <a:t> </a:t>
            </a:r>
            <a:r>
              <a:rPr lang="en-US" sz="4000" dirty="0" err="1" smtClean="0"/>
              <a:t>melakukan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kegiatan</a:t>
            </a:r>
            <a:r>
              <a:rPr lang="en-US" sz="4000" dirty="0" smtClean="0"/>
              <a:t> </a:t>
            </a:r>
            <a:r>
              <a:rPr lang="en-US" sz="4000" dirty="0" err="1" smtClean="0"/>
              <a:t>belajar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501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Siswa</a:t>
            </a:r>
            <a:r>
              <a:rPr lang="en-US" sz="3200" dirty="0" smtClean="0"/>
              <a:t> </a:t>
            </a:r>
            <a:r>
              <a:rPr lang="en-US" sz="3200" dirty="0" err="1" smtClean="0"/>
              <a:t>diatur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yang </a:t>
            </a:r>
            <a:r>
              <a:rPr lang="en-US" sz="3200" dirty="0" err="1" smtClean="0"/>
              <a:t>masing-masing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ketuanya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tuturnya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Jenis</a:t>
            </a:r>
            <a:r>
              <a:rPr lang="en-US" sz="3200" dirty="0" smtClean="0"/>
              <a:t> media yang </a:t>
            </a:r>
            <a:r>
              <a:rPr lang="en-US" sz="3200" dirty="0" err="1" smtClean="0"/>
              <a:t>biasanya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/>
              <a:t>;</a:t>
            </a:r>
            <a:r>
              <a:rPr lang="en-US" sz="3200" dirty="0" smtClean="0"/>
              <a:t> radio, e-learning,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sebagainya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887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Dibuat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bebas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didistribusikan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luas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cara</a:t>
            </a:r>
            <a:r>
              <a:rPr lang="en-US" sz="3600" dirty="0" smtClean="0"/>
              <a:t> </a:t>
            </a:r>
            <a:r>
              <a:rPr lang="en-US" sz="3600" dirty="0" err="1" smtClean="0"/>
              <a:t>diperjual</a:t>
            </a:r>
            <a:r>
              <a:rPr lang="en-US" sz="3600" dirty="0" smtClean="0"/>
              <a:t> </a:t>
            </a:r>
            <a:r>
              <a:rPr lang="en-US" sz="3600" dirty="0" err="1" smtClean="0"/>
              <a:t>belikan</a:t>
            </a:r>
            <a:r>
              <a:rPr lang="en-US" sz="3600" dirty="0" smtClean="0"/>
              <a:t> </a:t>
            </a:r>
            <a:r>
              <a:rPr lang="en-US" sz="3600" dirty="0" err="1" smtClean="0"/>
              <a:t>maupun</a:t>
            </a:r>
            <a:r>
              <a:rPr lang="en-US" sz="3600" dirty="0" smtClean="0"/>
              <a:t> </a:t>
            </a:r>
            <a:r>
              <a:rPr lang="en-US" sz="3600" dirty="0" err="1" smtClean="0"/>
              <a:t>diakses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bebas</a:t>
            </a:r>
            <a:r>
              <a:rPr lang="en-US" sz="3600" dirty="0" smtClean="0"/>
              <a:t>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batas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560" t="19266" r="33888" b="23139"/>
          <a:stretch/>
        </p:blipFill>
        <p:spPr bwMode="auto">
          <a:xfrm>
            <a:off x="1700011" y="982133"/>
            <a:ext cx="9196587" cy="489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713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569" t="8760" r="20609" b="17902"/>
          <a:stretch/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828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213</Words>
  <Application>Microsoft Office PowerPoint</Application>
  <PresentationFormat>Widescreen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TEKNIK MENGGUNAKAN MEDIA PEMBELAJARAN</vt:lpstr>
      <vt:lpstr>PENGGUNAAN MEDIA</vt:lpstr>
      <vt:lpstr>Penggunaan media berdasarkan tempat</vt:lpstr>
      <vt:lpstr>Ciri media yang digunakan dalam kelas</vt:lpstr>
      <vt:lpstr>Ciri media yang digunakan di luar kelas</vt:lpstr>
      <vt:lpstr>Penggunaan media secara terprogram</vt:lpstr>
      <vt:lpstr>Penggunaan media tidak terprogram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Penggunaan media grafis</vt:lpstr>
      <vt:lpstr>Contoh grafik</vt:lpstr>
      <vt:lpstr>2. Bagan </vt:lpstr>
      <vt:lpstr>3. Komik</vt:lpstr>
      <vt:lpstr>4. Poster </vt:lpstr>
      <vt:lpstr>5. Media foto</vt:lpstr>
      <vt:lpstr>Penggunaan media elektronik dalam pembelajaran</vt:lpstr>
      <vt:lpstr>Kenapa banyak digunakan</vt:lpstr>
      <vt:lpstr>Macam-macam media elektronik yang bisa digunakan untuk kegiatan belajar mengajar</vt:lpstr>
      <vt:lpstr>Sekian dan terima kasih.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MENGGUNAKAN MEDIA PEMBELAJARAN</dc:title>
  <dc:creator>ASLAN</dc:creator>
  <cp:lastModifiedBy>ASLAN</cp:lastModifiedBy>
  <cp:revision>16</cp:revision>
  <dcterms:created xsi:type="dcterms:W3CDTF">2023-09-22T14:04:44Z</dcterms:created>
  <dcterms:modified xsi:type="dcterms:W3CDTF">2023-09-22T15:01:55Z</dcterms:modified>
</cp:coreProperties>
</file>