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9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1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1FC9-A53A-407C-A71D-BA8E4D91C33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2949C-4F57-4C7D-AC80-DD558E83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PSIKOANALISA (BAGIAN AWAL)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PERKEMBANGAN PSIKOANALISA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0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PENGARUH ANTESEDEN TERHADAP PSIKOANALISA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psikoanalisa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spekulasi-spekulasi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psikopatologi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6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SIGMUND FREUD (1856-1939) DAN PERKEMBANGAN PSIKOANALISIS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Lahir</a:t>
            </a:r>
            <a:r>
              <a:rPr lang="en-US" dirty="0" smtClean="0"/>
              <a:t> di Freiberg 6 Mei 1856</a:t>
            </a:r>
          </a:p>
          <a:p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studynya</a:t>
            </a:r>
            <a:r>
              <a:rPr lang="en-US" dirty="0" smtClean="0"/>
              <a:t> di </a:t>
            </a:r>
            <a:r>
              <a:rPr lang="en-US" dirty="0" err="1" smtClean="0"/>
              <a:t>Universitas</a:t>
            </a:r>
            <a:r>
              <a:rPr lang="en-US" dirty="0" smtClean="0"/>
              <a:t> WINA yang </a:t>
            </a:r>
            <a:r>
              <a:rPr lang="en-US" dirty="0" err="1" smtClean="0"/>
              <a:t>berkonsentrasi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bertahun-tahun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eksperiemen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kokain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memperoleh</a:t>
            </a:r>
            <a:r>
              <a:rPr lang="en-US" dirty="0" smtClean="0"/>
              <a:t>  </a:t>
            </a:r>
            <a:r>
              <a:rPr lang="en-US" dirty="0" err="1" smtClean="0"/>
              <a:t>ketenaran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kokain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Carl </a:t>
            </a:r>
            <a:r>
              <a:rPr lang="en-US" dirty="0" err="1" smtClean="0"/>
              <a:t>Koller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medisnya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1881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M.D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neurog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9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PEKEMBANGAN PSIKOANALISA FREUD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Anna O(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vital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psikoanalisai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Josef </a:t>
            </a:r>
            <a:r>
              <a:rPr lang="en-US" dirty="0" err="1" smtClean="0"/>
              <a:t>Breur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Neurosis (Charcot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kesulitan-kesulitan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tekhnik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hypnosis, </a:t>
            </a:r>
            <a:r>
              <a:rPr lang="en-US" dirty="0" err="1" smtClean="0"/>
              <a:t>katarsis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Histeria</a:t>
            </a:r>
            <a:endParaRPr lang="en-US" dirty="0" smtClean="0"/>
          </a:p>
          <a:p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seduksi</a:t>
            </a:r>
            <a:r>
              <a:rPr lang="en-US" dirty="0" smtClean="0"/>
              <a:t> masa </a:t>
            </a:r>
            <a:r>
              <a:rPr lang="en-US" dirty="0" err="1" smtClean="0"/>
              <a:t>kanak-kanak</a:t>
            </a:r>
            <a:r>
              <a:rPr lang="en-US" dirty="0" smtClean="0"/>
              <a:t> (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freud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 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traumatis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neurosis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freud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seduksi</a:t>
            </a:r>
            <a:r>
              <a:rPr lang="en-US" dirty="0" smtClean="0"/>
              <a:t> yang </a:t>
            </a:r>
            <a:r>
              <a:rPr lang="en-US" dirty="0" err="1" smtClean="0"/>
              <a:t>diceritakan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pasiennya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mimpi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2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PSIKOANALISIS SEBAGAI METODE PERAWATAN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</a:t>
            </a:r>
            <a:r>
              <a:rPr lang="en-US" dirty="0" err="1" smtClean="0"/>
              <a:t>Resistensi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prinsif</a:t>
            </a:r>
            <a:r>
              <a:rPr lang="en-US" dirty="0" smtClean="0"/>
              <a:t> </a:t>
            </a:r>
            <a:r>
              <a:rPr lang="en-US" dirty="0" err="1" smtClean="0"/>
              <a:t>repesi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mimpi</a:t>
            </a:r>
            <a:r>
              <a:rPr lang="en-US" dirty="0" smtClean="0"/>
              <a:t> (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tersamar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terpendam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2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PSIKOANALISA SEBAGAI SEBUAH SISTEM  KEPRIBADIAN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INSTINK (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freud</a:t>
            </a:r>
            <a:r>
              <a:rPr lang="en-US" dirty="0" smtClean="0"/>
              <a:t> </a:t>
            </a:r>
            <a:r>
              <a:rPr lang="en-US" dirty="0" err="1" smtClean="0"/>
              <a:t>instink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mental </a:t>
            </a:r>
            <a:r>
              <a:rPr lang="en-US" dirty="0" err="1" smtClean="0"/>
              <a:t>dari</a:t>
            </a:r>
            <a:r>
              <a:rPr lang="en-US" dirty="0" smtClean="0"/>
              <a:t> stimuli internal (</a:t>
            </a:r>
            <a:r>
              <a:rPr lang="en-US" dirty="0" err="1" smtClean="0"/>
              <a:t>seperti</a:t>
            </a:r>
            <a:r>
              <a:rPr lang="en-US" dirty="0" smtClean="0"/>
              <a:t> rasa </a:t>
            </a:r>
            <a:r>
              <a:rPr lang="en-US" dirty="0" err="1" smtClean="0"/>
              <a:t>lapar</a:t>
            </a:r>
            <a:r>
              <a:rPr lang="en-US" dirty="0" smtClean="0"/>
              <a:t>) yang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Insting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insting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TINGKAT KEPRIBADIAN </a:t>
            </a:r>
          </a:p>
          <a:p>
            <a:pPr marL="0" indent="0">
              <a:buNone/>
            </a:pPr>
            <a:r>
              <a:rPr lang="en-US" dirty="0" smtClean="0"/>
              <a:t>Id(energy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/libido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) Ego(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merupaka</a:t>
            </a:r>
            <a:r>
              <a:rPr lang="en-US" dirty="0" smtClean="0"/>
              <a:t> mediator </a:t>
            </a:r>
            <a:r>
              <a:rPr lang="en-US" dirty="0" err="1" smtClean="0"/>
              <a:t>antara</a:t>
            </a:r>
            <a:r>
              <a:rPr lang="en-US" dirty="0" smtClean="0"/>
              <a:t> 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Superego (</a:t>
            </a:r>
            <a:r>
              <a:rPr lang="en-US" dirty="0" err="1" smtClean="0"/>
              <a:t>aspek</a:t>
            </a:r>
            <a:r>
              <a:rPr lang="en-US" dirty="0" smtClean="0"/>
              <a:t> moral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MEKANISME PERTAHANAN</a:t>
            </a:r>
          </a:p>
          <a:p>
            <a:pPr marL="0"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ego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275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PSIKOANALISA (BAGIAN AWAL)</vt:lpstr>
      <vt:lpstr>PERKEMBANGAN PSIKOANALISA</vt:lpstr>
      <vt:lpstr>PENGARUH ANTESEDEN TERHADAP PSIKOANALISA</vt:lpstr>
      <vt:lpstr>SIGMUND FREUD (1856-1939) DAN PERKEMBANGAN PSIKOANALISIS </vt:lpstr>
      <vt:lpstr>PEKEMBANGAN PSIKOANALISA FREUD</vt:lpstr>
      <vt:lpstr>PSIKOANALISIS SEBAGAI METODE PERAWATAN</vt:lpstr>
      <vt:lpstr>PSIKOANALISA SEBAGAI SEBUAH SISTEM  KEPRIBADIAN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PSIKOANALISA (BAGIAN AWAL)</dc:title>
  <dc:creator>all</dc:creator>
  <cp:lastModifiedBy>all</cp:lastModifiedBy>
  <cp:revision>13</cp:revision>
  <dcterms:created xsi:type="dcterms:W3CDTF">2020-10-23T14:06:46Z</dcterms:created>
  <dcterms:modified xsi:type="dcterms:W3CDTF">2020-10-24T04:46:00Z</dcterms:modified>
</cp:coreProperties>
</file>