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officedocument.drawingml.diagramData+xml" PartName="/ppt/diagrams/data4.xml"/>
  <Override ContentType="application/vnd.openxmlformats-officedocument.drawingml.diagramLayout+xml" PartName="/ppt/diagrams/layout4.xml"/>
  <Override ContentType="application/vnd.openxmlformats-officedocument.drawingml.diagramStyle+xml" PartName="/ppt/diagrams/quickStyle4.xml"/>
  <Override ContentType="application/vnd.openxmlformats-officedocument.drawingml.diagramColors+xml" PartName="/ppt/diagrams/colors4.xml"/>
  <Override ContentType="application/vnd.ms-office.drawingml.diagramDrawing+xml" PartName="/ppt/diagrams/drawing4.xml"/>
  <Override ContentType="application/vnd.openxmlformats-officedocument.drawingml.diagramData+xml" PartName="/ppt/diagrams/data5.xml"/>
  <Override ContentType="application/vnd.openxmlformats-officedocument.drawingml.diagramLayout+xml" PartName="/ppt/diagrams/layout5.xml"/>
  <Override ContentType="application/vnd.openxmlformats-officedocument.drawingml.diagramStyle+xml" PartName="/ppt/diagrams/quickStyle5.xml"/>
  <Override ContentType="application/vnd.openxmlformats-officedocument.drawingml.diagramColors+xml" PartName="/ppt/diagrams/colors5.xml"/>
  <Override ContentType="application/vnd.ms-office.drawingml.diagramDrawing+xml" PartName="/ppt/diagrams/drawing5.xml"/>
  <Override ContentType="application/vnd.openxmlformats-officedocument.drawingml.diagramData+xml" PartName="/ppt/diagrams/data6.xml"/>
  <Override ContentType="application/vnd.openxmlformats-officedocument.drawingml.diagramLayout+xml" PartName="/ppt/diagrams/layout6.xml"/>
  <Override ContentType="application/vnd.openxmlformats-officedocument.drawingml.diagramStyle+xml" PartName="/ppt/diagrams/quickStyle6.xml"/>
  <Override ContentType="application/vnd.openxmlformats-officedocument.drawingml.diagramColors+xml" PartName="/ppt/diagrams/colors6.xml"/>
  <Override ContentType="application/vnd.ms-office.drawingml.diagramDrawing+xml" PartName="/ppt/diagrams/drawing6.xml"/>
  <Override ContentType="application/vnd.openxmlformats-officedocument.drawingml.diagramData+xml" PartName="/ppt/diagrams/data7.xml"/>
  <Override ContentType="application/vnd.openxmlformats-officedocument.drawingml.diagramLayout+xml" PartName="/ppt/diagrams/layout7.xml"/>
  <Override ContentType="application/vnd.openxmlformats-officedocument.drawingml.diagramStyle+xml" PartName="/ppt/diagrams/quickStyle7.xml"/>
  <Override ContentType="application/vnd.openxmlformats-officedocument.drawingml.diagramColors+xml" PartName="/ppt/diagrams/colors7.xml"/>
  <Override ContentType="application/vnd.ms-office.drawingml.diagramDrawing+xml" PartName="/ppt/diagrams/drawing7.xml"/>
  <Override ContentType="application/vnd.openxmlformats-officedocument.drawingml.diagramData+xml" PartName="/ppt/diagrams/data8.xml"/>
  <Override ContentType="application/vnd.openxmlformats-officedocument.drawingml.diagramLayout+xml" PartName="/ppt/diagrams/layout8.xml"/>
  <Override ContentType="application/vnd.openxmlformats-officedocument.drawingml.diagramStyle+xml" PartName="/ppt/diagrams/quickStyle8.xml"/>
  <Override ContentType="application/vnd.openxmlformats-officedocument.drawingml.diagramColors+xml" PartName="/ppt/diagrams/colors8.xml"/>
  <Override ContentType="application/vnd.ms-office.drawingml.diagramDrawing+xml" PartName="/ppt/diagrams/drawing8.xml"/>
  <Override ContentType="application/vnd.openxmlformats-officedocument.drawingml.diagramData+xml" PartName="/ppt/diagrams/data9.xml"/>
  <Override ContentType="application/vnd.openxmlformats-officedocument.drawingml.diagramLayout+xml" PartName="/ppt/diagrams/layout9.xml"/>
  <Override ContentType="application/vnd.openxmlformats-officedocument.drawingml.diagramStyle+xml" PartName="/ppt/diagrams/quickStyle9.xml"/>
  <Override ContentType="application/vnd.openxmlformats-officedocument.drawingml.diagramColors+xml" PartName="/ppt/diagrams/colors9.xml"/>
  <Override ContentType="application/vnd.ms-office.drawingml.diagramDrawing+xml" PartName="/ppt/diagrams/drawing9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20"/>
  </p:notesMasterIdLst>
  <p:sldIdLst>
    <p:sldId id="256" r:id="rId3"/>
    <p:sldId id="402" r:id="rId4"/>
    <p:sldId id="389" r:id="rId5"/>
    <p:sldId id="404" r:id="rId6"/>
    <p:sldId id="390" r:id="rId7"/>
    <p:sldId id="392" r:id="rId8"/>
    <p:sldId id="391" r:id="rId9"/>
    <p:sldId id="395" r:id="rId10"/>
    <p:sldId id="396" r:id="rId11"/>
    <p:sldId id="393" r:id="rId12"/>
    <p:sldId id="394" r:id="rId13"/>
    <p:sldId id="398" r:id="rId14"/>
    <p:sldId id="399" r:id="rId15"/>
    <p:sldId id="400" r:id="rId16"/>
    <p:sldId id="403" r:id="rId17"/>
    <p:sldId id="268" r:id="rId18"/>
    <p:sldId id="322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389"/>
            <p14:sldId id="404"/>
            <p14:sldId id="390"/>
            <p14:sldId id="392"/>
            <p14:sldId id="391"/>
            <p14:sldId id="395"/>
            <p14:sldId id="396"/>
            <p14:sldId id="393"/>
            <p14:sldId id="394"/>
            <p14:sldId id="398"/>
            <p14:sldId id="399"/>
            <p14:sldId id="400"/>
            <p14:sldId id="403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71" autoAdjust="0"/>
  </p:normalViewPr>
  <p:slideViewPr>
    <p:cSldViewPr>
      <p:cViewPr varScale="1">
        <p:scale>
          <a:sx n="54" d="100"/>
          <a:sy n="54" d="100"/>
        </p:scale>
        <p:origin x="36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C8D257-BD74-4E71-8EA7-EE25436FC00F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B83A8763-3A06-4CD4-888F-7BF9D2A0C4A7}">
      <dgm:prSet phldrT="[Text]"/>
      <dgm:spPr/>
      <dgm:t>
        <a:bodyPr/>
        <a:lstStyle/>
        <a:p>
          <a:r>
            <a:rPr lang="id-ID" dirty="0"/>
            <a:t>Bahan utama yang dipakai dalam pembuatan sambal</a:t>
          </a:r>
        </a:p>
      </dgm:t>
    </dgm:pt>
    <dgm:pt modelId="{6B75873F-B6B7-4F54-9950-23CE20C7526E}" type="parTrans" cxnId="{FDBF6C61-D582-42B8-8102-1361D396B384}">
      <dgm:prSet/>
      <dgm:spPr/>
      <dgm:t>
        <a:bodyPr/>
        <a:lstStyle/>
        <a:p>
          <a:endParaRPr lang="id-ID"/>
        </a:p>
      </dgm:t>
    </dgm:pt>
    <dgm:pt modelId="{12DE1E4B-228E-4C41-9860-34FD200E5E7C}" type="sibTrans" cxnId="{FDBF6C61-D582-42B8-8102-1361D396B384}">
      <dgm:prSet/>
      <dgm:spPr/>
      <dgm:t>
        <a:bodyPr/>
        <a:lstStyle/>
        <a:p>
          <a:endParaRPr lang="id-ID"/>
        </a:p>
      </dgm:t>
    </dgm:pt>
    <dgm:pt modelId="{5CB72879-59E5-484D-BFE3-163C24A0BE24}">
      <dgm:prSet phldrT="[Text]"/>
      <dgm:spPr/>
      <dgm:t>
        <a:bodyPr/>
        <a:lstStyle/>
        <a:p>
          <a:r>
            <a:rPr lang="id-ID" dirty="0"/>
            <a:t>Cabe Merah Besar</a:t>
          </a:r>
        </a:p>
      </dgm:t>
    </dgm:pt>
    <dgm:pt modelId="{4864CFDE-1D4E-4C85-BC33-7FD8F9C5781B}" type="parTrans" cxnId="{5CCD03D0-2C7C-4EC9-9DC4-A73ED3D32EFB}">
      <dgm:prSet/>
      <dgm:spPr/>
      <dgm:t>
        <a:bodyPr/>
        <a:lstStyle/>
        <a:p>
          <a:endParaRPr lang="id-ID"/>
        </a:p>
      </dgm:t>
    </dgm:pt>
    <dgm:pt modelId="{E1AB3B82-14B1-4982-9ABD-D12AF899CD8C}" type="sibTrans" cxnId="{5CCD03D0-2C7C-4EC9-9DC4-A73ED3D32EFB}">
      <dgm:prSet/>
      <dgm:spPr/>
      <dgm:t>
        <a:bodyPr/>
        <a:lstStyle/>
        <a:p>
          <a:endParaRPr lang="id-ID"/>
        </a:p>
      </dgm:t>
    </dgm:pt>
    <dgm:pt modelId="{53D90403-D50F-45A2-B0FA-68255F187AF5}">
      <dgm:prSet phldrT="[Text]"/>
      <dgm:spPr/>
      <dgm:t>
        <a:bodyPr/>
        <a:lstStyle/>
        <a:p>
          <a:r>
            <a:rPr lang="id-ID" dirty="0"/>
            <a:t>Cabe Merah Keriting</a:t>
          </a:r>
        </a:p>
      </dgm:t>
    </dgm:pt>
    <dgm:pt modelId="{36498740-8F9D-4ABA-BFC3-D6C669EF4808}" type="parTrans" cxnId="{1C615169-EDDE-4BFF-BD57-767F6A3BD43C}">
      <dgm:prSet/>
      <dgm:spPr/>
      <dgm:t>
        <a:bodyPr/>
        <a:lstStyle/>
        <a:p>
          <a:endParaRPr lang="id-ID"/>
        </a:p>
      </dgm:t>
    </dgm:pt>
    <dgm:pt modelId="{08074E72-9426-403B-A210-B1E4CB3B24AB}" type="sibTrans" cxnId="{1C615169-EDDE-4BFF-BD57-767F6A3BD43C}">
      <dgm:prSet/>
      <dgm:spPr/>
      <dgm:t>
        <a:bodyPr/>
        <a:lstStyle/>
        <a:p>
          <a:endParaRPr lang="id-ID"/>
        </a:p>
      </dgm:t>
    </dgm:pt>
    <dgm:pt modelId="{F54C5B5C-8E58-424C-B911-507F855F00B8}">
      <dgm:prSet phldrT="[Text]"/>
      <dgm:spPr/>
      <dgm:t>
        <a:bodyPr/>
        <a:lstStyle/>
        <a:p>
          <a:r>
            <a:rPr lang="id-ID" dirty="0"/>
            <a:t>Cabe Hijau</a:t>
          </a:r>
        </a:p>
      </dgm:t>
    </dgm:pt>
    <dgm:pt modelId="{F0474640-EC34-4D24-A24D-410CAD733DF9}" type="parTrans" cxnId="{E5FF7331-8574-4702-AD25-5CCAAB5C39A4}">
      <dgm:prSet/>
      <dgm:spPr/>
      <dgm:t>
        <a:bodyPr/>
        <a:lstStyle/>
        <a:p>
          <a:endParaRPr lang="id-ID"/>
        </a:p>
      </dgm:t>
    </dgm:pt>
    <dgm:pt modelId="{699E6743-981A-49C1-8D0E-4B476BA2E89C}" type="sibTrans" cxnId="{E5FF7331-8574-4702-AD25-5CCAAB5C39A4}">
      <dgm:prSet/>
      <dgm:spPr/>
      <dgm:t>
        <a:bodyPr/>
        <a:lstStyle/>
        <a:p>
          <a:endParaRPr lang="id-ID"/>
        </a:p>
      </dgm:t>
    </dgm:pt>
    <dgm:pt modelId="{655C6519-1F1E-4EFA-91BE-294AAC4476AC}">
      <dgm:prSet phldrT="[Text]"/>
      <dgm:spPr/>
      <dgm:t>
        <a:bodyPr/>
        <a:lstStyle/>
        <a:p>
          <a:r>
            <a:rPr lang="id-ID" dirty="0"/>
            <a:t>Cabe Rawit</a:t>
          </a:r>
        </a:p>
      </dgm:t>
    </dgm:pt>
    <dgm:pt modelId="{A4A8E8DD-C19E-4A97-86A0-0016513E1F60}" type="parTrans" cxnId="{CEDE6F6B-2114-42AF-97D4-BC95C57E0C2C}">
      <dgm:prSet/>
      <dgm:spPr/>
      <dgm:t>
        <a:bodyPr/>
        <a:lstStyle/>
        <a:p>
          <a:endParaRPr lang="id-ID"/>
        </a:p>
      </dgm:t>
    </dgm:pt>
    <dgm:pt modelId="{833E1F64-D95E-43AE-96DB-78C2A154C7A1}" type="sibTrans" cxnId="{CEDE6F6B-2114-42AF-97D4-BC95C57E0C2C}">
      <dgm:prSet/>
      <dgm:spPr/>
      <dgm:t>
        <a:bodyPr/>
        <a:lstStyle/>
        <a:p>
          <a:endParaRPr lang="id-ID"/>
        </a:p>
      </dgm:t>
    </dgm:pt>
    <dgm:pt modelId="{32DD3C2D-D92C-41DA-9E95-F9AF9A846378}">
      <dgm:prSet phldrT="[Text]"/>
      <dgm:spPr/>
      <dgm:t>
        <a:bodyPr/>
        <a:lstStyle/>
        <a:p>
          <a:r>
            <a:rPr lang="id-ID" dirty="0"/>
            <a:t>Cabai Padi</a:t>
          </a:r>
        </a:p>
      </dgm:t>
    </dgm:pt>
    <dgm:pt modelId="{3A11EB08-69DF-435A-8A06-628E725FA734}" type="parTrans" cxnId="{D3B313CD-12B9-4EF6-9D25-6D9D2DB91025}">
      <dgm:prSet/>
      <dgm:spPr/>
      <dgm:t>
        <a:bodyPr/>
        <a:lstStyle/>
        <a:p>
          <a:endParaRPr lang="id-ID"/>
        </a:p>
      </dgm:t>
    </dgm:pt>
    <dgm:pt modelId="{CEF19489-29E2-4BFD-9C75-179211E04570}" type="sibTrans" cxnId="{D3B313CD-12B9-4EF6-9D25-6D9D2DB91025}">
      <dgm:prSet/>
      <dgm:spPr/>
      <dgm:t>
        <a:bodyPr/>
        <a:lstStyle/>
        <a:p>
          <a:endParaRPr lang="id-ID"/>
        </a:p>
      </dgm:t>
    </dgm:pt>
    <dgm:pt modelId="{96FF1649-D8D2-4825-93FF-AE4E4896BD81}" type="pres">
      <dgm:prSet presAssocID="{E2C8D257-BD74-4E71-8EA7-EE25436FC00F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D84E2FF-7779-4A4F-B4E5-2E743A3CE031}" type="pres">
      <dgm:prSet presAssocID="{B83A8763-3A06-4CD4-888F-7BF9D2A0C4A7}" presName="composite" presStyleCnt="0"/>
      <dgm:spPr/>
    </dgm:pt>
    <dgm:pt modelId="{DC8521CD-C781-4712-B73C-6E2E472BDDF2}" type="pres">
      <dgm:prSet presAssocID="{B83A8763-3A06-4CD4-888F-7BF9D2A0C4A7}" presName="imgShp" presStyleLbl="fgImgPlace1" presStyleIdx="0" presStyleCnt="1" custLinFactNeighborX="-14422" custLinFactNeighborY="35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n-US"/>
        </a:p>
      </dgm:t>
    </dgm:pt>
    <dgm:pt modelId="{BCDB3FC6-89C6-4364-843D-AD5A7D0D3C2D}" type="pres">
      <dgm:prSet presAssocID="{B83A8763-3A06-4CD4-888F-7BF9D2A0C4A7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DE6F6B-2114-42AF-97D4-BC95C57E0C2C}" srcId="{B83A8763-3A06-4CD4-888F-7BF9D2A0C4A7}" destId="{655C6519-1F1E-4EFA-91BE-294AAC4476AC}" srcOrd="3" destOrd="0" parTransId="{A4A8E8DD-C19E-4A97-86A0-0016513E1F60}" sibTransId="{833E1F64-D95E-43AE-96DB-78C2A154C7A1}"/>
    <dgm:cxn modelId="{79865196-A093-43CD-849A-F84EB9107C3E}" type="presOf" srcId="{5CB72879-59E5-484D-BFE3-163C24A0BE24}" destId="{BCDB3FC6-89C6-4364-843D-AD5A7D0D3C2D}" srcOrd="0" destOrd="1" presId="urn:microsoft.com/office/officeart/2005/8/layout/vList3"/>
    <dgm:cxn modelId="{056D7109-05F7-41A6-A6D4-3C233C618CCB}" type="presOf" srcId="{F54C5B5C-8E58-424C-B911-507F855F00B8}" destId="{BCDB3FC6-89C6-4364-843D-AD5A7D0D3C2D}" srcOrd="0" destOrd="3" presId="urn:microsoft.com/office/officeart/2005/8/layout/vList3"/>
    <dgm:cxn modelId="{093D040C-94E7-434A-AC3A-9A38F05F2000}" type="presOf" srcId="{655C6519-1F1E-4EFA-91BE-294AAC4476AC}" destId="{BCDB3FC6-89C6-4364-843D-AD5A7D0D3C2D}" srcOrd="0" destOrd="4" presId="urn:microsoft.com/office/officeart/2005/8/layout/vList3"/>
    <dgm:cxn modelId="{1C615169-EDDE-4BFF-BD57-767F6A3BD43C}" srcId="{B83A8763-3A06-4CD4-888F-7BF9D2A0C4A7}" destId="{53D90403-D50F-45A2-B0FA-68255F187AF5}" srcOrd="1" destOrd="0" parTransId="{36498740-8F9D-4ABA-BFC3-D6C669EF4808}" sibTransId="{08074E72-9426-403B-A210-B1E4CB3B24AB}"/>
    <dgm:cxn modelId="{CED2E108-1587-46E5-94D1-24A3D24311DC}" type="presOf" srcId="{E2C8D257-BD74-4E71-8EA7-EE25436FC00F}" destId="{96FF1649-D8D2-4825-93FF-AE4E4896BD81}" srcOrd="0" destOrd="0" presId="urn:microsoft.com/office/officeart/2005/8/layout/vList3"/>
    <dgm:cxn modelId="{E5FF7331-8574-4702-AD25-5CCAAB5C39A4}" srcId="{B83A8763-3A06-4CD4-888F-7BF9D2A0C4A7}" destId="{F54C5B5C-8E58-424C-B911-507F855F00B8}" srcOrd="2" destOrd="0" parTransId="{F0474640-EC34-4D24-A24D-410CAD733DF9}" sibTransId="{699E6743-981A-49C1-8D0E-4B476BA2E89C}"/>
    <dgm:cxn modelId="{CD68F7B3-20BB-4957-839B-97A7FE58073C}" type="presOf" srcId="{32DD3C2D-D92C-41DA-9E95-F9AF9A846378}" destId="{BCDB3FC6-89C6-4364-843D-AD5A7D0D3C2D}" srcOrd="0" destOrd="5" presId="urn:microsoft.com/office/officeart/2005/8/layout/vList3"/>
    <dgm:cxn modelId="{D3B313CD-12B9-4EF6-9D25-6D9D2DB91025}" srcId="{B83A8763-3A06-4CD4-888F-7BF9D2A0C4A7}" destId="{32DD3C2D-D92C-41DA-9E95-F9AF9A846378}" srcOrd="4" destOrd="0" parTransId="{3A11EB08-69DF-435A-8A06-628E725FA734}" sibTransId="{CEF19489-29E2-4BFD-9C75-179211E04570}"/>
    <dgm:cxn modelId="{5CCD03D0-2C7C-4EC9-9DC4-A73ED3D32EFB}" srcId="{B83A8763-3A06-4CD4-888F-7BF9D2A0C4A7}" destId="{5CB72879-59E5-484D-BFE3-163C24A0BE24}" srcOrd="0" destOrd="0" parTransId="{4864CFDE-1D4E-4C85-BC33-7FD8F9C5781B}" sibTransId="{E1AB3B82-14B1-4982-9ABD-D12AF899CD8C}"/>
    <dgm:cxn modelId="{DD2B488A-E1AA-417D-A9D2-CB7E16EFBF7E}" type="presOf" srcId="{B83A8763-3A06-4CD4-888F-7BF9D2A0C4A7}" destId="{BCDB3FC6-89C6-4364-843D-AD5A7D0D3C2D}" srcOrd="0" destOrd="0" presId="urn:microsoft.com/office/officeart/2005/8/layout/vList3"/>
    <dgm:cxn modelId="{789A223F-D417-47E6-8BAD-0E255E8FBDA5}" type="presOf" srcId="{53D90403-D50F-45A2-B0FA-68255F187AF5}" destId="{BCDB3FC6-89C6-4364-843D-AD5A7D0D3C2D}" srcOrd="0" destOrd="2" presId="urn:microsoft.com/office/officeart/2005/8/layout/vList3"/>
    <dgm:cxn modelId="{FDBF6C61-D582-42B8-8102-1361D396B384}" srcId="{E2C8D257-BD74-4E71-8EA7-EE25436FC00F}" destId="{B83A8763-3A06-4CD4-888F-7BF9D2A0C4A7}" srcOrd="0" destOrd="0" parTransId="{6B75873F-B6B7-4F54-9950-23CE20C7526E}" sibTransId="{12DE1E4B-228E-4C41-9860-34FD200E5E7C}"/>
    <dgm:cxn modelId="{961582D6-C8E1-40B1-90CF-A12995CC4092}" type="presParOf" srcId="{96FF1649-D8D2-4825-93FF-AE4E4896BD81}" destId="{6D84E2FF-7779-4A4F-B4E5-2E743A3CE031}" srcOrd="0" destOrd="0" presId="urn:microsoft.com/office/officeart/2005/8/layout/vList3"/>
    <dgm:cxn modelId="{2D752DF1-49D7-4D64-80F7-DFC6482D0FC2}" type="presParOf" srcId="{6D84E2FF-7779-4A4F-B4E5-2E743A3CE031}" destId="{DC8521CD-C781-4712-B73C-6E2E472BDDF2}" srcOrd="0" destOrd="0" presId="urn:microsoft.com/office/officeart/2005/8/layout/vList3"/>
    <dgm:cxn modelId="{A0870FD5-70A6-436D-80F4-357CDD7B80B8}" type="presParOf" srcId="{6D84E2FF-7779-4A4F-B4E5-2E743A3CE031}" destId="{BCDB3FC6-89C6-4364-843D-AD5A7D0D3C2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B94491-183E-47E0-B3E0-0A9DF3DCE2C8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ECBAF2B5-3EE0-495F-BF6F-9236BD7B3362}">
      <dgm:prSet phldrT="[Text]"/>
      <dgm:spPr/>
      <dgm:t>
        <a:bodyPr/>
        <a:lstStyle/>
        <a:p>
          <a:r>
            <a:rPr lang="en-US" dirty="0" err="1"/>
            <a:t>Bentuknya</a:t>
          </a:r>
          <a:r>
            <a:rPr lang="en-US" dirty="0"/>
            <a:t> </a:t>
          </a:r>
          <a:r>
            <a:rPr lang="en-US" dirty="0" err="1"/>
            <a:t>besar</a:t>
          </a:r>
          <a:r>
            <a:rPr lang="en-US" dirty="0"/>
            <a:t>, </a:t>
          </a:r>
          <a:r>
            <a:rPr lang="en-US" dirty="0" err="1"/>
            <a:t>warnanya</a:t>
          </a:r>
          <a:r>
            <a:rPr lang="en-US"/>
            <a:t> Merah</a:t>
          </a:r>
          <a:endParaRPr lang="id-ID" dirty="0"/>
        </a:p>
      </dgm:t>
    </dgm:pt>
    <dgm:pt modelId="{22D6C10F-0090-49ED-8C79-3B08A3C3EE08}" type="parTrans" cxnId="{07D0544E-DC86-4388-91F2-5832E3310D01}">
      <dgm:prSet/>
      <dgm:spPr/>
      <dgm:t>
        <a:bodyPr/>
        <a:lstStyle/>
        <a:p>
          <a:endParaRPr lang="id-ID"/>
        </a:p>
      </dgm:t>
    </dgm:pt>
    <dgm:pt modelId="{3A3D3E50-514A-43AF-88AC-D38EE3904B0D}" type="sibTrans" cxnId="{07D0544E-DC86-4388-91F2-5832E3310D01}">
      <dgm:prSet/>
      <dgm:spPr/>
      <dgm:t>
        <a:bodyPr/>
        <a:lstStyle/>
        <a:p>
          <a:endParaRPr lang="id-ID"/>
        </a:p>
      </dgm:t>
    </dgm:pt>
    <dgm:pt modelId="{22FF752A-35F3-411A-9111-E7F1BB4ACFA3}">
      <dgm:prSet phldrT="[Text]"/>
      <dgm:spPr/>
      <dgm:t>
        <a:bodyPr/>
        <a:lstStyle/>
        <a:p>
          <a:r>
            <a:rPr lang="id-ID" dirty="0"/>
            <a:t>Daging buahnya tebal dan banyak airnya</a:t>
          </a:r>
        </a:p>
      </dgm:t>
    </dgm:pt>
    <dgm:pt modelId="{B7C6ECB2-D539-47C1-A437-2928CEAFB586}" type="parTrans" cxnId="{3D819B8A-0BFB-40C7-BAFA-011E66A7F024}">
      <dgm:prSet/>
      <dgm:spPr/>
      <dgm:t>
        <a:bodyPr/>
        <a:lstStyle/>
        <a:p>
          <a:endParaRPr lang="id-ID"/>
        </a:p>
      </dgm:t>
    </dgm:pt>
    <dgm:pt modelId="{3A3177B2-BD08-43C0-AA5A-DE0A9FBB0D77}" type="sibTrans" cxnId="{3D819B8A-0BFB-40C7-BAFA-011E66A7F024}">
      <dgm:prSet/>
      <dgm:spPr/>
      <dgm:t>
        <a:bodyPr/>
        <a:lstStyle/>
        <a:p>
          <a:endParaRPr lang="id-ID"/>
        </a:p>
      </dgm:t>
    </dgm:pt>
    <dgm:pt modelId="{2FC6A58E-CB02-42DA-95F1-B3ED996B647A}">
      <dgm:prSet phldrT="[Text]"/>
      <dgm:spPr/>
      <dgm:t>
        <a:bodyPr/>
        <a:lstStyle/>
        <a:p>
          <a:r>
            <a:rPr lang="id-ID" dirty="0"/>
            <a:t>Rasa pedasnya tidak berlebihan</a:t>
          </a:r>
        </a:p>
      </dgm:t>
    </dgm:pt>
    <dgm:pt modelId="{C863D8AF-A68D-4CEE-990D-A3E4D6D3EF24}" type="parTrans" cxnId="{8D3E9EB8-3F06-4FD4-872C-E0475CBF8C69}">
      <dgm:prSet/>
      <dgm:spPr/>
    </dgm:pt>
    <dgm:pt modelId="{DA6984C5-D629-4D74-AADC-594174CA0766}" type="sibTrans" cxnId="{8D3E9EB8-3F06-4FD4-872C-E0475CBF8C69}">
      <dgm:prSet/>
      <dgm:spPr/>
      <dgm:t>
        <a:bodyPr/>
        <a:lstStyle/>
        <a:p>
          <a:endParaRPr lang="en-ID"/>
        </a:p>
      </dgm:t>
    </dgm:pt>
    <dgm:pt modelId="{B416DE6E-6DA8-46C0-9311-6561EBA7CF60}" type="pres">
      <dgm:prSet presAssocID="{E4B94491-183E-47E0-B3E0-0A9DF3DCE2C8}" presName="Name0" presStyleCnt="0">
        <dgm:presLayoutVars>
          <dgm:dir/>
          <dgm:resizeHandles val="exact"/>
        </dgm:presLayoutVars>
      </dgm:prSet>
      <dgm:spPr/>
    </dgm:pt>
    <dgm:pt modelId="{B3C28E19-4BA5-4794-8237-59A54F6AF59A}" type="pres">
      <dgm:prSet presAssocID="{ECBAF2B5-3EE0-495F-BF6F-9236BD7B3362}" presName="node" presStyleLbl="node1" presStyleIdx="0" presStyleCnt="3" custLinFactNeighborX="2830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9722D-994F-4C18-8455-BB794700F30E}" type="pres">
      <dgm:prSet presAssocID="{3A3D3E50-514A-43AF-88AC-D38EE3904B0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63B1F1E-95D8-4F14-812C-5EEC2AD35CEF}" type="pres">
      <dgm:prSet presAssocID="{3A3D3E50-514A-43AF-88AC-D38EE3904B0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21444D93-9AD5-4B2B-8279-5947E27C6644}" type="pres">
      <dgm:prSet presAssocID="{2FC6A58E-CB02-42DA-95F1-B3ED996B647A}" presName="node" presStyleLbl="node1" presStyleIdx="1" presStyleCnt="3" custLinFactNeighborX="2830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A78F5-8E88-42CE-928B-1B415F60319A}" type="pres">
      <dgm:prSet presAssocID="{DA6984C5-D629-4D74-AADC-594174CA0766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30CABCD-579F-4E27-A2BA-C32D60FC2578}" type="pres">
      <dgm:prSet presAssocID="{DA6984C5-D629-4D74-AADC-594174CA0766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1FD0DA-9D23-4B65-B738-39990A4256A7}" type="pres">
      <dgm:prSet presAssocID="{22FF752A-35F3-411A-9111-E7F1BB4ACFA3}" presName="node" presStyleLbl="node1" presStyleIdx="2" presStyleCnt="3" custLinFactNeighborX="2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FF1ED2C-3710-4E0E-B215-F8BA27538365}" type="presOf" srcId="{DA6984C5-D629-4D74-AADC-594174CA0766}" destId="{BDDA78F5-8E88-42CE-928B-1B415F60319A}" srcOrd="0" destOrd="0" presId="urn:microsoft.com/office/officeart/2005/8/layout/process1"/>
    <dgm:cxn modelId="{1C5F96A7-C32B-4212-94D6-CB04F297527D}" type="presOf" srcId="{DA6984C5-D629-4D74-AADC-594174CA0766}" destId="{930CABCD-579F-4E27-A2BA-C32D60FC2578}" srcOrd="1" destOrd="0" presId="urn:microsoft.com/office/officeart/2005/8/layout/process1"/>
    <dgm:cxn modelId="{CECE926A-12E5-49F0-A03E-4125BC2026B1}" type="presOf" srcId="{22FF752A-35F3-411A-9111-E7F1BB4ACFA3}" destId="{D41FD0DA-9D23-4B65-B738-39990A4256A7}" srcOrd="0" destOrd="0" presId="urn:microsoft.com/office/officeart/2005/8/layout/process1"/>
    <dgm:cxn modelId="{2843099F-7EBD-4096-B227-CA4EF247760D}" type="presOf" srcId="{3A3D3E50-514A-43AF-88AC-D38EE3904B0D}" destId="{ADC9722D-994F-4C18-8455-BB794700F30E}" srcOrd="0" destOrd="0" presId="urn:microsoft.com/office/officeart/2005/8/layout/process1"/>
    <dgm:cxn modelId="{3D819B8A-0BFB-40C7-BAFA-011E66A7F024}" srcId="{E4B94491-183E-47E0-B3E0-0A9DF3DCE2C8}" destId="{22FF752A-35F3-411A-9111-E7F1BB4ACFA3}" srcOrd="2" destOrd="0" parTransId="{B7C6ECB2-D539-47C1-A437-2928CEAFB586}" sibTransId="{3A3177B2-BD08-43C0-AA5A-DE0A9FBB0D77}"/>
    <dgm:cxn modelId="{07D0544E-DC86-4388-91F2-5832E3310D01}" srcId="{E4B94491-183E-47E0-B3E0-0A9DF3DCE2C8}" destId="{ECBAF2B5-3EE0-495F-BF6F-9236BD7B3362}" srcOrd="0" destOrd="0" parTransId="{22D6C10F-0090-49ED-8C79-3B08A3C3EE08}" sibTransId="{3A3D3E50-514A-43AF-88AC-D38EE3904B0D}"/>
    <dgm:cxn modelId="{9789CBD4-BE0D-4266-B61A-0BB05134AE5E}" type="presOf" srcId="{2FC6A58E-CB02-42DA-95F1-B3ED996B647A}" destId="{21444D93-9AD5-4B2B-8279-5947E27C6644}" srcOrd="0" destOrd="0" presId="urn:microsoft.com/office/officeart/2005/8/layout/process1"/>
    <dgm:cxn modelId="{8D3E9EB8-3F06-4FD4-872C-E0475CBF8C69}" srcId="{E4B94491-183E-47E0-B3E0-0A9DF3DCE2C8}" destId="{2FC6A58E-CB02-42DA-95F1-B3ED996B647A}" srcOrd="1" destOrd="0" parTransId="{C863D8AF-A68D-4CEE-990D-A3E4D6D3EF24}" sibTransId="{DA6984C5-D629-4D74-AADC-594174CA0766}"/>
    <dgm:cxn modelId="{D1ACE432-9F20-4DBA-9DD6-3B2D194845FB}" type="presOf" srcId="{E4B94491-183E-47E0-B3E0-0A9DF3DCE2C8}" destId="{B416DE6E-6DA8-46C0-9311-6561EBA7CF60}" srcOrd="0" destOrd="0" presId="urn:microsoft.com/office/officeart/2005/8/layout/process1"/>
    <dgm:cxn modelId="{35580B27-8BDE-4F86-ACEE-03150AFD44CB}" type="presOf" srcId="{ECBAF2B5-3EE0-495F-BF6F-9236BD7B3362}" destId="{B3C28E19-4BA5-4794-8237-59A54F6AF59A}" srcOrd="0" destOrd="0" presId="urn:microsoft.com/office/officeart/2005/8/layout/process1"/>
    <dgm:cxn modelId="{1E872B41-876C-4BC4-A022-F0FDC426BC23}" type="presOf" srcId="{3A3D3E50-514A-43AF-88AC-D38EE3904B0D}" destId="{B63B1F1E-95D8-4F14-812C-5EEC2AD35CEF}" srcOrd="1" destOrd="0" presId="urn:microsoft.com/office/officeart/2005/8/layout/process1"/>
    <dgm:cxn modelId="{14E66D8B-0482-41AE-9E93-569DA929D9BB}" type="presParOf" srcId="{B416DE6E-6DA8-46C0-9311-6561EBA7CF60}" destId="{B3C28E19-4BA5-4794-8237-59A54F6AF59A}" srcOrd="0" destOrd="0" presId="urn:microsoft.com/office/officeart/2005/8/layout/process1"/>
    <dgm:cxn modelId="{2C68695E-544E-4CED-A54E-245C6260C557}" type="presParOf" srcId="{B416DE6E-6DA8-46C0-9311-6561EBA7CF60}" destId="{ADC9722D-994F-4C18-8455-BB794700F30E}" srcOrd="1" destOrd="0" presId="urn:microsoft.com/office/officeart/2005/8/layout/process1"/>
    <dgm:cxn modelId="{3164B100-6552-42EC-92B3-D07061B875B8}" type="presParOf" srcId="{ADC9722D-994F-4C18-8455-BB794700F30E}" destId="{B63B1F1E-95D8-4F14-812C-5EEC2AD35CEF}" srcOrd="0" destOrd="0" presId="urn:microsoft.com/office/officeart/2005/8/layout/process1"/>
    <dgm:cxn modelId="{EFD4666F-262A-4A6B-96CD-86E4BAFBDAAB}" type="presParOf" srcId="{B416DE6E-6DA8-46C0-9311-6561EBA7CF60}" destId="{21444D93-9AD5-4B2B-8279-5947E27C6644}" srcOrd="2" destOrd="0" presId="urn:microsoft.com/office/officeart/2005/8/layout/process1"/>
    <dgm:cxn modelId="{CD6AA1CA-6A24-47B0-8526-E6D003D4E745}" type="presParOf" srcId="{B416DE6E-6DA8-46C0-9311-6561EBA7CF60}" destId="{BDDA78F5-8E88-42CE-928B-1B415F60319A}" srcOrd="3" destOrd="0" presId="urn:microsoft.com/office/officeart/2005/8/layout/process1"/>
    <dgm:cxn modelId="{40B0D4AC-9257-4133-82CA-972FAC9D23A0}" type="presParOf" srcId="{BDDA78F5-8E88-42CE-928B-1B415F60319A}" destId="{930CABCD-579F-4E27-A2BA-C32D60FC2578}" srcOrd="0" destOrd="0" presId="urn:microsoft.com/office/officeart/2005/8/layout/process1"/>
    <dgm:cxn modelId="{1B890AD7-74FE-4D22-80C3-0046652C873E}" type="presParOf" srcId="{B416DE6E-6DA8-46C0-9311-6561EBA7CF60}" destId="{D41FD0DA-9D23-4B65-B738-39990A4256A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B94491-183E-47E0-B3E0-0A9DF3DCE2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CBAF2B5-3EE0-495F-BF6F-9236BD7B3362}">
      <dgm:prSet phldrT="[Text]"/>
      <dgm:spPr/>
      <dgm:t>
        <a:bodyPr/>
        <a:lstStyle/>
        <a:p>
          <a:r>
            <a:rPr lang="id-ID" dirty="0"/>
            <a:t>Rasanya cukup pedas</a:t>
          </a:r>
        </a:p>
      </dgm:t>
    </dgm:pt>
    <dgm:pt modelId="{22D6C10F-0090-49ED-8C79-3B08A3C3EE08}" type="parTrans" cxnId="{07D0544E-DC86-4388-91F2-5832E3310D01}">
      <dgm:prSet/>
      <dgm:spPr/>
      <dgm:t>
        <a:bodyPr/>
        <a:lstStyle/>
        <a:p>
          <a:endParaRPr lang="id-ID"/>
        </a:p>
      </dgm:t>
    </dgm:pt>
    <dgm:pt modelId="{3A3D3E50-514A-43AF-88AC-D38EE3904B0D}" type="sibTrans" cxnId="{07D0544E-DC86-4388-91F2-5832E3310D01}">
      <dgm:prSet/>
      <dgm:spPr/>
      <dgm:t>
        <a:bodyPr/>
        <a:lstStyle/>
        <a:p>
          <a:endParaRPr lang="id-ID"/>
        </a:p>
      </dgm:t>
    </dgm:pt>
    <dgm:pt modelId="{22FF752A-35F3-411A-9111-E7F1BB4ACFA3}">
      <dgm:prSet phldrT="[Text]"/>
      <dgm:spPr/>
      <dgm:t>
        <a:bodyPr/>
        <a:lstStyle/>
        <a:p>
          <a:r>
            <a:rPr lang="id-ID" dirty="0"/>
            <a:t>Daging buahnya tipis dan hampir tak berair</a:t>
          </a:r>
        </a:p>
      </dgm:t>
    </dgm:pt>
    <dgm:pt modelId="{B7C6ECB2-D539-47C1-A437-2928CEAFB586}" type="parTrans" cxnId="{3D819B8A-0BFB-40C7-BAFA-011E66A7F024}">
      <dgm:prSet/>
      <dgm:spPr/>
      <dgm:t>
        <a:bodyPr/>
        <a:lstStyle/>
        <a:p>
          <a:endParaRPr lang="id-ID"/>
        </a:p>
      </dgm:t>
    </dgm:pt>
    <dgm:pt modelId="{3A3177B2-BD08-43C0-AA5A-DE0A9FBB0D77}" type="sibTrans" cxnId="{3D819B8A-0BFB-40C7-BAFA-011E66A7F024}">
      <dgm:prSet/>
      <dgm:spPr/>
      <dgm:t>
        <a:bodyPr/>
        <a:lstStyle/>
        <a:p>
          <a:endParaRPr lang="id-ID"/>
        </a:p>
      </dgm:t>
    </dgm:pt>
    <dgm:pt modelId="{D4BEFE7D-DC92-4EEF-A80D-371E1A9CAC9D}">
      <dgm:prSet phldrT="[Text]"/>
      <dgm:spPr/>
      <dgm:t>
        <a:bodyPr/>
        <a:lstStyle/>
        <a:p>
          <a:r>
            <a:rPr lang="en-US" dirty="0" err="1"/>
            <a:t>Bentuknya</a:t>
          </a:r>
          <a:r>
            <a:rPr lang="en-US" dirty="0"/>
            <a:t> ramping, Panjang, </a:t>
          </a:r>
          <a:r>
            <a:rPr lang="en-US" dirty="0" err="1"/>
            <a:t>lurus</a:t>
          </a:r>
          <a:r>
            <a:rPr lang="en-US" dirty="0"/>
            <a:t> dan </a:t>
          </a:r>
          <a:r>
            <a:rPr lang="en-US" dirty="0" err="1"/>
            <a:t>keriting</a:t>
          </a:r>
          <a:endParaRPr lang="id-ID" dirty="0"/>
        </a:p>
      </dgm:t>
    </dgm:pt>
    <dgm:pt modelId="{2C2780BA-817E-4CCC-B7D3-312EBF3AC46D}" type="parTrans" cxnId="{191FB43F-DE10-417A-808A-1B81552A408B}">
      <dgm:prSet/>
      <dgm:spPr/>
      <dgm:t>
        <a:bodyPr/>
        <a:lstStyle/>
        <a:p>
          <a:endParaRPr lang="en-ID"/>
        </a:p>
      </dgm:t>
    </dgm:pt>
    <dgm:pt modelId="{89506A03-1634-40F3-8320-2EC87DC166AA}" type="sibTrans" cxnId="{191FB43F-DE10-417A-808A-1B81552A408B}">
      <dgm:prSet/>
      <dgm:spPr/>
      <dgm:t>
        <a:bodyPr/>
        <a:lstStyle/>
        <a:p>
          <a:endParaRPr lang="en-ID"/>
        </a:p>
      </dgm:t>
    </dgm:pt>
    <dgm:pt modelId="{B416DE6E-6DA8-46C0-9311-6561EBA7CF60}" type="pres">
      <dgm:prSet presAssocID="{E4B94491-183E-47E0-B3E0-0A9DF3DCE2C8}" presName="Name0" presStyleCnt="0">
        <dgm:presLayoutVars>
          <dgm:dir/>
          <dgm:resizeHandles val="exact"/>
        </dgm:presLayoutVars>
      </dgm:prSet>
      <dgm:spPr/>
    </dgm:pt>
    <dgm:pt modelId="{B5479309-F6FC-4018-AA6E-1D1EFB0F97FF}" type="pres">
      <dgm:prSet presAssocID="{D4BEFE7D-DC92-4EEF-A80D-371E1A9CAC9D}" presName="node" presStyleLbl="node1" presStyleIdx="0" presStyleCnt="3" custLinFactNeighborX="149" custLinFactNeighborY="-1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2F36C-3BCE-4C91-A3A5-6C872BC4EDDD}" type="pres">
      <dgm:prSet presAssocID="{89506A03-1634-40F3-8320-2EC87DC166A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6D5EF4B-9D7A-49AE-B766-28748A0ECA06}" type="pres">
      <dgm:prSet presAssocID="{89506A03-1634-40F3-8320-2EC87DC166A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B3C28E19-4BA5-4794-8237-59A54F6AF59A}" type="pres">
      <dgm:prSet presAssocID="{ECBAF2B5-3EE0-495F-BF6F-9236BD7B3362}" presName="node" presStyleLbl="node1" presStyleIdx="1" presStyleCnt="3" custLinFactNeighborX="17674" custLinFactNeighborY="-124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9722D-994F-4C18-8455-BB794700F30E}" type="pres">
      <dgm:prSet presAssocID="{3A3D3E50-514A-43AF-88AC-D38EE3904B0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B63B1F1E-95D8-4F14-812C-5EEC2AD35CEF}" type="pres">
      <dgm:prSet presAssocID="{3A3D3E50-514A-43AF-88AC-D38EE3904B0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1FD0DA-9D23-4B65-B738-39990A4256A7}" type="pres">
      <dgm:prSet presAssocID="{22FF752A-35F3-411A-9111-E7F1BB4ACFA3}" presName="node" presStyleLbl="node1" presStyleIdx="2" presStyleCnt="3" custLinFactNeighborX="2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91FB43F-DE10-417A-808A-1B81552A408B}" srcId="{E4B94491-183E-47E0-B3E0-0A9DF3DCE2C8}" destId="{D4BEFE7D-DC92-4EEF-A80D-371E1A9CAC9D}" srcOrd="0" destOrd="0" parTransId="{2C2780BA-817E-4CCC-B7D3-312EBF3AC46D}" sibTransId="{89506A03-1634-40F3-8320-2EC87DC166AA}"/>
    <dgm:cxn modelId="{CECE926A-12E5-49F0-A03E-4125BC2026B1}" type="presOf" srcId="{22FF752A-35F3-411A-9111-E7F1BB4ACFA3}" destId="{D41FD0DA-9D23-4B65-B738-39990A4256A7}" srcOrd="0" destOrd="0" presId="urn:microsoft.com/office/officeart/2005/8/layout/process1"/>
    <dgm:cxn modelId="{2843099F-7EBD-4096-B227-CA4EF247760D}" type="presOf" srcId="{3A3D3E50-514A-43AF-88AC-D38EE3904B0D}" destId="{ADC9722D-994F-4C18-8455-BB794700F30E}" srcOrd="0" destOrd="0" presId="urn:microsoft.com/office/officeart/2005/8/layout/process1"/>
    <dgm:cxn modelId="{3D819B8A-0BFB-40C7-BAFA-011E66A7F024}" srcId="{E4B94491-183E-47E0-B3E0-0A9DF3DCE2C8}" destId="{22FF752A-35F3-411A-9111-E7F1BB4ACFA3}" srcOrd="2" destOrd="0" parTransId="{B7C6ECB2-D539-47C1-A437-2928CEAFB586}" sibTransId="{3A3177B2-BD08-43C0-AA5A-DE0A9FBB0D77}"/>
    <dgm:cxn modelId="{07D0544E-DC86-4388-91F2-5832E3310D01}" srcId="{E4B94491-183E-47E0-B3E0-0A9DF3DCE2C8}" destId="{ECBAF2B5-3EE0-495F-BF6F-9236BD7B3362}" srcOrd="1" destOrd="0" parTransId="{22D6C10F-0090-49ED-8C79-3B08A3C3EE08}" sibTransId="{3A3D3E50-514A-43AF-88AC-D38EE3904B0D}"/>
    <dgm:cxn modelId="{180DCCCB-7D06-4D3C-BE75-2A1FA41E2FF1}" type="presOf" srcId="{89506A03-1634-40F3-8320-2EC87DC166AA}" destId="{E352F36C-3BCE-4C91-A3A5-6C872BC4EDDD}" srcOrd="0" destOrd="0" presId="urn:microsoft.com/office/officeart/2005/8/layout/process1"/>
    <dgm:cxn modelId="{D2F6DE77-CF3B-4D08-898F-E9AFD6D3AF3A}" type="presOf" srcId="{89506A03-1634-40F3-8320-2EC87DC166AA}" destId="{36D5EF4B-9D7A-49AE-B766-28748A0ECA06}" srcOrd="1" destOrd="0" presId="urn:microsoft.com/office/officeart/2005/8/layout/process1"/>
    <dgm:cxn modelId="{D1ACE432-9F20-4DBA-9DD6-3B2D194845FB}" type="presOf" srcId="{E4B94491-183E-47E0-B3E0-0A9DF3DCE2C8}" destId="{B416DE6E-6DA8-46C0-9311-6561EBA7CF60}" srcOrd="0" destOrd="0" presId="urn:microsoft.com/office/officeart/2005/8/layout/process1"/>
    <dgm:cxn modelId="{35580B27-8BDE-4F86-ACEE-03150AFD44CB}" type="presOf" srcId="{ECBAF2B5-3EE0-495F-BF6F-9236BD7B3362}" destId="{B3C28E19-4BA5-4794-8237-59A54F6AF59A}" srcOrd="0" destOrd="0" presId="urn:microsoft.com/office/officeart/2005/8/layout/process1"/>
    <dgm:cxn modelId="{BB7EA4F8-30C3-4541-BE16-B39E163DF759}" type="presOf" srcId="{D4BEFE7D-DC92-4EEF-A80D-371E1A9CAC9D}" destId="{B5479309-F6FC-4018-AA6E-1D1EFB0F97FF}" srcOrd="0" destOrd="0" presId="urn:microsoft.com/office/officeart/2005/8/layout/process1"/>
    <dgm:cxn modelId="{1E872B41-876C-4BC4-A022-F0FDC426BC23}" type="presOf" srcId="{3A3D3E50-514A-43AF-88AC-D38EE3904B0D}" destId="{B63B1F1E-95D8-4F14-812C-5EEC2AD35CEF}" srcOrd="1" destOrd="0" presId="urn:microsoft.com/office/officeart/2005/8/layout/process1"/>
    <dgm:cxn modelId="{804EC9E7-5A3C-43E9-AA95-9FDEDE146D24}" type="presParOf" srcId="{B416DE6E-6DA8-46C0-9311-6561EBA7CF60}" destId="{B5479309-F6FC-4018-AA6E-1D1EFB0F97FF}" srcOrd="0" destOrd="0" presId="urn:microsoft.com/office/officeart/2005/8/layout/process1"/>
    <dgm:cxn modelId="{5222B6EE-EAB1-4E95-8F87-B1B9541F8D52}" type="presParOf" srcId="{B416DE6E-6DA8-46C0-9311-6561EBA7CF60}" destId="{E352F36C-3BCE-4C91-A3A5-6C872BC4EDDD}" srcOrd="1" destOrd="0" presId="urn:microsoft.com/office/officeart/2005/8/layout/process1"/>
    <dgm:cxn modelId="{889BA510-3A5B-4512-8B26-7BFE2B2D87BF}" type="presParOf" srcId="{E352F36C-3BCE-4C91-A3A5-6C872BC4EDDD}" destId="{36D5EF4B-9D7A-49AE-B766-28748A0ECA06}" srcOrd="0" destOrd="0" presId="urn:microsoft.com/office/officeart/2005/8/layout/process1"/>
    <dgm:cxn modelId="{14E66D8B-0482-41AE-9E93-569DA929D9BB}" type="presParOf" srcId="{B416DE6E-6DA8-46C0-9311-6561EBA7CF60}" destId="{B3C28E19-4BA5-4794-8237-59A54F6AF59A}" srcOrd="2" destOrd="0" presId="urn:microsoft.com/office/officeart/2005/8/layout/process1"/>
    <dgm:cxn modelId="{2C68695E-544E-4CED-A54E-245C6260C557}" type="presParOf" srcId="{B416DE6E-6DA8-46C0-9311-6561EBA7CF60}" destId="{ADC9722D-994F-4C18-8455-BB794700F30E}" srcOrd="3" destOrd="0" presId="urn:microsoft.com/office/officeart/2005/8/layout/process1"/>
    <dgm:cxn modelId="{3164B100-6552-42EC-92B3-D07061B875B8}" type="presParOf" srcId="{ADC9722D-994F-4C18-8455-BB794700F30E}" destId="{B63B1F1E-95D8-4F14-812C-5EEC2AD35CEF}" srcOrd="0" destOrd="0" presId="urn:microsoft.com/office/officeart/2005/8/layout/process1"/>
    <dgm:cxn modelId="{1B890AD7-74FE-4D22-80C3-0046652C873E}" type="presParOf" srcId="{B416DE6E-6DA8-46C0-9311-6561EBA7CF60}" destId="{D41FD0DA-9D23-4B65-B738-39990A4256A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B94491-183E-47E0-B3E0-0A9DF3DCE2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CBAF2B5-3EE0-495F-BF6F-9236BD7B3362}">
      <dgm:prSet phldrT="[Text]"/>
      <dgm:spPr/>
      <dgm:t>
        <a:bodyPr/>
        <a:lstStyle/>
        <a:p>
          <a:r>
            <a:rPr lang="id-ID" dirty="0"/>
            <a:t>Tidak terlalu pedas</a:t>
          </a:r>
        </a:p>
      </dgm:t>
    </dgm:pt>
    <dgm:pt modelId="{22D6C10F-0090-49ED-8C79-3B08A3C3EE08}" type="parTrans" cxnId="{07D0544E-DC86-4388-91F2-5832E3310D01}">
      <dgm:prSet/>
      <dgm:spPr/>
      <dgm:t>
        <a:bodyPr/>
        <a:lstStyle/>
        <a:p>
          <a:endParaRPr lang="id-ID"/>
        </a:p>
      </dgm:t>
    </dgm:pt>
    <dgm:pt modelId="{3A3D3E50-514A-43AF-88AC-D38EE3904B0D}" type="sibTrans" cxnId="{07D0544E-DC86-4388-91F2-5832E3310D01}">
      <dgm:prSet/>
      <dgm:spPr/>
      <dgm:t>
        <a:bodyPr/>
        <a:lstStyle/>
        <a:p>
          <a:endParaRPr lang="id-ID"/>
        </a:p>
      </dgm:t>
    </dgm:pt>
    <dgm:pt modelId="{22FF752A-35F3-411A-9111-E7F1BB4ACFA3}">
      <dgm:prSet phldrT="[Text]"/>
      <dgm:spPr/>
      <dgm:t>
        <a:bodyPr/>
        <a:lstStyle/>
        <a:p>
          <a:r>
            <a:rPr lang="id-ID" dirty="0"/>
            <a:t>Cabai ini biasanya masih muda</a:t>
          </a:r>
        </a:p>
      </dgm:t>
    </dgm:pt>
    <dgm:pt modelId="{B7C6ECB2-D539-47C1-A437-2928CEAFB586}" type="parTrans" cxnId="{3D819B8A-0BFB-40C7-BAFA-011E66A7F024}">
      <dgm:prSet/>
      <dgm:spPr/>
      <dgm:t>
        <a:bodyPr/>
        <a:lstStyle/>
        <a:p>
          <a:endParaRPr lang="id-ID"/>
        </a:p>
      </dgm:t>
    </dgm:pt>
    <dgm:pt modelId="{3A3177B2-BD08-43C0-AA5A-DE0A9FBB0D77}" type="sibTrans" cxnId="{3D819B8A-0BFB-40C7-BAFA-011E66A7F024}">
      <dgm:prSet/>
      <dgm:spPr/>
      <dgm:t>
        <a:bodyPr/>
        <a:lstStyle/>
        <a:p>
          <a:endParaRPr lang="id-ID"/>
        </a:p>
      </dgm:t>
    </dgm:pt>
    <dgm:pt modelId="{B416DE6E-6DA8-46C0-9311-6561EBA7CF60}" type="pres">
      <dgm:prSet presAssocID="{E4B94491-183E-47E0-B3E0-0A9DF3DCE2C8}" presName="Name0" presStyleCnt="0">
        <dgm:presLayoutVars>
          <dgm:dir/>
          <dgm:resizeHandles val="exact"/>
        </dgm:presLayoutVars>
      </dgm:prSet>
      <dgm:spPr/>
    </dgm:pt>
    <dgm:pt modelId="{B3C28E19-4BA5-4794-8237-59A54F6AF59A}" type="pres">
      <dgm:prSet presAssocID="{ECBAF2B5-3EE0-495F-BF6F-9236BD7B3362}" presName="node" presStyleLbl="node1" presStyleIdx="0" presStyleCnt="2" custLinFactNeighborX="2830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9722D-994F-4C18-8455-BB794700F30E}" type="pres">
      <dgm:prSet presAssocID="{3A3D3E50-514A-43AF-88AC-D38EE3904B0D}" presName="sibTrans" presStyleLbl="sibTrans2D1" presStyleIdx="0" presStyleCnt="1"/>
      <dgm:spPr/>
      <dgm:t>
        <a:bodyPr/>
        <a:lstStyle/>
        <a:p>
          <a:endParaRPr lang="en-US"/>
        </a:p>
      </dgm:t>
    </dgm:pt>
    <dgm:pt modelId="{B63B1F1E-95D8-4F14-812C-5EEC2AD35CEF}" type="pres">
      <dgm:prSet presAssocID="{3A3D3E50-514A-43AF-88AC-D38EE3904B0D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D41FD0DA-9D23-4B65-B738-39990A4256A7}" type="pres">
      <dgm:prSet presAssocID="{22FF752A-35F3-411A-9111-E7F1BB4ACFA3}" presName="node" presStyleLbl="node1" presStyleIdx="1" presStyleCnt="2" custLinFactNeighborX="2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ECE926A-12E5-49F0-A03E-4125BC2026B1}" type="presOf" srcId="{22FF752A-35F3-411A-9111-E7F1BB4ACFA3}" destId="{D41FD0DA-9D23-4B65-B738-39990A4256A7}" srcOrd="0" destOrd="0" presId="urn:microsoft.com/office/officeart/2005/8/layout/process1"/>
    <dgm:cxn modelId="{2843099F-7EBD-4096-B227-CA4EF247760D}" type="presOf" srcId="{3A3D3E50-514A-43AF-88AC-D38EE3904B0D}" destId="{ADC9722D-994F-4C18-8455-BB794700F30E}" srcOrd="0" destOrd="0" presId="urn:microsoft.com/office/officeart/2005/8/layout/process1"/>
    <dgm:cxn modelId="{3D819B8A-0BFB-40C7-BAFA-011E66A7F024}" srcId="{E4B94491-183E-47E0-B3E0-0A9DF3DCE2C8}" destId="{22FF752A-35F3-411A-9111-E7F1BB4ACFA3}" srcOrd="1" destOrd="0" parTransId="{B7C6ECB2-D539-47C1-A437-2928CEAFB586}" sibTransId="{3A3177B2-BD08-43C0-AA5A-DE0A9FBB0D77}"/>
    <dgm:cxn modelId="{07D0544E-DC86-4388-91F2-5832E3310D01}" srcId="{E4B94491-183E-47E0-B3E0-0A9DF3DCE2C8}" destId="{ECBAF2B5-3EE0-495F-BF6F-9236BD7B3362}" srcOrd="0" destOrd="0" parTransId="{22D6C10F-0090-49ED-8C79-3B08A3C3EE08}" sibTransId="{3A3D3E50-514A-43AF-88AC-D38EE3904B0D}"/>
    <dgm:cxn modelId="{D1ACE432-9F20-4DBA-9DD6-3B2D194845FB}" type="presOf" srcId="{E4B94491-183E-47E0-B3E0-0A9DF3DCE2C8}" destId="{B416DE6E-6DA8-46C0-9311-6561EBA7CF60}" srcOrd="0" destOrd="0" presId="urn:microsoft.com/office/officeart/2005/8/layout/process1"/>
    <dgm:cxn modelId="{35580B27-8BDE-4F86-ACEE-03150AFD44CB}" type="presOf" srcId="{ECBAF2B5-3EE0-495F-BF6F-9236BD7B3362}" destId="{B3C28E19-4BA5-4794-8237-59A54F6AF59A}" srcOrd="0" destOrd="0" presId="urn:microsoft.com/office/officeart/2005/8/layout/process1"/>
    <dgm:cxn modelId="{1E872B41-876C-4BC4-A022-F0FDC426BC23}" type="presOf" srcId="{3A3D3E50-514A-43AF-88AC-D38EE3904B0D}" destId="{B63B1F1E-95D8-4F14-812C-5EEC2AD35CEF}" srcOrd="1" destOrd="0" presId="urn:microsoft.com/office/officeart/2005/8/layout/process1"/>
    <dgm:cxn modelId="{14E66D8B-0482-41AE-9E93-569DA929D9BB}" type="presParOf" srcId="{B416DE6E-6DA8-46C0-9311-6561EBA7CF60}" destId="{B3C28E19-4BA5-4794-8237-59A54F6AF59A}" srcOrd="0" destOrd="0" presId="urn:microsoft.com/office/officeart/2005/8/layout/process1"/>
    <dgm:cxn modelId="{2C68695E-544E-4CED-A54E-245C6260C557}" type="presParOf" srcId="{B416DE6E-6DA8-46C0-9311-6561EBA7CF60}" destId="{ADC9722D-994F-4C18-8455-BB794700F30E}" srcOrd="1" destOrd="0" presId="urn:microsoft.com/office/officeart/2005/8/layout/process1"/>
    <dgm:cxn modelId="{3164B100-6552-42EC-92B3-D07061B875B8}" type="presParOf" srcId="{ADC9722D-994F-4C18-8455-BB794700F30E}" destId="{B63B1F1E-95D8-4F14-812C-5EEC2AD35CEF}" srcOrd="0" destOrd="0" presId="urn:microsoft.com/office/officeart/2005/8/layout/process1"/>
    <dgm:cxn modelId="{1B890AD7-74FE-4D22-80C3-0046652C873E}" type="presParOf" srcId="{B416DE6E-6DA8-46C0-9311-6561EBA7CF60}" destId="{D41FD0DA-9D23-4B65-B738-39990A4256A7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B94491-183E-47E0-B3E0-0A9DF3DCE2C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CBAF2B5-3EE0-495F-BF6F-9236BD7B3362}">
      <dgm:prSet phldrT="[Text]"/>
      <dgm:spPr/>
      <dgm:t>
        <a:bodyPr/>
        <a:lstStyle/>
        <a:p>
          <a:r>
            <a:rPr lang="id-ID" dirty="0"/>
            <a:t>Rasa pedas sekali</a:t>
          </a:r>
        </a:p>
      </dgm:t>
    </dgm:pt>
    <dgm:pt modelId="{22D6C10F-0090-49ED-8C79-3B08A3C3EE08}" type="parTrans" cxnId="{07D0544E-DC86-4388-91F2-5832E3310D01}">
      <dgm:prSet/>
      <dgm:spPr/>
      <dgm:t>
        <a:bodyPr/>
        <a:lstStyle/>
        <a:p>
          <a:endParaRPr lang="id-ID"/>
        </a:p>
      </dgm:t>
    </dgm:pt>
    <dgm:pt modelId="{3A3D3E50-514A-43AF-88AC-D38EE3904B0D}" type="sibTrans" cxnId="{07D0544E-DC86-4388-91F2-5832E3310D01}">
      <dgm:prSet/>
      <dgm:spPr/>
      <dgm:t>
        <a:bodyPr/>
        <a:lstStyle/>
        <a:p>
          <a:endParaRPr lang="id-ID"/>
        </a:p>
      </dgm:t>
    </dgm:pt>
    <dgm:pt modelId="{22FF752A-35F3-411A-9111-E7F1BB4ACFA3}">
      <dgm:prSet phldrT="[Text]"/>
      <dgm:spPr/>
      <dgm:t>
        <a:bodyPr/>
        <a:lstStyle/>
        <a:p>
          <a:r>
            <a:rPr lang="id-ID" dirty="0"/>
            <a:t>Bentuknya lebih kecil</a:t>
          </a:r>
        </a:p>
      </dgm:t>
    </dgm:pt>
    <dgm:pt modelId="{B7C6ECB2-D539-47C1-A437-2928CEAFB586}" type="parTrans" cxnId="{3D819B8A-0BFB-40C7-BAFA-011E66A7F024}">
      <dgm:prSet/>
      <dgm:spPr/>
      <dgm:t>
        <a:bodyPr/>
        <a:lstStyle/>
        <a:p>
          <a:endParaRPr lang="id-ID"/>
        </a:p>
      </dgm:t>
    </dgm:pt>
    <dgm:pt modelId="{3A3177B2-BD08-43C0-AA5A-DE0A9FBB0D77}" type="sibTrans" cxnId="{3D819B8A-0BFB-40C7-BAFA-011E66A7F024}">
      <dgm:prSet/>
      <dgm:spPr/>
      <dgm:t>
        <a:bodyPr/>
        <a:lstStyle/>
        <a:p>
          <a:endParaRPr lang="id-ID"/>
        </a:p>
      </dgm:t>
    </dgm:pt>
    <dgm:pt modelId="{D5D14802-35AD-4CA0-86BB-AFB825C6519C}">
      <dgm:prSet phldrT="[Text]"/>
      <dgm:spPr/>
      <dgm:t>
        <a:bodyPr/>
        <a:lstStyle/>
        <a:p>
          <a:r>
            <a:rPr lang="id-ID" dirty="0"/>
            <a:t>Ada yang berwarna merah, jingga dan hijau. </a:t>
          </a:r>
        </a:p>
      </dgm:t>
    </dgm:pt>
    <dgm:pt modelId="{DA440E64-592F-4E80-A6F9-C679028C265B}" type="parTrans" cxnId="{CCA99708-81C6-4D4E-B470-5FF5C61FE575}">
      <dgm:prSet/>
      <dgm:spPr/>
    </dgm:pt>
    <dgm:pt modelId="{AB7A8AB9-1F1E-47FA-BBB6-5DB554F76FCD}" type="sibTrans" cxnId="{CCA99708-81C6-4D4E-B470-5FF5C61FE575}">
      <dgm:prSet/>
      <dgm:spPr/>
    </dgm:pt>
    <dgm:pt modelId="{B416DE6E-6DA8-46C0-9311-6561EBA7CF60}" type="pres">
      <dgm:prSet presAssocID="{E4B94491-183E-47E0-B3E0-0A9DF3DCE2C8}" presName="Name0" presStyleCnt="0">
        <dgm:presLayoutVars>
          <dgm:dir/>
          <dgm:resizeHandles val="exact"/>
        </dgm:presLayoutVars>
      </dgm:prSet>
      <dgm:spPr/>
    </dgm:pt>
    <dgm:pt modelId="{B3C28E19-4BA5-4794-8237-59A54F6AF59A}" type="pres">
      <dgm:prSet presAssocID="{ECBAF2B5-3EE0-495F-BF6F-9236BD7B3362}" presName="node" presStyleLbl="node1" presStyleIdx="0" presStyleCnt="3" custLinFactNeighborX="2830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9722D-994F-4C18-8455-BB794700F30E}" type="pres">
      <dgm:prSet presAssocID="{3A3D3E50-514A-43AF-88AC-D38EE3904B0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63B1F1E-95D8-4F14-812C-5EEC2AD35CEF}" type="pres">
      <dgm:prSet presAssocID="{3A3D3E50-514A-43AF-88AC-D38EE3904B0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41FD0DA-9D23-4B65-B738-39990A4256A7}" type="pres">
      <dgm:prSet presAssocID="{22FF752A-35F3-411A-9111-E7F1BB4ACFA3}" presName="node" presStyleLbl="node1" presStyleIdx="1" presStyleCnt="3" custLinFactNeighborX="29" custLinFactNeighborY="-7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19AD9-E744-4A76-A1FE-075926735821}" type="pres">
      <dgm:prSet presAssocID="{3A3177B2-BD08-43C0-AA5A-DE0A9FBB0D77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9B131ED-70A3-4526-9679-A515E97C9B7D}" type="pres">
      <dgm:prSet presAssocID="{3A3177B2-BD08-43C0-AA5A-DE0A9FBB0D7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A2A0D420-7DAC-4C61-B324-89BD7960CBC3}" type="pres">
      <dgm:prSet presAssocID="{D5D14802-35AD-4CA0-86BB-AFB825C651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F236D5-ED8B-4C14-BD0B-E02BDD3F5074}" type="presOf" srcId="{D5D14802-35AD-4CA0-86BB-AFB825C6519C}" destId="{A2A0D420-7DAC-4C61-B324-89BD7960CBC3}" srcOrd="0" destOrd="0" presId="urn:microsoft.com/office/officeart/2005/8/layout/process1"/>
    <dgm:cxn modelId="{CECE926A-12E5-49F0-A03E-4125BC2026B1}" type="presOf" srcId="{22FF752A-35F3-411A-9111-E7F1BB4ACFA3}" destId="{D41FD0DA-9D23-4B65-B738-39990A4256A7}" srcOrd="0" destOrd="0" presId="urn:microsoft.com/office/officeart/2005/8/layout/process1"/>
    <dgm:cxn modelId="{6F57900F-D1EF-4630-AA60-190E8526151B}" type="presOf" srcId="{3A3177B2-BD08-43C0-AA5A-DE0A9FBB0D77}" destId="{39B131ED-70A3-4526-9679-A515E97C9B7D}" srcOrd="1" destOrd="0" presId="urn:microsoft.com/office/officeart/2005/8/layout/process1"/>
    <dgm:cxn modelId="{2843099F-7EBD-4096-B227-CA4EF247760D}" type="presOf" srcId="{3A3D3E50-514A-43AF-88AC-D38EE3904B0D}" destId="{ADC9722D-994F-4C18-8455-BB794700F30E}" srcOrd="0" destOrd="0" presId="urn:microsoft.com/office/officeart/2005/8/layout/process1"/>
    <dgm:cxn modelId="{3D819B8A-0BFB-40C7-BAFA-011E66A7F024}" srcId="{E4B94491-183E-47E0-B3E0-0A9DF3DCE2C8}" destId="{22FF752A-35F3-411A-9111-E7F1BB4ACFA3}" srcOrd="1" destOrd="0" parTransId="{B7C6ECB2-D539-47C1-A437-2928CEAFB586}" sibTransId="{3A3177B2-BD08-43C0-AA5A-DE0A9FBB0D77}"/>
    <dgm:cxn modelId="{07D0544E-DC86-4388-91F2-5832E3310D01}" srcId="{E4B94491-183E-47E0-B3E0-0A9DF3DCE2C8}" destId="{ECBAF2B5-3EE0-495F-BF6F-9236BD7B3362}" srcOrd="0" destOrd="0" parTransId="{22D6C10F-0090-49ED-8C79-3B08A3C3EE08}" sibTransId="{3A3D3E50-514A-43AF-88AC-D38EE3904B0D}"/>
    <dgm:cxn modelId="{CCA99708-81C6-4D4E-B470-5FF5C61FE575}" srcId="{E4B94491-183E-47E0-B3E0-0A9DF3DCE2C8}" destId="{D5D14802-35AD-4CA0-86BB-AFB825C6519C}" srcOrd="2" destOrd="0" parTransId="{DA440E64-592F-4E80-A6F9-C679028C265B}" sibTransId="{AB7A8AB9-1F1E-47FA-BBB6-5DB554F76FCD}"/>
    <dgm:cxn modelId="{DCDC8CD9-EC69-45DF-AE42-2AE7CFFF5C26}" type="presOf" srcId="{3A3177B2-BD08-43C0-AA5A-DE0A9FBB0D77}" destId="{51019AD9-E744-4A76-A1FE-075926735821}" srcOrd="0" destOrd="0" presId="urn:microsoft.com/office/officeart/2005/8/layout/process1"/>
    <dgm:cxn modelId="{D1ACE432-9F20-4DBA-9DD6-3B2D194845FB}" type="presOf" srcId="{E4B94491-183E-47E0-B3E0-0A9DF3DCE2C8}" destId="{B416DE6E-6DA8-46C0-9311-6561EBA7CF60}" srcOrd="0" destOrd="0" presId="urn:microsoft.com/office/officeart/2005/8/layout/process1"/>
    <dgm:cxn modelId="{35580B27-8BDE-4F86-ACEE-03150AFD44CB}" type="presOf" srcId="{ECBAF2B5-3EE0-495F-BF6F-9236BD7B3362}" destId="{B3C28E19-4BA5-4794-8237-59A54F6AF59A}" srcOrd="0" destOrd="0" presId="urn:microsoft.com/office/officeart/2005/8/layout/process1"/>
    <dgm:cxn modelId="{1E872B41-876C-4BC4-A022-F0FDC426BC23}" type="presOf" srcId="{3A3D3E50-514A-43AF-88AC-D38EE3904B0D}" destId="{B63B1F1E-95D8-4F14-812C-5EEC2AD35CEF}" srcOrd="1" destOrd="0" presId="urn:microsoft.com/office/officeart/2005/8/layout/process1"/>
    <dgm:cxn modelId="{14E66D8B-0482-41AE-9E93-569DA929D9BB}" type="presParOf" srcId="{B416DE6E-6DA8-46C0-9311-6561EBA7CF60}" destId="{B3C28E19-4BA5-4794-8237-59A54F6AF59A}" srcOrd="0" destOrd="0" presId="urn:microsoft.com/office/officeart/2005/8/layout/process1"/>
    <dgm:cxn modelId="{2C68695E-544E-4CED-A54E-245C6260C557}" type="presParOf" srcId="{B416DE6E-6DA8-46C0-9311-6561EBA7CF60}" destId="{ADC9722D-994F-4C18-8455-BB794700F30E}" srcOrd="1" destOrd="0" presId="urn:microsoft.com/office/officeart/2005/8/layout/process1"/>
    <dgm:cxn modelId="{3164B100-6552-42EC-92B3-D07061B875B8}" type="presParOf" srcId="{ADC9722D-994F-4C18-8455-BB794700F30E}" destId="{B63B1F1E-95D8-4F14-812C-5EEC2AD35CEF}" srcOrd="0" destOrd="0" presId="urn:microsoft.com/office/officeart/2005/8/layout/process1"/>
    <dgm:cxn modelId="{1B890AD7-74FE-4D22-80C3-0046652C873E}" type="presParOf" srcId="{B416DE6E-6DA8-46C0-9311-6561EBA7CF60}" destId="{D41FD0DA-9D23-4B65-B738-39990A4256A7}" srcOrd="2" destOrd="0" presId="urn:microsoft.com/office/officeart/2005/8/layout/process1"/>
    <dgm:cxn modelId="{FA9BE86E-26E8-4028-AD73-C005BC6C4E7B}" type="presParOf" srcId="{B416DE6E-6DA8-46C0-9311-6561EBA7CF60}" destId="{51019AD9-E744-4A76-A1FE-075926735821}" srcOrd="3" destOrd="0" presId="urn:microsoft.com/office/officeart/2005/8/layout/process1"/>
    <dgm:cxn modelId="{BD8F9DE6-B5B0-490F-8F0F-D05A8D0F832E}" type="presParOf" srcId="{51019AD9-E744-4A76-A1FE-075926735821}" destId="{39B131ED-70A3-4526-9679-A515E97C9B7D}" srcOrd="0" destOrd="0" presId="urn:microsoft.com/office/officeart/2005/8/layout/process1"/>
    <dgm:cxn modelId="{9962844E-AF18-4ABB-A150-E61DD7B24E9C}" type="presParOf" srcId="{B416DE6E-6DA8-46C0-9311-6561EBA7CF60}" destId="{A2A0D420-7DAC-4C61-B324-89BD7960CBC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C8D257-BD74-4E71-8EA7-EE25436FC00F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D6AF2A2A-4E5D-43CA-B81F-8C13008C9502}" type="pres">
      <dgm:prSet presAssocID="{E2C8D257-BD74-4E71-8EA7-EE25436FC00F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5320926-4502-4719-B4EE-F4CF41B7226D}" type="presOf" srcId="{E2C8D257-BD74-4E71-8EA7-EE25436FC00F}" destId="{D6AF2A2A-4E5D-43CA-B81F-8C13008C9502}" srcOrd="0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87F63E5-9B17-4BED-819D-815B108AA84C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DA11B5BE-1067-4643-B96C-5252BE2007F8}">
      <dgm:prSet phldrT="[Text]"/>
      <dgm:spPr/>
      <dgm:t>
        <a:bodyPr/>
        <a:lstStyle/>
        <a:p>
          <a:r>
            <a:rPr lang="id-ID" dirty="0"/>
            <a:t>Bawang Merah</a:t>
          </a:r>
        </a:p>
      </dgm:t>
    </dgm:pt>
    <dgm:pt modelId="{D03B5DEA-F82C-4EC2-9721-C5D4D3971636}" type="parTrans" cxnId="{60AA8BAF-4BCD-4898-8399-E07EB95C65DE}">
      <dgm:prSet/>
      <dgm:spPr/>
      <dgm:t>
        <a:bodyPr/>
        <a:lstStyle/>
        <a:p>
          <a:endParaRPr lang="id-ID"/>
        </a:p>
      </dgm:t>
    </dgm:pt>
    <dgm:pt modelId="{D801DF05-DC46-4EC7-A2EF-85BB7E426CA0}" type="sibTrans" cxnId="{60AA8BAF-4BCD-4898-8399-E07EB95C65DE}">
      <dgm:prSet/>
      <dgm:spPr/>
      <dgm:t>
        <a:bodyPr/>
        <a:lstStyle/>
        <a:p>
          <a:endParaRPr lang="id-ID"/>
        </a:p>
      </dgm:t>
    </dgm:pt>
    <dgm:pt modelId="{0BB35499-572B-4978-B443-3917D14D2CCC}">
      <dgm:prSet phldrT="[Text]"/>
      <dgm:spPr/>
      <dgm:t>
        <a:bodyPr/>
        <a:lstStyle/>
        <a:p>
          <a:r>
            <a:rPr lang="id-ID" dirty="0"/>
            <a:t>Bawang Putih</a:t>
          </a:r>
        </a:p>
      </dgm:t>
    </dgm:pt>
    <dgm:pt modelId="{3DDD226D-407E-4755-A5EE-673A0C4A5A97}" type="parTrans" cxnId="{BC8CBD23-3D37-46CA-8F21-E2C6860893B5}">
      <dgm:prSet/>
      <dgm:spPr/>
      <dgm:t>
        <a:bodyPr/>
        <a:lstStyle/>
        <a:p>
          <a:endParaRPr lang="id-ID"/>
        </a:p>
      </dgm:t>
    </dgm:pt>
    <dgm:pt modelId="{A2C0DA71-5A61-4820-8979-63E6782D4D08}" type="sibTrans" cxnId="{BC8CBD23-3D37-46CA-8F21-E2C6860893B5}">
      <dgm:prSet/>
      <dgm:spPr/>
      <dgm:t>
        <a:bodyPr/>
        <a:lstStyle/>
        <a:p>
          <a:endParaRPr lang="id-ID"/>
        </a:p>
      </dgm:t>
    </dgm:pt>
    <dgm:pt modelId="{62050354-8402-447B-9464-023F8B1182C9}">
      <dgm:prSet phldrT="[Text]"/>
      <dgm:spPr/>
      <dgm:t>
        <a:bodyPr/>
        <a:lstStyle/>
        <a:p>
          <a:r>
            <a:rPr lang="id-ID" dirty="0"/>
            <a:t>Terasi</a:t>
          </a:r>
        </a:p>
      </dgm:t>
    </dgm:pt>
    <dgm:pt modelId="{043AAF70-715E-4932-A3C7-1BAA708E2597}" type="parTrans" cxnId="{B4DC2FBA-9850-4758-8B2C-48E24362A52C}">
      <dgm:prSet/>
      <dgm:spPr/>
      <dgm:t>
        <a:bodyPr/>
        <a:lstStyle/>
        <a:p>
          <a:endParaRPr lang="id-ID"/>
        </a:p>
      </dgm:t>
    </dgm:pt>
    <dgm:pt modelId="{0E0DF44C-8045-4365-9CA4-29EF2438C0D9}" type="sibTrans" cxnId="{B4DC2FBA-9850-4758-8B2C-48E24362A52C}">
      <dgm:prSet/>
      <dgm:spPr/>
      <dgm:t>
        <a:bodyPr/>
        <a:lstStyle/>
        <a:p>
          <a:endParaRPr lang="id-ID"/>
        </a:p>
      </dgm:t>
    </dgm:pt>
    <dgm:pt modelId="{1FE8CA13-8D65-4CB3-B528-AD359D977655}">
      <dgm:prSet phldrT="[Text]"/>
      <dgm:spPr/>
      <dgm:t>
        <a:bodyPr/>
        <a:lstStyle/>
        <a:p>
          <a:r>
            <a:rPr lang="id-ID" dirty="0"/>
            <a:t>Tomat</a:t>
          </a:r>
        </a:p>
      </dgm:t>
    </dgm:pt>
    <dgm:pt modelId="{6E06E0DC-C974-418B-9238-2968E22AE2AD}" type="parTrans" cxnId="{14F9DFDB-5DB6-4D22-AA0C-2F83360657D8}">
      <dgm:prSet/>
      <dgm:spPr/>
      <dgm:t>
        <a:bodyPr/>
        <a:lstStyle/>
        <a:p>
          <a:endParaRPr lang="id-ID"/>
        </a:p>
      </dgm:t>
    </dgm:pt>
    <dgm:pt modelId="{F15C2889-3B9E-4470-8B1C-2C30BBA7AF74}" type="sibTrans" cxnId="{14F9DFDB-5DB6-4D22-AA0C-2F83360657D8}">
      <dgm:prSet/>
      <dgm:spPr/>
      <dgm:t>
        <a:bodyPr/>
        <a:lstStyle/>
        <a:p>
          <a:endParaRPr lang="id-ID"/>
        </a:p>
      </dgm:t>
    </dgm:pt>
    <dgm:pt modelId="{466CBEC6-4DE8-4CA1-92F4-4A51504AFF20}">
      <dgm:prSet phldrT="[Text]"/>
      <dgm:spPr/>
      <dgm:t>
        <a:bodyPr/>
        <a:lstStyle/>
        <a:p>
          <a:r>
            <a:rPr lang="id-ID" dirty="0"/>
            <a:t>Belimbing wuluh</a:t>
          </a:r>
        </a:p>
      </dgm:t>
    </dgm:pt>
    <dgm:pt modelId="{EFD788E1-515C-4C15-B342-71800E3391A0}" type="parTrans" cxnId="{61A282E9-2997-4325-A754-3FC3FC27D5B7}">
      <dgm:prSet/>
      <dgm:spPr/>
      <dgm:t>
        <a:bodyPr/>
        <a:lstStyle/>
        <a:p>
          <a:endParaRPr lang="id-ID"/>
        </a:p>
      </dgm:t>
    </dgm:pt>
    <dgm:pt modelId="{F0C44FAC-9010-4AC6-BE3F-4CEB20BFB14F}" type="sibTrans" cxnId="{61A282E9-2997-4325-A754-3FC3FC27D5B7}">
      <dgm:prSet/>
      <dgm:spPr/>
      <dgm:t>
        <a:bodyPr/>
        <a:lstStyle/>
        <a:p>
          <a:endParaRPr lang="id-ID"/>
        </a:p>
      </dgm:t>
    </dgm:pt>
    <dgm:pt modelId="{849481EE-BACB-49F3-847B-33717601FC6F}">
      <dgm:prSet phldrT="[Text]"/>
      <dgm:spPr/>
      <dgm:t>
        <a:bodyPr/>
        <a:lstStyle/>
        <a:p>
          <a:r>
            <a:rPr lang="id-ID" dirty="0"/>
            <a:t>Asam Jawa</a:t>
          </a:r>
        </a:p>
      </dgm:t>
    </dgm:pt>
    <dgm:pt modelId="{44751568-01BE-4B46-8BCD-047536077F0F}" type="parTrans" cxnId="{2A9D3B71-D06F-4962-A792-D0E5DB9C9B4F}">
      <dgm:prSet/>
      <dgm:spPr/>
      <dgm:t>
        <a:bodyPr/>
        <a:lstStyle/>
        <a:p>
          <a:endParaRPr lang="id-ID"/>
        </a:p>
      </dgm:t>
    </dgm:pt>
    <dgm:pt modelId="{7A6ACCE1-16A6-4EF2-AE01-B4D0AB6473C0}" type="sibTrans" cxnId="{2A9D3B71-D06F-4962-A792-D0E5DB9C9B4F}">
      <dgm:prSet/>
      <dgm:spPr/>
      <dgm:t>
        <a:bodyPr/>
        <a:lstStyle/>
        <a:p>
          <a:endParaRPr lang="id-ID"/>
        </a:p>
      </dgm:t>
    </dgm:pt>
    <dgm:pt modelId="{8A60DE10-2547-4636-B54B-BE3CC807469E}">
      <dgm:prSet phldrT="[Text]"/>
      <dgm:spPr/>
      <dgm:t>
        <a:bodyPr/>
        <a:lstStyle/>
        <a:p>
          <a:r>
            <a:rPr lang="id-ID" dirty="0"/>
            <a:t>Mangga Muda</a:t>
          </a:r>
        </a:p>
      </dgm:t>
    </dgm:pt>
    <dgm:pt modelId="{C91C009F-B4DE-48DE-8C19-5ACFD852B35F}" type="parTrans" cxnId="{A3C9DA60-9755-4CEC-8286-4E4DCEA964EA}">
      <dgm:prSet/>
      <dgm:spPr/>
      <dgm:t>
        <a:bodyPr/>
        <a:lstStyle/>
        <a:p>
          <a:endParaRPr lang="id-ID"/>
        </a:p>
      </dgm:t>
    </dgm:pt>
    <dgm:pt modelId="{6CA2C88F-E01E-42A4-9C4D-E1F539C9C8E3}" type="sibTrans" cxnId="{A3C9DA60-9755-4CEC-8286-4E4DCEA964EA}">
      <dgm:prSet/>
      <dgm:spPr/>
      <dgm:t>
        <a:bodyPr/>
        <a:lstStyle/>
        <a:p>
          <a:endParaRPr lang="id-ID"/>
        </a:p>
      </dgm:t>
    </dgm:pt>
    <dgm:pt modelId="{5AE22F70-D502-449B-8A87-83AC04F07A20}">
      <dgm:prSet phldrT="[Text]"/>
      <dgm:spPr/>
      <dgm:t>
        <a:bodyPr/>
        <a:lstStyle/>
        <a:p>
          <a:r>
            <a:rPr lang="id-ID" dirty="0"/>
            <a:t>Kencur</a:t>
          </a:r>
        </a:p>
      </dgm:t>
    </dgm:pt>
    <dgm:pt modelId="{325FDC78-BC1E-47FA-AE62-A8D5E653611D}" type="parTrans" cxnId="{4B64AE5D-CC10-41A3-9A5F-12BB7B2A871A}">
      <dgm:prSet/>
      <dgm:spPr/>
      <dgm:t>
        <a:bodyPr/>
        <a:lstStyle/>
        <a:p>
          <a:endParaRPr lang="id-ID"/>
        </a:p>
      </dgm:t>
    </dgm:pt>
    <dgm:pt modelId="{13A550A7-4E90-43D9-8F1F-E2218B494A64}" type="sibTrans" cxnId="{4B64AE5D-CC10-41A3-9A5F-12BB7B2A871A}">
      <dgm:prSet/>
      <dgm:spPr/>
      <dgm:t>
        <a:bodyPr/>
        <a:lstStyle/>
        <a:p>
          <a:endParaRPr lang="id-ID"/>
        </a:p>
      </dgm:t>
    </dgm:pt>
    <dgm:pt modelId="{B8052F6F-0BB7-4969-8E99-E44DCCA467C9}">
      <dgm:prSet phldrT="[Text]"/>
      <dgm:spPr/>
      <dgm:t>
        <a:bodyPr/>
        <a:lstStyle/>
        <a:p>
          <a:r>
            <a:rPr lang="id-ID" dirty="0"/>
            <a:t>Kemangi</a:t>
          </a:r>
        </a:p>
      </dgm:t>
    </dgm:pt>
    <dgm:pt modelId="{F1F54B13-B64C-48ED-8FAD-40B502057CDD}" type="parTrans" cxnId="{02A5FA2B-416C-4CF6-86F6-015FE7D36407}">
      <dgm:prSet/>
      <dgm:spPr/>
      <dgm:t>
        <a:bodyPr/>
        <a:lstStyle/>
        <a:p>
          <a:endParaRPr lang="id-ID"/>
        </a:p>
      </dgm:t>
    </dgm:pt>
    <dgm:pt modelId="{95CA93FA-C55B-46E6-850D-F580FED125D2}" type="sibTrans" cxnId="{02A5FA2B-416C-4CF6-86F6-015FE7D36407}">
      <dgm:prSet/>
      <dgm:spPr/>
      <dgm:t>
        <a:bodyPr/>
        <a:lstStyle/>
        <a:p>
          <a:endParaRPr lang="id-ID"/>
        </a:p>
      </dgm:t>
    </dgm:pt>
    <dgm:pt modelId="{E0821BB2-384B-4BC7-A750-1327E8662539}">
      <dgm:prSet phldrT="[Text]"/>
      <dgm:spPr/>
      <dgm:t>
        <a:bodyPr/>
        <a:lstStyle/>
        <a:p>
          <a:r>
            <a:rPr lang="id-ID" dirty="0"/>
            <a:t>Jeruk Limau</a:t>
          </a:r>
        </a:p>
      </dgm:t>
    </dgm:pt>
    <dgm:pt modelId="{FC662DF7-46F4-4CB1-A2FA-C87050573B8E}" type="parTrans" cxnId="{C09F8B73-5AC8-4277-A8CB-E151A0F19612}">
      <dgm:prSet/>
      <dgm:spPr/>
      <dgm:t>
        <a:bodyPr/>
        <a:lstStyle/>
        <a:p>
          <a:endParaRPr lang="id-ID"/>
        </a:p>
      </dgm:t>
    </dgm:pt>
    <dgm:pt modelId="{B99B3462-B973-4BE2-BBC3-1F63B1A6B1EF}" type="sibTrans" cxnId="{C09F8B73-5AC8-4277-A8CB-E151A0F19612}">
      <dgm:prSet/>
      <dgm:spPr/>
      <dgm:t>
        <a:bodyPr/>
        <a:lstStyle/>
        <a:p>
          <a:endParaRPr lang="id-ID"/>
        </a:p>
      </dgm:t>
    </dgm:pt>
    <dgm:pt modelId="{7DD5414D-6DEE-42ED-882C-389E8BFE07F2}">
      <dgm:prSet phldrT="[Text]"/>
      <dgm:spPr/>
      <dgm:t>
        <a:bodyPr/>
        <a:lstStyle/>
        <a:p>
          <a:r>
            <a:rPr lang="id-ID" dirty="0"/>
            <a:t>Kacang</a:t>
          </a:r>
        </a:p>
      </dgm:t>
    </dgm:pt>
    <dgm:pt modelId="{AEC57183-98F9-4142-8E43-DFB1F0524881}" type="parTrans" cxnId="{5EF5DAF2-F507-445C-A363-5398AB2B7B9F}">
      <dgm:prSet/>
      <dgm:spPr/>
      <dgm:t>
        <a:bodyPr/>
        <a:lstStyle/>
        <a:p>
          <a:endParaRPr lang="id-ID"/>
        </a:p>
      </dgm:t>
    </dgm:pt>
    <dgm:pt modelId="{BB596DB7-36CF-4EE5-875F-9FADCE43FEDC}" type="sibTrans" cxnId="{5EF5DAF2-F507-445C-A363-5398AB2B7B9F}">
      <dgm:prSet/>
      <dgm:spPr/>
      <dgm:t>
        <a:bodyPr/>
        <a:lstStyle/>
        <a:p>
          <a:endParaRPr lang="id-ID"/>
        </a:p>
      </dgm:t>
    </dgm:pt>
    <dgm:pt modelId="{05E6DC55-21D6-40B6-96A1-CBC97CA1FAFE}">
      <dgm:prSet phldrT="[Text]"/>
      <dgm:spPr/>
      <dgm:t>
        <a:bodyPr/>
        <a:lstStyle/>
        <a:p>
          <a:r>
            <a:rPr lang="id-ID" dirty="0"/>
            <a:t>Kecombrang</a:t>
          </a:r>
        </a:p>
      </dgm:t>
    </dgm:pt>
    <dgm:pt modelId="{08997609-64E0-44EB-AAD7-45488E56AD27}" type="parTrans" cxnId="{CC8A16DC-FB87-4B69-8E4D-0188CF5BE975}">
      <dgm:prSet/>
      <dgm:spPr/>
      <dgm:t>
        <a:bodyPr/>
        <a:lstStyle/>
        <a:p>
          <a:endParaRPr lang="id-ID"/>
        </a:p>
      </dgm:t>
    </dgm:pt>
    <dgm:pt modelId="{240B751C-391D-45D3-BE8A-15AAD5F7A1E3}" type="sibTrans" cxnId="{CC8A16DC-FB87-4B69-8E4D-0188CF5BE975}">
      <dgm:prSet/>
      <dgm:spPr/>
      <dgm:t>
        <a:bodyPr/>
        <a:lstStyle/>
        <a:p>
          <a:endParaRPr lang="id-ID"/>
        </a:p>
      </dgm:t>
    </dgm:pt>
    <dgm:pt modelId="{48E2CFD4-EBBC-413D-8566-E896CC72F5C1}" type="pres">
      <dgm:prSet presAssocID="{887F63E5-9B17-4BED-819D-815B108AA84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C43423-167F-499E-9149-0B47FAA7B178}" type="pres">
      <dgm:prSet presAssocID="{DA11B5BE-1067-4643-B96C-5252BE2007F8}" presName="node" presStyleLbl="node1" presStyleIdx="0" presStyleCnt="12" custLinFactNeighborX="-1415" custLinFactNeighborY="12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D84857-B261-407B-867F-63D2A941F5AD}" type="pres">
      <dgm:prSet presAssocID="{D801DF05-DC46-4EC7-A2EF-85BB7E426CA0}" presName="sibTrans" presStyleCnt="0"/>
      <dgm:spPr/>
    </dgm:pt>
    <dgm:pt modelId="{A381D124-38A9-421B-BDB0-BCDA3A52C69B}" type="pres">
      <dgm:prSet presAssocID="{0BB35499-572B-4978-B443-3917D14D2CCC}" presName="node" presStyleLbl="node1" presStyleIdx="1" presStyleCnt="12" custLinFactNeighborX="-1867" custLinFactNeighborY="102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4DEFF-B1FF-4610-BB51-806288169156}" type="pres">
      <dgm:prSet presAssocID="{A2C0DA71-5A61-4820-8979-63E6782D4D08}" presName="sibTrans" presStyleCnt="0"/>
      <dgm:spPr/>
    </dgm:pt>
    <dgm:pt modelId="{AB4D52CE-A9A1-436F-AD7D-19CF55122588}" type="pres">
      <dgm:prSet presAssocID="{62050354-8402-447B-9464-023F8B1182C9}" presName="node" presStyleLbl="node1" presStyleIdx="2" presStyleCnt="12" custLinFactNeighborX="-3301" custLinFactNeighborY="136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AC15ED-A493-4875-8F30-F5377657F663}" type="pres">
      <dgm:prSet presAssocID="{0E0DF44C-8045-4365-9CA4-29EF2438C0D9}" presName="sibTrans" presStyleCnt="0"/>
      <dgm:spPr/>
    </dgm:pt>
    <dgm:pt modelId="{543BF2BC-282E-49BC-BA09-2707EC69B133}" type="pres">
      <dgm:prSet presAssocID="{1FE8CA13-8D65-4CB3-B528-AD359D977655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5AB000-D055-494B-8DC7-4A5C1386AA56}" type="pres">
      <dgm:prSet presAssocID="{F15C2889-3B9E-4470-8B1C-2C30BBA7AF74}" presName="sibTrans" presStyleCnt="0"/>
      <dgm:spPr/>
    </dgm:pt>
    <dgm:pt modelId="{89D83B61-DAA8-42B9-9C70-FA83F270A163}" type="pres">
      <dgm:prSet presAssocID="{466CBEC6-4DE8-4CA1-92F4-4A51504AFF20}" presName="node" presStyleLbl="node1" presStyleIdx="4" presStyleCnt="12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DB6EFC-B021-4B5A-A585-730B109E7746}" type="pres">
      <dgm:prSet presAssocID="{F0C44FAC-9010-4AC6-BE3F-4CEB20BFB14F}" presName="sibTrans" presStyleCnt="0"/>
      <dgm:spPr/>
    </dgm:pt>
    <dgm:pt modelId="{64CCD84F-A88B-409B-B242-E59FADB0813C}" type="pres">
      <dgm:prSet presAssocID="{849481EE-BACB-49F3-847B-33717601FC6F}" presName="node" presStyleLbl="node1" presStyleIdx="5" presStyleCnt="12" custLinFactNeighborX="-330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B93508-6E71-4B0F-9BEF-EA60CD6B9578}" type="pres">
      <dgm:prSet presAssocID="{7A6ACCE1-16A6-4EF2-AE01-B4D0AB6473C0}" presName="sibTrans" presStyleCnt="0"/>
      <dgm:spPr/>
    </dgm:pt>
    <dgm:pt modelId="{B24FF9EA-F20E-4CD6-9FCA-8E8D3C2ABD3E}" type="pres">
      <dgm:prSet presAssocID="{8A60DE10-2547-4636-B54B-BE3CC807469E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83E385-A19B-4E8C-AC6C-F1FF39A6A32E}" type="pres">
      <dgm:prSet presAssocID="{6CA2C88F-E01E-42A4-9C4D-E1F539C9C8E3}" presName="sibTrans" presStyleCnt="0"/>
      <dgm:spPr/>
    </dgm:pt>
    <dgm:pt modelId="{C3669DC5-D789-46B8-A722-BE73F4FFB5A5}" type="pres">
      <dgm:prSet presAssocID="{5AE22F70-D502-449B-8A87-83AC04F07A20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672489-A0C5-49EE-A707-2229FD0FF2DA}" type="pres">
      <dgm:prSet presAssocID="{13A550A7-4E90-43D9-8F1F-E2218B494A64}" presName="sibTrans" presStyleCnt="0"/>
      <dgm:spPr/>
    </dgm:pt>
    <dgm:pt modelId="{8A93221D-4CE3-459A-92A5-09B0F864F0BB}" type="pres">
      <dgm:prSet presAssocID="{B8052F6F-0BB7-4969-8E99-E44DCCA467C9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4C9D6-B992-49A1-8AEB-049C956A8D28}" type="pres">
      <dgm:prSet presAssocID="{95CA93FA-C55B-46E6-850D-F580FED125D2}" presName="sibTrans" presStyleCnt="0"/>
      <dgm:spPr/>
    </dgm:pt>
    <dgm:pt modelId="{F17CE3AD-6B6A-474B-A418-AC5C45D5A358}" type="pres">
      <dgm:prSet presAssocID="{E0821BB2-384B-4BC7-A750-1327E8662539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ED9CD-5341-4280-AD63-44BCF62AB18F}" type="pres">
      <dgm:prSet presAssocID="{B99B3462-B973-4BE2-BBC3-1F63B1A6B1EF}" presName="sibTrans" presStyleCnt="0"/>
      <dgm:spPr/>
    </dgm:pt>
    <dgm:pt modelId="{D308738A-9847-4614-BB2F-69F6C23B4494}" type="pres">
      <dgm:prSet presAssocID="{7DD5414D-6DEE-42ED-882C-389E8BFE07F2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9BF0F6-0D70-4D80-A243-979EE5BB6386}" type="pres">
      <dgm:prSet presAssocID="{BB596DB7-36CF-4EE5-875F-9FADCE43FEDC}" presName="sibTrans" presStyleCnt="0"/>
      <dgm:spPr/>
    </dgm:pt>
    <dgm:pt modelId="{17782C80-03E9-4374-B692-3FB7E6289559}" type="pres">
      <dgm:prSet presAssocID="{05E6DC55-21D6-40B6-96A1-CBC97CA1FAFE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F9DFDB-5DB6-4D22-AA0C-2F83360657D8}" srcId="{887F63E5-9B17-4BED-819D-815B108AA84C}" destId="{1FE8CA13-8D65-4CB3-B528-AD359D977655}" srcOrd="3" destOrd="0" parTransId="{6E06E0DC-C974-418B-9238-2968E22AE2AD}" sibTransId="{F15C2889-3B9E-4470-8B1C-2C30BBA7AF74}"/>
    <dgm:cxn modelId="{A3C9DA60-9755-4CEC-8286-4E4DCEA964EA}" srcId="{887F63E5-9B17-4BED-819D-815B108AA84C}" destId="{8A60DE10-2547-4636-B54B-BE3CC807469E}" srcOrd="6" destOrd="0" parTransId="{C91C009F-B4DE-48DE-8C19-5ACFD852B35F}" sibTransId="{6CA2C88F-E01E-42A4-9C4D-E1F539C9C8E3}"/>
    <dgm:cxn modelId="{61A282E9-2997-4325-A754-3FC3FC27D5B7}" srcId="{887F63E5-9B17-4BED-819D-815B108AA84C}" destId="{466CBEC6-4DE8-4CA1-92F4-4A51504AFF20}" srcOrd="4" destOrd="0" parTransId="{EFD788E1-515C-4C15-B342-71800E3391A0}" sibTransId="{F0C44FAC-9010-4AC6-BE3F-4CEB20BFB14F}"/>
    <dgm:cxn modelId="{C29141E2-ECDE-46E3-BBFF-69A97F5C4CC6}" type="presOf" srcId="{849481EE-BACB-49F3-847B-33717601FC6F}" destId="{64CCD84F-A88B-409B-B242-E59FADB0813C}" srcOrd="0" destOrd="0" presId="urn:microsoft.com/office/officeart/2005/8/layout/default"/>
    <dgm:cxn modelId="{1DE08069-A1A9-42C8-B0F5-37F9F8B162CD}" type="presOf" srcId="{5AE22F70-D502-449B-8A87-83AC04F07A20}" destId="{C3669DC5-D789-46B8-A722-BE73F4FFB5A5}" srcOrd="0" destOrd="0" presId="urn:microsoft.com/office/officeart/2005/8/layout/default"/>
    <dgm:cxn modelId="{4B64AE5D-CC10-41A3-9A5F-12BB7B2A871A}" srcId="{887F63E5-9B17-4BED-819D-815B108AA84C}" destId="{5AE22F70-D502-449B-8A87-83AC04F07A20}" srcOrd="7" destOrd="0" parTransId="{325FDC78-BC1E-47FA-AE62-A8D5E653611D}" sibTransId="{13A550A7-4E90-43D9-8F1F-E2218B494A64}"/>
    <dgm:cxn modelId="{60AA8BAF-4BCD-4898-8399-E07EB95C65DE}" srcId="{887F63E5-9B17-4BED-819D-815B108AA84C}" destId="{DA11B5BE-1067-4643-B96C-5252BE2007F8}" srcOrd="0" destOrd="0" parTransId="{D03B5DEA-F82C-4EC2-9721-C5D4D3971636}" sibTransId="{D801DF05-DC46-4EC7-A2EF-85BB7E426CA0}"/>
    <dgm:cxn modelId="{2A9D3B71-D06F-4962-A792-D0E5DB9C9B4F}" srcId="{887F63E5-9B17-4BED-819D-815B108AA84C}" destId="{849481EE-BACB-49F3-847B-33717601FC6F}" srcOrd="5" destOrd="0" parTransId="{44751568-01BE-4B46-8BCD-047536077F0F}" sibTransId="{7A6ACCE1-16A6-4EF2-AE01-B4D0AB6473C0}"/>
    <dgm:cxn modelId="{B869075E-4812-4FEB-92CA-822D8FAD33A6}" type="presOf" srcId="{466CBEC6-4DE8-4CA1-92F4-4A51504AFF20}" destId="{89D83B61-DAA8-42B9-9C70-FA83F270A163}" srcOrd="0" destOrd="0" presId="urn:microsoft.com/office/officeart/2005/8/layout/default"/>
    <dgm:cxn modelId="{FEC9EB00-A8F1-41D0-BB1D-C7235190FE92}" type="presOf" srcId="{1FE8CA13-8D65-4CB3-B528-AD359D977655}" destId="{543BF2BC-282E-49BC-BA09-2707EC69B133}" srcOrd="0" destOrd="0" presId="urn:microsoft.com/office/officeart/2005/8/layout/default"/>
    <dgm:cxn modelId="{C09F8B73-5AC8-4277-A8CB-E151A0F19612}" srcId="{887F63E5-9B17-4BED-819D-815B108AA84C}" destId="{E0821BB2-384B-4BC7-A750-1327E8662539}" srcOrd="9" destOrd="0" parTransId="{FC662DF7-46F4-4CB1-A2FA-C87050573B8E}" sibTransId="{B99B3462-B973-4BE2-BBC3-1F63B1A6B1EF}"/>
    <dgm:cxn modelId="{5DE0E7D8-903B-44FE-8F51-89C90CA8B5E6}" type="presOf" srcId="{887F63E5-9B17-4BED-819D-815B108AA84C}" destId="{48E2CFD4-EBBC-413D-8566-E896CC72F5C1}" srcOrd="0" destOrd="0" presId="urn:microsoft.com/office/officeart/2005/8/layout/default"/>
    <dgm:cxn modelId="{619306A5-45F4-4272-B5AA-55F512EF8CFF}" type="presOf" srcId="{05E6DC55-21D6-40B6-96A1-CBC97CA1FAFE}" destId="{17782C80-03E9-4374-B692-3FB7E6289559}" srcOrd="0" destOrd="0" presId="urn:microsoft.com/office/officeart/2005/8/layout/default"/>
    <dgm:cxn modelId="{B4DC2FBA-9850-4758-8B2C-48E24362A52C}" srcId="{887F63E5-9B17-4BED-819D-815B108AA84C}" destId="{62050354-8402-447B-9464-023F8B1182C9}" srcOrd="2" destOrd="0" parTransId="{043AAF70-715E-4932-A3C7-1BAA708E2597}" sibTransId="{0E0DF44C-8045-4365-9CA4-29EF2438C0D9}"/>
    <dgm:cxn modelId="{BC8CBD23-3D37-46CA-8F21-E2C6860893B5}" srcId="{887F63E5-9B17-4BED-819D-815B108AA84C}" destId="{0BB35499-572B-4978-B443-3917D14D2CCC}" srcOrd="1" destOrd="0" parTransId="{3DDD226D-407E-4755-A5EE-673A0C4A5A97}" sibTransId="{A2C0DA71-5A61-4820-8979-63E6782D4D08}"/>
    <dgm:cxn modelId="{5C96D3E3-2FB5-481E-9ED3-C7C2E4801E93}" type="presOf" srcId="{62050354-8402-447B-9464-023F8B1182C9}" destId="{AB4D52CE-A9A1-436F-AD7D-19CF55122588}" srcOrd="0" destOrd="0" presId="urn:microsoft.com/office/officeart/2005/8/layout/default"/>
    <dgm:cxn modelId="{709AEE18-B4A8-4869-B2F2-6DFB44BD9B4C}" type="presOf" srcId="{E0821BB2-384B-4BC7-A750-1327E8662539}" destId="{F17CE3AD-6B6A-474B-A418-AC5C45D5A358}" srcOrd="0" destOrd="0" presId="urn:microsoft.com/office/officeart/2005/8/layout/default"/>
    <dgm:cxn modelId="{5EF5DAF2-F507-445C-A363-5398AB2B7B9F}" srcId="{887F63E5-9B17-4BED-819D-815B108AA84C}" destId="{7DD5414D-6DEE-42ED-882C-389E8BFE07F2}" srcOrd="10" destOrd="0" parTransId="{AEC57183-98F9-4142-8E43-DFB1F0524881}" sibTransId="{BB596DB7-36CF-4EE5-875F-9FADCE43FEDC}"/>
    <dgm:cxn modelId="{02A5FA2B-416C-4CF6-86F6-015FE7D36407}" srcId="{887F63E5-9B17-4BED-819D-815B108AA84C}" destId="{B8052F6F-0BB7-4969-8E99-E44DCCA467C9}" srcOrd="8" destOrd="0" parTransId="{F1F54B13-B64C-48ED-8FAD-40B502057CDD}" sibTransId="{95CA93FA-C55B-46E6-850D-F580FED125D2}"/>
    <dgm:cxn modelId="{251A90E8-412F-401D-BF49-5D9C2BCC8DA9}" type="presOf" srcId="{7DD5414D-6DEE-42ED-882C-389E8BFE07F2}" destId="{D308738A-9847-4614-BB2F-69F6C23B4494}" srcOrd="0" destOrd="0" presId="urn:microsoft.com/office/officeart/2005/8/layout/default"/>
    <dgm:cxn modelId="{D3FEFE3F-9E89-4A7C-929E-E268ECCEEA63}" type="presOf" srcId="{0BB35499-572B-4978-B443-3917D14D2CCC}" destId="{A381D124-38A9-421B-BDB0-BCDA3A52C69B}" srcOrd="0" destOrd="0" presId="urn:microsoft.com/office/officeart/2005/8/layout/default"/>
    <dgm:cxn modelId="{CC8A16DC-FB87-4B69-8E4D-0188CF5BE975}" srcId="{887F63E5-9B17-4BED-819D-815B108AA84C}" destId="{05E6DC55-21D6-40B6-96A1-CBC97CA1FAFE}" srcOrd="11" destOrd="0" parTransId="{08997609-64E0-44EB-AAD7-45488E56AD27}" sibTransId="{240B751C-391D-45D3-BE8A-15AAD5F7A1E3}"/>
    <dgm:cxn modelId="{3A47A764-72F4-4D4B-B5D8-C2DE4C57CA97}" type="presOf" srcId="{8A60DE10-2547-4636-B54B-BE3CC807469E}" destId="{B24FF9EA-F20E-4CD6-9FCA-8E8D3C2ABD3E}" srcOrd="0" destOrd="0" presId="urn:microsoft.com/office/officeart/2005/8/layout/default"/>
    <dgm:cxn modelId="{EFDAF6B1-C471-4389-9864-C5BB872A9D5B}" type="presOf" srcId="{B8052F6F-0BB7-4969-8E99-E44DCCA467C9}" destId="{8A93221D-4CE3-459A-92A5-09B0F864F0BB}" srcOrd="0" destOrd="0" presId="urn:microsoft.com/office/officeart/2005/8/layout/default"/>
    <dgm:cxn modelId="{3B936FA6-4982-4FDF-8D4A-A9F230E3349A}" type="presOf" srcId="{DA11B5BE-1067-4643-B96C-5252BE2007F8}" destId="{05C43423-167F-499E-9149-0B47FAA7B178}" srcOrd="0" destOrd="0" presId="urn:microsoft.com/office/officeart/2005/8/layout/default"/>
    <dgm:cxn modelId="{B7953CA5-C32B-4EF0-9FDE-488AF718D5D8}" type="presParOf" srcId="{48E2CFD4-EBBC-413D-8566-E896CC72F5C1}" destId="{05C43423-167F-499E-9149-0B47FAA7B178}" srcOrd="0" destOrd="0" presId="urn:microsoft.com/office/officeart/2005/8/layout/default"/>
    <dgm:cxn modelId="{11D5E13A-6F7B-4E31-A4C4-3A244C100B4F}" type="presParOf" srcId="{48E2CFD4-EBBC-413D-8566-E896CC72F5C1}" destId="{1ED84857-B261-407B-867F-63D2A941F5AD}" srcOrd="1" destOrd="0" presId="urn:microsoft.com/office/officeart/2005/8/layout/default"/>
    <dgm:cxn modelId="{EE3CC109-FF70-405F-9C5B-0BF529C27344}" type="presParOf" srcId="{48E2CFD4-EBBC-413D-8566-E896CC72F5C1}" destId="{A381D124-38A9-421B-BDB0-BCDA3A52C69B}" srcOrd="2" destOrd="0" presId="urn:microsoft.com/office/officeart/2005/8/layout/default"/>
    <dgm:cxn modelId="{C06B149B-9E9E-4A1D-9C17-2E086BC88652}" type="presParOf" srcId="{48E2CFD4-EBBC-413D-8566-E896CC72F5C1}" destId="{1864DEFF-B1FF-4610-BB51-806288169156}" srcOrd="3" destOrd="0" presId="urn:microsoft.com/office/officeart/2005/8/layout/default"/>
    <dgm:cxn modelId="{E5115B4E-1818-4838-A707-67978945C2DC}" type="presParOf" srcId="{48E2CFD4-EBBC-413D-8566-E896CC72F5C1}" destId="{AB4D52CE-A9A1-436F-AD7D-19CF55122588}" srcOrd="4" destOrd="0" presId="urn:microsoft.com/office/officeart/2005/8/layout/default"/>
    <dgm:cxn modelId="{31B66F5C-C6C8-4CF5-B606-142416B8B5C9}" type="presParOf" srcId="{48E2CFD4-EBBC-413D-8566-E896CC72F5C1}" destId="{9EAC15ED-A493-4875-8F30-F5377657F663}" srcOrd="5" destOrd="0" presId="urn:microsoft.com/office/officeart/2005/8/layout/default"/>
    <dgm:cxn modelId="{516AAB90-962F-4CF3-AD68-DA5B58581AFB}" type="presParOf" srcId="{48E2CFD4-EBBC-413D-8566-E896CC72F5C1}" destId="{543BF2BC-282E-49BC-BA09-2707EC69B133}" srcOrd="6" destOrd="0" presId="urn:microsoft.com/office/officeart/2005/8/layout/default"/>
    <dgm:cxn modelId="{0F12E58B-098A-44E6-806A-BC39296F4C51}" type="presParOf" srcId="{48E2CFD4-EBBC-413D-8566-E896CC72F5C1}" destId="{0F5AB000-D055-494B-8DC7-4A5C1386AA56}" srcOrd="7" destOrd="0" presId="urn:microsoft.com/office/officeart/2005/8/layout/default"/>
    <dgm:cxn modelId="{6A17A79F-7721-4F70-B817-82D2E6C58F68}" type="presParOf" srcId="{48E2CFD4-EBBC-413D-8566-E896CC72F5C1}" destId="{89D83B61-DAA8-42B9-9C70-FA83F270A163}" srcOrd="8" destOrd="0" presId="urn:microsoft.com/office/officeart/2005/8/layout/default"/>
    <dgm:cxn modelId="{8A9961A5-B5F6-4E2B-A2C7-06F7B2D92ECC}" type="presParOf" srcId="{48E2CFD4-EBBC-413D-8566-E896CC72F5C1}" destId="{B9DB6EFC-B021-4B5A-A585-730B109E7746}" srcOrd="9" destOrd="0" presId="urn:microsoft.com/office/officeart/2005/8/layout/default"/>
    <dgm:cxn modelId="{BD0DC6F0-BA45-41BA-A089-49A32A972989}" type="presParOf" srcId="{48E2CFD4-EBBC-413D-8566-E896CC72F5C1}" destId="{64CCD84F-A88B-409B-B242-E59FADB0813C}" srcOrd="10" destOrd="0" presId="urn:microsoft.com/office/officeart/2005/8/layout/default"/>
    <dgm:cxn modelId="{E8A1F6B9-6439-48D1-8508-875DEC3C8859}" type="presParOf" srcId="{48E2CFD4-EBBC-413D-8566-E896CC72F5C1}" destId="{F4B93508-6E71-4B0F-9BEF-EA60CD6B9578}" srcOrd="11" destOrd="0" presId="urn:microsoft.com/office/officeart/2005/8/layout/default"/>
    <dgm:cxn modelId="{5EAED73E-2DF5-4C72-B261-3906E9A0FAF9}" type="presParOf" srcId="{48E2CFD4-EBBC-413D-8566-E896CC72F5C1}" destId="{B24FF9EA-F20E-4CD6-9FCA-8E8D3C2ABD3E}" srcOrd="12" destOrd="0" presId="urn:microsoft.com/office/officeart/2005/8/layout/default"/>
    <dgm:cxn modelId="{30D5D5EA-1E30-4054-9731-2DC7BAC0CC40}" type="presParOf" srcId="{48E2CFD4-EBBC-413D-8566-E896CC72F5C1}" destId="{3483E385-A19B-4E8C-AC6C-F1FF39A6A32E}" srcOrd="13" destOrd="0" presId="urn:microsoft.com/office/officeart/2005/8/layout/default"/>
    <dgm:cxn modelId="{B3077839-7767-4887-9361-DD5468B18127}" type="presParOf" srcId="{48E2CFD4-EBBC-413D-8566-E896CC72F5C1}" destId="{C3669DC5-D789-46B8-A722-BE73F4FFB5A5}" srcOrd="14" destOrd="0" presId="urn:microsoft.com/office/officeart/2005/8/layout/default"/>
    <dgm:cxn modelId="{F6FB5E4F-191D-4EE4-B5E3-E91AD2CDF1C5}" type="presParOf" srcId="{48E2CFD4-EBBC-413D-8566-E896CC72F5C1}" destId="{D7672489-A0C5-49EE-A707-2229FD0FF2DA}" srcOrd="15" destOrd="0" presId="urn:microsoft.com/office/officeart/2005/8/layout/default"/>
    <dgm:cxn modelId="{AB356BD0-633E-4B75-8FD7-6C7DDEE043C5}" type="presParOf" srcId="{48E2CFD4-EBBC-413D-8566-E896CC72F5C1}" destId="{8A93221D-4CE3-459A-92A5-09B0F864F0BB}" srcOrd="16" destOrd="0" presId="urn:microsoft.com/office/officeart/2005/8/layout/default"/>
    <dgm:cxn modelId="{E1E412F8-4BC7-4AD5-A108-2B9111241FF1}" type="presParOf" srcId="{48E2CFD4-EBBC-413D-8566-E896CC72F5C1}" destId="{C8B4C9D6-B992-49A1-8AEB-049C956A8D28}" srcOrd="17" destOrd="0" presId="urn:microsoft.com/office/officeart/2005/8/layout/default"/>
    <dgm:cxn modelId="{72E0CE89-7BE2-4DCC-8FAE-89269BFA1778}" type="presParOf" srcId="{48E2CFD4-EBBC-413D-8566-E896CC72F5C1}" destId="{F17CE3AD-6B6A-474B-A418-AC5C45D5A358}" srcOrd="18" destOrd="0" presId="urn:microsoft.com/office/officeart/2005/8/layout/default"/>
    <dgm:cxn modelId="{20CB8D11-9EA7-4861-AD46-2809E5D97691}" type="presParOf" srcId="{48E2CFD4-EBBC-413D-8566-E896CC72F5C1}" destId="{CC9ED9CD-5341-4280-AD63-44BCF62AB18F}" srcOrd="19" destOrd="0" presId="urn:microsoft.com/office/officeart/2005/8/layout/default"/>
    <dgm:cxn modelId="{CE5A2B3C-4169-4161-A86B-23A598F4A166}" type="presParOf" srcId="{48E2CFD4-EBBC-413D-8566-E896CC72F5C1}" destId="{D308738A-9847-4614-BB2F-69F6C23B4494}" srcOrd="20" destOrd="0" presId="urn:microsoft.com/office/officeart/2005/8/layout/default"/>
    <dgm:cxn modelId="{4E2237A1-6276-4483-8A0A-CBBB4BD525CF}" type="presParOf" srcId="{48E2CFD4-EBBC-413D-8566-E896CC72F5C1}" destId="{509BF0F6-0D70-4D80-A243-979EE5BB6386}" srcOrd="21" destOrd="0" presId="urn:microsoft.com/office/officeart/2005/8/layout/default"/>
    <dgm:cxn modelId="{D1074024-4076-4BF2-8F17-301567081191}" type="presParOf" srcId="{48E2CFD4-EBBC-413D-8566-E896CC72F5C1}" destId="{17782C80-03E9-4374-B692-3FB7E6289559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344DEBE-D01E-4686-A42B-FF46059E9878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68B3B0BF-7252-4C89-8D55-39A888803026}">
      <dgm:prSet phldrT="[Text]"/>
      <dgm:spPr/>
      <dgm:t>
        <a:bodyPr/>
        <a:lstStyle/>
        <a:p>
          <a:r>
            <a:rPr lang="id-ID" dirty="0"/>
            <a:t>Tradisional</a:t>
          </a:r>
        </a:p>
      </dgm:t>
    </dgm:pt>
    <dgm:pt modelId="{A75E6426-7137-478A-9501-311F683A904A}" type="parTrans" cxnId="{ECB1D24E-7C59-429D-AE8C-FA89BFCCBF10}">
      <dgm:prSet/>
      <dgm:spPr/>
      <dgm:t>
        <a:bodyPr/>
        <a:lstStyle/>
        <a:p>
          <a:endParaRPr lang="id-ID"/>
        </a:p>
      </dgm:t>
    </dgm:pt>
    <dgm:pt modelId="{7F9D355E-8036-430D-BA66-5F7C044EEF6E}" type="sibTrans" cxnId="{ECB1D24E-7C59-429D-AE8C-FA89BFCCBF10}">
      <dgm:prSet/>
      <dgm:spPr/>
      <dgm:t>
        <a:bodyPr/>
        <a:lstStyle/>
        <a:p>
          <a:endParaRPr lang="id-ID"/>
        </a:p>
      </dgm:t>
    </dgm:pt>
    <dgm:pt modelId="{AF2FDDAD-CA00-4A24-BE56-2D693760ADB7}">
      <dgm:prSet phldrT="[Text]"/>
      <dgm:spPr/>
      <dgm:t>
        <a:bodyPr/>
        <a:lstStyle/>
        <a:p>
          <a:r>
            <a:rPr lang="id-ID" dirty="0"/>
            <a:t>Cobek Batu</a:t>
          </a:r>
        </a:p>
      </dgm:t>
    </dgm:pt>
    <dgm:pt modelId="{1EA51A48-4A8B-47B9-8100-2C131C733C46}" type="parTrans" cxnId="{5D0E3B0C-6AFC-47DD-84C4-070F2C114222}">
      <dgm:prSet/>
      <dgm:spPr/>
      <dgm:t>
        <a:bodyPr/>
        <a:lstStyle/>
        <a:p>
          <a:endParaRPr lang="id-ID"/>
        </a:p>
      </dgm:t>
    </dgm:pt>
    <dgm:pt modelId="{3C288326-11D3-4C82-B75E-AACE461DD91D}" type="sibTrans" cxnId="{5D0E3B0C-6AFC-47DD-84C4-070F2C114222}">
      <dgm:prSet/>
      <dgm:spPr/>
      <dgm:t>
        <a:bodyPr/>
        <a:lstStyle/>
        <a:p>
          <a:endParaRPr lang="id-ID"/>
        </a:p>
      </dgm:t>
    </dgm:pt>
    <dgm:pt modelId="{8B18AA35-A501-45D4-9545-FDAF210679A9}">
      <dgm:prSet phldrT="[Text]"/>
      <dgm:spPr/>
      <dgm:t>
        <a:bodyPr/>
        <a:lstStyle/>
        <a:p>
          <a:r>
            <a:rPr lang="id-ID" dirty="0"/>
            <a:t>Modern</a:t>
          </a:r>
        </a:p>
      </dgm:t>
    </dgm:pt>
    <dgm:pt modelId="{AC1B98A6-188E-47A0-9A6F-F8B6F9C5F8E4}" type="parTrans" cxnId="{893CE2E8-88F2-44EB-8C90-A38F4F18E52D}">
      <dgm:prSet/>
      <dgm:spPr/>
      <dgm:t>
        <a:bodyPr/>
        <a:lstStyle/>
        <a:p>
          <a:endParaRPr lang="id-ID"/>
        </a:p>
      </dgm:t>
    </dgm:pt>
    <dgm:pt modelId="{7C484EF9-89B2-4352-909F-CA928C8F0FED}" type="sibTrans" cxnId="{893CE2E8-88F2-44EB-8C90-A38F4F18E52D}">
      <dgm:prSet/>
      <dgm:spPr/>
      <dgm:t>
        <a:bodyPr/>
        <a:lstStyle/>
        <a:p>
          <a:endParaRPr lang="id-ID"/>
        </a:p>
      </dgm:t>
    </dgm:pt>
    <dgm:pt modelId="{7E309C2B-66C3-4C05-9D7A-63FAE581B3EC}">
      <dgm:prSet phldrT="[Text]"/>
      <dgm:spPr/>
      <dgm:t>
        <a:bodyPr/>
        <a:lstStyle/>
        <a:p>
          <a:r>
            <a:rPr lang="id-ID" dirty="0"/>
            <a:t>Blender</a:t>
          </a:r>
        </a:p>
      </dgm:t>
    </dgm:pt>
    <dgm:pt modelId="{CD37196A-0572-47DE-8E17-20BED8DF5847}" type="parTrans" cxnId="{7BB57F53-1FFA-4AF7-9F0A-9DC87141D334}">
      <dgm:prSet/>
      <dgm:spPr/>
      <dgm:t>
        <a:bodyPr/>
        <a:lstStyle/>
        <a:p>
          <a:endParaRPr lang="id-ID"/>
        </a:p>
      </dgm:t>
    </dgm:pt>
    <dgm:pt modelId="{75AACD1A-0C21-4519-9042-15BC8D354F64}" type="sibTrans" cxnId="{7BB57F53-1FFA-4AF7-9F0A-9DC87141D334}">
      <dgm:prSet/>
      <dgm:spPr/>
      <dgm:t>
        <a:bodyPr/>
        <a:lstStyle/>
        <a:p>
          <a:endParaRPr lang="id-ID"/>
        </a:p>
      </dgm:t>
    </dgm:pt>
    <dgm:pt modelId="{1ED39BA2-39AF-4375-909A-C44CECB5FFFB}">
      <dgm:prSet phldrT="[Text]"/>
      <dgm:spPr/>
      <dgm:t>
        <a:bodyPr/>
        <a:lstStyle/>
        <a:p>
          <a:r>
            <a:rPr lang="id-ID" dirty="0"/>
            <a:t>Lumpang</a:t>
          </a:r>
        </a:p>
      </dgm:t>
    </dgm:pt>
    <dgm:pt modelId="{E7E5A365-B277-4E86-A019-6E7934D711FE}" type="parTrans" cxnId="{8F18452D-BEE7-4E0B-950A-0002BE128C3D}">
      <dgm:prSet/>
      <dgm:spPr/>
      <dgm:t>
        <a:bodyPr/>
        <a:lstStyle/>
        <a:p>
          <a:endParaRPr lang="id-ID"/>
        </a:p>
      </dgm:t>
    </dgm:pt>
    <dgm:pt modelId="{D7E01CD6-B799-45B7-BCE8-9A8E5EAE994D}" type="sibTrans" cxnId="{8F18452D-BEE7-4E0B-950A-0002BE128C3D}">
      <dgm:prSet/>
      <dgm:spPr/>
      <dgm:t>
        <a:bodyPr/>
        <a:lstStyle/>
        <a:p>
          <a:endParaRPr lang="id-ID"/>
        </a:p>
      </dgm:t>
    </dgm:pt>
    <dgm:pt modelId="{54D8859F-2EF2-4156-8C23-4311E9E0939B}" type="pres">
      <dgm:prSet presAssocID="{5344DEBE-D01E-4686-A42B-FF46059E987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217EA9-F353-4033-A73A-0EDAB66C904B}" type="pres">
      <dgm:prSet presAssocID="{68B3B0BF-7252-4C89-8D55-39A888803026}" presName="linNode" presStyleCnt="0"/>
      <dgm:spPr/>
    </dgm:pt>
    <dgm:pt modelId="{3AD94E7C-AF56-4086-8BAC-9DDD1C98B0F5}" type="pres">
      <dgm:prSet presAssocID="{68B3B0BF-7252-4C89-8D55-39A888803026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00B48E-31A2-48DD-B61D-769AD2077B63}" type="pres">
      <dgm:prSet presAssocID="{68B3B0BF-7252-4C89-8D55-39A888803026}" presName="bracket" presStyleLbl="parChTrans1D1" presStyleIdx="0" presStyleCnt="2"/>
      <dgm:spPr/>
    </dgm:pt>
    <dgm:pt modelId="{50C7ED84-0C5C-4A4C-9650-701C71395189}" type="pres">
      <dgm:prSet presAssocID="{68B3B0BF-7252-4C89-8D55-39A888803026}" presName="spH" presStyleCnt="0"/>
      <dgm:spPr/>
    </dgm:pt>
    <dgm:pt modelId="{21B165D7-CA6B-42EE-A931-742475671DE5}" type="pres">
      <dgm:prSet presAssocID="{68B3B0BF-7252-4C89-8D55-39A888803026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3E0C10-60AD-4EBF-B7E9-91460763A735}" type="pres">
      <dgm:prSet presAssocID="{7F9D355E-8036-430D-BA66-5F7C044EEF6E}" presName="spV" presStyleCnt="0"/>
      <dgm:spPr/>
    </dgm:pt>
    <dgm:pt modelId="{7DA39DCC-E03A-422C-9DBD-5D7F2B045075}" type="pres">
      <dgm:prSet presAssocID="{8B18AA35-A501-45D4-9545-FDAF210679A9}" presName="linNode" presStyleCnt="0"/>
      <dgm:spPr/>
    </dgm:pt>
    <dgm:pt modelId="{4E8E5C0F-4092-4EE5-9752-46ED95242E27}" type="pres">
      <dgm:prSet presAssocID="{8B18AA35-A501-45D4-9545-FDAF210679A9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E6E637-9D31-45E1-8C21-1947D0443CF1}" type="pres">
      <dgm:prSet presAssocID="{8B18AA35-A501-45D4-9545-FDAF210679A9}" presName="bracket" presStyleLbl="parChTrans1D1" presStyleIdx="1" presStyleCnt="2"/>
      <dgm:spPr/>
    </dgm:pt>
    <dgm:pt modelId="{D1E1C7B6-B01F-405A-BDFE-F3A8048BB2C7}" type="pres">
      <dgm:prSet presAssocID="{8B18AA35-A501-45D4-9545-FDAF210679A9}" presName="spH" presStyleCnt="0"/>
      <dgm:spPr/>
    </dgm:pt>
    <dgm:pt modelId="{03ABFF85-4BBB-4AA6-9039-533F375A1B3B}" type="pres">
      <dgm:prSet presAssocID="{8B18AA35-A501-45D4-9545-FDAF210679A9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3CE2E8-88F2-44EB-8C90-A38F4F18E52D}" srcId="{5344DEBE-D01E-4686-A42B-FF46059E9878}" destId="{8B18AA35-A501-45D4-9545-FDAF210679A9}" srcOrd="1" destOrd="0" parTransId="{AC1B98A6-188E-47A0-9A6F-F8B6F9C5F8E4}" sibTransId="{7C484EF9-89B2-4352-909F-CA928C8F0FED}"/>
    <dgm:cxn modelId="{C1F6E928-6846-4CB9-88E4-624207EC04B4}" type="presOf" srcId="{1ED39BA2-39AF-4375-909A-C44CECB5FFFB}" destId="{21B165D7-CA6B-42EE-A931-742475671DE5}" srcOrd="0" destOrd="1" presId="urn:diagrams.loki3.com/BracketList"/>
    <dgm:cxn modelId="{5D0E3B0C-6AFC-47DD-84C4-070F2C114222}" srcId="{68B3B0BF-7252-4C89-8D55-39A888803026}" destId="{AF2FDDAD-CA00-4A24-BE56-2D693760ADB7}" srcOrd="0" destOrd="0" parTransId="{1EA51A48-4A8B-47B9-8100-2C131C733C46}" sibTransId="{3C288326-11D3-4C82-B75E-AACE461DD91D}"/>
    <dgm:cxn modelId="{BD573404-98EC-48EA-A5C1-EA7A17FEE3DE}" type="presOf" srcId="{7E309C2B-66C3-4C05-9D7A-63FAE581B3EC}" destId="{03ABFF85-4BBB-4AA6-9039-533F375A1B3B}" srcOrd="0" destOrd="0" presId="urn:diagrams.loki3.com/BracketList"/>
    <dgm:cxn modelId="{ECB1D24E-7C59-429D-AE8C-FA89BFCCBF10}" srcId="{5344DEBE-D01E-4686-A42B-FF46059E9878}" destId="{68B3B0BF-7252-4C89-8D55-39A888803026}" srcOrd="0" destOrd="0" parTransId="{A75E6426-7137-478A-9501-311F683A904A}" sibTransId="{7F9D355E-8036-430D-BA66-5F7C044EEF6E}"/>
    <dgm:cxn modelId="{7BB57F53-1FFA-4AF7-9F0A-9DC87141D334}" srcId="{8B18AA35-A501-45D4-9545-FDAF210679A9}" destId="{7E309C2B-66C3-4C05-9D7A-63FAE581B3EC}" srcOrd="0" destOrd="0" parTransId="{CD37196A-0572-47DE-8E17-20BED8DF5847}" sibTransId="{75AACD1A-0C21-4519-9042-15BC8D354F64}"/>
    <dgm:cxn modelId="{ABAC18FE-8FB3-4E30-AE82-6DBCBB42C939}" type="presOf" srcId="{8B18AA35-A501-45D4-9545-FDAF210679A9}" destId="{4E8E5C0F-4092-4EE5-9752-46ED95242E27}" srcOrd="0" destOrd="0" presId="urn:diagrams.loki3.com/BracketList"/>
    <dgm:cxn modelId="{735434B1-64BC-4C22-A2F2-E6E63DEA55B7}" type="presOf" srcId="{AF2FDDAD-CA00-4A24-BE56-2D693760ADB7}" destId="{21B165D7-CA6B-42EE-A931-742475671DE5}" srcOrd="0" destOrd="0" presId="urn:diagrams.loki3.com/BracketList"/>
    <dgm:cxn modelId="{01C28CCD-E45D-49F4-9B6F-01A1EF6648BF}" type="presOf" srcId="{68B3B0BF-7252-4C89-8D55-39A888803026}" destId="{3AD94E7C-AF56-4086-8BAC-9DDD1C98B0F5}" srcOrd="0" destOrd="0" presId="urn:diagrams.loki3.com/BracketList"/>
    <dgm:cxn modelId="{93459929-DC1D-4574-8CD5-5501EF964893}" type="presOf" srcId="{5344DEBE-D01E-4686-A42B-FF46059E9878}" destId="{54D8859F-2EF2-4156-8C23-4311E9E0939B}" srcOrd="0" destOrd="0" presId="urn:diagrams.loki3.com/BracketList"/>
    <dgm:cxn modelId="{8F18452D-BEE7-4E0B-950A-0002BE128C3D}" srcId="{68B3B0BF-7252-4C89-8D55-39A888803026}" destId="{1ED39BA2-39AF-4375-909A-C44CECB5FFFB}" srcOrd="1" destOrd="0" parTransId="{E7E5A365-B277-4E86-A019-6E7934D711FE}" sibTransId="{D7E01CD6-B799-45B7-BCE8-9A8E5EAE994D}"/>
    <dgm:cxn modelId="{9F7C2B57-A91B-4BA6-883E-36BE39BF7C18}" type="presParOf" srcId="{54D8859F-2EF2-4156-8C23-4311E9E0939B}" destId="{5C217EA9-F353-4033-A73A-0EDAB66C904B}" srcOrd="0" destOrd="0" presId="urn:diagrams.loki3.com/BracketList"/>
    <dgm:cxn modelId="{2580FCE4-693E-4885-A11E-416AEDA52503}" type="presParOf" srcId="{5C217EA9-F353-4033-A73A-0EDAB66C904B}" destId="{3AD94E7C-AF56-4086-8BAC-9DDD1C98B0F5}" srcOrd="0" destOrd="0" presId="urn:diagrams.loki3.com/BracketList"/>
    <dgm:cxn modelId="{976F16A3-97FA-43A2-A72B-85F41D1A78FA}" type="presParOf" srcId="{5C217EA9-F353-4033-A73A-0EDAB66C904B}" destId="{9D00B48E-31A2-48DD-B61D-769AD2077B63}" srcOrd="1" destOrd="0" presId="urn:diagrams.loki3.com/BracketList"/>
    <dgm:cxn modelId="{32835B3A-38D1-40F9-A82F-EEE09CD693D2}" type="presParOf" srcId="{5C217EA9-F353-4033-A73A-0EDAB66C904B}" destId="{50C7ED84-0C5C-4A4C-9650-701C71395189}" srcOrd="2" destOrd="0" presId="urn:diagrams.loki3.com/BracketList"/>
    <dgm:cxn modelId="{0D9867D7-C6D6-4ECE-8156-666D47482E1C}" type="presParOf" srcId="{5C217EA9-F353-4033-A73A-0EDAB66C904B}" destId="{21B165D7-CA6B-42EE-A931-742475671DE5}" srcOrd="3" destOrd="0" presId="urn:diagrams.loki3.com/BracketList"/>
    <dgm:cxn modelId="{64DADC1C-CACC-4451-9450-7EF5415631E0}" type="presParOf" srcId="{54D8859F-2EF2-4156-8C23-4311E9E0939B}" destId="{CF3E0C10-60AD-4EBF-B7E9-91460763A735}" srcOrd="1" destOrd="0" presId="urn:diagrams.loki3.com/BracketList"/>
    <dgm:cxn modelId="{74217931-2892-4049-B8AB-6B8F4099904F}" type="presParOf" srcId="{54D8859F-2EF2-4156-8C23-4311E9E0939B}" destId="{7DA39DCC-E03A-422C-9DBD-5D7F2B045075}" srcOrd="2" destOrd="0" presId="urn:diagrams.loki3.com/BracketList"/>
    <dgm:cxn modelId="{9131D6D3-54DB-4556-BE70-7AB7808C9955}" type="presParOf" srcId="{7DA39DCC-E03A-422C-9DBD-5D7F2B045075}" destId="{4E8E5C0F-4092-4EE5-9752-46ED95242E27}" srcOrd="0" destOrd="0" presId="urn:diagrams.loki3.com/BracketList"/>
    <dgm:cxn modelId="{0C35241B-6E72-40B4-8470-CF96C49EBA1D}" type="presParOf" srcId="{7DA39DCC-E03A-422C-9DBD-5D7F2B045075}" destId="{10E6E637-9D31-45E1-8C21-1947D0443CF1}" srcOrd="1" destOrd="0" presId="urn:diagrams.loki3.com/BracketList"/>
    <dgm:cxn modelId="{8AEDD0E3-537E-4690-B9DF-831331494CE0}" type="presParOf" srcId="{7DA39DCC-E03A-422C-9DBD-5D7F2B045075}" destId="{D1E1C7B6-B01F-405A-BDFE-F3A8048BB2C7}" srcOrd="2" destOrd="0" presId="urn:diagrams.loki3.com/BracketList"/>
    <dgm:cxn modelId="{27E58E56-9F7B-4163-AF2C-45D6737CC3FB}" type="presParOf" srcId="{7DA39DCC-E03A-422C-9DBD-5D7F2B045075}" destId="{03ABFF85-4BBB-4AA6-9039-533F375A1B3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0767306-4154-445D-9687-E6B66237C38B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015D2DBC-0208-4293-9B24-F02033221317}">
      <dgm:prSet phldrT="[Text]"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id-ID" sz="2000" dirty="0"/>
            <a:t>Sambal Mentah</a:t>
          </a:r>
        </a:p>
      </dgm:t>
    </dgm:pt>
    <dgm:pt modelId="{3FF6AEF9-5DA2-45CF-A237-800EB99F9BF3}" type="parTrans" cxnId="{D4611C56-6848-4813-81BF-12ED0CF582BC}">
      <dgm:prSet/>
      <dgm:spPr/>
      <dgm:t>
        <a:bodyPr/>
        <a:lstStyle/>
        <a:p>
          <a:endParaRPr lang="id-ID"/>
        </a:p>
      </dgm:t>
    </dgm:pt>
    <dgm:pt modelId="{E9A2157F-646E-4030-88AD-44AB39A2F95C}" type="sibTrans" cxnId="{D4611C56-6848-4813-81BF-12ED0CF582BC}">
      <dgm:prSet/>
      <dgm:spPr/>
      <dgm:t>
        <a:bodyPr/>
        <a:lstStyle/>
        <a:p>
          <a:endParaRPr lang="id-ID"/>
        </a:p>
      </dgm:t>
    </dgm:pt>
    <dgm:pt modelId="{603586D7-BC0A-4932-9876-6F09251296D3}">
      <dgm:prSet phldrT="[Text]" custT="1"/>
      <dgm:spPr/>
      <dgm:t>
        <a:bodyPr/>
        <a:lstStyle/>
        <a:p>
          <a:r>
            <a:rPr lang="id-ID" sz="2000" dirty="0"/>
            <a:t>Sambal Dabu Dabu Lilang ( Manado)</a:t>
          </a:r>
        </a:p>
      </dgm:t>
    </dgm:pt>
    <dgm:pt modelId="{68F8F8E7-5E15-4E15-A5E6-069289CF5BFE}" type="parTrans" cxnId="{6482FB0D-BF9D-4B08-80B7-828C9524C6A5}">
      <dgm:prSet/>
      <dgm:spPr/>
      <dgm:t>
        <a:bodyPr/>
        <a:lstStyle/>
        <a:p>
          <a:endParaRPr lang="id-ID"/>
        </a:p>
      </dgm:t>
    </dgm:pt>
    <dgm:pt modelId="{94E77D01-021C-445E-B331-C0C6B31840E6}" type="sibTrans" cxnId="{6482FB0D-BF9D-4B08-80B7-828C9524C6A5}">
      <dgm:prSet/>
      <dgm:spPr/>
      <dgm:t>
        <a:bodyPr/>
        <a:lstStyle/>
        <a:p>
          <a:endParaRPr lang="id-ID"/>
        </a:p>
      </dgm:t>
    </dgm:pt>
    <dgm:pt modelId="{CC392DD7-D657-492F-B996-65DC346847B5}">
      <dgm:prSet phldrT="[Text]"/>
      <dgm:spPr/>
      <dgm:t>
        <a:bodyPr/>
        <a:lstStyle/>
        <a:p>
          <a:r>
            <a:rPr lang="id-ID" sz="2400" dirty="0"/>
            <a:t>Sambal Tomat Mentah</a:t>
          </a:r>
        </a:p>
      </dgm:t>
    </dgm:pt>
    <dgm:pt modelId="{76DB6B66-D845-4E44-AE84-B915F59A5001}" type="parTrans" cxnId="{E9279335-E112-47F5-BCE6-55F051044359}">
      <dgm:prSet/>
      <dgm:spPr/>
      <dgm:t>
        <a:bodyPr/>
        <a:lstStyle/>
        <a:p>
          <a:endParaRPr lang="id-ID"/>
        </a:p>
      </dgm:t>
    </dgm:pt>
    <dgm:pt modelId="{918C2E05-A5A8-4608-AA31-4FFFE1175314}" type="sibTrans" cxnId="{E9279335-E112-47F5-BCE6-55F051044359}">
      <dgm:prSet/>
      <dgm:spPr/>
      <dgm:t>
        <a:bodyPr/>
        <a:lstStyle/>
        <a:p>
          <a:endParaRPr lang="id-ID"/>
        </a:p>
      </dgm:t>
    </dgm:pt>
    <dgm:pt modelId="{8489C0EB-D9F8-4104-9B9D-9F161C9126FB}">
      <dgm:prSet phldrT="[Text]" custT="1"/>
      <dgm:spPr>
        <a:blipFill rotWithShape="0">
          <a:blip xmlns:r="http://schemas.openxmlformats.org/officeDocument/2006/relationships" r:embed="rId2"/>
          <a:tile tx="0" ty="0" sx="100000" sy="100000" flip="none" algn="tl"/>
        </a:blipFill>
      </dgm:spPr>
      <dgm:t>
        <a:bodyPr/>
        <a:lstStyle/>
        <a:p>
          <a:r>
            <a:rPr lang="id-ID" sz="2000" dirty="0"/>
            <a:t>Sambal Matang</a:t>
          </a:r>
        </a:p>
      </dgm:t>
    </dgm:pt>
    <dgm:pt modelId="{8BEC6369-449E-41D2-B9EB-103F1F326FD6}" type="parTrans" cxnId="{73AC7115-357F-45BD-8D7E-E258AD69CE96}">
      <dgm:prSet/>
      <dgm:spPr/>
      <dgm:t>
        <a:bodyPr/>
        <a:lstStyle/>
        <a:p>
          <a:endParaRPr lang="id-ID"/>
        </a:p>
      </dgm:t>
    </dgm:pt>
    <dgm:pt modelId="{E7DF8167-3348-4910-84B1-64B7861AD776}" type="sibTrans" cxnId="{73AC7115-357F-45BD-8D7E-E258AD69CE96}">
      <dgm:prSet/>
      <dgm:spPr/>
      <dgm:t>
        <a:bodyPr/>
        <a:lstStyle/>
        <a:p>
          <a:endParaRPr lang="id-ID"/>
        </a:p>
      </dgm:t>
    </dgm:pt>
    <dgm:pt modelId="{3DEA4A16-2BF1-45D6-ACA5-EC7DB33100EF}">
      <dgm:prSet phldrT="[Text]" custT="1"/>
      <dgm:spPr/>
      <dgm:t>
        <a:bodyPr/>
        <a:lstStyle/>
        <a:p>
          <a:r>
            <a:rPr lang="id-ID" sz="2000" dirty="0"/>
            <a:t>Sambal Bajak</a:t>
          </a:r>
        </a:p>
      </dgm:t>
    </dgm:pt>
    <dgm:pt modelId="{3ED795B4-CC6E-4D9A-84D7-FA6F699DA3D0}" type="parTrans" cxnId="{F4BA009A-1CA9-4B89-A407-D211F95D0684}">
      <dgm:prSet/>
      <dgm:spPr/>
      <dgm:t>
        <a:bodyPr/>
        <a:lstStyle/>
        <a:p>
          <a:endParaRPr lang="id-ID"/>
        </a:p>
      </dgm:t>
    </dgm:pt>
    <dgm:pt modelId="{AC373504-3FAD-4658-A4F7-1DC7499E13DA}" type="sibTrans" cxnId="{F4BA009A-1CA9-4B89-A407-D211F95D0684}">
      <dgm:prSet/>
      <dgm:spPr/>
      <dgm:t>
        <a:bodyPr/>
        <a:lstStyle/>
        <a:p>
          <a:endParaRPr lang="id-ID"/>
        </a:p>
      </dgm:t>
    </dgm:pt>
    <dgm:pt modelId="{73E8E914-09C3-4A96-BE6F-381FBAEFF1F8}">
      <dgm:prSet phldrT="[Text]" custT="1"/>
      <dgm:spPr/>
      <dgm:t>
        <a:bodyPr/>
        <a:lstStyle/>
        <a:p>
          <a:r>
            <a:rPr lang="id-ID" sz="2000" dirty="0"/>
            <a:t>Sambal Matah ( Bali)</a:t>
          </a:r>
        </a:p>
      </dgm:t>
    </dgm:pt>
    <dgm:pt modelId="{92E7775E-3E8F-444E-908A-853CF7BFFDB5}" type="parTrans" cxnId="{43D319AA-8CFB-47A4-9C35-A2593A2B3039}">
      <dgm:prSet/>
      <dgm:spPr/>
      <dgm:t>
        <a:bodyPr/>
        <a:lstStyle/>
        <a:p>
          <a:endParaRPr lang="id-ID"/>
        </a:p>
      </dgm:t>
    </dgm:pt>
    <dgm:pt modelId="{B187DFF5-C022-421B-8476-361D0F135115}" type="sibTrans" cxnId="{43D319AA-8CFB-47A4-9C35-A2593A2B3039}">
      <dgm:prSet/>
      <dgm:spPr/>
      <dgm:t>
        <a:bodyPr/>
        <a:lstStyle/>
        <a:p>
          <a:endParaRPr lang="id-ID"/>
        </a:p>
      </dgm:t>
    </dgm:pt>
    <dgm:pt modelId="{5F255472-DAF7-403D-914A-BBC67A6FACFE}">
      <dgm:prSet phldrT="[Text]" custT="1"/>
      <dgm:spPr/>
      <dgm:t>
        <a:bodyPr/>
        <a:lstStyle/>
        <a:p>
          <a:r>
            <a:rPr lang="id-ID" sz="2000" dirty="0"/>
            <a:t>Sambal Rias</a:t>
          </a:r>
        </a:p>
      </dgm:t>
    </dgm:pt>
    <dgm:pt modelId="{E752DE30-F09E-47B0-8BDA-AF629F2799C3}" type="parTrans" cxnId="{5D03CAA4-BC28-4367-8D3F-75884CCAC648}">
      <dgm:prSet/>
      <dgm:spPr/>
      <dgm:t>
        <a:bodyPr/>
        <a:lstStyle/>
        <a:p>
          <a:endParaRPr lang="id-ID"/>
        </a:p>
      </dgm:t>
    </dgm:pt>
    <dgm:pt modelId="{F67B7F3C-F310-4E61-BEE7-71A79BBA9913}" type="sibTrans" cxnId="{5D03CAA4-BC28-4367-8D3F-75884CCAC648}">
      <dgm:prSet/>
      <dgm:spPr/>
      <dgm:t>
        <a:bodyPr/>
        <a:lstStyle/>
        <a:p>
          <a:endParaRPr lang="id-ID"/>
        </a:p>
      </dgm:t>
    </dgm:pt>
    <dgm:pt modelId="{157283C7-58B3-49ED-90FD-6B25A2E7F729}">
      <dgm:prSet phldrT="[Text]" custT="1"/>
      <dgm:spPr/>
      <dgm:t>
        <a:bodyPr/>
        <a:lstStyle/>
        <a:p>
          <a:r>
            <a:rPr lang="id-ID" sz="2000" dirty="0"/>
            <a:t>Sambal Lado</a:t>
          </a:r>
        </a:p>
      </dgm:t>
    </dgm:pt>
    <dgm:pt modelId="{6FCC6246-6446-4C59-9DA3-6563467CD571}" type="parTrans" cxnId="{AAEC3BFF-15E8-4736-BF4F-398322AB1DFA}">
      <dgm:prSet/>
      <dgm:spPr/>
      <dgm:t>
        <a:bodyPr/>
        <a:lstStyle/>
        <a:p>
          <a:endParaRPr lang="id-ID"/>
        </a:p>
      </dgm:t>
    </dgm:pt>
    <dgm:pt modelId="{804758D1-1687-4288-AC27-574AFEA74A8F}" type="sibTrans" cxnId="{AAEC3BFF-15E8-4736-BF4F-398322AB1DFA}">
      <dgm:prSet/>
      <dgm:spPr/>
      <dgm:t>
        <a:bodyPr/>
        <a:lstStyle/>
        <a:p>
          <a:endParaRPr lang="id-ID"/>
        </a:p>
      </dgm:t>
    </dgm:pt>
    <dgm:pt modelId="{01877048-F7B1-495F-8668-7C77954FCF18}">
      <dgm:prSet phldrT="[Text]"/>
      <dgm:spPr/>
      <dgm:t>
        <a:bodyPr/>
        <a:lstStyle/>
        <a:p>
          <a:r>
            <a:rPr lang="id-ID" sz="2400" dirty="0"/>
            <a:t>Sambal Mangga</a:t>
          </a:r>
        </a:p>
      </dgm:t>
    </dgm:pt>
    <dgm:pt modelId="{2AA658CA-9C08-4BB7-B455-3839CF343CDF}" type="parTrans" cxnId="{DA47F080-435A-42EC-8D72-31304745BDA1}">
      <dgm:prSet/>
      <dgm:spPr/>
      <dgm:t>
        <a:bodyPr/>
        <a:lstStyle/>
        <a:p>
          <a:endParaRPr lang="id-ID"/>
        </a:p>
      </dgm:t>
    </dgm:pt>
    <dgm:pt modelId="{C37B9A5F-D35C-4A51-9E5B-1A68713D78FF}" type="sibTrans" cxnId="{DA47F080-435A-42EC-8D72-31304745BDA1}">
      <dgm:prSet/>
      <dgm:spPr/>
      <dgm:t>
        <a:bodyPr/>
        <a:lstStyle/>
        <a:p>
          <a:endParaRPr lang="id-ID"/>
        </a:p>
      </dgm:t>
    </dgm:pt>
    <dgm:pt modelId="{DC488B0B-001D-4974-8751-16DF6DDE006E}" type="pres">
      <dgm:prSet presAssocID="{80767306-4154-445D-9687-E6B66237C38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87D1A87-FE61-48EC-B5ED-E11D1D757A70}" type="pres">
      <dgm:prSet presAssocID="{015D2DBC-0208-4293-9B24-F0203322131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DF96B-A333-4EB9-A6B3-CCD1FEBD9A8B}" type="pres">
      <dgm:prSet presAssocID="{E9A2157F-646E-4030-88AD-44AB39A2F95C}" presName="sibTrans" presStyleCnt="0"/>
      <dgm:spPr/>
    </dgm:pt>
    <dgm:pt modelId="{C9580A9C-9068-467F-AEF1-4778B9833C62}" type="pres">
      <dgm:prSet presAssocID="{8489C0EB-D9F8-4104-9B9D-9F161C9126FB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435874E-A785-4C10-9C38-031884F7B9BA}" type="presOf" srcId="{3DEA4A16-2BF1-45D6-ACA5-EC7DB33100EF}" destId="{C9580A9C-9068-467F-AEF1-4778B9833C62}" srcOrd="0" destOrd="1" presId="urn:microsoft.com/office/officeart/2005/8/layout/hList6"/>
    <dgm:cxn modelId="{1B81B79B-F695-4CEA-AF64-CE448C8D8330}" type="presOf" srcId="{603586D7-BC0A-4932-9876-6F09251296D3}" destId="{687D1A87-FE61-48EC-B5ED-E11D1D757A70}" srcOrd="0" destOrd="1" presId="urn:microsoft.com/office/officeart/2005/8/layout/hList6"/>
    <dgm:cxn modelId="{6482FB0D-BF9D-4B08-80B7-828C9524C6A5}" srcId="{015D2DBC-0208-4293-9B24-F02033221317}" destId="{603586D7-BC0A-4932-9876-6F09251296D3}" srcOrd="0" destOrd="0" parTransId="{68F8F8E7-5E15-4E15-A5E6-069289CF5BFE}" sibTransId="{94E77D01-021C-445E-B331-C0C6B31840E6}"/>
    <dgm:cxn modelId="{80B5723E-3A70-4D77-AA1E-EAF3AC7DEF6F}" type="presOf" srcId="{8489C0EB-D9F8-4104-9B9D-9F161C9126FB}" destId="{C9580A9C-9068-467F-AEF1-4778B9833C62}" srcOrd="0" destOrd="0" presId="urn:microsoft.com/office/officeart/2005/8/layout/hList6"/>
    <dgm:cxn modelId="{F1D54E4F-F70E-48D5-AC07-6C736E587CA8}" type="presOf" srcId="{73E8E914-09C3-4A96-BE6F-381FBAEFF1F8}" destId="{687D1A87-FE61-48EC-B5ED-E11D1D757A70}" srcOrd="0" destOrd="2" presId="urn:microsoft.com/office/officeart/2005/8/layout/hList6"/>
    <dgm:cxn modelId="{D4611C56-6848-4813-81BF-12ED0CF582BC}" srcId="{80767306-4154-445D-9687-E6B66237C38B}" destId="{015D2DBC-0208-4293-9B24-F02033221317}" srcOrd="0" destOrd="0" parTransId="{3FF6AEF9-5DA2-45CF-A237-800EB99F9BF3}" sibTransId="{E9A2157F-646E-4030-88AD-44AB39A2F95C}"/>
    <dgm:cxn modelId="{B71D5749-AB15-449F-895F-43B921DDC57B}" type="presOf" srcId="{5F255472-DAF7-403D-914A-BBC67A6FACFE}" destId="{687D1A87-FE61-48EC-B5ED-E11D1D757A70}" srcOrd="0" destOrd="3" presId="urn:microsoft.com/office/officeart/2005/8/layout/hList6"/>
    <dgm:cxn modelId="{5D03CAA4-BC28-4367-8D3F-75884CCAC648}" srcId="{015D2DBC-0208-4293-9B24-F02033221317}" destId="{5F255472-DAF7-403D-914A-BBC67A6FACFE}" srcOrd="2" destOrd="0" parTransId="{E752DE30-F09E-47B0-8BDA-AF629F2799C3}" sibTransId="{F67B7F3C-F310-4E61-BEE7-71A79BBA9913}"/>
    <dgm:cxn modelId="{9E6B954E-F267-48EE-9B05-974756723AE4}" type="presOf" srcId="{CC392DD7-D657-492F-B996-65DC346847B5}" destId="{687D1A87-FE61-48EC-B5ED-E11D1D757A70}" srcOrd="0" destOrd="4" presId="urn:microsoft.com/office/officeart/2005/8/layout/hList6"/>
    <dgm:cxn modelId="{F4BA009A-1CA9-4B89-A407-D211F95D0684}" srcId="{8489C0EB-D9F8-4104-9B9D-9F161C9126FB}" destId="{3DEA4A16-2BF1-45D6-ACA5-EC7DB33100EF}" srcOrd="0" destOrd="0" parTransId="{3ED795B4-CC6E-4D9A-84D7-FA6F699DA3D0}" sibTransId="{AC373504-3FAD-4658-A4F7-1DC7499E13DA}"/>
    <dgm:cxn modelId="{AAEC3BFF-15E8-4736-BF4F-398322AB1DFA}" srcId="{8489C0EB-D9F8-4104-9B9D-9F161C9126FB}" destId="{157283C7-58B3-49ED-90FD-6B25A2E7F729}" srcOrd="1" destOrd="0" parTransId="{6FCC6246-6446-4C59-9DA3-6563467CD571}" sibTransId="{804758D1-1687-4288-AC27-574AFEA74A8F}"/>
    <dgm:cxn modelId="{7C116C84-ADE7-40FC-B82F-C23ECA50D08F}" type="presOf" srcId="{01877048-F7B1-495F-8668-7C77954FCF18}" destId="{687D1A87-FE61-48EC-B5ED-E11D1D757A70}" srcOrd="0" destOrd="5" presId="urn:microsoft.com/office/officeart/2005/8/layout/hList6"/>
    <dgm:cxn modelId="{187D9106-50F6-49BE-B6AA-1ABA1CEC849F}" type="presOf" srcId="{015D2DBC-0208-4293-9B24-F02033221317}" destId="{687D1A87-FE61-48EC-B5ED-E11D1D757A70}" srcOrd="0" destOrd="0" presId="urn:microsoft.com/office/officeart/2005/8/layout/hList6"/>
    <dgm:cxn modelId="{E9279335-E112-47F5-BCE6-55F051044359}" srcId="{015D2DBC-0208-4293-9B24-F02033221317}" destId="{CC392DD7-D657-492F-B996-65DC346847B5}" srcOrd="3" destOrd="0" parTransId="{76DB6B66-D845-4E44-AE84-B915F59A5001}" sibTransId="{918C2E05-A5A8-4608-AA31-4FFFE1175314}"/>
    <dgm:cxn modelId="{80D5DA25-A495-4F04-8E81-C97785087B39}" type="presOf" srcId="{157283C7-58B3-49ED-90FD-6B25A2E7F729}" destId="{C9580A9C-9068-467F-AEF1-4778B9833C62}" srcOrd="0" destOrd="2" presId="urn:microsoft.com/office/officeart/2005/8/layout/hList6"/>
    <dgm:cxn modelId="{0962960E-FA73-4506-8A78-2D653FF13FFA}" type="presOf" srcId="{80767306-4154-445D-9687-E6B66237C38B}" destId="{DC488B0B-001D-4974-8751-16DF6DDE006E}" srcOrd="0" destOrd="0" presId="urn:microsoft.com/office/officeart/2005/8/layout/hList6"/>
    <dgm:cxn modelId="{73AC7115-357F-45BD-8D7E-E258AD69CE96}" srcId="{80767306-4154-445D-9687-E6B66237C38B}" destId="{8489C0EB-D9F8-4104-9B9D-9F161C9126FB}" srcOrd="1" destOrd="0" parTransId="{8BEC6369-449E-41D2-B9EB-103F1F326FD6}" sibTransId="{E7DF8167-3348-4910-84B1-64B7861AD776}"/>
    <dgm:cxn modelId="{DA47F080-435A-42EC-8D72-31304745BDA1}" srcId="{015D2DBC-0208-4293-9B24-F02033221317}" destId="{01877048-F7B1-495F-8668-7C77954FCF18}" srcOrd="4" destOrd="0" parTransId="{2AA658CA-9C08-4BB7-B455-3839CF343CDF}" sibTransId="{C37B9A5F-D35C-4A51-9E5B-1A68713D78FF}"/>
    <dgm:cxn modelId="{43D319AA-8CFB-47A4-9C35-A2593A2B3039}" srcId="{015D2DBC-0208-4293-9B24-F02033221317}" destId="{73E8E914-09C3-4A96-BE6F-381FBAEFF1F8}" srcOrd="1" destOrd="0" parTransId="{92E7775E-3E8F-444E-908A-853CF7BFFDB5}" sibTransId="{B187DFF5-C022-421B-8476-361D0F135115}"/>
    <dgm:cxn modelId="{271944E2-FDAC-41C3-8475-16ABA500BFC7}" type="presParOf" srcId="{DC488B0B-001D-4974-8751-16DF6DDE006E}" destId="{687D1A87-FE61-48EC-B5ED-E11D1D757A70}" srcOrd="0" destOrd="0" presId="urn:microsoft.com/office/officeart/2005/8/layout/hList6"/>
    <dgm:cxn modelId="{8D4692E2-C946-4582-B547-BC7EB862E41E}" type="presParOf" srcId="{DC488B0B-001D-4974-8751-16DF6DDE006E}" destId="{ED0DF96B-A333-4EB9-A6B3-CCD1FEBD9A8B}" srcOrd="1" destOrd="0" presId="urn:microsoft.com/office/officeart/2005/8/layout/hList6"/>
    <dgm:cxn modelId="{E482FDC7-903C-4C05-9033-975566C1C345}" type="presParOf" srcId="{DC488B0B-001D-4974-8751-16DF6DDE006E}" destId="{C9580A9C-9068-467F-AEF1-4778B9833C62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Bina Nusantara University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059E3-0ECF-41EE-9409-CC05B3BA1D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657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 ?><Relationships xmlns="http://schemas.openxmlformats.org/package/2006/relationships"><Relationship Id="rId3" Target="../media/image10.jpeg" Type="http://schemas.openxmlformats.org/officeDocument/2006/relationships/image"/><Relationship Id="rId2" Target="../media/image9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11.jpeg" Type="http://schemas.openxmlformats.org/officeDocument/2006/relationships/image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 ?><Relationships xmlns="http://schemas.openxmlformats.org/package/2006/relationships"><Relationship Id="rId2" Target="../media/image14.jpeg" Type="http://schemas.openxmlformats.org/officeDocument/2006/relationships/image"/><Relationship Id="rId1" Target="../slideLayouts/slideLayout3.xml" Type="http://schemas.openxmlformats.org/officeDocument/2006/relationships/slideLayout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178154" y="2057441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3600" b="1" dirty="0" smtClean="0">
              <a:solidFill>
                <a:srgbClr val="F7F7F7"/>
              </a:solidFill>
              <a:latin typeface="Open Sans"/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b="1" dirty="0" smtClean="0">
                <a:solidFill>
                  <a:srgbClr val="F7F7F7"/>
                </a:solidFill>
                <a:latin typeface="Open Sans"/>
              </a:rPr>
              <a:t>Indonesian Cuisine</a:t>
            </a:r>
            <a:endParaRPr lang="en-US" sz="3600" b="1" dirty="0">
              <a:solidFill>
                <a:srgbClr val="F7F7F7"/>
              </a:solidFill>
              <a:latin typeface="Open San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48710" y="4001657"/>
            <a:ext cx="7467600" cy="1777970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latin typeface="+mn-lt"/>
              </a:rPr>
              <a:t>Week 4/Session 5</a:t>
            </a: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en-US" sz="3600" dirty="0">
                <a:latin typeface="+mn-lt"/>
              </a:rPr>
              <a:t/>
            </a:r>
            <a:br>
              <a:rPr lang="en-US" sz="3600" dirty="0">
                <a:latin typeface="+mn-lt"/>
              </a:rPr>
            </a:br>
            <a:r>
              <a:rPr lang="id-ID" sz="3200" dirty="0" smtClean="0">
                <a:latin typeface="+mn-lt"/>
              </a:rPr>
              <a:t>Sambal</a:t>
            </a:r>
            <a:endParaRPr lang="en-US" sz="3200" dirty="0">
              <a:latin typeface="+mn-lt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485591"/>
            <a:ext cx="7067128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r>
              <a:rPr lang="id-ID" sz="1600" dirty="0">
                <a:solidFill>
                  <a:schemeClr val="accent2"/>
                </a:solidFill>
              </a:rPr>
              <a:t>Cabai Rawit - Chili </a:t>
            </a:r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chemeClr val="accent2"/>
                </a:solidFill>
              </a:rPr>
              <a:t>Cabai </a:t>
            </a:r>
            <a:r>
              <a:rPr lang="id-ID" sz="3200" dirty="0" smtClean="0">
                <a:solidFill>
                  <a:schemeClr val="accent2"/>
                </a:solidFill>
              </a:rPr>
              <a:t>Rawit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50796387-FE91-4A28-85C6-D732F6587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510" y="3307819"/>
            <a:ext cx="4032448" cy="269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91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B8124-919F-4E68-AB43-970E1C0B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CABAI RAWIT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D9C0B84-2C6D-4E0D-992F-5ACDB46C5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766030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533DE1B-9079-469E-A724-56A79A66C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3596179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132856"/>
            <a:ext cx="7067128" cy="4067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endParaRPr lang="id-ID" sz="1600" dirty="0"/>
          </a:p>
          <a:p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A918C2CE-12C4-4EB4-A721-CA073FC43D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8097986"/>
              </p:ext>
            </p:extLst>
          </p:nvPr>
        </p:nvGraphicFramePr>
        <p:xfrm>
          <a:off x="169168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B7D676A-733E-4D9C-8B89-860217FC41BB}"/>
              </a:ext>
            </a:extLst>
          </p:cNvPr>
          <p:cNvSpPr/>
          <p:nvPr/>
        </p:nvSpPr>
        <p:spPr>
          <a:xfrm>
            <a:off x="3059832" y="782808"/>
            <a:ext cx="4256112" cy="644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dirty="0"/>
              <a:t>Bahan tambahan </a:t>
            </a:r>
            <a:r>
              <a:rPr lang="en-US" sz="2400" dirty="0"/>
              <a:t>y</a:t>
            </a:r>
            <a:r>
              <a:rPr lang="id-ID" sz="2400" dirty="0"/>
              <a:t>ang dipakai dalam pembuatan sambal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A4CF2EDF-8177-45CC-B36D-47BF2BC80E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057904"/>
              </p:ext>
            </p:extLst>
          </p:nvPr>
        </p:nvGraphicFramePr>
        <p:xfrm>
          <a:off x="2139888" y="188007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42248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9D218A8-BE4D-43F2-9013-42C25F900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980728"/>
            <a:ext cx="7067128" cy="1296144"/>
          </a:xfrm>
        </p:spPr>
        <p:txBody>
          <a:bodyPr/>
          <a:lstStyle/>
          <a:p>
            <a:r>
              <a:rPr lang="id-ID" dirty="0"/>
              <a:t>Alat yang dipergunakan</a:t>
            </a:r>
            <a:br>
              <a:rPr lang="id-ID" dirty="0"/>
            </a:br>
            <a:r>
              <a:rPr lang="id-ID" dirty="0"/>
              <a:t>dalam pembuatan sambal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B64E6191-608B-4286-9E8C-6F7DF6A754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9256025"/>
              </p:ext>
            </p:extLst>
          </p:nvPr>
        </p:nvGraphicFramePr>
        <p:xfrm>
          <a:off x="1619250" y="2276872"/>
          <a:ext cx="7067550" cy="3849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B9966DCE-4F1B-44AD-BC84-39CF0936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351835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CAB207-9FD2-4515-887A-5353E49AB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Cobek – Lumpang - Blender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22858C77-1545-495B-87FC-FB3E69C58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59" y="2901783"/>
            <a:ext cx="2410554" cy="1607036"/>
          </a:xfr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F586BA9-D3C5-4574-B8F6-CD7B317DE1B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626364"/>
            <a:ext cx="1728192" cy="21564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D10B558B-F585-42A1-8974-797324CDA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538" y="2420888"/>
            <a:ext cx="1941580" cy="2246381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9240F2C5-F6C8-44D8-BABD-A931E67B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1047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DB7B22-3D5B-44AD-8CF2-0017CE6EC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JENIS SAMBAL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="" xmlns:a16="http://schemas.microsoft.com/office/drawing/2014/main" id="{5C05A167-F1EE-442B-8B88-02F6DEF95D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419996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67727EC-F25C-4E51-9256-7F44F363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48367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AutoShape 2" descr="Image result for terima kasih slide">
            <a:extLst>
              <a:ext uri="{FF2B5EF4-FFF2-40B4-BE49-F238E27FC236}">
                <a16:creationId xmlns="" xmlns:a16="http://schemas.microsoft.com/office/drawing/2014/main" id="{F350F529-FC0E-4F3B-9A41-64F7BE76CA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1600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524316B-00FE-417B-8BDE-914B49D021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556792"/>
            <a:ext cx="4287341" cy="428734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>
                <a:solidFill>
                  <a:schemeClr val="tx1"/>
                </a:solidFill>
              </a:rPr>
              <a:t>Dapur Indonesia 300 resep makanan populer nusantara Yasa Boga </a:t>
            </a:r>
            <a:r>
              <a:rPr lang="en-US" dirty="0">
                <a:solidFill>
                  <a:schemeClr val="tx1"/>
                </a:solidFill>
              </a:rPr>
              <a:t>(201</a:t>
            </a:r>
            <a:r>
              <a:rPr lang="id-ID" dirty="0">
                <a:solidFill>
                  <a:schemeClr val="tx1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). </a:t>
            </a:r>
            <a:r>
              <a:rPr lang="id-ID" dirty="0">
                <a:solidFill>
                  <a:schemeClr val="tx1"/>
                </a:solidFill>
              </a:rPr>
              <a:t>Cetakan ke tiga Mei 2016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>
                <a:solidFill>
                  <a:schemeClr val="tx1"/>
                </a:solidFill>
              </a:rPr>
              <a:t>Gramedia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id-ID" dirty="0"/>
              <a:t>Jakarta</a:t>
            </a:r>
            <a:r>
              <a:rPr lang="en-US" dirty="0">
                <a:solidFill>
                  <a:schemeClr val="tx1"/>
                </a:solidFill>
              </a:rPr>
              <a:t>. ISBN: </a:t>
            </a:r>
            <a:r>
              <a:rPr lang="id-ID" dirty="0">
                <a:solidFill>
                  <a:schemeClr val="tx1"/>
                </a:solidFill>
              </a:rPr>
              <a:t>978-602-03-0813-5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/>
              <a:t>Senirasa</a:t>
            </a:r>
            <a:r>
              <a:rPr lang="en-US" dirty="0"/>
              <a:t>, A recipe companion to Indonesian Cooking, Rima </a:t>
            </a:r>
            <a:r>
              <a:rPr lang="en-US" dirty="0" err="1"/>
              <a:t>Sjoekri</a:t>
            </a:r>
            <a:r>
              <a:rPr lang="en-US" dirty="0"/>
              <a:t> (2017). </a:t>
            </a:r>
            <a:r>
              <a:rPr lang="en-US" dirty="0" err="1"/>
              <a:t>Gramedia</a:t>
            </a:r>
            <a:r>
              <a:rPr lang="en-US" dirty="0"/>
              <a:t> Jakarta. ISBN: </a:t>
            </a:r>
            <a:r>
              <a:rPr lang="id-ID" dirty="0"/>
              <a:t>978-602-03-</a:t>
            </a:r>
            <a:r>
              <a:rPr lang="en-US" dirty="0"/>
              <a:t>2264</a:t>
            </a:r>
            <a:r>
              <a:rPr lang="id-ID" dirty="0"/>
              <a:t>-</a:t>
            </a:r>
            <a:r>
              <a:rPr lang="en-US" dirty="0"/>
              <a:t>3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</a:t>
            </a:r>
            <a:r>
              <a:rPr lang="en-US" dirty="0" err="1" smtClean="0"/>
              <a:t>-m</a:t>
            </a:r>
            <a:r>
              <a:rPr lang="en-US" dirty="0" err="1" smtClean="0"/>
              <a:t>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11994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id-ID" sz="2700" dirty="0"/>
              <a:t/>
            </a:r>
            <a:br>
              <a:rPr lang="id-ID" sz="2700" dirty="0"/>
            </a:br>
            <a:r>
              <a:rPr lang="id-ID" sz="2700" dirty="0"/>
              <a:t/>
            </a:r>
            <a:br>
              <a:rPr lang="id-ID" sz="2700" dirty="0"/>
            </a:br>
            <a:r>
              <a:rPr lang="id-ID" sz="2200" dirty="0"/>
              <a:t>Sambal : </a:t>
            </a:r>
            <a:br>
              <a:rPr lang="id-ID" sz="2200" dirty="0"/>
            </a:br>
            <a:r>
              <a:rPr lang="id-ID" sz="2200" dirty="0"/>
              <a:t>Makanan yang berbahan dasar cabai dan rasanya pedas</a:t>
            </a:r>
            <a:r>
              <a:rPr lang="id-ID" dirty="0"/>
              <a:t/>
            </a:r>
            <a:br>
              <a:rPr lang="id-ID" dirty="0"/>
            </a:br>
            <a:r>
              <a:rPr lang="id-ID" dirty="0"/>
              <a:t/>
            </a:r>
            <a:br>
              <a:rPr lang="id-ID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132856"/>
            <a:ext cx="7067128" cy="40677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endParaRPr lang="id-ID" sz="1600" dirty="0"/>
          </a:p>
          <a:p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A918C2CE-12C4-4EB4-A721-CA073FC43D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8227276"/>
              </p:ext>
            </p:extLst>
          </p:nvPr>
        </p:nvGraphicFramePr>
        <p:xfrm>
          <a:off x="1999053" y="2262948"/>
          <a:ext cx="609600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87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16030F-39A8-45AD-8153-1D311CDE9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CABAI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EE8EEB9-A5FB-4DCF-A3CC-5CDB36F84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Cabai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zat</a:t>
            </a:r>
            <a:r>
              <a:rPr lang="en-US" dirty="0"/>
              <a:t> yang </a:t>
            </a:r>
            <a:r>
              <a:rPr lang="en-US" dirty="0" err="1"/>
              <a:t>bernama</a:t>
            </a:r>
            <a:r>
              <a:rPr lang="en-US" dirty="0"/>
              <a:t> </a:t>
            </a:r>
            <a:r>
              <a:rPr lang="en-US" dirty="0" err="1"/>
              <a:t>Capsaisin</a:t>
            </a:r>
            <a:endParaRPr lang="en-US" dirty="0"/>
          </a:p>
          <a:p>
            <a:r>
              <a:rPr lang="en-US" dirty="0" err="1"/>
              <a:t>Sensasi</a:t>
            </a:r>
            <a:r>
              <a:rPr lang="en-US" dirty="0"/>
              <a:t> rasa </a:t>
            </a:r>
            <a:r>
              <a:rPr lang="en-US" dirty="0" err="1"/>
              <a:t>pedas</a:t>
            </a:r>
            <a:r>
              <a:rPr lang="en-US" dirty="0"/>
              <a:t> dan </a:t>
            </a:r>
            <a:r>
              <a:rPr lang="en-US" dirty="0" err="1"/>
              <a:t>panas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cabai</a:t>
            </a:r>
            <a:r>
              <a:rPr lang="en-US" dirty="0"/>
              <a:t> </a:t>
            </a:r>
            <a:r>
              <a:rPr lang="en-US" dirty="0" err="1"/>
              <a:t>berasal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 dan </a:t>
            </a:r>
            <a:r>
              <a:rPr lang="en-US" dirty="0" err="1"/>
              <a:t>tangkai</a:t>
            </a:r>
            <a:r>
              <a:rPr lang="en-US" dirty="0"/>
              <a:t> </a:t>
            </a:r>
            <a:r>
              <a:rPr lang="en-US" dirty="0" err="1"/>
              <a:t>biji</a:t>
            </a:r>
            <a:r>
              <a:rPr lang="en-US" dirty="0"/>
              <a:t> dan </a:t>
            </a:r>
            <a:r>
              <a:rPr lang="en-US" dirty="0" err="1"/>
              <a:t>selaput</a:t>
            </a:r>
            <a:r>
              <a:rPr lang="en-US" dirty="0"/>
              <a:t> </a:t>
            </a:r>
            <a:r>
              <a:rPr lang="en-US" dirty="0" err="1"/>
              <a:t>putih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cabai</a:t>
            </a:r>
            <a:endParaRPr lang="en-US" dirty="0"/>
          </a:p>
          <a:p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cabai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memicu</a:t>
            </a:r>
            <a:r>
              <a:rPr lang="en-US" dirty="0"/>
              <a:t> </a:t>
            </a:r>
            <a:r>
              <a:rPr lang="en-US" dirty="0" err="1"/>
              <a:t>lidah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 </a:t>
            </a:r>
            <a:r>
              <a:rPr lang="en-US" dirty="0" err="1"/>
              <a:t>meningkatkan</a:t>
            </a:r>
            <a:r>
              <a:rPr lang="en-US" dirty="0"/>
              <a:t> air </a:t>
            </a:r>
            <a:r>
              <a:rPr lang="en-US" dirty="0" err="1"/>
              <a:t>liur</a:t>
            </a:r>
            <a:r>
              <a:rPr lang="en-US" dirty="0"/>
              <a:t> dan </a:t>
            </a:r>
            <a:r>
              <a:rPr lang="en-US" dirty="0" err="1"/>
              <a:t>asam</a:t>
            </a:r>
            <a:r>
              <a:rPr lang="en-US" dirty="0"/>
              <a:t> </a:t>
            </a:r>
            <a:r>
              <a:rPr lang="en-US" dirty="0" err="1"/>
              <a:t>lambung</a:t>
            </a:r>
            <a:r>
              <a:rPr lang="en-US" dirty="0"/>
              <a:t>.</a:t>
            </a:r>
            <a:endParaRPr lang="en-ID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54E7599-8DAF-4923-A625-E3A0D537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836970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B8124-919F-4E68-AB43-970E1C0B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CABAI MERAH BESAR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D9C0B84-2C6D-4E0D-992F-5ACDB46C5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175393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53FD5BF-022C-4347-8021-A66546226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67409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B8124-919F-4E68-AB43-970E1C0B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CABAI KERITING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D9C0B84-2C6D-4E0D-992F-5ACDB46C5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190479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B0D2BE7-58A0-446C-A06E-B6C4FDF6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239964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485591"/>
            <a:ext cx="7067128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endParaRPr lang="id-ID" sz="1600" dirty="0"/>
          </a:p>
          <a:p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chemeClr val="accent2"/>
                </a:solidFill>
              </a:rPr>
              <a:t>Cabai Keriting  </a:t>
            </a:r>
            <a:br>
              <a:rPr lang="id-ID" sz="3200" dirty="0">
                <a:solidFill>
                  <a:schemeClr val="accent2"/>
                </a:solidFill>
              </a:rPr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07596B2-9EBB-45C2-84F7-F34C62ECC0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8068" y="3075671"/>
            <a:ext cx="3347864" cy="223190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AC6B487-F929-4834-8916-8C2ED6B7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58259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436" y="2485591"/>
            <a:ext cx="7067128" cy="34892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pPr marL="0" indent="0">
              <a:buNone/>
            </a:pPr>
            <a:endParaRPr lang="id-ID" sz="1600" dirty="0"/>
          </a:p>
          <a:p>
            <a:endParaRPr lang="id-ID" sz="1600" dirty="0"/>
          </a:p>
          <a:p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>
                <a:solidFill>
                  <a:srgbClr val="00B050"/>
                </a:solidFill>
              </a:rPr>
              <a:t>Cabai Hijau  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D627569-EF4A-4D8E-8E03-18646C0B39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418" y="2627784"/>
            <a:ext cx="3810000" cy="26035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9B0E1DC-65D7-49DA-8EB2-BD010E61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261397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7B8124-919F-4E68-AB43-970E1C0B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CABAI HIJAU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ED9C0B84-2C6D-4E0D-992F-5ACDB46C59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965579"/>
              </p:ext>
            </p:extLst>
          </p:nvPr>
        </p:nvGraphicFramePr>
        <p:xfrm>
          <a:off x="1619250" y="2636838"/>
          <a:ext cx="7067550" cy="3489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A9E782B-50D9-42A4-A1C4-90CDD39E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945514467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2015</Template>
  <TotalTime>1241</TotalTime>
  <Words>345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ＭＳ Ｐゴシック</vt:lpstr>
      <vt:lpstr>SimSun</vt:lpstr>
      <vt:lpstr>Adobe Song Std L</vt:lpstr>
      <vt:lpstr>AdvTT550eb45e</vt:lpstr>
      <vt:lpstr>Arial</vt:lpstr>
      <vt:lpstr>AvantGarde</vt:lpstr>
      <vt:lpstr>Calibri</vt:lpstr>
      <vt:lpstr>HelveticaNeue-Thin</vt:lpstr>
      <vt:lpstr>Open Sans</vt:lpstr>
      <vt:lpstr>Template PPT 2015</vt:lpstr>
      <vt:lpstr>Goeldner Master</vt:lpstr>
      <vt:lpstr>Week 4/Session 5  Sambal</vt:lpstr>
      <vt:lpstr>Learning Objectives </vt:lpstr>
      <vt:lpstr>  Sambal :  Makanan yang berbahan dasar cabai dan rasanya pedas  </vt:lpstr>
      <vt:lpstr>CABAI</vt:lpstr>
      <vt:lpstr>CABAI MERAH BESAR</vt:lpstr>
      <vt:lpstr>CABAI KERITING</vt:lpstr>
      <vt:lpstr>Cabai Keriting   </vt:lpstr>
      <vt:lpstr>Cabai Hijau  </vt:lpstr>
      <vt:lpstr>CABAI HIJAU</vt:lpstr>
      <vt:lpstr>Cabai Rawit</vt:lpstr>
      <vt:lpstr>CABAI RAWIT</vt:lpstr>
      <vt:lpstr>PowerPoint Presentation</vt:lpstr>
      <vt:lpstr>Alat yang dipergunakan dalam pembuatan sambal</vt:lpstr>
      <vt:lpstr>Cobek – Lumpang - Blender</vt:lpstr>
      <vt:lpstr>JENIS SAMBAL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 Session  #</dc:title>
  <dc:creator>Yulia</dc:creator>
  <cp:lastModifiedBy>Nurul Jannah</cp:lastModifiedBy>
  <cp:revision>111</cp:revision>
  <dcterms:created xsi:type="dcterms:W3CDTF">2015-05-04T03:33:03Z</dcterms:created>
  <dcterms:modified xsi:type="dcterms:W3CDTF">2019-11-20T04:28:21Z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335594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