
<file path=[Content_Types].xml><?xml version="1.0" encoding="utf-8"?>
<Types xmlns="http://schemas.openxmlformats.org/package/2006/content-types">
  <Default ContentType="image/png" Extension="png"/>
  <Default ContentType="image/jpeg" Extension="jpeg"/>
  <Default ContentType="application/vnd.openxmlformats-package.relationships+xml" Extension="rels"/>
  <Default ContentType="application/xml" Extension="xml"/>
  <Default ContentType="image/vnd.ms-photo" Extension="wdp"/>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theme+xml" PartName="/ppt/theme/theme2.xml"/>
  <Override ContentType="application/vnd.openxmlformats-officedocument.theme+xml" PartName="/ppt/theme/theme3.xml"/>
  <Override ContentType="application/vnd.openxmlformats-officedocument.drawingml.diagramData+xml" PartName="/ppt/diagrams/data1.xml"/>
  <Override ContentType="application/vnd.openxmlformats-officedocument.drawingml.diagramLayout+xml" PartName="/ppt/diagrams/layout1.xml"/>
  <Override ContentType="application/vnd.openxmlformats-officedocument.drawingml.diagramStyle+xml" PartName="/ppt/diagrams/quickStyle1.xml"/>
  <Override ContentType="application/vnd.openxmlformats-officedocument.drawingml.diagramColors+xml" PartName="/ppt/diagrams/colors1.xml"/>
  <Override ContentType="application/vnd.ms-office.drawingml.diagramDrawing+xml" PartName="/ppt/diagrams/drawing1.xml"/>
  <Override ContentType="application/vnd.openxmlformats-officedocument.drawingml.diagramData+xml" PartName="/ppt/diagrams/data2.xml"/>
  <Override ContentType="application/vnd.openxmlformats-officedocument.drawingml.diagramLayout+xml" PartName="/ppt/diagrams/layout2.xml"/>
  <Override ContentType="application/vnd.openxmlformats-officedocument.drawingml.diagramStyle+xml" PartName="/ppt/diagrams/quickStyle2.xml"/>
  <Override ContentType="application/vnd.openxmlformats-officedocument.drawingml.diagramColors+xml" PartName="/ppt/diagrams/colors2.xml"/>
  <Override ContentType="application/vnd.ms-office.drawingml.diagramDrawing+xml" PartName="/ppt/diagrams/drawing2.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app.xml" Type="http://schemas.openxmlformats.org/officeDocument/2006/relationships/extended-properties"/><Relationship Id="rId2" Target="docProps/core.xml" Type="http://schemas.openxmlformats.org/package/2006/relationships/metadata/core-properties"/><Relationship Id="rId1" Target="ppt/presentation.xml" Type="http://schemas.openxmlformats.org/officeDocument/2006/relationships/officeDocument"/><Relationship Id="rId4"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99" r:id="rId2"/>
  </p:sldMasterIdLst>
  <p:notesMasterIdLst>
    <p:notesMasterId r:id="rId18"/>
  </p:notesMasterIdLst>
  <p:sldIdLst>
    <p:sldId id="256" r:id="rId3"/>
    <p:sldId id="402" r:id="rId4"/>
    <p:sldId id="403" r:id="rId5"/>
    <p:sldId id="327" r:id="rId6"/>
    <p:sldId id="329" r:id="rId7"/>
    <p:sldId id="330" r:id="rId8"/>
    <p:sldId id="404" r:id="rId9"/>
    <p:sldId id="332" r:id="rId10"/>
    <p:sldId id="339" r:id="rId11"/>
    <p:sldId id="340" r:id="rId12"/>
    <p:sldId id="341" r:id="rId13"/>
    <p:sldId id="342" r:id="rId14"/>
    <p:sldId id="343" r:id="rId15"/>
    <p:sldId id="268" r:id="rId16"/>
    <p:sldId id="322" r:id="rId17"/>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VER" id="{727C0728-BFBA-4018-A895-7E45D940962F}">
          <p14:sldIdLst>
            <p14:sldId id="256"/>
          </p14:sldIdLst>
        </p14:section>
        <p14:section name="COURSE CONTENT" id="{F4927CBE-FA17-46D1-BAAE-887D0AF2CCBF}">
          <p14:sldIdLst>
            <p14:sldId id="402"/>
            <p14:sldId id="403"/>
            <p14:sldId id="327"/>
            <p14:sldId id="329"/>
            <p14:sldId id="330"/>
            <p14:sldId id="404"/>
            <p14:sldId id="332"/>
            <p14:sldId id="339"/>
            <p14:sldId id="340"/>
            <p14:sldId id="341"/>
            <p14:sldId id="342"/>
            <p14:sldId id="343"/>
            <p14:sldId id="268"/>
          </p14:sldIdLst>
        </p14:section>
        <p14:section name="REFERENCE" id="{82098E28-DACF-4424-86A1-E861B2DCC6FF}">
          <p14:sldIdLst>
            <p14:sldId id="32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7F7"/>
    <a:srgbClr val="008FD5"/>
    <a:srgbClr val="558FD5"/>
    <a:srgbClr val="0079B8"/>
    <a:srgbClr val="0081BD"/>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5" autoAdjust="0"/>
    <p:restoredTop sz="94671" autoAdjust="0"/>
  </p:normalViewPr>
  <p:slideViewPr>
    <p:cSldViewPr>
      <p:cViewPr varScale="1">
        <p:scale>
          <a:sx n="54" d="100"/>
          <a:sy n="54" d="100"/>
        </p:scale>
        <p:origin x="72" y="498"/>
      </p:cViewPr>
      <p:guideLst>
        <p:guide orient="horz" pos="2160"/>
        <p:guide pos="2880"/>
      </p:guideLst>
    </p:cSldViewPr>
  </p:slideViewPr>
  <p:outlineViewPr>
    <p:cViewPr>
      <p:scale>
        <a:sx n="33" d="100"/>
        <a:sy n="33" d="100"/>
      </p:scale>
      <p:origin x="42"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2A8129B-4703-4411-A22E-205B57C59A43}" type="doc">
      <dgm:prSet loTypeId="urn:microsoft.com/office/officeart/2005/8/layout/vProcess5" loCatId="process" qsTypeId="urn:microsoft.com/office/officeart/2005/8/quickstyle/simple1" qsCatId="simple" csTypeId="urn:microsoft.com/office/officeart/2005/8/colors/accent1_2" csCatId="accent1" phldr="1"/>
      <dgm:spPr/>
    </dgm:pt>
    <dgm:pt modelId="{5F9015DE-6B17-454A-AC25-F32D10672CF0}">
      <dgm:prSet phldrT="[Text]"/>
      <dgm:spPr/>
      <dgm:t>
        <a:bodyPr/>
        <a:lstStyle/>
        <a:p>
          <a:r>
            <a:rPr lang="en-US" dirty="0"/>
            <a:t>Tumpeng </a:t>
          </a:r>
          <a:r>
            <a:rPr lang="en-US" dirty="0" err="1"/>
            <a:t>berasal</a:t>
          </a:r>
          <a:r>
            <a:rPr lang="en-US" dirty="0"/>
            <a:t> </a:t>
          </a:r>
          <a:r>
            <a:rPr lang="en-US" dirty="0" err="1"/>
            <a:t>dari</a:t>
          </a:r>
          <a:r>
            <a:rPr lang="en-US" dirty="0"/>
            <a:t> </a:t>
          </a:r>
          <a:r>
            <a:rPr lang="en-US" dirty="0" err="1"/>
            <a:t>budaya</a:t>
          </a:r>
          <a:r>
            <a:rPr lang="en-US" dirty="0"/>
            <a:t> </a:t>
          </a:r>
          <a:r>
            <a:rPr lang="en-US" dirty="0" err="1"/>
            <a:t>Jawa</a:t>
          </a:r>
          <a:r>
            <a:rPr lang="en-US" dirty="0"/>
            <a:t> Tengah</a:t>
          </a:r>
          <a:endParaRPr lang="en-ID" dirty="0"/>
        </a:p>
      </dgm:t>
    </dgm:pt>
    <dgm:pt modelId="{BBE42D63-612F-4C98-8D44-67A7E46637A6}" type="parTrans" cxnId="{4F1289F4-D980-4FCA-905B-EE9AF2FBB55F}">
      <dgm:prSet/>
      <dgm:spPr/>
      <dgm:t>
        <a:bodyPr/>
        <a:lstStyle/>
        <a:p>
          <a:endParaRPr lang="en-ID"/>
        </a:p>
      </dgm:t>
    </dgm:pt>
    <dgm:pt modelId="{80F41DBF-7C9F-4868-BA4A-79100015FD2D}" type="sibTrans" cxnId="{4F1289F4-D980-4FCA-905B-EE9AF2FBB55F}">
      <dgm:prSet/>
      <dgm:spPr/>
      <dgm:t>
        <a:bodyPr/>
        <a:lstStyle/>
        <a:p>
          <a:endParaRPr lang="en-ID"/>
        </a:p>
      </dgm:t>
    </dgm:pt>
    <dgm:pt modelId="{3DB83DEB-BD8F-40DB-8ABC-9185F363C8C6}">
      <dgm:prSet phldrT="[Text]"/>
      <dgm:spPr/>
      <dgm:t>
        <a:bodyPr/>
        <a:lstStyle/>
        <a:p>
          <a:r>
            <a:rPr lang="en-US" dirty="0"/>
            <a:t>Nasi Tumpeng </a:t>
          </a:r>
          <a:r>
            <a:rPr lang="en-US" dirty="0" err="1"/>
            <a:t>bukan</a:t>
          </a:r>
          <a:r>
            <a:rPr lang="en-US" dirty="0"/>
            <a:t> </a:t>
          </a:r>
          <a:r>
            <a:rPr lang="en-US" dirty="0" err="1"/>
            <a:t>makanan</a:t>
          </a:r>
          <a:r>
            <a:rPr lang="en-US" dirty="0"/>
            <a:t> </a:t>
          </a:r>
          <a:r>
            <a:rPr lang="en-US" dirty="0" err="1"/>
            <a:t>sehari</a:t>
          </a:r>
          <a:r>
            <a:rPr lang="en-US" dirty="0"/>
            <a:t> – </a:t>
          </a:r>
          <a:r>
            <a:rPr lang="en-US" dirty="0" err="1"/>
            <a:t>hari</a:t>
          </a:r>
          <a:r>
            <a:rPr lang="en-US" dirty="0"/>
            <a:t>. </a:t>
          </a:r>
          <a:r>
            <a:rPr lang="en-US" dirty="0" err="1"/>
            <a:t>Dulunya</a:t>
          </a:r>
          <a:r>
            <a:rPr lang="en-US" dirty="0"/>
            <a:t> </a:t>
          </a:r>
          <a:r>
            <a:rPr lang="en-US" dirty="0" err="1"/>
            <a:t>dibuat</a:t>
          </a:r>
          <a:r>
            <a:rPr lang="en-US" dirty="0"/>
            <a:t> </a:t>
          </a:r>
          <a:r>
            <a:rPr lang="en-US" dirty="0" err="1"/>
            <a:t>khusus</a:t>
          </a:r>
          <a:r>
            <a:rPr lang="en-US" dirty="0"/>
            <a:t> </a:t>
          </a:r>
          <a:r>
            <a:rPr lang="en-US" dirty="0" err="1"/>
            <a:t>sebagai</a:t>
          </a:r>
          <a:r>
            <a:rPr lang="en-US" dirty="0"/>
            <a:t> </a:t>
          </a:r>
          <a:r>
            <a:rPr lang="en-US" dirty="0" err="1"/>
            <a:t>sesajen</a:t>
          </a:r>
          <a:r>
            <a:rPr lang="en-US" dirty="0"/>
            <a:t>.</a:t>
          </a:r>
          <a:endParaRPr lang="en-ID" dirty="0"/>
        </a:p>
      </dgm:t>
    </dgm:pt>
    <dgm:pt modelId="{86E2FBDF-225C-4FCD-A68C-BE37DDBCCA70}" type="parTrans" cxnId="{6AD7A7D5-0866-4A8A-8C73-8F07E7523604}">
      <dgm:prSet/>
      <dgm:spPr/>
      <dgm:t>
        <a:bodyPr/>
        <a:lstStyle/>
        <a:p>
          <a:endParaRPr lang="en-ID"/>
        </a:p>
      </dgm:t>
    </dgm:pt>
    <dgm:pt modelId="{34D00CBE-48D0-49BA-B7DF-F8516781C1B5}" type="sibTrans" cxnId="{6AD7A7D5-0866-4A8A-8C73-8F07E7523604}">
      <dgm:prSet/>
      <dgm:spPr/>
      <dgm:t>
        <a:bodyPr/>
        <a:lstStyle/>
        <a:p>
          <a:endParaRPr lang="en-ID"/>
        </a:p>
      </dgm:t>
    </dgm:pt>
    <dgm:pt modelId="{2A5B186C-54AD-4A71-90B0-9F6EA0D3DE91}">
      <dgm:prSet phldrT="[Text]"/>
      <dgm:spPr/>
      <dgm:t>
        <a:bodyPr/>
        <a:lstStyle/>
        <a:p>
          <a:r>
            <a:rPr lang="en-US" dirty="0" err="1"/>
            <a:t>Tujuan</a:t>
          </a:r>
          <a:r>
            <a:rPr lang="en-US" dirty="0"/>
            <a:t> </a:t>
          </a:r>
          <a:r>
            <a:rPr lang="en-US" dirty="0" err="1"/>
            <a:t>dibuat</a:t>
          </a:r>
          <a:r>
            <a:rPr lang="en-US" dirty="0"/>
            <a:t> tumpeng </a:t>
          </a:r>
          <a:r>
            <a:rPr lang="en-US" dirty="0" err="1"/>
            <a:t>adalah</a:t>
          </a:r>
          <a:r>
            <a:rPr lang="en-US" dirty="0"/>
            <a:t> </a:t>
          </a:r>
          <a:r>
            <a:rPr lang="en-US" dirty="0" err="1"/>
            <a:t>sebagai</a:t>
          </a:r>
          <a:r>
            <a:rPr lang="en-US" dirty="0"/>
            <a:t> </a:t>
          </a:r>
          <a:r>
            <a:rPr lang="en-US" dirty="0" err="1"/>
            <a:t>ucapan</a:t>
          </a:r>
          <a:r>
            <a:rPr lang="en-US" dirty="0"/>
            <a:t> rasa </a:t>
          </a:r>
          <a:r>
            <a:rPr lang="en-US" dirty="0" err="1"/>
            <a:t>syukur</a:t>
          </a:r>
          <a:r>
            <a:rPr lang="en-US" dirty="0"/>
            <a:t> </a:t>
          </a:r>
          <a:r>
            <a:rPr lang="en-US" dirty="0" err="1"/>
            <a:t>atau</a:t>
          </a:r>
          <a:r>
            <a:rPr lang="en-US" dirty="0"/>
            <a:t> </a:t>
          </a:r>
          <a:r>
            <a:rPr lang="en-US" dirty="0" err="1"/>
            <a:t>permohonan</a:t>
          </a:r>
          <a:r>
            <a:rPr lang="en-US" dirty="0"/>
            <a:t> </a:t>
          </a:r>
          <a:r>
            <a:rPr lang="en-US" dirty="0" err="1"/>
            <a:t>lainnya</a:t>
          </a:r>
          <a:r>
            <a:rPr lang="en-US" dirty="0"/>
            <a:t>.</a:t>
          </a:r>
          <a:endParaRPr lang="en-ID" dirty="0"/>
        </a:p>
      </dgm:t>
    </dgm:pt>
    <dgm:pt modelId="{1354A125-DC79-4B4C-86D8-12F50F24834D}" type="parTrans" cxnId="{E533798D-1CAD-4045-A720-B5F953579E64}">
      <dgm:prSet/>
      <dgm:spPr/>
      <dgm:t>
        <a:bodyPr/>
        <a:lstStyle/>
        <a:p>
          <a:endParaRPr lang="en-ID"/>
        </a:p>
      </dgm:t>
    </dgm:pt>
    <dgm:pt modelId="{E7CB4B96-A575-46ED-89C6-D0606AF635AF}" type="sibTrans" cxnId="{E533798D-1CAD-4045-A720-B5F953579E64}">
      <dgm:prSet/>
      <dgm:spPr/>
      <dgm:t>
        <a:bodyPr/>
        <a:lstStyle/>
        <a:p>
          <a:endParaRPr lang="en-ID"/>
        </a:p>
      </dgm:t>
    </dgm:pt>
    <dgm:pt modelId="{004365A4-2864-4B50-8FBE-64FD14F7F29C}" type="pres">
      <dgm:prSet presAssocID="{22A8129B-4703-4411-A22E-205B57C59A43}" presName="outerComposite" presStyleCnt="0">
        <dgm:presLayoutVars>
          <dgm:chMax val="5"/>
          <dgm:dir/>
          <dgm:resizeHandles val="exact"/>
        </dgm:presLayoutVars>
      </dgm:prSet>
      <dgm:spPr/>
    </dgm:pt>
    <dgm:pt modelId="{10ADDE84-219F-47A0-B929-724670A3A518}" type="pres">
      <dgm:prSet presAssocID="{22A8129B-4703-4411-A22E-205B57C59A43}" presName="dummyMaxCanvas" presStyleCnt="0">
        <dgm:presLayoutVars/>
      </dgm:prSet>
      <dgm:spPr/>
    </dgm:pt>
    <dgm:pt modelId="{B65449FB-2809-4D28-8899-635CF5149854}" type="pres">
      <dgm:prSet presAssocID="{22A8129B-4703-4411-A22E-205B57C59A43}" presName="ThreeNodes_1" presStyleLbl="node1" presStyleIdx="0" presStyleCnt="3">
        <dgm:presLayoutVars>
          <dgm:bulletEnabled val="1"/>
        </dgm:presLayoutVars>
      </dgm:prSet>
      <dgm:spPr/>
      <dgm:t>
        <a:bodyPr/>
        <a:lstStyle/>
        <a:p>
          <a:endParaRPr lang="en-US"/>
        </a:p>
      </dgm:t>
    </dgm:pt>
    <dgm:pt modelId="{D507B922-94F1-4142-885F-FE262B267054}" type="pres">
      <dgm:prSet presAssocID="{22A8129B-4703-4411-A22E-205B57C59A43}" presName="ThreeNodes_2" presStyleLbl="node1" presStyleIdx="1" presStyleCnt="3">
        <dgm:presLayoutVars>
          <dgm:bulletEnabled val="1"/>
        </dgm:presLayoutVars>
      </dgm:prSet>
      <dgm:spPr/>
      <dgm:t>
        <a:bodyPr/>
        <a:lstStyle/>
        <a:p>
          <a:endParaRPr lang="en-US"/>
        </a:p>
      </dgm:t>
    </dgm:pt>
    <dgm:pt modelId="{30A124CE-0E22-4872-A4FE-263FB1823237}" type="pres">
      <dgm:prSet presAssocID="{22A8129B-4703-4411-A22E-205B57C59A43}" presName="ThreeNodes_3" presStyleLbl="node1" presStyleIdx="2" presStyleCnt="3">
        <dgm:presLayoutVars>
          <dgm:bulletEnabled val="1"/>
        </dgm:presLayoutVars>
      </dgm:prSet>
      <dgm:spPr/>
      <dgm:t>
        <a:bodyPr/>
        <a:lstStyle/>
        <a:p>
          <a:endParaRPr lang="en-US"/>
        </a:p>
      </dgm:t>
    </dgm:pt>
    <dgm:pt modelId="{B92264BE-460E-4669-8923-56597447D956}" type="pres">
      <dgm:prSet presAssocID="{22A8129B-4703-4411-A22E-205B57C59A43}" presName="ThreeConn_1-2" presStyleLbl="fgAccFollowNode1" presStyleIdx="0" presStyleCnt="2">
        <dgm:presLayoutVars>
          <dgm:bulletEnabled val="1"/>
        </dgm:presLayoutVars>
      </dgm:prSet>
      <dgm:spPr/>
      <dgm:t>
        <a:bodyPr/>
        <a:lstStyle/>
        <a:p>
          <a:endParaRPr lang="en-US"/>
        </a:p>
      </dgm:t>
    </dgm:pt>
    <dgm:pt modelId="{FE803B0E-8C8E-4841-87C4-DF951C437D8F}" type="pres">
      <dgm:prSet presAssocID="{22A8129B-4703-4411-A22E-205B57C59A43}" presName="ThreeConn_2-3" presStyleLbl="fgAccFollowNode1" presStyleIdx="1" presStyleCnt="2">
        <dgm:presLayoutVars>
          <dgm:bulletEnabled val="1"/>
        </dgm:presLayoutVars>
      </dgm:prSet>
      <dgm:spPr/>
      <dgm:t>
        <a:bodyPr/>
        <a:lstStyle/>
        <a:p>
          <a:endParaRPr lang="en-US"/>
        </a:p>
      </dgm:t>
    </dgm:pt>
    <dgm:pt modelId="{7B2C178B-EB47-4FC7-B1A1-4666CB652DA5}" type="pres">
      <dgm:prSet presAssocID="{22A8129B-4703-4411-A22E-205B57C59A43}" presName="ThreeNodes_1_text" presStyleLbl="node1" presStyleIdx="2" presStyleCnt="3">
        <dgm:presLayoutVars>
          <dgm:bulletEnabled val="1"/>
        </dgm:presLayoutVars>
      </dgm:prSet>
      <dgm:spPr/>
      <dgm:t>
        <a:bodyPr/>
        <a:lstStyle/>
        <a:p>
          <a:endParaRPr lang="en-US"/>
        </a:p>
      </dgm:t>
    </dgm:pt>
    <dgm:pt modelId="{789343BC-4C2E-4461-BB05-37F1C0418918}" type="pres">
      <dgm:prSet presAssocID="{22A8129B-4703-4411-A22E-205B57C59A43}" presName="ThreeNodes_2_text" presStyleLbl="node1" presStyleIdx="2" presStyleCnt="3">
        <dgm:presLayoutVars>
          <dgm:bulletEnabled val="1"/>
        </dgm:presLayoutVars>
      </dgm:prSet>
      <dgm:spPr/>
      <dgm:t>
        <a:bodyPr/>
        <a:lstStyle/>
        <a:p>
          <a:endParaRPr lang="en-US"/>
        </a:p>
      </dgm:t>
    </dgm:pt>
    <dgm:pt modelId="{71A8E0B3-E1D2-45BF-ABDF-989B2C7A1178}" type="pres">
      <dgm:prSet presAssocID="{22A8129B-4703-4411-A22E-205B57C59A43}" presName="ThreeNodes_3_text" presStyleLbl="node1" presStyleIdx="2" presStyleCnt="3">
        <dgm:presLayoutVars>
          <dgm:bulletEnabled val="1"/>
        </dgm:presLayoutVars>
      </dgm:prSet>
      <dgm:spPr/>
      <dgm:t>
        <a:bodyPr/>
        <a:lstStyle/>
        <a:p>
          <a:endParaRPr lang="en-US"/>
        </a:p>
      </dgm:t>
    </dgm:pt>
  </dgm:ptLst>
  <dgm:cxnLst>
    <dgm:cxn modelId="{A36A4B2A-AD06-43E4-B3AA-3A9F28850201}" type="presOf" srcId="{34D00CBE-48D0-49BA-B7DF-F8516781C1B5}" destId="{FE803B0E-8C8E-4841-87C4-DF951C437D8F}" srcOrd="0" destOrd="0" presId="urn:microsoft.com/office/officeart/2005/8/layout/vProcess5"/>
    <dgm:cxn modelId="{6EDC52D6-6E43-4341-BF4A-9E4964E7E6ED}" type="presOf" srcId="{5F9015DE-6B17-454A-AC25-F32D10672CF0}" destId="{B65449FB-2809-4D28-8899-635CF5149854}" srcOrd="0" destOrd="0" presId="urn:microsoft.com/office/officeart/2005/8/layout/vProcess5"/>
    <dgm:cxn modelId="{F66C363D-5CBC-43AF-A19B-32CDBAB57170}" type="presOf" srcId="{80F41DBF-7C9F-4868-BA4A-79100015FD2D}" destId="{B92264BE-460E-4669-8923-56597447D956}" srcOrd="0" destOrd="0" presId="urn:microsoft.com/office/officeart/2005/8/layout/vProcess5"/>
    <dgm:cxn modelId="{91B5928A-8D70-43BA-9858-6C1AC15121E3}" type="presOf" srcId="{3DB83DEB-BD8F-40DB-8ABC-9185F363C8C6}" destId="{D507B922-94F1-4142-885F-FE262B267054}" srcOrd="0" destOrd="0" presId="urn:microsoft.com/office/officeart/2005/8/layout/vProcess5"/>
    <dgm:cxn modelId="{4F1289F4-D980-4FCA-905B-EE9AF2FBB55F}" srcId="{22A8129B-4703-4411-A22E-205B57C59A43}" destId="{5F9015DE-6B17-454A-AC25-F32D10672CF0}" srcOrd="0" destOrd="0" parTransId="{BBE42D63-612F-4C98-8D44-67A7E46637A6}" sibTransId="{80F41DBF-7C9F-4868-BA4A-79100015FD2D}"/>
    <dgm:cxn modelId="{6AD7A7D5-0866-4A8A-8C73-8F07E7523604}" srcId="{22A8129B-4703-4411-A22E-205B57C59A43}" destId="{3DB83DEB-BD8F-40DB-8ABC-9185F363C8C6}" srcOrd="1" destOrd="0" parTransId="{86E2FBDF-225C-4FCD-A68C-BE37DDBCCA70}" sibTransId="{34D00CBE-48D0-49BA-B7DF-F8516781C1B5}"/>
    <dgm:cxn modelId="{4FE6A18C-0895-4940-A9FB-745EA4FD9C9E}" type="presOf" srcId="{2A5B186C-54AD-4A71-90B0-9F6EA0D3DE91}" destId="{71A8E0B3-E1D2-45BF-ABDF-989B2C7A1178}" srcOrd="1" destOrd="0" presId="urn:microsoft.com/office/officeart/2005/8/layout/vProcess5"/>
    <dgm:cxn modelId="{9FCDDA35-1C80-4B5A-8D90-E251C71776EE}" type="presOf" srcId="{22A8129B-4703-4411-A22E-205B57C59A43}" destId="{004365A4-2864-4B50-8FBE-64FD14F7F29C}" srcOrd="0" destOrd="0" presId="urn:microsoft.com/office/officeart/2005/8/layout/vProcess5"/>
    <dgm:cxn modelId="{96A61686-6B55-4CDB-9DAB-E8458B98BA85}" type="presOf" srcId="{2A5B186C-54AD-4A71-90B0-9F6EA0D3DE91}" destId="{30A124CE-0E22-4872-A4FE-263FB1823237}" srcOrd="0" destOrd="0" presId="urn:microsoft.com/office/officeart/2005/8/layout/vProcess5"/>
    <dgm:cxn modelId="{6A394085-5B4F-418C-9DEF-91EA4C857652}" type="presOf" srcId="{5F9015DE-6B17-454A-AC25-F32D10672CF0}" destId="{7B2C178B-EB47-4FC7-B1A1-4666CB652DA5}" srcOrd="1" destOrd="0" presId="urn:microsoft.com/office/officeart/2005/8/layout/vProcess5"/>
    <dgm:cxn modelId="{DF13C8FA-4CF8-46B5-B6DC-86D1E98BDE60}" type="presOf" srcId="{3DB83DEB-BD8F-40DB-8ABC-9185F363C8C6}" destId="{789343BC-4C2E-4461-BB05-37F1C0418918}" srcOrd="1" destOrd="0" presId="urn:microsoft.com/office/officeart/2005/8/layout/vProcess5"/>
    <dgm:cxn modelId="{E533798D-1CAD-4045-A720-B5F953579E64}" srcId="{22A8129B-4703-4411-A22E-205B57C59A43}" destId="{2A5B186C-54AD-4A71-90B0-9F6EA0D3DE91}" srcOrd="2" destOrd="0" parTransId="{1354A125-DC79-4B4C-86D8-12F50F24834D}" sibTransId="{E7CB4B96-A575-46ED-89C6-D0606AF635AF}"/>
    <dgm:cxn modelId="{9274CE13-C629-416C-B231-CFCFBE41B22A}" type="presParOf" srcId="{004365A4-2864-4B50-8FBE-64FD14F7F29C}" destId="{10ADDE84-219F-47A0-B929-724670A3A518}" srcOrd="0" destOrd="0" presId="urn:microsoft.com/office/officeart/2005/8/layout/vProcess5"/>
    <dgm:cxn modelId="{C1908A98-7903-48D7-B6A1-7CFFA790E868}" type="presParOf" srcId="{004365A4-2864-4B50-8FBE-64FD14F7F29C}" destId="{B65449FB-2809-4D28-8899-635CF5149854}" srcOrd="1" destOrd="0" presId="urn:microsoft.com/office/officeart/2005/8/layout/vProcess5"/>
    <dgm:cxn modelId="{567022EC-6DAA-4B10-A451-8C8E42EFCF8B}" type="presParOf" srcId="{004365A4-2864-4B50-8FBE-64FD14F7F29C}" destId="{D507B922-94F1-4142-885F-FE262B267054}" srcOrd="2" destOrd="0" presId="urn:microsoft.com/office/officeart/2005/8/layout/vProcess5"/>
    <dgm:cxn modelId="{E71C1767-62A7-454F-A57D-37421EDC6C35}" type="presParOf" srcId="{004365A4-2864-4B50-8FBE-64FD14F7F29C}" destId="{30A124CE-0E22-4872-A4FE-263FB1823237}" srcOrd="3" destOrd="0" presId="urn:microsoft.com/office/officeart/2005/8/layout/vProcess5"/>
    <dgm:cxn modelId="{262763BD-A7E2-4DE3-A514-E00D3312990D}" type="presParOf" srcId="{004365A4-2864-4B50-8FBE-64FD14F7F29C}" destId="{B92264BE-460E-4669-8923-56597447D956}" srcOrd="4" destOrd="0" presId="urn:microsoft.com/office/officeart/2005/8/layout/vProcess5"/>
    <dgm:cxn modelId="{61053DFF-BFEC-4D78-BA63-289D79E01A3D}" type="presParOf" srcId="{004365A4-2864-4B50-8FBE-64FD14F7F29C}" destId="{FE803B0E-8C8E-4841-87C4-DF951C437D8F}" srcOrd="5" destOrd="0" presId="urn:microsoft.com/office/officeart/2005/8/layout/vProcess5"/>
    <dgm:cxn modelId="{B50FC12F-9E31-4E20-94F3-0EF3042B3D69}" type="presParOf" srcId="{004365A4-2864-4B50-8FBE-64FD14F7F29C}" destId="{7B2C178B-EB47-4FC7-B1A1-4666CB652DA5}" srcOrd="6" destOrd="0" presId="urn:microsoft.com/office/officeart/2005/8/layout/vProcess5"/>
    <dgm:cxn modelId="{CB198EBD-B783-4AE8-A217-F3BABDC40181}" type="presParOf" srcId="{004365A4-2864-4B50-8FBE-64FD14F7F29C}" destId="{789343BC-4C2E-4461-BB05-37F1C0418918}" srcOrd="7" destOrd="0" presId="urn:microsoft.com/office/officeart/2005/8/layout/vProcess5"/>
    <dgm:cxn modelId="{8BF14321-C226-4109-8FD2-FF5AAC8EB812}" type="presParOf" srcId="{004365A4-2864-4B50-8FBE-64FD14F7F29C}" destId="{71A8E0B3-E1D2-45BF-ABDF-989B2C7A1178}"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3631EC3-6C80-4BB2-940D-DE0D0EBB8980}" type="doc">
      <dgm:prSet loTypeId="urn:microsoft.com/office/officeart/2005/8/layout/pyramid2" loCatId="list" qsTypeId="urn:microsoft.com/office/officeart/2005/8/quickstyle/simple1" qsCatId="simple" csTypeId="urn:microsoft.com/office/officeart/2005/8/colors/colorful3" csCatId="colorful" phldr="1"/>
      <dgm:spPr/>
      <dgm:t>
        <a:bodyPr/>
        <a:lstStyle/>
        <a:p>
          <a:endParaRPr lang="id-ID"/>
        </a:p>
      </dgm:t>
    </dgm:pt>
    <dgm:pt modelId="{DBEB22A0-E638-49E6-BD64-A630EA2B5809}">
      <dgm:prSet phldrT="[Text]" custT="1"/>
      <dgm:spPr/>
      <dgm:t>
        <a:bodyPr/>
        <a:lstStyle/>
        <a:p>
          <a:r>
            <a:rPr lang="id-ID" sz="1800" dirty="0"/>
            <a:t>1. </a:t>
          </a:r>
          <a:r>
            <a:rPr lang="sv-SE" sz="1800" dirty="0"/>
            <a:t>Warna nasi kuning keemasan melambangkan keagungan</a:t>
          </a:r>
          <a:endParaRPr lang="id-ID" sz="1800" dirty="0"/>
        </a:p>
      </dgm:t>
    </dgm:pt>
    <dgm:pt modelId="{49ADCE83-4DFE-4E76-911B-10D95F6E2796}" type="parTrans" cxnId="{96C0453F-E00D-4E11-A981-795ADD683FFA}">
      <dgm:prSet/>
      <dgm:spPr/>
      <dgm:t>
        <a:bodyPr/>
        <a:lstStyle/>
        <a:p>
          <a:endParaRPr lang="id-ID"/>
        </a:p>
      </dgm:t>
    </dgm:pt>
    <dgm:pt modelId="{F2295ABC-569C-45BF-BF92-B453E9CB9458}" type="sibTrans" cxnId="{96C0453F-E00D-4E11-A981-795ADD683FFA}">
      <dgm:prSet/>
      <dgm:spPr/>
      <dgm:t>
        <a:bodyPr/>
        <a:lstStyle/>
        <a:p>
          <a:endParaRPr lang="id-ID"/>
        </a:p>
      </dgm:t>
    </dgm:pt>
    <dgm:pt modelId="{1E2F1498-2DE6-4679-9ABF-5DEA0ADA1918}">
      <dgm:prSet phldrT="[Text]" custT="1"/>
      <dgm:spPr/>
      <dgm:t>
        <a:bodyPr/>
        <a:lstStyle/>
        <a:p>
          <a:r>
            <a:rPr lang="id-ID" sz="1800" dirty="0"/>
            <a:t>2. </a:t>
          </a:r>
          <a:r>
            <a:rPr lang="en-US" sz="1800" dirty="0" err="1"/>
            <a:t>Berbentuk</a:t>
          </a:r>
          <a:r>
            <a:rPr lang="en-US" sz="1800" dirty="0"/>
            <a:t> </a:t>
          </a:r>
          <a:r>
            <a:rPr lang="en-US" sz="1800" dirty="0" err="1"/>
            <a:t>seperti</a:t>
          </a:r>
          <a:r>
            <a:rPr lang="en-US" sz="1800" dirty="0"/>
            <a:t> </a:t>
          </a:r>
          <a:r>
            <a:rPr lang="en-US" sz="1800" dirty="0" err="1"/>
            <a:t>kerucut</a:t>
          </a:r>
          <a:r>
            <a:rPr lang="en-US" sz="1800" dirty="0"/>
            <a:t> </a:t>
          </a:r>
          <a:r>
            <a:rPr lang="en-US" sz="1800" dirty="0" err="1"/>
            <a:t>sebagai</a:t>
          </a:r>
          <a:r>
            <a:rPr lang="en-US" sz="1800" dirty="0"/>
            <a:t> </a:t>
          </a:r>
          <a:r>
            <a:rPr lang="en-US" sz="1800" dirty="0" err="1"/>
            <a:t>simbol</a:t>
          </a:r>
          <a:r>
            <a:rPr lang="en-US" sz="1800" dirty="0"/>
            <a:t> yang </a:t>
          </a:r>
          <a:r>
            <a:rPr lang="en-US" sz="1800" dirty="0" err="1"/>
            <a:t>mengarah</a:t>
          </a:r>
          <a:r>
            <a:rPr lang="en-US" sz="1800" dirty="0"/>
            <a:t> </a:t>
          </a:r>
          <a:r>
            <a:rPr lang="en-US" sz="1800" dirty="0" err="1"/>
            <a:t>ke</a:t>
          </a:r>
          <a:r>
            <a:rPr lang="en-US" sz="1800" dirty="0"/>
            <a:t> Sang </a:t>
          </a:r>
          <a:r>
            <a:rPr lang="en-US" sz="1800" dirty="0" err="1"/>
            <a:t>Pencipta</a:t>
          </a:r>
          <a:r>
            <a:rPr lang="en-US" sz="1800" dirty="0"/>
            <a:t> (</a:t>
          </a:r>
          <a:r>
            <a:rPr lang="en-US" sz="1800" dirty="0" err="1"/>
            <a:t>Tuhan</a:t>
          </a:r>
          <a:r>
            <a:rPr lang="en-US" sz="1800" dirty="0"/>
            <a:t>)</a:t>
          </a:r>
          <a:endParaRPr lang="id-ID" sz="1800" dirty="0"/>
        </a:p>
      </dgm:t>
    </dgm:pt>
    <dgm:pt modelId="{01D3A17A-A289-49CA-B0BC-27063445D496}" type="parTrans" cxnId="{59A109B7-B45C-49F1-9A5A-8042FE212C8A}">
      <dgm:prSet/>
      <dgm:spPr/>
      <dgm:t>
        <a:bodyPr/>
        <a:lstStyle/>
        <a:p>
          <a:endParaRPr lang="id-ID"/>
        </a:p>
      </dgm:t>
    </dgm:pt>
    <dgm:pt modelId="{12CBB6C3-4387-49DE-A1BC-1AFBDDBD0A64}" type="sibTrans" cxnId="{59A109B7-B45C-49F1-9A5A-8042FE212C8A}">
      <dgm:prSet/>
      <dgm:spPr/>
      <dgm:t>
        <a:bodyPr/>
        <a:lstStyle/>
        <a:p>
          <a:endParaRPr lang="id-ID"/>
        </a:p>
      </dgm:t>
    </dgm:pt>
    <dgm:pt modelId="{37CAF54C-D083-4DE2-8929-04914FF1EB59}">
      <dgm:prSet phldrT="[Text]" custT="1"/>
      <dgm:spPr/>
      <dgm:t>
        <a:bodyPr/>
        <a:lstStyle/>
        <a:p>
          <a:r>
            <a:rPr lang="id-ID" sz="1100" dirty="0"/>
            <a:t>3. </a:t>
          </a:r>
          <a:r>
            <a:rPr lang="en-US" sz="1100" dirty="0" err="1"/>
            <a:t>Diatur</a:t>
          </a:r>
          <a:r>
            <a:rPr lang="en-US" sz="1100" dirty="0"/>
            <a:t> di </a:t>
          </a:r>
          <a:r>
            <a:rPr lang="en-US" sz="1100" dirty="0" err="1"/>
            <a:t>atas</a:t>
          </a:r>
          <a:r>
            <a:rPr lang="en-US" sz="1100" dirty="0"/>
            <a:t> </a:t>
          </a:r>
          <a:r>
            <a:rPr lang="en-US" sz="1100" dirty="0" err="1"/>
            <a:t>tampah</a:t>
          </a:r>
          <a:r>
            <a:rPr lang="en-US" sz="1100" dirty="0"/>
            <a:t> yang </a:t>
          </a:r>
          <a:r>
            <a:rPr lang="en-US" sz="1100" dirty="0" err="1"/>
            <a:t>telah</a:t>
          </a:r>
          <a:r>
            <a:rPr lang="en-US" sz="1100" dirty="0"/>
            <a:t> </a:t>
          </a:r>
          <a:r>
            <a:rPr lang="en-US" sz="1100" dirty="0" err="1"/>
            <a:t>tertutupi</a:t>
          </a:r>
          <a:r>
            <a:rPr lang="en-US" sz="1100" dirty="0"/>
            <a:t> </a:t>
          </a:r>
          <a:r>
            <a:rPr lang="en-US" sz="1100" dirty="0" err="1"/>
            <a:t>daun</a:t>
          </a:r>
          <a:r>
            <a:rPr lang="en-US" sz="1100" dirty="0"/>
            <a:t> </a:t>
          </a:r>
          <a:r>
            <a:rPr lang="en-US" sz="1100" dirty="0" err="1"/>
            <a:t>pisang</a:t>
          </a:r>
          <a:r>
            <a:rPr lang="en-US" sz="1100" dirty="0"/>
            <a:t>, </a:t>
          </a:r>
          <a:r>
            <a:rPr lang="en-US" sz="1100" dirty="0" err="1"/>
            <a:t>diiringi</a:t>
          </a:r>
          <a:r>
            <a:rPr lang="en-US" sz="1100" dirty="0"/>
            <a:t> </a:t>
          </a:r>
          <a:r>
            <a:rPr lang="en-US" sz="1100" dirty="0" err="1"/>
            <a:t>setidaknya</a:t>
          </a:r>
          <a:r>
            <a:rPr lang="en-US" sz="1100" dirty="0"/>
            <a:t> </a:t>
          </a:r>
          <a:r>
            <a:rPr lang="en-US" sz="1100" dirty="0" err="1"/>
            <a:t>tujuh</a:t>
          </a:r>
          <a:r>
            <a:rPr lang="en-US" sz="1100" dirty="0"/>
            <a:t> </a:t>
          </a:r>
          <a:r>
            <a:rPr lang="en-US" sz="1100" dirty="0" err="1"/>
            <a:t>macam</a:t>
          </a:r>
          <a:r>
            <a:rPr lang="en-US" sz="1100" dirty="0"/>
            <a:t> </a:t>
          </a:r>
          <a:r>
            <a:rPr lang="en-US" sz="1100" dirty="0" err="1"/>
            <a:t>lauk</a:t>
          </a:r>
          <a:r>
            <a:rPr lang="en-US" sz="1100" dirty="0"/>
            <a:t>. </a:t>
          </a:r>
          <a:r>
            <a:rPr lang="en-US" sz="1100" dirty="0" err="1"/>
            <a:t>Pitu</a:t>
          </a:r>
          <a:r>
            <a:rPr lang="en-US" sz="1100" dirty="0"/>
            <a:t> adalah </a:t>
          </a:r>
          <a:r>
            <a:rPr lang="en-US" sz="1100" dirty="0" err="1"/>
            <a:t>akronin</a:t>
          </a:r>
          <a:r>
            <a:rPr lang="en-US" sz="1100" dirty="0"/>
            <a:t> </a:t>
          </a:r>
          <a:r>
            <a:rPr lang="en-US" sz="1100" dirty="0" err="1"/>
            <a:t>dari</a:t>
          </a:r>
          <a:r>
            <a:rPr lang="en-US" sz="1100" dirty="0"/>
            <a:t> </a:t>
          </a:r>
          <a:r>
            <a:rPr lang="en-US" sz="1100" dirty="0" err="1"/>
            <a:t>pitulungan</a:t>
          </a:r>
          <a:r>
            <a:rPr lang="en-US" sz="1100" dirty="0"/>
            <a:t> yang </a:t>
          </a:r>
          <a:r>
            <a:rPr lang="en-US" sz="1100" dirty="0" err="1"/>
            <a:t>berarti</a:t>
          </a:r>
          <a:r>
            <a:rPr lang="en-US" sz="1100" dirty="0"/>
            <a:t> </a:t>
          </a:r>
          <a:r>
            <a:rPr lang="en-US" sz="1100" dirty="0" err="1"/>
            <a:t>bahwa</a:t>
          </a:r>
          <a:r>
            <a:rPr lang="en-US" sz="1100" dirty="0"/>
            <a:t> </a:t>
          </a:r>
          <a:r>
            <a:rPr lang="en-US" sz="1100" dirty="0" err="1"/>
            <a:t>manusia</a:t>
          </a:r>
          <a:r>
            <a:rPr lang="en-US" sz="1100" dirty="0"/>
            <a:t> </a:t>
          </a:r>
          <a:r>
            <a:rPr lang="en-US" sz="1100" dirty="0" err="1"/>
            <a:t>harus</a:t>
          </a:r>
          <a:r>
            <a:rPr lang="en-US" sz="1100" dirty="0"/>
            <a:t> </a:t>
          </a:r>
          <a:r>
            <a:rPr lang="en-US" sz="1100" dirty="0" err="1"/>
            <a:t>saling</a:t>
          </a:r>
          <a:r>
            <a:rPr lang="en-US" sz="1100" dirty="0"/>
            <a:t> </a:t>
          </a:r>
          <a:r>
            <a:rPr lang="en-US" sz="1100" dirty="0" err="1"/>
            <a:t>menguntungkan</a:t>
          </a:r>
          <a:endParaRPr lang="en-US" sz="1100" dirty="0"/>
        </a:p>
        <a:p>
          <a:r>
            <a:rPr lang="en-US" sz="1100" dirty="0" err="1"/>
            <a:t>Saling</a:t>
          </a:r>
          <a:r>
            <a:rPr lang="en-US" sz="1100" dirty="0"/>
            <a:t> </a:t>
          </a:r>
          <a:r>
            <a:rPr lang="en-US" sz="1100" dirty="0" err="1"/>
            <a:t>membantu</a:t>
          </a:r>
          <a:endParaRPr lang="id-ID" sz="1100" dirty="0"/>
        </a:p>
      </dgm:t>
    </dgm:pt>
    <dgm:pt modelId="{29350CA8-5A0B-4979-9699-48709BB7B0F4}" type="parTrans" cxnId="{95E98B11-2A65-4CCE-A07E-767E7D42716E}">
      <dgm:prSet/>
      <dgm:spPr/>
      <dgm:t>
        <a:bodyPr/>
        <a:lstStyle/>
        <a:p>
          <a:endParaRPr lang="id-ID"/>
        </a:p>
      </dgm:t>
    </dgm:pt>
    <dgm:pt modelId="{F27EDBFD-05F1-4821-9351-496F8C4EFBCC}" type="sibTrans" cxnId="{95E98B11-2A65-4CCE-A07E-767E7D42716E}">
      <dgm:prSet/>
      <dgm:spPr/>
      <dgm:t>
        <a:bodyPr/>
        <a:lstStyle/>
        <a:p>
          <a:endParaRPr lang="id-ID"/>
        </a:p>
      </dgm:t>
    </dgm:pt>
    <dgm:pt modelId="{9705DDF4-07CB-4591-BFA6-08ED1BE48F3E}" type="pres">
      <dgm:prSet presAssocID="{83631EC3-6C80-4BB2-940D-DE0D0EBB8980}" presName="compositeShape" presStyleCnt="0">
        <dgm:presLayoutVars>
          <dgm:dir/>
          <dgm:resizeHandles/>
        </dgm:presLayoutVars>
      </dgm:prSet>
      <dgm:spPr/>
      <dgm:t>
        <a:bodyPr/>
        <a:lstStyle/>
        <a:p>
          <a:endParaRPr lang="en-US"/>
        </a:p>
      </dgm:t>
    </dgm:pt>
    <dgm:pt modelId="{092DA70E-9FD7-42E6-8467-6562713DA1CA}" type="pres">
      <dgm:prSet presAssocID="{83631EC3-6C80-4BB2-940D-DE0D0EBB8980}" presName="pyramid" presStyleLbl="node1" presStyleIdx="0" presStyleCnt="1"/>
      <dgm:spPr>
        <a:solidFill>
          <a:srgbClr val="F8F44A"/>
        </a:solidFill>
      </dgm:spPr>
    </dgm:pt>
    <dgm:pt modelId="{64204B81-77BA-4C6E-873B-980375B07D8C}" type="pres">
      <dgm:prSet presAssocID="{83631EC3-6C80-4BB2-940D-DE0D0EBB8980}" presName="theList" presStyleCnt="0"/>
      <dgm:spPr/>
    </dgm:pt>
    <dgm:pt modelId="{0AEECA24-93A8-4700-BF84-12B85CB2B672}" type="pres">
      <dgm:prSet presAssocID="{DBEB22A0-E638-49E6-BD64-A630EA2B5809}" presName="aNode" presStyleLbl="fgAcc1" presStyleIdx="0" presStyleCnt="3">
        <dgm:presLayoutVars>
          <dgm:bulletEnabled val="1"/>
        </dgm:presLayoutVars>
      </dgm:prSet>
      <dgm:spPr/>
      <dgm:t>
        <a:bodyPr/>
        <a:lstStyle/>
        <a:p>
          <a:endParaRPr lang="en-US"/>
        </a:p>
      </dgm:t>
    </dgm:pt>
    <dgm:pt modelId="{396289D0-2822-44E8-A023-C914922EBB81}" type="pres">
      <dgm:prSet presAssocID="{DBEB22A0-E638-49E6-BD64-A630EA2B5809}" presName="aSpace" presStyleCnt="0"/>
      <dgm:spPr/>
    </dgm:pt>
    <dgm:pt modelId="{E21C3815-E73B-4A99-9059-2E0B9991C5CD}" type="pres">
      <dgm:prSet presAssocID="{1E2F1498-2DE6-4679-9ABF-5DEA0ADA1918}" presName="aNode" presStyleLbl="fgAcc1" presStyleIdx="1" presStyleCnt="3">
        <dgm:presLayoutVars>
          <dgm:bulletEnabled val="1"/>
        </dgm:presLayoutVars>
      </dgm:prSet>
      <dgm:spPr/>
      <dgm:t>
        <a:bodyPr/>
        <a:lstStyle/>
        <a:p>
          <a:endParaRPr lang="en-US"/>
        </a:p>
      </dgm:t>
    </dgm:pt>
    <dgm:pt modelId="{6A43FBBA-FAA2-46A5-826B-DC634BCF01B6}" type="pres">
      <dgm:prSet presAssocID="{1E2F1498-2DE6-4679-9ABF-5DEA0ADA1918}" presName="aSpace" presStyleCnt="0"/>
      <dgm:spPr/>
    </dgm:pt>
    <dgm:pt modelId="{D51FCBB1-CA9F-45C9-8C6A-85771B3C59A9}" type="pres">
      <dgm:prSet presAssocID="{37CAF54C-D083-4DE2-8929-04914FF1EB59}" presName="aNode" presStyleLbl="fgAcc1" presStyleIdx="2" presStyleCnt="3">
        <dgm:presLayoutVars>
          <dgm:bulletEnabled val="1"/>
        </dgm:presLayoutVars>
      </dgm:prSet>
      <dgm:spPr/>
      <dgm:t>
        <a:bodyPr/>
        <a:lstStyle/>
        <a:p>
          <a:endParaRPr lang="en-US"/>
        </a:p>
      </dgm:t>
    </dgm:pt>
    <dgm:pt modelId="{F6D55FF5-257E-43A6-89B4-2D8C060DFA33}" type="pres">
      <dgm:prSet presAssocID="{37CAF54C-D083-4DE2-8929-04914FF1EB59}" presName="aSpace" presStyleCnt="0"/>
      <dgm:spPr/>
    </dgm:pt>
  </dgm:ptLst>
  <dgm:cxnLst>
    <dgm:cxn modelId="{42235861-DD3B-436B-9B49-7BD2BDA0FA95}" type="presOf" srcId="{DBEB22A0-E638-49E6-BD64-A630EA2B5809}" destId="{0AEECA24-93A8-4700-BF84-12B85CB2B672}" srcOrd="0" destOrd="0" presId="urn:microsoft.com/office/officeart/2005/8/layout/pyramid2"/>
    <dgm:cxn modelId="{96C0453F-E00D-4E11-A981-795ADD683FFA}" srcId="{83631EC3-6C80-4BB2-940D-DE0D0EBB8980}" destId="{DBEB22A0-E638-49E6-BD64-A630EA2B5809}" srcOrd="0" destOrd="0" parTransId="{49ADCE83-4DFE-4E76-911B-10D95F6E2796}" sibTransId="{F2295ABC-569C-45BF-BF92-B453E9CB9458}"/>
    <dgm:cxn modelId="{59A109B7-B45C-49F1-9A5A-8042FE212C8A}" srcId="{83631EC3-6C80-4BB2-940D-DE0D0EBB8980}" destId="{1E2F1498-2DE6-4679-9ABF-5DEA0ADA1918}" srcOrd="1" destOrd="0" parTransId="{01D3A17A-A289-49CA-B0BC-27063445D496}" sibTransId="{12CBB6C3-4387-49DE-A1BC-1AFBDDBD0A64}"/>
    <dgm:cxn modelId="{26A05ACF-99F2-41C2-9E8E-5C7ECBE33498}" type="presOf" srcId="{1E2F1498-2DE6-4679-9ABF-5DEA0ADA1918}" destId="{E21C3815-E73B-4A99-9059-2E0B9991C5CD}" srcOrd="0" destOrd="0" presId="urn:microsoft.com/office/officeart/2005/8/layout/pyramid2"/>
    <dgm:cxn modelId="{6103B5FE-44A5-448A-82E8-AB3BC5E5D9F0}" type="presOf" srcId="{37CAF54C-D083-4DE2-8929-04914FF1EB59}" destId="{D51FCBB1-CA9F-45C9-8C6A-85771B3C59A9}" srcOrd="0" destOrd="0" presId="urn:microsoft.com/office/officeart/2005/8/layout/pyramid2"/>
    <dgm:cxn modelId="{905EE7F0-3B00-4865-AD5A-3E9F21DC8CD8}" type="presOf" srcId="{83631EC3-6C80-4BB2-940D-DE0D0EBB8980}" destId="{9705DDF4-07CB-4591-BFA6-08ED1BE48F3E}" srcOrd="0" destOrd="0" presId="urn:microsoft.com/office/officeart/2005/8/layout/pyramid2"/>
    <dgm:cxn modelId="{95E98B11-2A65-4CCE-A07E-767E7D42716E}" srcId="{83631EC3-6C80-4BB2-940D-DE0D0EBB8980}" destId="{37CAF54C-D083-4DE2-8929-04914FF1EB59}" srcOrd="2" destOrd="0" parTransId="{29350CA8-5A0B-4979-9699-48709BB7B0F4}" sibTransId="{F27EDBFD-05F1-4821-9351-496F8C4EFBCC}"/>
    <dgm:cxn modelId="{EDCF4280-3A0D-4034-A819-0D5650E2CD1F}" type="presParOf" srcId="{9705DDF4-07CB-4591-BFA6-08ED1BE48F3E}" destId="{092DA70E-9FD7-42E6-8467-6562713DA1CA}" srcOrd="0" destOrd="0" presId="urn:microsoft.com/office/officeart/2005/8/layout/pyramid2"/>
    <dgm:cxn modelId="{14F98570-B83F-4440-899A-D145EB082030}" type="presParOf" srcId="{9705DDF4-07CB-4591-BFA6-08ED1BE48F3E}" destId="{64204B81-77BA-4C6E-873B-980375B07D8C}" srcOrd="1" destOrd="0" presId="urn:microsoft.com/office/officeart/2005/8/layout/pyramid2"/>
    <dgm:cxn modelId="{F0BB9A63-B630-4332-9E51-4D56A9EBCDCC}" type="presParOf" srcId="{64204B81-77BA-4C6E-873B-980375B07D8C}" destId="{0AEECA24-93A8-4700-BF84-12B85CB2B672}" srcOrd="0" destOrd="0" presId="urn:microsoft.com/office/officeart/2005/8/layout/pyramid2"/>
    <dgm:cxn modelId="{D031DCF3-9D5E-4119-8BE7-26521F027803}" type="presParOf" srcId="{64204B81-77BA-4C6E-873B-980375B07D8C}" destId="{396289D0-2822-44E8-A023-C914922EBB81}" srcOrd="1" destOrd="0" presId="urn:microsoft.com/office/officeart/2005/8/layout/pyramid2"/>
    <dgm:cxn modelId="{94F7E5B3-EC2D-4112-ADC3-4AE2256AABE4}" type="presParOf" srcId="{64204B81-77BA-4C6E-873B-980375B07D8C}" destId="{E21C3815-E73B-4A99-9059-2E0B9991C5CD}" srcOrd="2" destOrd="0" presId="urn:microsoft.com/office/officeart/2005/8/layout/pyramid2"/>
    <dgm:cxn modelId="{DAAFA25A-ED4D-40BE-A08C-32AA97CB1AA0}" type="presParOf" srcId="{64204B81-77BA-4C6E-873B-980375B07D8C}" destId="{6A43FBBA-FAA2-46A5-826B-DC634BCF01B6}" srcOrd="3" destOrd="0" presId="urn:microsoft.com/office/officeart/2005/8/layout/pyramid2"/>
    <dgm:cxn modelId="{96C66BB8-0EE0-4FAE-A03C-C670B0A0EF9C}" type="presParOf" srcId="{64204B81-77BA-4C6E-873B-980375B07D8C}" destId="{D51FCBB1-CA9F-45C9-8C6A-85771B3C59A9}" srcOrd="4" destOrd="0" presId="urn:microsoft.com/office/officeart/2005/8/layout/pyramid2"/>
    <dgm:cxn modelId="{A782EEFB-532B-4455-9109-CDACB6EA1B42}" type="presParOf" srcId="{64204B81-77BA-4C6E-873B-980375B07D8C}" destId="{F6D55FF5-257E-43A6-89B4-2D8C060DFA33}"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5449FB-2809-4D28-8899-635CF5149854}">
      <dsp:nvSpPr>
        <dsp:cNvPr id="0" name=""/>
        <dsp:cNvSpPr/>
      </dsp:nvSpPr>
      <dsp:spPr>
        <a:xfrm>
          <a:off x="0" y="0"/>
          <a:ext cx="5181600" cy="95244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dirty="0"/>
            <a:t>Tumpeng </a:t>
          </a:r>
          <a:r>
            <a:rPr lang="en-US" sz="1800" kern="1200" dirty="0" err="1"/>
            <a:t>berasal</a:t>
          </a:r>
          <a:r>
            <a:rPr lang="en-US" sz="1800" kern="1200" dirty="0"/>
            <a:t> </a:t>
          </a:r>
          <a:r>
            <a:rPr lang="en-US" sz="1800" kern="1200" dirty="0" err="1"/>
            <a:t>dari</a:t>
          </a:r>
          <a:r>
            <a:rPr lang="en-US" sz="1800" kern="1200" dirty="0"/>
            <a:t> </a:t>
          </a:r>
          <a:r>
            <a:rPr lang="en-US" sz="1800" kern="1200" dirty="0" err="1"/>
            <a:t>budaya</a:t>
          </a:r>
          <a:r>
            <a:rPr lang="en-US" sz="1800" kern="1200" dirty="0"/>
            <a:t> </a:t>
          </a:r>
          <a:r>
            <a:rPr lang="en-US" sz="1800" kern="1200" dirty="0" err="1"/>
            <a:t>Jawa</a:t>
          </a:r>
          <a:r>
            <a:rPr lang="en-US" sz="1800" kern="1200" dirty="0"/>
            <a:t> Tengah</a:t>
          </a:r>
          <a:endParaRPr lang="en-ID" sz="1800" kern="1200" dirty="0"/>
        </a:p>
      </dsp:txBody>
      <dsp:txXfrm>
        <a:off x="27896" y="27896"/>
        <a:ext cx="4153839" cy="896651"/>
      </dsp:txXfrm>
    </dsp:sp>
    <dsp:sp modelId="{D507B922-94F1-4142-885F-FE262B267054}">
      <dsp:nvSpPr>
        <dsp:cNvPr id="0" name=""/>
        <dsp:cNvSpPr/>
      </dsp:nvSpPr>
      <dsp:spPr>
        <a:xfrm>
          <a:off x="457199" y="1111184"/>
          <a:ext cx="5181600" cy="95244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dirty="0"/>
            <a:t>Nasi Tumpeng </a:t>
          </a:r>
          <a:r>
            <a:rPr lang="en-US" sz="1800" kern="1200" dirty="0" err="1"/>
            <a:t>bukan</a:t>
          </a:r>
          <a:r>
            <a:rPr lang="en-US" sz="1800" kern="1200" dirty="0"/>
            <a:t> </a:t>
          </a:r>
          <a:r>
            <a:rPr lang="en-US" sz="1800" kern="1200" dirty="0" err="1"/>
            <a:t>makanan</a:t>
          </a:r>
          <a:r>
            <a:rPr lang="en-US" sz="1800" kern="1200" dirty="0"/>
            <a:t> </a:t>
          </a:r>
          <a:r>
            <a:rPr lang="en-US" sz="1800" kern="1200" dirty="0" err="1"/>
            <a:t>sehari</a:t>
          </a:r>
          <a:r>
            <a:rPr lang="en-US" sz="1800" kern="1200" dirty="0"/>
            <a:t> – </a:t>
          </a:r>
          <a:r>
            <a:rPr lang="en-US" sz="1800" kern="1200" dirty="0" err="1"/>
            <a:t>hari</a:t>
          </a:r>
          <a:r>
            <a:rPr lang="en-US" sz="1800" kern="1200" dirty="0"/>
            <a:t>. </a:t>
          </a:r>
          <a:r>
            <a:rPr lang="en-US" sz="1800" kern="1200" dirty="0" err="1"/>
            <a:t>Dulunya</a:t>
          </a:r>
          <a:r>
            <a:rPr lang="en-US" sz="1800" kern="1200" dirty="0"/>
            <a:t> </a:t>
          </a:r>
          <a:r>
            <a:rPr lang="en-US" sz="1800" kern="1200" dirty="0" err="1"/>
            <a:t>dibuat</a:t>
          </a:r>
          <a:r>
            <a:rPr lang="en-US" sz="1800" kern="1200" dirty="0"/>
            <a:t> </a:t>
          </a:r>
          <a:r>
            <a:rPr lang="en-US" sz="1800" kern="1200" dirty="0" err="1"/>
            <a:t>khusus</a:t>
          </a:r>
          <a:r>
            <a:rPr lang="en-US" sz="1800" kern="1200" dirty="0"/>
            <a:t> </a:t>
          </a:r>
          <a:r>
            <a:rPr lang="en-US" sz="1800" kern="1200" dirty="0" err="1"/>
            <a:t>sebagai</a:t>
          </a:r>
          <a:r>
            <a:rPr lang="en-US" sz="1800" kern="1200" dirty="0"/>
            <a:t> </a:t>
          </a:r>
          <a:r>
            <a:rPr lang="en-US" sz="1800" kern="1200" dirty="0" err="1"/>
            <a:t>sesajen</a:t>
          </a:r>
          <a:r>
            <a:rPr lang="en-US" sz="1800" kern="1200" dirty="0"/>
            <a:t>.</a:t>
          </a:r>
          <a:endParaRPr lang="en-ID" sz="1800" kern="1200" dirty="0"/>
        </a:p>
      </dsp:txBody>
      <dsp:txXfrm>
        <a:off x="485095" y="1139080"/>
        <a:ext cx="4049519" cy="896651"/>
      </dsp:txXfrm>
    </dsp:sp>
    <dsp:sp modelId="{30A124CE-0E22-4872-A4FE-263FB1823237}">
      <dsp:nvSpPr>
        <dsp:cNvPr id="0" name=""/>
        <dsp:cNvSpPr/>
      </dsp:nvSpPr>
      <dsp:spPr>
        <a:xfrm>
          <a:off x="914399" y="2222369"/>
          <a:ext cx="5181600" cy="95244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dirty="0" err="1"/>
            <a:t>Tujuan</a:t>
          </a:r>
          <a:r>
            <a:rPr lang="en-US" sz="1800" kern="1200" dirty="0"/>
            <a:t> </a:t>
          </a:r>
          <a:r>
            <a:rPr lang="en-US" sz="1800" kern="1200" dirty="0" err="1"/>
            <a:t>dibuat</a:t>
          </a:r>
          <a:r>
            <a:rPr lang="en-US" sz="1800" kern="1200" dirty="0"/>
            <a:t> tumpeng </a:t>
          </a:r>
          <a:r>
            <a:rPr lang="en-US" sz="1800" kern="1200" dirty="0" err="1"/>
            <a:t>adalah</a:t>
          </a:r>
          <a:r>
            <a:rPr lang="en-US" sz="1800" kern="1200" dirty="0"/>
            <a:t> </a:t>
          </a:r>
          <a:r>
            <a:rPr lang="en-US" sz="1800" kern="1200" dirty="0" err="1"/>
            <a:t>sebagai</a:t>
          </a:r>
          <a:r>
            <a:rPr lang="en-US" sz="1800" kern="1200" dirty="0"/>
            <a:t> </a:t>
          </a:r>
          <a:r>
            <a:rPr lang="en-US" sz="1800" kern="1200" dirty="0" err="1"/>
            <a:t>ucapan</a:t>
          </a:r>
          <a:r>
            <a:rPr lang="en-US" sz="1800" kern="1200" dirty="0"/>
            <a:t> rasa </a:t>
          </a:r>
          <a:r>
            <a:rPr lang="en-US" sz="1800" kern="1200" dirty="0" err="1"/>
            <a:t>syukur</a:t>
          </a:r>
          <a:r>
            <a:rPr lang="en-US" sz="1800" kern="1200" dirty="0"/>
            <a:t> </a:t>
          </a:r>
          <a:r>
            <a:rPr lang="en-US" sz="1800" kern="1200" dirty="0" err="1"/>
            <a:t>atau</a:t>
          </a:r>
          <a:r>
            <a:rPr lang="en-US" sz="1800" kern="1200" dirty="0"/>
            <a:t> </a:t>
          </a:r>
          <a:r>
            <a:rPr lang="en-US" sz="1800" kern="1200" dirty="0" err="1"/>
            <a:t>permohonan</a:t>
          </a:r>
          <a:r>
            <a:rPr lang="en-US" sz="1800" kern="1200" dirty="0"/>
            <a:t> </a:t>
          </a:r>
          <a:r>
            <a:rPr lang="en-US" sz="1800" kern="1200" dirty="0" err="1"/>
            <a:t>lainnya</a:t>
          </a:r>
          <a:r>
            <a:rPr lang="en-US" sz="1800" kern="1200" dirty="0"/>
            <a:t>.</a:t>
          </a:r>
          <a:endParaRPr lang="en-ID" sz="1800" kern="1200" dirty="0"/>
        </a:p>
      </dsp:txBody>
      <dsp:txXfrm>
        <a:off x="942295" y="2250265"/>
        <a:ext cx="4049519" cy="896651"/>
      </dsp:txXfrm>
    </dsp:sp>
    <dsp:sp modelId="{B92264BE-460E-4669-8923-56597447D956}">
      <dsp:nvSpPr>
        <dsp:cNvPr id="0" name=""/>
        <dsp:cNvSpPr/>
      </dsp:nvSpPr>
      <dsp:spPr>
        <a:xfrm>
          <a:off x="4562511" y="722269"/>
          <a:ext cx="619088" cy="619088"/>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endParaRPr lang="en-ID" sz="2800" kern="1200"/>
        </a:p>
      </dsp:txBody>
      <dsp:txXfrm>
        <a:off x="4701806" y="722269"/>
        <a:ext cx="340498" cy="465864"/>
      </dsp:txXfrm>
    </dsp:sp>
    <dsp:sp modelId="{FE803B0E-8C8E-4841-87C4-DF951C437D8F}">
      <dsp:nvSpPr>
        <dsp:cNvPr id="0" name=""/>
        <dsp:cNvSpPr/>
      </dsp:nvSpPr>
      <dsp:spPr>
        <a:xfrm>
          <a:off x="5019711" y="1827104"/>
          <a:ext cx="619088" cy="619088"/>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endParaRPr lang="en-ID" sz="2800" kern="1200"/>
        </a:p>
      </dsp:txBody>
      <dsp:txXfrm>
        <a:off x="5159006" y="1827104"/>
        <a:ext cx="340498" cy="4658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2DA70E-9FD7-42E6-8467-6562713DA1CA}">
      <dsp:nvSpPr>
        <dsp:cNvPr id="0" name=""/>
        <dsp:cNvSpPr/>
      </dsp:nvSpPr>
      <dsp:spPr>
        <a:xfrm>
          <a:off x="773979" y="0"/>
          <a:ext cx="5058153" cy="5058153"/>
        </a:xfrm>
        <a:prstGeom prst="triangle">
          <a:avLst/>
        </a:prstGeom>
        <a:solidFill>
          <a:srgbClr val="F8F44A"/>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EECA24-93A8-4700-BF84-12B85CB2B672}">
      <dsp:nvSpPr>
        <dsp:cNvPr id="0" name=""/>
        <dsp:cNvSpPr/>
      </dsp:nvSpPr>
      <dsp:spPr>
        <a:xfrm>
          <a:off x="3303055" y="508532"/>
          <a:ext cx="3287799" cy="1197359"/>
        </a:xfrm>
        <a:prstGeom prst="round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id-ID" sz="1800" kern="1200" dirty="0"/>
            <a:t>1. </a:t>
          </a:r>
          <a:r>
            <a:rPr lang="sv-SE" sz="1800" kern="1200" dirty="0"/>
            <a:t>Warna nasi kuning keemasan melambangkan keagungan</a:t>
          </a:r>
          <a:endParaRPr lang="id-ID" sz="1800" kern="1200" dirty="0"/>
        </a:p>
      </dsp:txBody>
      <dsp:txXfrm>
        <a:off x="3361505" y="566982"/>
        <a:ext cx="3170899" cy="1080459"/>
      </dsp:txXfrm>
    </dsp:sp>
    <dsp:sp modelId="{E21C3815-E73B-4A99-9059-2E0B9991C5CD}">
      <dsp:nvSpPr>
        <dsp:cNvPr id="0" name=""/>
        <dsp:cNvSpPr/>
      </dsp:nvSpPr>
      <dsp:spPr>
        <a:xfrm>
          <a:off x="3303055" y="1855561"/>
          <a:ext cx="3287799" cy="1197359"/>
        </a:xfrm>
        <a:prstGeom prst="roundRect">
          <a:avLst/>
        </a:prstGeom>
        <a:solidFill>
          <a:schemeClr val="lt1">
            <a:alpha val="90000"/>
            <a:hueOff val="0"/>
            <a:satOff val="0"/>
            <a:lumOff val="0"/>
            <a:alphaOff val="0"/>
          </a:schemeClr>
        </a:solidFill>
        <a:ln w="25400" cap="flat" cmpd="sng" algn="ctr">
          <a:solidFill>
            <a:schemeClr val="accent3">
              <a:hueOff val="5625132"/>
              <a:satOff val="-8440"/>
              <a:lumOff val="-137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id-ID" sz="1800" kern="1200" dirty="0"/>
            <a:t>2. </a:t>
          </a:r>
          <a:r>
            <a:rPr lang="en-US" sz="1800" kern="1200" dirty="0" err="1"/>
            <a:t>Berbentuk</a:t>
          </a:r>
          <a:r>
            <a:rPr lang="en-US" sz="1800" kern="1200" dirty="0"/>
            <a:t> </a:t>
          </a:r>
          <a:r>
            <a:rPr lang="en-US" sz="1800" kern="1200" dirty="0" err="1"/>
            <a:t>seperti</a:t>
          </a:r>
          <a:r>
            <a:rPr lang="en-US" sz="1800" kern="1200" dirty="0"/>
            <a:t> </a:t>
          </a:r>
          <a:r>
            <a:rPr lang="en-US" sz="1800" kern="1200" dirty="0" err="1"/>
            <a:t>kerucut</a:t>
          </a:r>
          <a:r>
            <a:rPr lang="en-US" sz="1800" kern="1200" dirty="0"/>
            <a:t> </a:t>
          </a:r>
          <a:r>
            <a:rPr lang="en-US" sz="1800" kern="1200" dirty="0" err="1"/>
            <a:t>sebagai</a:t>
          </a:r>
          <a:r>
            <a:rPr lang="en-US" sz="1800" kern="1200" dirty="0"/>
            <a:t> </a:t>
          </a:r>
          <a:r>
            <a:rPr lang="en-US" sz="1800" kern="1200" dirty="0" err="1"/>
            <a:t>simbol</a:t>
          </a:r>
          <a:r>
            <a:rPr lang="en-US" sz="1800" kern="1200" dirty="0"/>
            <a:t> yang </a:t>
          </a:r>
          <a:r>
            <a:rPr lang="en-US" sz="1800" kern="1200" dirty="0" err="1"/>
            <a:t>mengarah</a:t>
          </a:r>
          <a:r>
            <a:rPr lang="en-US" sz="1800" kern="1200" dirty="0"/>
            <a:t> </a:t>
          </a:r>
          <a:r>
            <a:rPr lang="en-US" sz="1800" kern="1200" dirty="0" err="1"/>
            <a:t>ke</a:t>
          </a:r>
          <a:r>
            <a:rPr lang="en-US" sz="1800" kern="1200" dirty="0"/>
            <a:t> Sang </a:t>
          </a:r>
          <a:r>
            <a:rPr lang="en-US" sz="1800" kern="1200" dirty="0" err="1"/>
            <a:t>Pencipta</a:t>
          </a:r>
          <a:r>
            <a:rPr lang="en-US" sz="1800" kern="1200" dirty="0"/>
            <a:t> (</a:t>
          </a:r>
          <a:r>
            <a:rPr lang="en-US" sz="1800" kern="1200" dirty="0" err="1"/>
            <a:t>Tuhan</a:t>
          </a:r>
          <a:r>
            <a:rPr lang="en-US" sz="1800" kern="1200" dirty="0"/>
            <a:t>)</a:t>
          </a:r>
          <a:endParaRPr lang="id-ID" sz="1800" kern="1200" dirty="0"/>
        </a:p>
      </dsp:txBody>
      <dsp:txXfrm>
        <a:off x="3361505" y="1914011"/>
        <a:ext cx="3170899" cy="1080459"/>
      </dsp:txXfrm>
    </dsp:sp>
    <dsp:sp modelId="{D51FCBB1-CA9F-45C9-8C6A-85771B3C59A9}">
      <dsp:nvSpPr>
        <dsp:cNvPr id="0" name=""/>
        <dsp:cNvSpPr/>
      </dsp:nvSpPr>
      <dsp:spPr>
        <a:xfrm>
          <a:off x="3303055" y="3202591"/>
          <a:ext cx="3287799" cy="1197359"/>
        </a:xfrm>
        <a:prstGeom prst="roundRect">
          <a:avLst/>
        </a:prstGeom>
        <a:solidFill>
          <a:schemeClr val="lt1">
            <a:alpha val="90000"/>
            <a:hueOff val="0"/>
            <a:satOff val="0"/>
            <a:lumOff val="0"/>
            <a:alphaOff val="0"/>
          </a:schemeClr>
        </a:solidFill>
        <a:ln w="25400" cap="flat" cmpd="sng" algn="ctr">
          <a:solidFill>
            <a:schemeClr val="accent3">
              <a:hueOff val="11250264"/>
              <a:satOff val="-16880"/>
              <a:lumOff val="-274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id-ID" sz="1100" kern="1200" dirty="0"/>
            <a:t>3. </a:t>
          </a:r>
          <a:r>
            <a:rPr lang="en-US" sz="1100" kern="1200" dirty="0" err="1"/>
            <a:t>Diatur</a:t>
          </a:r>
          <a:r>
            <a:rPr lang="en-US" sz="1100" kern="1200" dirty="0"/>
            <a:t> di </a:t>
          </a:r>
          <a:r>
            <a:rPr lang="en-US" sz="1100" kern="1200" dirty="0" err="1"/>
            <a:t>atas</a:t>
          </a:r>
          <a:r>
            <a:rPr lang="en-US" sz="1100" kern="1200" dirty="0"/>
            <a:t> </a:t>
          </a:r>
          <a:r>
            <a:rPr lang="en-US" sz="1100" kern="1200" dirty="0" err="1"/>
            <a:t>tampah</a:t>
          </a:r>
          <a:r>
            <a:rPr lang="en-US" sz="1100" kern="1200" dirty="0"/>
            <a:t> yang </a:t>
          </a:r>
          <a:r>
            <a:rPr lang="en-US" sz="1100" kern="1200" dirty="0" err="1"/>
            <a:t>telah</a:t>
          </a:r>
          <a:r>
            <a:rPr lang="en-US" sz="1100" kern="1200" dirty="0"/>
            <a:t> </a:t>
          </a:r>
          <a:r>
            <a:rPr lang="en-US" sz="1100" kern="1200" dirty="0" err="1"/>
            <a:t>tertutupi</a:t>
          </a:r>
          <a:r>
            <a:rPr lang="en-US" sz="1100" kern="1200" dirty="0"/>
            <a:t> </a:t>
          </a:r>
          <a:r>
            <a:rPr lang="en-US" sz="1100" kern="1200" dirty="0" err="1"/>
            <a:t>daun</a:t>
          </a:r>
          <a:r>
            <a:rPr lang="en-US" sz="1100" kern="1200" dirty="0"/>
            <a:t> </a:t>
          </a:r>
          <a:r>
            <a:rPr lang="en-US" sz="1100" kern="1200" dirty="0" err="1"/>
            <a:t>pisang</a:t>
          </a:r>
          <a:r>
            <a:rPr lang="en-US" sz="1100" kern="1200" dirty="0"/>
            <a:t>, </a:t>
          </a:r>
          <a:r>
            <a:rPr lang="en-US" sz="1100" kern="1200" dirty="0" err="1"/>
            <a:t>diiringi</a:t>
          </a:r>
          <a:r>
            <a:rPr lang="en-US" sz="1100" kern="1200" dirty="0"/>
            <a:t> </a:t>
          </a:r>
          <a:r>
            <a:rPr lang="en-US" sz="1100" kern="1200" dirty="0" err="1"/>
            <a:t>setidaknya</a:t>
          </a:r>
          <a:r>
            <a:rPr lang="en-US" sz="1100" kern="1200" dirty="0"/>
            <a:t> </a:t>
          </a:r>
          <a:r>
            <a:rPr lang="en-US" sz="1100" kern="1200" dirty="0" err="1"/>
            <a:t>tujuh</a:t>
          </a:r>
          <a:r>
            <a:rPr lang="en-US" sz="1100" kern="1200" dirty="0"/>
            <a:t> </a:t>
          </a:r>
          <a:r>
            <a:rPr lang="en-US" sz="1100" kern="1200" dirty="0" err="1"/>
            <a:t>macam</a:t>
          </a:r>
          <a:r>
            <a:rPr lang="en-US" sz="1100" kern="1200" dirty="0"/>
            <a:t> </a:t>
          </a:r>
          <a:r>
            <a:rPr lang="en-US" sz="1100" kern="1200" dirty="0" err="1"/>
            <a:t>lauk</a:t>
          </a:r>
          <a:r>
            <a:rPr lang="en-US" sz="1100" kern="1200" dirty="0"/>
            <a:t>. </a:t>
          </a:r>
          <a:r>
            <a:rPr lang="en-US" sz="1100" kern="1200" dirty="0" err="1"/>
            <a:t>Pitu</a:t>
          </a:r>
          <a:r>
            <a:rPr lang="en-US" sz="1100" kern="1200" dirty="0"/>
            <a:t> adalah </a:t>
          </a:r>
          <a:r>
            <a:rPr lang="en-US" sz="1100" kern="1200" dirty="0" err="1"/>
            <a:t>akronin</a:t>
          </a:r>
          <a:r>
            <a:rPr lang="en-US" sz="1100" kern="1200" dirty="0"/>
            <a:t> </a:t>
          </a:r>
          <a:r>
            <a:rPr lang="en-US" sz="1100" kern="1200" dirty="0" err="1"/>
            <a:t>dari</a:t>
          </a:r>
          <a:r>
            <a:rPr lang="en-US" sz="1100" kern="1200" dirty="0"/>
            <a:t> </a:t>
          </a:r>
          <a:r>
            <a:rPr lang="en-US" sz="1100" kern="1200" dirty="0" err="1"/>
            <a:t>pitulungan</a:t>
          </a:r>
          <a:r>
            <a:rPr lang="en-US" sz="1100" kern="1200" dirty="0"/>
            <a:t> yang </a:t>
          </a:r>
          <a:r>
            <a:rPr lang="en-US" sz="1100" kern="1200" dirty="0" err="1"/>
            <a:t>berarti</a:t>
          </a:r>
          <a:r>
            <a:rPr lang="en-US" sz="1100" kern="1200" dirty="0"/>
            <a:t> </a:t>
          </a:r>
          <a:r>
            <a:rPr lang="en-US" sz="1100" kern="1200" dirty="0" err="1"/>
            <a:t>bahwa</a:t>
          </a:r>
          <a:r>
            <a:rPr lang="en-US" sz="1100" kern="1200" dirty="0"/>
            <a:t> </a:t>
          </a:r>
          <a:r>
            <a:rPr lang="en-US" sz="1100" kern="1200" dirty="0" err="1"/>
            <a:t>manusia</a:t>
          </a:r>
          <a:r>
            <a:rPr lang="en-US" sz="1100" kern="1200" dirty="0"/>
            <a:t> </a:t>
          </a:r>
          <a:r>
            <a:rPr lang="en-US" sz="1100" kern="1200" dirty="0" err="1"/>
            <a:t>harus</a:t>
          </a:r>
          <a:r>
            <a:rPr lang="en-US" sz="1100" kern="1200" dirty="0"/>
            <a:t> </a:t>
          </a:r>
          <a:r>
            <a:rPr lang="en-US" sz="1100" kern="1200" dirty="0" err="1"/>
            <a:t>saling</a:t>
          </a:r>
          <a:r>
            <a:rPr lang="en-US" sz="1100" kern="1200" dirty="0"/>
            <a:t> </a:t>
          </a:r>
          <a:r>
            <a:rPr lang="en-US" sz="1100" kern="1200" dirty="0" err="1"/>
            <a:t>menguntungkan</a:t>
          </a:r>
          <a:endParaRPr lang="en-US" sz="1100" kern="1200" dirty="0"/>
        </a:p>
        <a:p>
          <a:pPr lvl="0" algn="ctr" defTabSz="488950">
            <a:lnSpc>
              <a:spcPct val="90000"/>
            </a:lnSpc>
            <a:spcBef>
              <a:spcPct val="0"/>
            </a:spcBef>
            <a:spcAft>
              <a:spcPct val="35000"/>
            </a:spcAft>
          </a:pPr>
          <a:r>
            <a:rPr lang="en-US" sz="1100" kern="1200" dirty="0" err="1"/>
            <a:t>Saling</a:t>
          </a:r>
          <a:r>
            <a:rPr lang="en-US" sz="1100" kern="1200" dirty="0"/>
            <a:t> </a:t>
          </a:r>
          <a:r>
            <a:rPr lang="en-US" sz="1100" kern="1200" dirty="0" err="1"/>
            <a:t>membantu</a:t>
          </a:r>
          <a:endParaRPr lang="id-ID" sz="1100" kern="1200" dirty="0"/>
        </a:p>
      </dsp:txBody>
      <dsp:txXfrm>
        <a:off x="3361505" y="3261041"/>
        <a:ext cx="3170899" cy="108045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7B110C-8A95-4BCB-BFDC-A57CEA6814D2}" type="datetimeFigureOut">
              <a:rPr lang="en-US" smtClean="0"/>
              <a:t>11/20/2019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BE9623-0F03-4D70-AEC6-E3C7F672AEF9}" type="slidenum">
              <a:rPr lang="en-US" smtClean="0"/>
              <a:t>‹#›</a:t>
            </a:fld>
            <a:endParaRPr lang="en-US"/>
          </a:p>
        </p:txBody>
      </p:sp>
    </p:spTree>
    <p:extLst>
      <p:ext uri="{BB962C8B-B14F-4D97-AF65-F5344CB8AC3E}">
        <p14:creationId xmlns:p14="http://schemas.microsoft.com/office/powerpoint/2010/main" val="2731914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1" descr="Background 01.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762" y="4763"/>
            <a:ext cx="9139237" cy="6461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userDrawn="1"/>
        </p:nvSpPr>
        <p:spPr>
          <a:xfrm>
            <a:off x="0" y="5157192"/>
            <a:ext cx="9143998" cy="1700808"/>
          </a:xfrm>
          <a:prstGeom prst="rect">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 name="Rectangle 7"/>
          <p:cNvSpPr/>
          <p:nvPr userDrawn="1"/>
        </p:nvSpPr>
        <p:spPr>
          <a:xfrm>
            <a:off x="1691679" y="1628800"/>
            <a:ext cx="7452319" cy="5229200"/>
          </a:xfrm>
          <a:prstGeom prst="rect">
            <a:avLst/>
          </a:prstGeom>
          <a:solidFill>
            <a:srgbClr val="008F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 name="Title 1"/>
          <p:cNvSpPr>
            <a:spLocks noGrp="1"/>
          </p:cNvSpPr>
          <p:nvPr>
            <p:ph type="ctrTitle" hasCustomPrompt="1"/>
          </p:nvPr>
        </p:nvSpPr>
        <p:spPr>
          <a:xfrm>
            <a:off x="1835696" y="2708920"/>
            <a:ext cx="7128792" cy="1470025"/>
          </a:xfrm>
        </p:spPr>
        <p:txBody>
          <a:bodyPr/>
          <a:lstStyle>
            <a:lvl1pPr eaLnBrk="1" hangingPunct="1">
              <a:defRPr sz="4400">
                <a:solidFill>
                  <a:schemeClr val="bg1"/>
                </a:solidFill>
              </a:defRPr>
            </a:lvl1pPr>
          </a:lstStyle>
          <a:p>
            <a:pPr eaLnBrk="1" hangingPunct="1"/>
            <a:r>
              <a:rPr lang="en-US" sz="3200" b="1" dirty="0">
                <a:solidFill>
                  <a:schemeClr val="bg1"/>
                </a:solidFill>
                <a:latin typeface="Open Sans" pitchFamily="-84" charset="0"/>
                <a:ea typeface="ＭＳ Ｐゴシック" pitchFamily="34" charset="-128"/>
              </a:rPr>
              <a:t>Headline Open Sans Bold 32pt</a:t>
            </a:r>
          </a:p>
        </p:txBody>
      </p:sp>
      <p:sp>
        <p:nvSpPr>
          <p:cNvPr id="3" name="Subtitle 2"/>
          <p:cNvSpPr>
            <a:spLocks noGrp="1"/>
          </p:cNvSpPr>
          <p:nvPr>
            <p:ph type="subTitle" idx="1"/>
          </p:nvPr>
        </p:nvSpPr>
        <p:spPr>
          <a:xfrm>
            <a:off x="2267744" y="4295527"/>
            <a:ext cx="6400800" cy="576064"/>
          </a:xfrm>
        </p:spPr>
        <p:txBody>
          <a:bodyPr>
            <a:normAutofit/>
          </a:bodyPr>
          <a:lstStyle>
            <a:lvl1pPr marL="0" indent="0" algn="ctr">
              <a:buNone/>
              <a:defRPr sz="2400">
                <a:solidFill>
                  <a:schemeClr val="bg1"/>
                </a:solidFill>
                <a:latin typeface="Open San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id-ID" dirty="0"/>
          </a:p>
        </p:txBody>
      </p:sp>
      <p:sp>
        <p:nvSpPr>
          <p:cNvPr id="4" name="Date Placeholder 3"/>
          <p:cNvSpPr>
            <a:spLocks noGrp="1"/>
          </p:cNvSpPr>
          <p:nvPr>
            <p:ph type="dt" sz="half" idx="10"/>
          </p:nvPr>
        </p:nvSpPr>
        <p:spPr>
          <a:xfrm>
            <a:off x="457200" y="6453336"/>
            <a:ext cx="2133600" cy="365125"/>
          </a:xfrm>
        </p:spPr>
        <p:txBody>
          <a:bodyPr/>
          <a:lstStyle/>
          <a:p>
            <a:r>
              <a:rPr lang="en-US"/>
              <a:t>Bina Nusantara University</a:t>
            </a:r>
            <a:endParaRPr lang="id-ID"/>
          </a:p>
        </p:txBody>
      </p:sp>
      <p:sp>
        <p:nvSpPr>
          <p:cNvPr id="5" name="Footer Placeholder 4"/>
          <p:cNvSpPr>
            <a:spLocks noGrp="1"/>
          </p:cNvSpPr>
          <p:nvPr>
            <p:ph type="ftr" sz="quarter" idx="11"/>
          </p:nvPr>
        </p:nvSpPr>
        <p:spPr>
          <a:xfrm>
            <a:off x="3124200" y="6453336"/>
            <a:ext cx="2895600" cy="365125"/>
          </a:xfrm>
        </p:spPr>
        <p:txBody>
          <a:bodyPr/>
          <a:lstStyle/>
          <a:p>
            <a:r>
              <a:rPr lang="id-ID"/>
              <a:t>Farah Levyta 2019</a:t>
            </a:r>
          </a:p>
        </p:txBody>
      </p:sp>
      <p:sp>
        <p:nvSpPr>
          <p:cNvPr id="6" name="Slide Number Placeholder 5"/>
          <p:cNvSpPr>
            <a:spLocks noGrp="1"/>
          </p:cNvSpPr>
          <p:nvPr>
            <p:ph type="sldNum" sz="quarter" idx="12"/>
          </p:nvPr>
        </p:nvSpPr>
        <p:spPr>
          <a:xfrm>
            <a:off x="6553200" y="6453336"/>
            <a:ext cx="2133600" cy="365125"/>
          </a:xfrm>
        </p:spPr>
        <p:txBody>
          <a:bodyPr/>
          <a:lstStyle/>
          <a:p>
            <a:fld id="{F173735F-2667-4028-B606-D96AABD86FDB}" type="slidenum">
              <a:rPr lang="id-ID" smtClean="0"/>
              <a:pPr/>
              <a:t>‹#›</a:t>
            </a:fld>
            <a:endParaRPr lang="id-ID"/>
          </a:p>
        </p:txBody>
      </p:sp>
    </p:spTree>
    <p:extLst>
      <p:ext uri="{BB962C8B-B14F-4D97-AF65-F5344CB8AC3E}">
        <p14:creationId xmlns:p14="http://schemas.microsoft.com/office/powerpoint/2010/main" val="2725141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10"/>
          </p:nvPr>
        </p:nvSpPr>
        <p:spPr/>
        <p:txBody>
          <a:bodyPr/>
          <a:lstStyle/>
          <a:p>
            <a:r>
              <a:rPr lang="en-US"/>
              <a:t>Bina Nusantara University</a:t>
            </a:r>
            <a:endParaRPr lang="id-ID"/>
          </a:p>
        </p:txBody>
      </p:sp>
      <p:sp>
        <p:nvSpPr>
          <p:cNvPr id="5" name="Footer Placeholder 4"/>
          <p:cNvSpPr>
            <a:spLocks noGrp="1"/>
          </p:cNvSpPr>
          <p:nvPr>
            <p:ph type="ftr" sz="quarter" idx="11"/>
          </p:nvPr>
        </p:nvSpPr>
        <p:spPr/>
        <p:txBody>
          <a:bodyPr/>
          <a:lstStyle/>
          <a:p>
            <a:r>
              <a:rPr lang="id-ID"/>
              <a:t>Farah Levyta 2019</a:t>
            </a:r>
          </a:p>
        </p:txBody>
      </p:sp>
      <p:sp>
        <p:nvSpPr>
          <p:cNvPr id="6" name="Slide Number Placeholder 5"/>
          <p:cNvSpPr>
            <a:spLocks noGrp="1"/>
          </p:cNvSpPr>
          <p:nvPr>
            <p:ph type="sldNum" sz="quarter" idx="12"/>
          </p:nvPr>
        </p:nvSpPr>
        <p:spPr/>
        <p:txBody>
          <a:bodyPr/>
          <a:lstStyle/>
          <a:p>
            <a:fld id="{F173735F-2667-4028-B606-D96AABD86FDB}" type="slidenum">
              <a:rPr lang="id-ID" smtClean="0"/>
              <a:pPr/>
              <a:t>‹#›</a:t>
            </a:fld>
            <a:endParaRPr lang="id-ID"/>
          </a:p>
        </p:txBody>
      </p:sp>
    </p:spTree>
    <p:extLst>
      <p:ext uri="{BB962C8B-B14F-4D97-AF65-F5344CB8AC3E}">
        <p14:creationId xmlns:p14="http://schemas.microsoft.com/office/powerpoint/2010/main" val="635969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484784"/>
            <a:ext cx="2057400" cy="4641379"/>
          </a:xfrm>
        </p:spPr>
        <p:txBody>
          <a:bodyPr vert="eaVert"/>
          <a:lstStyle/>
          <a:p>
            <a:r>
              <a:rPr lang="en-US"/>
              <a:t>Click to edit Master title style</a:t>
            </a:r>
            <a:endParaRPr lang="id-ID"/>
          </a:p>
        </p:txBody>
      </p:sp>
      <p:sp>
        <p:nvSpPr>
          <p:cNvPr id="3" name="Vertical Text Placeholder 2"/>
          <p:cNvSpPr>
            <a:spLocks noGrp="1"/>
          </p:cNvSpPr>
          <p:nvPr>
            <p:ph type="body" orient="vert" idx="1"/>
          </p:nvPr>
        </p:nvSpPr>
        <p:spPr>
          <a:xfrm>
            <a:off x="1043608" y="1484784"/>
            <a:ext cx="5433392" cy="46413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dirty="0"/>
          </a:p>
        </p:txBody>
      </p:sp>
      <p:sp>
        <p:nvSpPr>
          <p:cNvPr id="4" name="Date Placeholder 3"/>
          <p:cNvSpPr>
            <a:spLocks noGrp="1"/>
          </p:cNvSpPr>
          <p:nvPr>
            <p:ph type="dt" sz="half" idx="10"/>
          </p:nvPr>
        </p:nvSpPr>
        <p:spPr/>
        <p:txBody>
          <a:bodyPr/>
          <a:lstStyle/>
          <a:p>
            <a:r>
              <a:rPr lang="en-US"/>
              <a:t>Bina Nusantara University</a:t>
            </a:r>
            <a:endParaRPr lang="id-ID"/>
          </a:p>
        </p:txBody>
      </p:sp>
      <p:sp>
        <p:nvSpPr>
          <p:cNvPr id="5" name="Footer Placeholder 4"/>
          <p:cNvSpPr>
            <a:spLocks noGrp="1"/>
          </p:cNvSpPr>
          <p:nvPr>
            <p:ph type="ftr" sz="quarter" idx="11"/>
          </p:nvPr>
        </p:nvSpPr>
        <p:spPr/>
        <p:txBody>
          <a:bodyPr/>
          <a:lstStyle/>
          <a:p>
            <a:r>
              <a:rPr lang="id-ID"/>
              <a:t>Farah Levyta 2019</a:t>
            </a:r>
          </a:p>
        </p:txBody>
      </p:sp>
      <p:sp>
        <p:nvSpPr>
          <p:cNvPr id="6" name="Slide Number Placeholder 5"/>
          <p:cNvSpPr>
            <a:spLocks noGrp="1"/>
          </p:cNvSpPr>
          <p:nvPr>
            <p:ph type="sldNum" sz="quarter" idx="12"/>
          </p:nvPr>
        </p:nvSpPr>
        <p:spPr/>
        <p:txBody>
          <a:bodyPr/>
          <a:lstStyle/>
          <a:p>
            <a:fld id="{F173735F-2667-4028-B606-D96AABD86FDB}" type="slidenum">
              <a:rPr lang="id-ID" smtClean="0"/>
              <a:pPr/>
              <a:t>‹#›</a:t>
            </a:fld>
            <a:endParaRPr lang="id-ID"/>
          </a:p>
        </p:txBody>
      </p:sp>
    </p:spTree>
    <p:extLst>
      <p:ext uri="{BB962C8B-B14F-4D97-AF65-F5344CB8AC3E}">
        <p14:creationId xmlns:p14="http://schemas.microsoft.com/office/powerpoint/2010/main" val="11887607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Title Slide">
    <p:bg>
      <p:bgPr>
        <a:gradFill flip="none" rotWithShape="1">
          <a:gsLst>
            <a:gs pos="0">
              <a:schemeClr val="accent2">
                <a:lumMod val="75000"/>
              </a:schemeClr>
            </a:gs>
            <a:gs pos="71000">
              <a:srgbClr val="BC4542">
                <a:alpha val="99000"/>
              </a:srgbClr>
            </a:gs>
            <a:gs pos="100000">
              <a:srgbClr val="FF4343"/>
            </a:gs>
          </a:gsLst>
          <a:lin ang="54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0" y="3662363"/>
            <a:ext cx="9144000" cy="1177925"/>
          </a:xfrm>
          <a:prstGeom prst="rect">
            <a:avLst/>
          </a:prstGeom>
          <a:noFill/>
        </p:spPr>
        <p:txBody>
          <a:bodyPr>
            <a:spAutoFit/>
          </a:bodyPr>
          <a:lstStyle>
            <a:lvl1pPr>
              <a:defRPr sz="800">
                <a:solidFill>
                  <a:schemeClr val="tx1"/>
                </a:solidFill>
                <a:latin typeface="Arial" pitchFamily="34" charset="0"/>
              </a:defRPr>
            </a:lvl1pPr>
            <a:lvl2pPr marL="742950" indent="-285750">
              <a:defRPr sz="800">
                <a:solidFill>
                  <a:schemeClr val="tx1"/>
                </a:solidFill>
                <a:latin typeface="Arial" pitchFamily="34" charset="0"/>
              </a:defRPr>
            </a:lvl2pPr>
            <a:lvl3pPr marL="1143000" indent="-228600">
              <a:defRPr sz="800">
                <a:solidFill>
                  <a:schemeClr val="tx1"/>
                </a:solidFill>
                <a:latin typeface="Arial" pitchFamily="34" charset="0"/>
              </a:defRPr>
            </a:lvl3pPr>
            <a:lvl4pPr marL="1600200" indent="-228600">
              <a:defRPr sz="800">
                <a:solidFill>
                  <a:schemeClr val="tx1"/>
                </a:solidFill>
                <a:latin typeface="Arial" pitchFamily="34" charset="0"/>
              </a:defRPr>
            </a:lvl4pPr>
            <a:lvl5pPr marL="2057400" indent="-228600">
              <a:defRPr sz="800">
                <a:solidFill>
                  <a:schemeClr val="tx1"/>
                </a:solidFill>
                <a:latin typeface="Arial" pitchFamily="34" charset="0"/>
              </a:defRPr>
            </a:lvl5pPr>
            <a:lvl6pPr marL="2514600" indent="-228600" algn="ctr" eaLnBrk="0" fontAlgn="base" hangingPunct="0">
              <a:spcBef>
                <a:spcPct val="0"/>
              </a:spcBef>
              <a:spcAft>
                <a:spcPct val="0"/>
              </a:spcAft>
              <a:defRPr sz="800">
                <a:solidFill>
                  <a:schemeClr val="tx1"/>
                </a:solidFill>
                <a:latin typeface="Arial" pitchFamily="34" charset="0"/>
              </a:defRPr>
            </a:lvl6pPr>
            <a:lvl7pPr marL="2971800" indent="-228600" algn="ctr" eaLnBrk="0" fontAlgn="base" hangingPunct="0">
              <a:spcBef>
                <a:spcPct val="0"/>
              </a:spcBef>
              <a:spcAft>
                <a:spcPct val="0"/>
              </a:spcAft>
              <a:defRPr sz="800">
                <a:solidFill>
                  <a:schemeClr val="tx1"/>
                </a:solidFill>
                <a:latin typeface="Arial" pitchFamily="34" charset="0"/>
              </a:defRPr>
            </a:lvl7pPr>
            <a:lvl8pPr marL="3429000" indent="-228600" algn="ctr" eaLnBrk="0" fontAlgn="base" hangingPunct="0">
              <a:spcBef>
                <a:spcPct val="0"/>
              </a:spcBef>
              <a:spcAft>
                <a:spcPct val="0"/>
              </a:spcAft>
              <a:defRPr sz="800">
                <a:solidFill>
                  <a:schemeClr val="tx1"/>
                </a:solidFill>
                <a:latin typeface="Arial" pitchFamily="34" charset="0"/>
              </a:defRPr>
            </a:lvl8pPr>
            <a:lvl9pPr marL="3886200" indent="-228600" algn="ctr" eaLnBrk="0" fontAlgn="base" hangingPunct="0">
              <a:spcBef>
                <a:spcPct val="0"/>
              </a:spcBef>
              <a:spcAft>
                <a:spcPct val="0"/>
              </a:spcAft>
              <a:defRPr sz="800">
                <a:solidFill>
                  <a:schemeClr val="tx1"/>
                </a:solidFill>
                <a:latin typeface="Arial" pitchFamily="34" charset="0"/>
              </a:defRPr>
            </a:lvl9pPr>
          </a:lstStyle>
          <a:p>
            <a:pPr algn="ctr" eaLnBrk="0" fontAlgn="base" hangingPunct="0">
              <a:spcBef>
                <a:spcPct val="0"/>
              </a:spcBef>
              <a:spcAft>
                <a:spcPct val="0"/>
              </a:spcAft>
            </a:pPr>
            <a:r>
              <a:rPr lang="en-US" altLang="en-US" sz="3000">
                <a:solidFill>
                  <a:prstClr val="black"/>
                </a:solidFill>
                <a:latin typeface="AdvTT550eb45e"/>
                <a:ea typeface="Adobe Song Std L" pitchFamily="18" charset="-128"/>
              </a:rPr>
              <a:t>___________________________</a:t>
            </a:r>
            <a:br>
              <a:rPr lang="en-US" altLang="en-US" sz="3000">
                <a:solidFill>
                  <a:prstClr val="black"/>
                </a:solidFill>
                <a:latin typeface="AdvTT550eb45e"/>
                <a:ea typeface="Adobe Song Std L" pitchFamily="18" charset="-128"/>
              </a:rPr>
            </a:br>
            <a:endParaRPr lang="en-US" altLang="en-US" sz="1000">
              <a:solidFill>
                <a:prstClr val="black"/>
              </a:solidFill>
              <a:latin typeface="AdvTT550eb45e"/>
              <a:ea typeface="Adobe Song Std L" pitchFamily="18" charset="-128"/>
            </a:endParaRPr>
          </a:p>
          <a:p>
            <a:pPr algn="ctr" eaLnBrk="0" fontAlgn="base" hangingPunct="0">
              <a:spcBef>
                <a:spcPct val="0"/>
              </a:spcBef>
              <a:spcAft>
                <a:spcPct val="0"/>
              </a:spcAft>
            </a:pPr>
            <a:r>
              <a:rPr lang="en-US" altLang="en-US" sz="3000">
                <a:solidFill>
                  <a:srgbClr val="FFDE00"/>
                </a:solidFill>
                <a:latin typeface="AvantGarde"/>
                <a:ea typeface="Adobe Song Std L" pitchFamily="18" charset="-128"/>
              </a:rPr>
              <a:t>Principles,</a:t>
            </a:r>
            <a:r>
              <a:rPr lang="en-US" altLang="en-US" sz="3000">
                <a:solidFill>
                  <a:prstClr val="black"/>
                </a:solidFill>
                <a:latin typeface="AvantGarde"/>
                <a:ea typeface="Adobe Song Std L" pitchFamily="18" charset="-128"/>
              </a:rPr>
              <a:t> </a:t>
            </a:r>
            <a:r>
              <a:rPr lang="en-US" altLang="en-US" sz="3000">
                <a:solidFill>
                  <a:srgbClr val="FFEC96"/>
                </a:solidFill>
                <a:latin typeface="AvantGarde"/>
                <a:ea typeface="Adobe Song Std L" pitchFamily="18" charset="-128"/>
              </a:rPr>
              <a:t>Practices, </a:t>
            </a:r>
            <a:r>
              <a:rPr lang="en-US" altLang="en-US" sz="3000">
                <a:solidFill>
                  <a:srgbClr val="F7941C"/>
                </a:solidFill>
                <a:latin typeface="AvantGarde"/>
                <a:ea typeface="Adobe Song Std L" pitchFamily="18" charset="-128"/>
              </a:rPr>
              <a:t>Philosophies</a:t>
            </a:r>
          </a:p>
        </p:txBody>
      </p:sp>
      <p:sp>
        <p:nvSpPr>
          <p:cNvPr id="3" name="TextBox 2"/>
          <p:cNvSpPr txBox="1"/>
          <p:nvPr/>
        </p:nvSpPr>
        <p:spPr>
          <a:xfrm>
            <a:off x="0" y="2671763"/>
            <a:ext cx="9144000" cy="1477962"/>
          </a:xfrm>
          <a:prstGeom prst="rect">
            <a:avLst/>
          </a:prstGeom>
          <a:noFill/>
        </p:spPr>
        <p:txBody>
          <a:bodyPr>
            <a:spAutoFit/>
          </a:bodyPr>
          <a:lstStyle/>
          <a:p>
            <a:pPr algn="ctr" eaLnBrk="0" hangingPunct="0">
              <a:defRPr/>
            </a:pPr>
            <a:r>
              <a:rPr lang="en-US" sz="9000" cap="all" dirty="0">
                <a:solidFill>
                  <a:prstClr val="white"/>
                </a:solidFill>
                <a:latin typeface="AdvTT550eb45e"/>
              </a:rPr>
              <a:t>Tourism</a:t>
            </a:r>
          </a:p>
        </p:txBody>
      </p:sp>
      <p:sp>
        <p:nvSpPr>
          <p:cNvPr id="4" name="Rectangle 2"/>
          <p:cNvSpPr>
            <a:spLocks noChangeArrowheads="1"/>
          </p:cNvSpPr>
          <p:nvPr/>
        </p:nvSpPr>
        <p:spPr bwMode="auto">
          <a:xfrm>
            <a:off x="3530600" y="6111875"/>
            <a:ext cx="2041525" cy="338138"/>
          </a:xfrm>
          <a:prstGeom prst="rect">
            <a:avLst/>
          </a:prstGeom>
          <a:noFill/>
          <a:ln w="9525">
            <a:noFill/>
            <a:miter lim="800000"/>
            <a:headEnd/>
            <a:tailEnd/>
          </a:ln>
          <a:effectLst/>
        </p:spPr>
        <p:txBody>
          <a:bodyPr wrap="none" anchor="ctr">
            <a:spAutoFit/>
          </a:bodyPr>
          <a:lstStyle>
            <a:lvl1pPr>
              <a:defRPr sz="800">
                <a:solidFill>
                  <a:schemeClr val="tx1"/>
                </a:solidFill>
                <a:latin typeface="Arial" pitchFamily="34" charset="0"/>
              </a:defRPr>
            </a:lvl1pPr>
            <a:lvl2pPr marL="742950" indent="-285750">
              <a:defRPr sz="800">
                <a:solidFill>
                  <a:schemeClr val="tx1"/>
                </a:solidFill>
                <a:latin typeface="Arial" pitchFamily="34" charset="0"/>
              </a:defRPr>
            </a:lvl2pPr>
            <a:lvl3pPr marL="1143000" indent="-228600">
              <a:defRPr sz="800">
                <a:solidFill>
                  <a:schemeClr val="tx1"/>
                </a:solidFill>
                <a:latin typeface="Arial" pitchFamily="34" charset="0"/>
              </a:defRPr>
            </a:lvl3pPr>
            <a:lvl4pPr marL="1600200" indent="-228600">
              <a:defRPr sz="800">
                <a:solidFill>
                  <a:schemeClr val="tx1"/>
                </a:solidFill>
                <a:latin typeface="Arial" pitchFamily="34" charset="0"/>
              </a:defRPr>
            </a:lvl4pPr>
            <a:lvl5pPr marL="2057400" indent="-228600">
              <a:defRPr sz="800">
                <a:solidFill>
                  <a:schemeClr val="tx1"/>
                </a:solidFill>
                <a:latin typeface="Arial" pitchFamily="34" charset="0"/>
              </a:defRPr>
            </a:lvl5pPr>
            <a:lvl6pPr marL="2514600" indent="-228600" algn="ctr" eaLnBrk="0" fontAlgn="base" hangingPunct="0">
              <a:spcBef>
                <a:spcPct val="0"/>
              </a:spcBef>
              <a:spcAft>
                <a:spcPct val="0"/>
              </a:spcAft>
              <a:defRPr sz="800">
                <a:solidFill>
                  <a:schemeClr val="tx1"/>
                </a:solidFill>
                <a:latin typeface="Arial" pitchFamily="34" charset="0"/>
              </a:defRPr>
            </a:lvl6pPr>
            <a:lvl7pPr marL="2971800" indent="-228600" algn="ctr" eaLnBrk="0" fontAlgn="base" hangingPunct="0">
              <a:spcBef>
                <a:spcPct val="0"/>
              </a:spcBef>
              <a:spcAft>
                <a:spcPct val="0"/>
              </a:spcAft>
              <a:defRPr sz="800">
                <a:solidFill>
                  <a:schemeClr val="tx1"/>
                </a:solidFill>
                <a:latin typeface="Arial" pitchFamily="34" charset="0"/>
              </a:defRPr>
            </a:lvl7pPr>
            <a:lvl8pPr marL="3429000" indent="-228600" algn="ctr" eaLnBrk="0" fontAlgn="base" hangingPunct="0">
              <a:spcBef>
                <a:spcPct val="0"/>
              </a:spcBef>
              <a:spcAft>
                <a:spcPct val="0"/>
              </a:spcAft>
              <a:defRPr sz="800">
                <a:solidFill>
                  <a:schemeClr val="tx1"/>
                </a:solidFill>
                <a:latin typeface="Arial" pitchFamily="34" charset="0"/>
              </a:defRPr>
            </a:lvl8pPr>
            <a:lvl9pPr marL="3886200" indent="-228600" algn="ctr" eaLnBrk="0" fontAlgn="base" hangingPunct="0">
              <a:spcBef>
                <a:spcPct val="0"/>
              </a:spcBef>
              <a:spcAft>
                <a:spcPct val="0"/>
              </a:spcAft>
              <a:defRPr sz="800">
                <a:solidFill>
                  <a:schemeClr val="tx1"/>
                </a:solidFill>
                <a:latin typeface="Arial" pitchFamily="34" charset="0"/>
              </a:defRPr>
            </a:lvl9pPr>
          </a:lstStyle>
          <a:p>
            <a:pPr algn="ctr" eaLnBrk="0" fontAlgn="base" hangingPunct="0">
              <a:spcBef>
                <a:spcPct val="0"/>
              </a:spcBef>
              <a:spcAft>
                <a:spcPct val="0"/>
              </a:spcAft>
            </a:pPr>
            <a:r>
              <a:rPr lang="de-DE" altLang="en-US" sz="1600">
                <a:solidFill>
                  <a:prstClr val="white"/>
                </a:solidFill>
                <a:latin typeface="AdvTT550eb45e"/>
                <a:ea typeface="SimSun" pitchFamily="2" charset="-122"/>
                <a:cs typeface="HelveticaNeue-Thin"/>
              </a:rPr>
              <a:t>TWELFTH EDITION</a:t>
            </a:r>
            <a:endParaRPr lang="de-DE" altLang="en-US">
              <a:solidFill>
                <a:prstClr val="white"/>
              </a:solidFill>
              <a:latin typeface="AdvTT550eb45e"/>
              <a:ea typeface="SimSun" pitchFamily="2" charset="-122"/>
              <a:cs typeface="HelveticaNeue-Thin"/>
            </a:endParaRPr>
          </a:p>
        </p:txBody>
      </p:sp>
      <p:sp>
        <p:nvSpPr>
          <p:cNvPr id="5" name="Rectangle 1"/>
          <p:cNvSpPr>
            <a:spLocks noChangeArrowheads="1"/>
          </p:cNvSpPr>
          <p:nvPr userDrawn="1"/>
        </p:nvSpPr>
        <p:spPr bwMode="auto">
          <a:xfrm>
            <a:off x="0" y="5314950"/>
            <a:ext cx="9144000" cy="708025"/>
          </a:xfrm>
          <a:prstGeom prst="rect">
            <a:avLst/>
          </a:prstGeom>
          <a:noFill/>
          <a:ln w="9525">
            <a:noFill/>
            <a:miter lim="800000"/>
            <a:headEnd/>
            <a:tailEnd/>
          </a:ln>
          <a:effectLst/>
        </p:spPr>
        <p:txBody>
          <a:bodyPr anchor="ctr">
            <a:spAutoFit/>
          </a:bodyPr>
          <a:lstStyle>
            <a:lvl1pPr>
              <a:defRPr sz="800">
                <a:solidFill>
                  <a:schemeClr val="tx1"/>
                </a:solidFill>
                <a:latin typeface="Arial" pitchFamily="34" charset="0"/>
              </a:defRPr>
            </a:lvl1pPr>
            <a:lvl2pPr marL="742950" indent="-285750">
              <a:defRPr sz="800">
                <a:solidFill>
                  <a:schemeClr val="tx1"/>
                </a:solidFill>
                <a:latin typeface="Arial" pitchFamily="34" charset="0"/>
              </a:defRPr>
            </a:lvl2pPr>
            <a:lvl3pPr marL="1143000" indent="-228600">
              <a:defRPr sz="800">
                <a:solidFill>
                  <a:schemeClr val="tx1"/>
                </a:solidFill>
                <a:latin typeface="Arial" pitchFamily="34" charset="0"/>
              </a:defRPr>
            </a:lvl3pPr>
            <a:lvl4pPr marL="1600200" indent="-228600">
              <a:defRPr sz="800">
                <a:solidFill>
                  <a:schemeClr val="tx1"/>
                </a:solidFill>
                <a:latin typeface="Arial" pitchFamily="34" charset="0"/>
              </a:defRPr>
            </a:lvl4pPr>
            <a:lvl5pPr marL="2057400" indent="-228600">
              <a:defRPr sz="800">
                <a:solidFill>
                  <a:schemeClr val="tx1"/>
                </a:solidFill>
                <a:latin typeface="Arial" pitchFamily="34" charset="0"/>
              </a:defRPr>
            </a:lvl5pPr>
            <a:lvl6pPr marL="2514600" indent="-228600" algn="ctr" eaLnBrk="0" fontAlgn="base" hangingPunct="0">
              <a:spcBef>
                <a:spcPct val="0"/>
              </a:spcBef>
              <a:spcAft>
                <a:spcPct val="0"/>
              </a:spcAft>
              <a:defRPr sz="800">
                <a:solidFill>
                  <a:schemeClr val="tx1"/>
                </a:solidFill>
                <a:latin typeface="Arial" pitchFamily="34" charset="0"/>
              </a:defRPr>
            </a:lvl6pPr>
            <a:lvl7pPr marL="2971800" indent="-228600" algn="ctr" eaLnBrk="0" fontAlgn="base" hangingPunct="0">
              <a:spcBef>
                <a:spcPct val="0"/>
              </a:spcBef>
              <a:spcAft>
                <a:spcPct val="0"/>
              </a:spcAft>
              <a:defRPr sz="800">
                <a:solidFill>
                  <a:schemeClr val="tx1"/>
                </a:solidFill>
                <a:latin typeface="Arial" pitchFamily="34" charset="0"/>
              </a:defRPr>
            </a:lvl7pPr>
            <a:lvl8pPr marL="3429000" indent="-228600" algn="ctr" eaLnBrk="0" fontAlgn="base" hangingPunct="0">
              <a:spcBef>
                <a:spcPct val="0"/>
              </a:spcBef>
              <a:spcAft>
                <a:spcPct val="0"/>
              </a:spcAft>
              <a:defRPr sz="800">
                <a:solidFill>
                  <a:schemeClr val="tx1"/>
                </a:solidFill>
                <a:latin typeface="Arial" pitchFamily="34" charset="0"/>
              </a:defRPr>
            </a:lvl8pPr>
            <a:lvl9pPr marL="3886200" indent="-228600" algn="ctr" eaLnBrk="0" fontAlgn="base" hangingPunct="0">
              <a:spcBef>
                <a:spcPct val="0"/>
              </a:spcBef>
              <a:spcAft>
                <a:spcPct val="0"/>
              </a:spcAft>
              <a:defRPr sz="800">
                <a:solidFill>
                  <a:schemeClr val="tx1"/>
                </a:solidFill>
                <a:latin typeface="Arial" pitchFamily="34" charset="0"/>
              </a:defRPr>
            </a:lvl9pPr>
          </a:lstStyle>
          <a:p>
            <a:pPr algn="ctr" fontAlgn="base">
              <a:spcBef>
                <a:spcPct val="0"/>
              </a:spcBef>
              <a:spcAft>
                <a:spcPct val="0"/>
              </a:spcAft>
            </a:pPr>
            <a:r>
              <a:rPr lang="en-US" altLang="en-US" sz="2000">
                <a:solidFill>
                  <a:prstClr val="white"/>
                </a:solidFill>
                <a:latin typeface="AdvTT550eb45e"/>
                <a:ea typeface="SimSun" pitchFamily="2" charset="-122"/>
                <a:cs typeface="AdvTT550eb45e"/>
              </a:rPr>
              <a:t>Charles R. Goeldner</a:t>
            </a:r>
            <a:endParaRPr lang="en-US" altLang="en-US" sz="2000">
              <a:solidFill>
                <a:prstClr val="white"/>
              </a:solidFill>
              <a:latin typeface="AdvTT550eb45e"/>
              <a:ea typeface="SimSun" pitchFamily="2" charset="-122"/>
              <a:cs typeface="Arial" pitchFamily="34" charset="0"/>
            </a:endParaRPr>
          </a:p>
          <a:p>
            <a:pPr algn="ctr" eaLnBrk="0" fontAlgn="base" hangingPunct="0">
              <a:spcBef>
                <a:spcPct val="0"/>
              </a:spcBef>
              <a:spcAft>
                <a:spcPct val="0"/>
              </a:spcAft>
            </a:pPr>
            <a:r>
              <a:rPr lang="en-US" altLang="en-US" sz="2000">
                <a:solidFill>
                  <a:prstClr val="white"/>
                </a:solidFill>
                <a:latin typeface="AdvTT550eb45e"/>
                <a:ea typeface="SimSun" pitchFamily="2" charset="-122"/>
                <a:cs typeface="AdvTT550eb45e"/>
              </a:rPr>
              <a:t>J. R. Brent Ritchie</a:t>
            </a:r>
            <a:endParaRPr lang="en-US" altLang="en-US" sz="2000">
              <a:solidFill>
                <a:prstClr val="white"/>
              </a:solidFill>
              <a:latin typeface="AdvTT550eb45e"/>
              <a:cs typeface="Arial" pitchFamily="34" charset="0"/>
            </a:endParaRPr>
          </a:p>
        </p:txBody>
      </p:sp>
      <p:sp>
        <p:nvSpPr>
          <p:cNvPr id="6" name="TextBox 5"/>
          <p:cNvSpPr txBox="1"/>
          <p:nvPr userDrawn="1"/>
        </p:nvSpPr>
        <p:spPr>
          <a:xfrm>
            <a:off x="0" y="6457950"/>
            <a:ext cx="9144000" cy="400050"/>
          </a:xfrm>
          <a:prstGeom prst="rect">
            <a:avLst/>
          </a:prstGeom>
          <a:noFill/>
        </p:spPr>
        <p:txBody>
          <a:bodyPr>
            <a:spAutoFit/>
          </a:bodyPr>
          <a:lstStyle/>
          <a:p>
            <a:pPr algn="ctr" eaLnBrk="0" hangingPunct="0">
              <a:defRPr/>
            </a:pPr>
            <a:r>
              <a:rPr lang="en-US" sz="1000" dirty="0">
                <a:solidFill>
                  <a:prstClr val="white"/>
                </a:solidFill>
              </a:rPr>
              <a:t>© 2012 John Wiley and Sons, Inc.</a:t>
            </a:r>
          </a:p>
          <a:p>
            <a:pPr algn="ctr" eaLnBrk="0" hangingPunct="0">
              <a:defRPr/>
            </a:pPr>
            <a:r>
              <a:rPr lang="en-US" sz="1000" dirty="0">
                <a:solidFill>
                  <a:prstClr val="white"/>
                </a:solidFill>
              </a:rPr>
              <a:t>All Rights Reserved</a:t>
            </a:r>
          </a:p>
        </p:txBody>
      </p:sp>
      <p:pic>
        <p:nvPicPr>
          <p:cNvPr id="7" name="Picture 1" descr="C:\Users\rgillett\Pictures\Goeldner_cvr.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565525" y="174625"/>
            <a:ext cx="1971675"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617007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4" name="Rectangle 3"/>
          <p:cNvSpPr/>
          <p:nvPr userDrawn="1"/>
        </p:nvSpPr>
        <p:spPr>
          <a:xfrm>
            <a:off x="0" y="3962400"/>
            <a:ext cx="9144000" cy="2895600"/>
          </a:xfrm>
          <a:prstGeom prst="rect">
            <a:avLst/>
          </a:prstGeom>
          <a:solidFill>
            <a:srgbClr val="92D050"/>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lvl1pPr>
              <a:defRPr sz="800">
                <a:solidFill>
                  <a:schemeClr val="tx1"/>
                </a:solidFill>
                <a:latin typeface="Arial" pitchFamily="34" charset="0"/>
              </a:defRPr>
            </a:lvl1pPr>
            <a:lvl2pPr marL="742950" indent="-285750">
              <a:defRPr sz="800">
                <a:solidFill>
                  <a:schemeClr val="tx1"/>
                </a:solidFill>
                <a:latin typeface="Arial" pitchFamily="34" charset="0"/>
              </a:defRPr>
            </a:lvl2pPr>
            <a:lvl3pPr marL="1143000" indent="-228600">
              <a:defRPr sz="800">
                <a:solidFill>
                  <a:schemeClr val="tx1"/>
                </a:solidFill>
                <a:latin typeface="Arial" pitchFamily="34" charset="0"/>
              </a:defRPr>
            </a:lvl3pPr>
            <a:lvl4pPr marL="1600200" indent="-228600">
              <a:defRPr sz="800">
                <a:solidFill>
                  <a:schemeClr val="tx1"/>
                </a:solidFill>
                <a:latin typeface="Arial" pitchFamily="34" charset="0"/>
              </a:defRPr>
            </a:lvl4pPr>
            <a:lvl5pPr marL="2057400" indent="-228600">
              <a:defRPr sz="800">
                <a:solidFill>
                  <a:schemeClr val="tx1"/>
                </a:solidFill>
                <a:latin typeface="Arial" pitchFamily="34" charset="0"/>
              </a:defRPr>
            </a:lvl5pPr>
            <a:lvl6pPr marL="2514600" indent="-228600" algn="ctr" eaLnBrk="0" fontAlgn="base" hangingPunct="0">
              <a:spcBef>
                <a:spcPct val="0"/>
              </a:spcBef>
              <a:spcAft>
                <a:spcPct val="0"/>
              </a:spcAft>
              <a:defRPr sz="800">
                <a:solidFill>
                  <a:schemeClr val="tx1"/>
                </a:solidFill>
                <a:latin typeface="Arial" pitchFamily="34" charset="0"/>
              </a:defRPr>
            </a:lvl6pPr>
            <a:lvl7pPr marL="2971800" indent="-228600" algn="ctr" eaLnBrk="0" fontAlgn="base" hangingPunct="0">
              <a:spcBef>
                <a:spcPct val="0"/>
              </a:spcBef>
              <a:spcAft>
                <a:spcPct val="0"/>
              </a:spcAft>
              <a:defRPr sz="800">
                <a:solidFill>
                  <a:schemeClr val="tx1"/>
                </a:solidFill>
                <a:latin typeface="Arial" pitchFamily="34" charset="0"/>
              </a:defRPr>
            </a:lvl7pPr>
            <a:lvl8pPr marL="3429000" indent="-228600" algn="ctr" eaLnBrk="0" fontAlgn="base" hangingPunct="0">
              <a:spcBef>
                <a:spcPct val="0"/>
              </a:spcBef>
              <a:spcAft>
                <a:spcPct val="0"/>
              </a:spcAft>
              <a:defRPr sz="800">
                <a:solidFill>
                  <a:schemeClr val="tx1"/>
                </a:solidFill>
                <a:latin typeface="Arial" pitchFamily="34" charset="0"/>
              </a:defRPr>
            </a:lvl8pPr>
            <a:lvl9pPr marL="3886200" indent="-228600" algn="ctr" eaLnBrk="0" fontAlgn="base" hangingPunct="0">
              <a:spcBef>
                <a:spcPct val="0"/>
              </a:spcBef>
              <a:spcAft>
                <a:spcPct val="0"/>
              </a:spcAft>
              <a:defRPr sz="800">
                <a:solidFill>
                  <a:schemeClr val="tx1"/>
                </a:solidFill>
                <a:latin typeface="Arial" pitchFamily="34" charset="0"/>
              </a:defRPr>
            </a:lvl9pPr>
          </a:lstStyle>
          <a:p>
            <a:pPr algn="ctr" eaLnBrk="0" fontAlgn="base" hangingPunct="0">
              <a:spcBef>
                <a:spcPct val="0"/>
              </a:spcBef>
              <a:spcAft>
                <a:spcPct val="0"/>
              </a:spcAft>
            </a:pPr>
            <a:endParaRPr lang="en-US" altLang="en-US">
              <a:solidFill>
                <a:srgbClr val="FFFFFF"/>
              </a:solidFill>
              <a:latin typeface="HelveticaNeue-Thin"/>
            </a:endParaRPr>
          </a:p>
        </p:txBody>
      </p:sp>
      <p:sp>
        <p:nvSpPr>
          <p:cNvPr id="5" name="Rectangle 4"/>
          <p:cNvSpPr/>
          <p:nvPr/>
        </p:nvSpPr>
        <p:spPr>
          <a:xfrm>
            <a:off x="0" y="0"/>
            <a:ext cx="9144000" cy="3962400"/>
          </a:xfrm>
          <a:prstGeom prst="rect">
            <a:avLst/>
          </a:prstGeom>
          <a:solidFill>
            <a:srgbClr val="608E3A"/>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lvl1pPr>
              <a:defRPr sz="800">
                <a:solidFill>
                  <a:schemeClr val="tx1"/>
                </a:solidFill>
                <a:latin typeface="Arial" pitchFamily="34" charset="0"/>
              </a:defRPr>
            </a:lvl1pPr>
            <a:lvl2pPr marL="742950" indent="-285750">
              <a:defRPr sz="800">
                <a:solidFill>
                  <a:schemeClr val="tx1"/>
                </a:solidFill>
                <a:latin typeface="Arial" pitchFamily="34" charset="0"/>
              </a:defRPr>
            </a:lvl2pPr>
            <a:lvl3pPr marL="1143000" indent="-228600">
              <a:defRPr sz="800">
                <a:solidFill>
                  <a:schemeClr val="tx1"/>
                </a:solidFill>
                <a:latin typeface="Arial" pitchFamily="34" charset="0"/>
              </a:defRPr>
            </a:lvl3pPr>
            <a:lvl4pPr marL="1600200" indent="-228600">
              <a:defRPr sz="800">
                <a:solidFill>
                  <a:schemeClr val="tx1"/>
                </a:solidFill>
                <a:latin typeface="Arial" pitchFamily="34" charset="0"/>
              </a:defRPr>
            </a:lvl4pPr>
            <a:lvl5pPr marL="2057400" indent="-228600">
              <a:defRPr sz="800">
                <a:solidFill>
                  <a:schemeClr val="tx1"/>
                </a:solidFill>
                <a:latin typeface="Arial" pitchFamily="34" charset="0"/>
              </a:defRPr>
            </a:lvl5pPr>
            <a:lvl6pPr marL="2514600" indent="-228600" algn="ctr" eaLnBrk="0" fontAlgn="base" hangingPunct="0">
              <a:spcBef>
                <a:spcPct val="0"/>
              </a:spcBef>
              <a:spcAft>
                <a:spcPct val="0"/>
              </a:spcAft>
              <a:defRPr sz="800">
                <a:solidFill>
                  <a:schemeClr val="tx1"/>
                </a:solidFill>
                <a:latin typeface="Arial" pitchFamily="34" charset="0"/>
              </a:defRPr>
            </a:lvl6pPr>
            <a:lvl7pPr marL="2971800" indent="-228600" algn="ctr" eaLnBrk="0" fontAlgn="base" hangingPunct="0">
              <a:spcBef>
                <a:spcPct val="0"/>
              </a:spcBef>
              <a:spcAft>
                <a:spcPct val="0"/>
              </a:spcAft>
              <a:defRPr sz="800">
                <a:solidFill>
                  <a:schemeClr val="tx1"/>
                </a:solidFill>
                <a:latin typeface="Arial" pitchFamily="34" charset="0"/>
              </a:defRPr>
            </a:lvl7pPr>
            <a:lvl8pPr marL="3429000" indent="-228600" algn="ctr" eaLnBrk="0" fontAlgn="base" hangingPunct="0">
              <a:spcBef>
                <a:spcPct val="0"/>
              </a:spcBef>
              <a:spcAft>
                <a:spcPct val="0"/>
              </a:spcAft>
              <a:defRPr sz="800">
                <a:solidFill>
                  <a:schemeClr val="tx1"/>
                </a:solidFill>
                <a:latin typeface="Arial" pitchFamily="34" charset="0"/>
              </a:defRPr>
            </a:lvl8pPr>
            <a:lvl9pPr marL="3886200" indent="-228600" algn="ctr" eaLnBrk="0" fontAlgn="base" hangingPunct="0">
              <a:spcBef>
                <a:spcPct val="0"/>
              </a:spcBef>
              <a:spcAft>
                <a:spcPct val="0"/>
              </a:spcAft>
              <a:defRPr sz="800">
                <a:solidFill>
                  <a:schemeClr val="tx1"/>
                </a:solidFill>
                <a:latin typeface="Arial" pitchFamily="34" charset="0"/>
              </a:defRPr>
            </a:lvl9pPr>
          </a:lstStyle>
          <a:p>
            <a:pPr algn="ctr" eaLnBrk="0" fontAlgn="base" hangingPunct="0">
              <a:spcBef>
                <a:spcPct val="0"/>
              </a:spcBef>
              <a:spcAft>
                <a:spcPct val="0"/>
              </a:spcAft>
            </a:pPr>
            <a:endParaRPr lang="en-US" altLang="en-US">
              <a:solidFill>
                <a:srgbClr val="FFFFFF"/>
              </a:solidFill>
              <a:latin typeface="HelveticaNeue-Thin"/>
            </a:endParaRPr>
          </a:p>
        </p:txBody>
      </p:sp>
      <p:sp>
        <p:nvSpPr>
          <p:cNvPr id="6" name="Rectangle 5"/>
          <p:cNvSpPr/>
          <p:nvPr/>
        </p:nvSpPr>
        <p:spPr>
          <a:xfrm>
            <a:off x="1219200" y="1066800"/>
            <a:ext cx="2743200" cy="708025"/>
          </a:xfrm>
          <a:prstGeom prst="rect">
            <a:avLst/>
          </a:prstGeom>
        </p:spPr>
        <p:txBody>
          <a:bodyPr>
            <a:spAutoFit/>
          </a:bodyPr>
          <a:lstStyle/>
          <a:p>
            <a:pPr algn="ctr" eaLnBrk="0" hangingPunct="0">
              <a:defRPr/>
            </a:pPr>
            <a:r>
              <a:rPr lang="en-US" sz="4000" dirty="0">
                <a:solidFill>
                  <a:prstClr val="white"/>
                </a:solidFill>
                <a:latin typeface="Arial" pitchFamily="34" charset="0"/>
                <a:cs typeface="Arial" pitchFamily="34" charset="0"/>
              </a:rPr>
              <a:t>CHAPTER</a:t>
            </a:r>
          </a:p>
        </p:txBody>
      </p:sp>
      <p:sp>
        <p:nvSpPr>
          <p:cNvPr id="7" name="TextBox 6"/>
          <p:cNvSpPr txBox="1"/>
          <p:nvPr userDrawn="1"/>
        </p:nvSpPr>
        <p:spPr>
          <a:xfrm>
            <a:off x="0" y="6457950"/>
            <a:ext cx="9144000" cy="400050"/>
          </a:xfrm>
          <a:prstGeom prst="rect">
            <a:avLst/>
          </a:prstGeom>
          <a:noFill/>
        </p:spPr>
        <p:txBody>
          <a:bodyPr>
            <a:spAutoFit/>
          </a:bodyPr>
          <a:lstStyle/>
          <a:p>
            <a:pPr algn="ctr" eaLnBrk="0" hangingPunct="0">
              <a:defRPr/>
            </a:pPr>
            <a:r>
              <a:rPr lang="en-US" sz="1000" dirty="0">
                <a:solidFill>
                  <a:prstClr val="black"/>
                </a:solidFill>
              </a:rPr>
              <a:t>© 2012 John Wiley and Sons, Inc.</a:t>
            </a:r>
          </a:p>
          <a:p>
            <a:pPr algn="ctr" eaLnBrk="0" hangingPunct="0">
              <a:defRPr/>
            </a:pPr>
            <a:r>
              <a:rPr lang="en-US" sz="1000" dirty="0">
                <a:solidFill>
                  <a:prstClr val="black"/>
                </a:solidFill>
              </a:rPr>
              <a:t>All Rights Reserved</a:t>
            </a:r>
          </a:p>
        </p:txBody>
      </p:sp>
      <p:sp>
        <p:nvSpPr>
          <p:cNvPr id="2" name="Title 1"/>
          <p:cNvSpPr>
            <a:spLocks noGrp="1"/>
          </p:cNvSpPr>
          <p:nvPr>
            <p:ph type="title"/>
          </p:nvPr>
        </p:nvSpPr>
        <p:spPr>
          <a:xfrm>
            <a:off x="0" y="2057400"/>
            <a:ext cx="9144000" cy="1676400"/>
          </a:xfrm>
          <a:noFill/>
        </p:spPr>
        <p:txBody>
          <a:bodyPr anchor="t">
            <a:noAutofit/>
          </a:bodyPr>
          <a:lstStyle>
            <a:lvl1pPr algn="ctr">
              <a:lnSpc>
                <a:spcPct val="150000"/>
              </a:lnSpc>
              <a:spcBef>
                <a:spcPts val="600"/>
              </a:spcBef>
              <a:defRPr sz="4400" b="1" cap="none" spc="230" baseline="0">
                <a:solidFill>
                  <a:schemeClr val="bg1"/>
                </a:solidFill>
              </a:defRPr>
            </a:lvl1pPr>
          </a:lstStyle>
          <a:p>
            <a:r>
              <a:rPr lang="en-US" dirty="0"/>
              <a:t>Click to edit Master title style</a:t>
            </a:r>
          </a:p>
        </p:txBody>
      </p:sp>
      <p:sp>
        <p:nvSpPr>
          <p:cNvPr id="14" name="Text Placeholder 3"/>
          <p:cNvSpPr>
            <a:spLocks noGrp="1"/>
          </p:cNvSpPr>
          <p:nvPr>
            <p:ph type="body" sz="half" idx="2"/>
          </p:nvPr>
        </p:nvSpPr>
        <p:spPr>
          <a:xfrm>
            <a:off x="3779520" y="777240"/>
            <a:ext cx="1676400" cy="1219200"/>
          </a:xfrm>
          <a:prstGeom prst="rect">
            <a:avLst/>
          </a:prstGeom>
        </p:spPr>
        <p:txBody>
          <a:bodyPr>
            <a:noAutofit/>
          </a:bodyPr>
          <a:lstStyle>
            <a:lvl1pPr marL="0" marR="0" indent="0" algn="l" defTabSz="914400" rtl="0" eaLnBrk="1" fontAlgn="auto" latinLnBrk="0" hangingPunct="1">
              <a:lnSpc>
                <a:spcPct val="100000"/>
              </a:lnSpc>
              <a:spcBef>
                <a:spcPct val="20000"/>
              </a:spcBef>
              <a:spcAft>
                <a:spcPts val="0"/>
              </a:spcAft>
              <a:buClrTx/>
              <a:buSzTx/>
              <a:buFont typeface="Arial" pitchFamily="34" charset="0"/>
              <a:buNone/>
              <a:tabLst/>
              <a:defRPr kumimoji="0" lang="en-US" sz="6200" b="1" i="0" u="sng" strike="noStrike" kern="1200" cap="none" spc="0" normalizeH="0" baseline="0" noProof="0" smtClean="0">
                <a:ln>
                  <a:noFill/>
                </a:ln>
                <a:solidFill>
                  <a:schemeClr val="bg1"/>
                </a:solidFill>
                <a:effectLst/>
                <a:uLnTx/>
                <a:uFillTx/>
                <a:latin typeface="Arial" pitchFamily="34" charset="0"/>
                <a:cs typeface="Arial" pitchFamily="34" charset="0"/>
              </a:defRPr>
            </a:lvl1pPr>
            <a:lvl2pPr marL="457200" indent="0">
              <a:buNone/>
              <a:defRPr sz="10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extLst>
      <p:ext uri="{BB962C8B-B14F-4D97-AF65-F5344CB8AC3E}">
        <p14:creationId xmlns:p14="http://schemas.microsoft.com/office/powerpoint/2010/main" val="17270321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709084" y="972741"/>
            <a:ext cx="7772400" cy="1143000"/>
          </a:xfrm>
        </p:spPr>
        <p:txBody>
          <a:bodyPr/>
          <a:lstStyle/>
          <a:p>
            <a:r>
              <a:rPr lang="en-US"/>
              <a:t>Click to edit Master title style</a:t>
            </a:r>
          </a:p>
        </p:txBody>
      </p:sp>
      <p:sp>
        <p:nvSpPr>
          <p:cNvPr id="3" name="SmartArt Placeholder 2"/>
          <p:cNvSpPr>
            <a:spLocks noGrp="1"/>
          </p:cNvSpPr>
          <p:nvPr>
            <p:ph type="dgm" idx="1"/>
          </p:nvPr>
        </p:nvSpPr>
        <p:spPr>
          <a:xfrm>
            <a:off x="571500" y="2324100"/>
            <a:ext cx="7772400" cy="3733800"/>
          </a:xfrm>
          <a:prstGeom prst="rect">
            <a:avLst/>
          </a:prstGeom>
        </p:spPr>
        <p:txBody>
          <a:bodyPr/>
          <a:lstStyle/>
          <a:p>
            <a:pPr lvl="0"/>
            <a:endParaRPr lang="en-US" noProof="0" dirty="0"/>
          </a:p>
        </p:txBody>
      </p:sp>
    </p:spTree>
    <p:extLst>
      <p:ext uri="{BB962C8B-B14F-4D97-AF65-F5344CB8AC3E}">
        <p14:creationId xmlns:p14="http://schemas.microsoft.com/office/powerpoint/2010/main" val="1811915439"/>
      </p:ext>
    </p:extLst>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32791"/>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7" name="Picture 1" descr="Background 02.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13937"/>
            <a:ext cx="9143999" cy="6464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p:cNvSpPr/>
          <p:nvPr userDrawn="1"/>
        </p:nvSpPr>
        <p:spPr>
          <a:xfrm>
            <a:off x="0" y="5157192"/>
            <a:ext cx="9143998" cy="1700808"/>
          </a:xfrm>
          <a:prstGeom prst="rect">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 name="Title 1"/>
          <p:cNvSpPr>
            <a:spLocks noGrp="1"/>
          </p:cNvSpPr>
          <p:nvPr>
            <p:ph type="title"/>
          </p:nvPr>
        </p:nvSpPr>
        <p:spPr>
          <a:xfrm>
            <a:off x="1911350" y="2060848"/>
            <a:ext cx="6837114" cy="792088"/>
          </a:xfrm>
        </p:spPr>
        <p:txBody>
          <a:bodyPr>
            <a:normAutofit/>
          </a:bodyPr>
          <a:lstStyle>
            <a:lvl1pPr algn="l">
              <a:defRPr sz="3000" b="1">
                <a:solidFill>
                  <a:srgbClr val="0079B8"/>
                </a:solidFill>
                <a:latin typeface="Open Sans"/>
              </a:defRPr>
            </a:lvl1pPr>
          </a:lstStyle>
          <a:p>
            <a:r>
              <a:rPr lang="en-US"/>
              <a:t>Click to edit Master title style</a:t>
            </a:r>
            <a:endParaRPr lang="id-ID" dirty="0"/>
          </a:p>
        </p:txBody>
      </p:sp>
      <p:sp>
        <p:nvSpPr>
          <p:cNvPr id="8" name="Date Placeholder 3"/>
          <p:cNvSpPr>
            <a:spLocks noGrp="1"/>
          </p:cNvSpPr>
          <p:nvPr>
            <p:ph type="dt" sz="half" idx="10"/>
          </p:nvPr>
        </p:nvSpPr>
        <p:spPr>
          <a:xfrm>
            <a:off x="457200" y="6453336"/>
            <a:ext cx="2133600" cy="365125"/>
          </a:xfrm>
        </p:spPr>
        <p:txBody>
          <a:bodyPr/>
          <a:lstStyle/>
          <a:p>
            <a:r>
              <a:rPr lang="en-US"/>
              <a:t>Bina Nusantara University</a:t>
            </a:r>
            <a:endParaRPr lang="id-ID"/>
          </a:p>
        </p:txBody>
      </p:sp>
      <p:sp>
        <p:nvSpPr>
          <p:cNvPr id="9" name="Footer Placeholder 4"/>
          <p:cNvSpPr>
            <a:spLocks noGrp="1"/>
          </p:cNvSpPr>
          <p:nvPr>
            <p:ph type="ftr" sz="quarter" idx="11"/>
          </p:nvPr>
        </p:nvSpPr>
        <p:spPr>
          <a:xfrm>
            <a:off x="3124200" y="6453336"/>
            <a:ext cx="2895600" cy="365125"/>
          </a:xfrm>
        </p:spPr>
        <p:txBody>
          <a:bodyPr/>
          <a:lstStyle/>
          <a:p>
            <a:r>
              <a:rPr lang="id-ID"/>
              <a:t>Farah Levyta 2019</a:t>
            </a:r>
          </a:p>
        </p:txBody>
      </p:sp>
      <p:sp>
        <p:nvSpPr>
          <p:cNvPr id="10" name="Slide Number Placeholder 5"/>
          <p:cNvSpPr>
            <a:spLocks noGrp="1"/>
          </p:cNvSpPr>
          <p:nvPr>
            <p:ph type="sldNum" sz="quarter" idx="12"/>
          </p:nvPr>
        </p:nvSpPr>
        <p:spPr>
          <a:xfrm>
            <a:off x="6553200" y="6453336"/>
            <a:ext cx="2133600" cy="365125"/>
          </a:xfrm>
        </p:spPr>
        <p:txBody>
          <a:bodyPr/>
          <a:lstStyle/>
          <a:p>
            <a:fld id="{F173735F-2667-4028-B606-D96AABD86FDB}" type="slidenum">
              <a:rPr lang="id-ID" smtClean="0"/>
              <a:pPr/>
              <a:t>‹#›</a:t>
            </a:fld>
            <a:endParaRPr lang="id-ID"/>
          </a:p>
        </p:txBody>
      </p:sp>
      <p:sp>
        <p:nvSpPr>
          <p:cNvPr id="14" name="Content Placeholder 2"/>
          <p:cNvSpPr>
            <a:spLocks noGrp="1"/>
          </p:cNvSpPr>
          <p:nvPr>
            <p:ph idx="1"/>
          </p:nvPr>
        </p:nvSpPr>
        <p:spPr>
          <a:xfrm>
            <a:off x="1911350" y="3429001"/>
            <a:ext cx="6837114" cy="3040422"/>
          </a:xfrm>
        </p:spPr>
        <p:txBody>
          <a:bodyPr/>
          <a:lstStyle>
            <a:lvl1pPr>
              <a:defRPr>
                <a:latin typeface="Open Sans"/>
              </a:defRPr>
            </a:lvl1pPr>
            <a:lvl2pPr>
              <a:defRPr>
                <a:latin typeface="Open Sans"/>
              </a:defRPr>
            </a:lvl2pPr>
            <a:lvl3pPr>
              <a:defRPr>
                <a:latin typeface="Open Sans"/>
              </a:defRPr>
            </a:lvl3pPr>
            <a:lvl4pPr>
              <a:defRPr>
                <a:latin typeface="Open Sans"/>
              </a:defRPr>
            </a:lvl4pPr>
            <a:lvl5pPr>
              <a:defRPr>
                <a:latin typeface="Open Sans"/>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dirty="0"/>
          </a:p>
        </p:txBody>
      </p:sp>
      <p:sp>
        <p:nvSpPr>
          <p:cNvPr id="16" name="Subtitle 2"/>
          <p:cNvSpPr>
            <a:spLocks noGrp="1"/>
          </p:cNvSpPr>
          <p:nvPr>
            <p:ph type="subTitle" idx="13"/>
          </p:nvPr>
        </p:nvSpPr>
        <p:spPr>
          <a:xfrm>
            <a:off x="1907704" y="2852936"/>
            <a:ext cx="6840760" cy="504056"/>
          </a:xfrm>
        </p:spPr>
        <p:txBody>
          <a:bodyPr vert="horz" lIns="91440" tIns="45720" rIns="91440" bIns="45720" rtlCol="0" anchor="ctr">
            <a:normAutofit/>
          </a:bodyPr>
          <a:lstStyle>
            <a:lvl1pPr>
              <a:defRPr lang="id-ID" sz="2200" b="1" dirty="0">
                <a:solidFill>
                  <a:srgbClr val="0079B8"/>
                </a:solidFill>
                <a:latin typeface="Open Sans"/>
                <a:ea typeface="+mj-ea"/>
                <a:cs typeface="+mj-cs"/>
              </a:defRPr>
            </a:lvl1pPr>
          </a:lstStyle>
          <a:p>
            <a:pPr lvl="0">
              <a:spcBef>
                <a:spcPct val="0"/>
              </a:spcBef>
              <a:buNone/>
            </a:pPr>
            <a:r>
              <a:rPr lang="en-US"/>
              <a:t>Click to edit Master subtitle style</a:t>
            </a:r>
            <a:endParaRPr lang="id-ID" dirty="0"/>
          </a:p>
        </p:txBody>
      </p:sp>
    </p:spTree>
    <p:extLst>
      <p:ext uri="{BB962C8B-B14F-4D97-AF65-F5344CB8AC3E}">
        <p14:creationId xmlns:p14="http://schemas.microsoft.com/office/powerpoint/2010/main" val="761869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331640" y="4406901"/>
            <a:ext cx="7344816" cy="678284"/>
          </a:xfrm>
        </p:spPr>
        <p:txBody>
          <a:bodyPr anchor="t">
            <a:noAutofit/>
          </a:bodyPr>
          <a:lstStyle>
            <a:lvl1pPr algn="l">
              <a:defRPr sz="3000" b="1" cap="all"/>
            </a:lvl1pPr>
          </a:lstStyle>
          <a:p>
            <a:r>
              <a:rPr lang="en-US"/>
              <a:t>Click to edit Master title style</a:t>
            </a:r>
            <a:endParaRPr lang="id-ID" dirty="0"/>
          </a:p>
        </p:txBody>
      </p:sp>
      <p:sp>
        <p:nvSpPr>
          <p:cNvPr id="3" name="Text Placeholder 2"/>
          <p:cNvSpPr>
            <a:spLocks noGrp="1"/>
          </p:cNvSpPr>
          <p:nvPr>
            <p:ph type="body" idx="1"/>
          </p:nvPr>
        </p:nvSpPr>
        <p:spPr>
          <a:xfrm>
            <a:off x="1331640" y="2906713"/>
            <a:ext cx="7344816"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Bina Nusantara University</a:t>
            </a:r>
            <a:endParaRPr lang="id-ID"/>
          </a:p>
        </p:txBody>
      </p:sp>
      <p:sp>
        <p:nvSpPr>
          <p:cNvPr id="5" name="Footer Placeholder 4"/>
          <p:cNvSpPr>
            <a:spLocks noGrp="1"/>
          </p:cNvSpPr>
          <p:nvPr>
            <p:ph type="ftr" sz="quarter" idx="11"/>
          </p:nvPr>
        </p:nvSpPr>
        <p:spPr/>
        <p:txBody>
          <a:bodyPr/>
          <a:lstStyle/>
          <a:p>
            <a:r>
              <a:rPr lang="id-ID"/>
              <a:t>Farah Levyta 2019</a:t>
            </a:r>
          </a:p>
        </p:txBody>
      </p:sp>
      <p:sp>
        <p:nvSpPr>
          <p:cNvPr id="6" name="Slide Number Placeholder 5"/>
          <p:cNvSpPr>
            <a:spLocks noGrp="1"/>
          </p:cNvSpPr>
          <p:nvPr>
            <p:ph type="sldNum" sz="quarter" idx="12"/>
          </p:nvPr>
        </p:nvSpPr>
        <p:spPr/>
        <p:txBody>
          <a:bodyPr/>
          <a:lstStyle/>
          <a:p>
            <a:fld id="{F173735F-2667-4028-B606-D96AABD86FDB}" type="slidenum">
              <a:rPr lang="id-ID" smtClean="0"/>
              <a:pPr/>
              <a:t>‹#›</a:t>
            </a:fld>
            <a:endParaRPr lang="id-ID"/>
          </a:p>
        </p:txBody>
      </p:sp>
    </p:spTree>
    <p:extLst>
      <p:ext uri="{BB962C8B-B14F-4D97-AF65-F5344CB8AC3E}">
        <p14:creationId xmlns:p14="http://schemas.microsoft.com/office/powerpoint/2010/main" val="593648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Content Placeholder 2"/>
          <p:cNvSpPr>
            <a:spLocks noGrp="1"/>
          </p:cNvSpPr>
          <p:nvPr>
            <p:ph sz="half" idx="1"/>
          </p:nvPr>
        </p:nvSpPr>
        <p:spPr>
          <a:xfrm>
            <a:off x="1619672" y="2636912"/>
            <a:ext cx="3456384" cy="3489251"/>
          </a:xfrm>
        </p:spPr>
        <p:txBody>
          <a:bodyPr>
            <a:normAutofit/>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dirty="0"/>
          </a:p>
        </p:txBody>
      </p:sp>
      <p:sp>
        <p:nvSpPr>
          <p:cNvPr id="4" name="Content Placeholder 3"/>
          <p:cNvSpPr>
            <a:spLocks noGrp="1"/>
          </p:cNvSpPr>
          <p:nvPr>
            <p:ph sz="half" idx="2"/>
          </p:nvPr>
        </p:nvSpPr>
        <p:spPr>
          <a:xfrm>
            <a:off x="5148064" y="2636912"/>
            <a:ext cx="3538736" cy="3489251"/>
          </a:xfrm>
        </p:spPr>
        <p:txBody>
          <a:bodyPr>
            <a:normAutofit/>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dirty="0"/>
          </a:p>
        </p:txBody>
      </p:sp>
      <p:sp>
        <p:nvSpPr>
          <p:cNvPr id="5" name="Date Placeholder 4"/>
          <p:cNvSpPr>
            <a:spLocks noGrp="1"/>
          </p:cNvSpPr>
          <p:nvPr>
            <p:ph type="dt" sz="half" idx="10"/>
          </p:nvPr>
        </p:nvSpPr>
        <p:spPr/>
        <p:txBody>
          <a:bodyPr/>
          <a:lstStyle/>
          <a:p>
            <a:r>
              <a:rPr lang="en-US"/>
              <a:t>Bina Nusantara University</a:t>
            </a:r>
            <a:endParaRPr lang="id-ID"/>
          </a:p>
        </p:txBody>
      </p:sp>
      <p:sp>
        <p:nvSpPr>
          <p:cNvPr id="6" name="Footer Placeholder 5"/>
          <p:cNvSpPr>
            <a:spLocks noGrp="1"/>
          </p:cNvSpPr>
          <p:nvPr>
            <p:ph type="ftr" sz="quarter" idx="11"/>
          </p:nvPr>
        </p:nvSpPr>
        <p:spPr/>
        <p:txBody>
          <a:bodyPr/>
          <a:lstStyle/>
          <a:p>
            <a:r>
              <a:rPr lang="id-ID"/>
              <a:t>Farah Levyta 2019</a:t>
            </a:r>
          </a:p>
        </p:txBody>
      </p:sp>
      <p:sp>
        <p:nvSpPr>
          <p:cNvPr id="7" name="Slide Number Placeholder 6"/>
          <p:cNvSpPr>
            <a:spLocks noGrp="1"/>
          </p:cNvSpPr>
          <p:nvPr>
            <p:ph type="sldNum" sz="quarter" idx="12"/>
          </p:nvPr>
        </p:nvSpPr>
        <p:spPr/>
        <p:txBody>
          <a:bodyPr/>
          <a:lstStyle/>
          <a:p>
            <a:fld id="{F173735F-2667-4028-B606-D96AABD86FDB}" type="slidenum">
              <a:rPr lang="id-ID" smtClean="0"/>
              <a:pPr/>
              <a:t>‹#›</a:t>
            </a:fld>
            <a:endParaRPr lang="id-ID"/>
          </a:p>
        </p:txBody>
      </p:sp>
    </p:spTree>
    <p:extLst>
      <p:ext uri="{BB962C8B-B14F-4D97-AF65-F5344CB8AC3E}">
        <p14:creationId xmlns:p14="http://schemas.microsoft.com/office/powerpoint/2010/main" val="4016327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19672" y="1484784"/>
            <a:ext cx="7067128" cy="1008112"/>
          </a:xfrm>
        </p:spPr>
        <p:txBody>
          <a:bodyPr/>
          <a:lstStyle>
            <a:lvl1pPr>
              <a:defRPr/>
            </a:lvl1pPr>
          </a:lstStyle>
          <a:p>
            <a:r>
              <a:rPr lang="en-US"/>
              <a:t>Click to edit Master title style</a:t>
            </a:r>
            <a:endParaRPr lang="id-ID"/>
          </a:p>
        </p:txBody>
      </p:sp>
      <p:sp>
        <p:nvSpPr>
          <p:cNvPr id="3" name="Text Placeholder 2"/>
          <p:cNvSpPr>
            <a:spLocks noGrp="1"/>
          </p:cNvSpPr>
          <p:nvPr>
            <p:ph type="body" idx="1"/>
          </p:nvPr>
        </p:nvSpPr>
        <p:spPr>
          <a:xfrm>
            <a:off x="1619672" y="2132856"/>
            <a:ext cx="3456384" cy="639762"/>
          </a:xfrm>
        </p:spPr>
        <p:txBody>
          <a:bodyPr anchor="b">
            <a:no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619672" y="2708920"/>
            <a:ext cx="3456384" cy="3456384"/>
          </a:xfrm>
        </p:spPr>
        <p:txBody>
          <a:bodyPr>
            <a:normAutofit/>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dirty="0"/>
          </a:p>
        </p:txBody>
      </p:sp>
      <p:sp>
        <p:nvSpPr>
          <p:cNvPr id="6" name="Content Placeholder 5"/>
          <p:cNvSpPr>
            <a:spLocks noGrp="1"/>
          </p:cNvSpPr>
          <p:nvPr>
            <p:ph sz="quarter" idx="4"/>
          </p:nvPr>
        </p:nvSpPr>
        <p:spPr>
          <a:xfrm>
            <a:off x="5220072" y="2708919"/>
            <a:ext cx="3466728" cy="3456385"/>
          </a:xfrm>
        </p:spPr>
        <p:txBody>
          <a:bodyPr>
            <a:normAutofit/>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dirty="0"/>
          </a:p>
        </p:txBody>
      </p:sp>
      <p:sp>
        <p:nvSpPr>
          <p:cNvPr id="7" name="Date Placeholder 6"/>
          <p:cNvSpPr>
            <a:spLocks noGrp="1"/>
          </p:cNvSpPr>
          <p:nvPr>
            <p:ph type="dt" sz="half" idx="10"/>
          </p:nvPr>
        </p:nvSpPr>
        <p:spPr/>
        <p:txBody>
          <a:bodyPr/>
          <a:lstStyle/>
          <a:p>
            <a:r>
              <a:rPr lang="en-US"/>
              <a:t>Bina Nusantara University</a:t>
            </a:r>
            <a:endParaRPr lang="id-ID"/>
          </a:p>
        </p:txBody>
      </p:sp>
      <p:sp>
        <p:nvSpPr>
          <p:cNvPr id="8" name="Footer Placeholder 7"/>
          <p:cNvSpPr>
            <a:spLocks noGrp="1"/>
          </p:cNvSpPr>
          <p:nvPr>
            <p:ph type="ftr" sz="quarter" idx="11"/>
          </p:nvPr>
        </p:nvSpPr>
        <p:spPr/>
        <p:txBody>
          <a:bodyPr/>
          <a:lstStyle/>
          <a:p>
            <a:r>
              <a:rPr lang="id-ID"/>
              <a:t>Farah Levyta 2019</a:t>
            </a:r>
          </a:p>
        </p:txBody>
      </p:sp>
      <p:sp>
        <p:nvSpPr>
          <p:cNvPr id="9" name="Slide Number Placeholder 8"/>
          <p:cNvSpPr>
            <a:spLocks noGrp="1"/>
          </p:cNvSpPr>
          <p:nvPr>
            <p:ph type="sldNum" sz="quarter" idx="12"/>
          </p:nvPr>
        </p:nvSpPr>
        <p:spPr/>
        <p:txBody>
          <a:bodyPr/>
          <a:lstStyle/>
          <a:p>
            <a:fld id="{F173735F-2667-4028-B606-D96AABD86FDB}" type="slidenum">
              <a:rPr lang="id-ID" smtClean="0"/>
              <a:pPr/>
              <a:t>‹#›</a:t>
            </a:fld>
            <a:endParaRPr lang="id-ID"/>
          </a:p>
        </p:txBody>
      </p:sp>
      <p:sp>
        <p:nvSpPr>
          <p:cNvPr id="10" name="Text Placeholder 2"/>
          <p:cNvSpPr>
            <a:spLocks noGrp="1"/>
          </p:cNvSpPr>
          <p:nvPr>
            <p:ph type="body" idx="13"/>
          </p:nvPr>
        </p:nvSpPr>
        <p:spPr>
          <a:xfrm>
            <a:off x="5220072" y="2132856"/>
            <a:ext cx="3456384" cy="639762"/>
          </a:xfrm>
        </p:spPr>
        <p:txBody>
          <a:bodyPr anchor="b">
            <a:no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Tree>
    <p:extLst>
      <p:ext uri="{BB962C8B-B14F-4D97-AF65-F5344CB8AC3E}">
        <p14:creationId xmlns:p14="http://schemas.microsoft.com/office/powerpoint/2010/main" val="1359855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Date Placeholder 2"/>
          <p:cNvSpPr>
            <a:spLocks noGrp="1"/>
          </p:cNvSpPr>
          <p:nvPr>
            <p:ph type="dt" sz="half" idx="10"/>
          </p:nvPr>
        </p:nvSpPr>
        <p:spPr/>
        <p:txBody>
          <a:bodyPr/>
          <a:lstStyle/>
          <a:p>
            <a:r>
              <a:rPr lang="en-US"/>
              <a:t>Bina Nusantara University</a:t>
            </a:r>
            <a:endParaRPr lang="id-ID"/>
          </a:p>
        </p:txBody>
      </p:sp>
      <p:sp>
        <p:nvSpPr>
          <p:cNvPr id="4" name="Footer Placeholder 3"/>
          <p:cNvSpPr>
            <a:spLocks noGrp="1"/>
          </p:cNvSpPr>
          <p:nvPr>
            <p:ph type="ftr" sz="quarter" idx="11"/>
          </p:nvPr>
        </p:nvSpPr>
        <p:spPr/>
        <p:txBody>
          <a:bodyPr/>
          <a:lstStyle/>
          <a:p>
            <a:r>
              <a:rPr lang="id-ID"/>
              <a:t>Farah Levyta 2019</a:t>
            </a:r>
          </a:p>
        </p:txBody>
      </p:sp>
      <p:sp>
        <p:nvSpPr>
          <p:cNvPr id="5" name="Slide Number Placeholder 4"/>
          <p:cNvSpPr>
            <a:spLocks noGrp="1"/>
          </p:cNvSpPr>
          <p:nvPr>
            <p:ph type="sldNum" sz="quarter" idx="12"/>
          </p:nvPr>
        </p:nvSpPr>
        <p:spPr/>
        <p:txBody>
          <a:bodyPr/>
          <a:lstStyle/>
          <a:p>
            <a:fld id="{F173735F-2667-4028-B606-D96AABD86FDB}" type="slidenum">
              <a:rPr lang="id-ID" smtClean="0"/>
              <a:pPr/>
              <a:t>‹#›</a:t>
            </a:fld>
            <a:endParaRPr lang="id-ID"/>
          </a:p>
        </p:txBody>
      </p:sp>
    </p:spTree>
    <p:extLst>
      <p:ext uri="{BB962C8B-B14F-4D97-AF65-F5344CB8AC3E}">
        <p14:creationId xmlns:p14="http://schemas.microsoft.com/office/powerpoint/2010/main" val="2435514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Bina Nusantara University</a:t>
            </a:r>
            <a:endParaRPr lang="id-ID"/>
          </a:p>
        </p:txBody>
      </p:sp>
      <p:sp>
        <p:nvSpPr>
          <p:cNvPr id="3" name="Footer Placeholder 2"/>
          <p:cNvSpPr>
            <a:spLocks noGrp="1"/>
          </p:cNvSpPr>
          <p:nvPr>
            <p:ph type="ftr" sz="quarter" idx="11"/>
          </p:nvPr>
        </p:nvSpPr>
        <p:spPr/>
        <p:txBody>
          <a:bodyPr/>
          <a:lstStyle/>
          <a:p>
            <a:r>
              <a:rPr lang="id-ID"/>
              <a:t>Farah Levyta 2019</a:t>
            </a:r>
          </a:p>
        </p:txBody>
      </p:sp>
      <p:sp>
        <p:nvSpPr>
          <p:cNvPr id="4" name="Slide Number Placeholder 3"/>
          <p:cNvSpPr>
            <a:spLocks noGrp="1"/>
          </p:cNvSpPr>
          <p:nvPr>
            <p:ph type="sldNum" sz="quarter" idx="12"/>
          </p:nvPr>
        </p:nvSpPr>
        <p:spPr/>
        <p:txBody>
          <a:bodyPr/>
          <a:lstStyle/>
          <a:p>
            <a:fld id="{F173735F-2667-4028-B606-D96AABD86FDB}" type="slidenum">
              <a:rPr lang="id-ID" smtClean="0"/>
              <a:pPr/>
              <a:t>‹#›</a:t>
            </a:fld>
            <a:endParaRPr lang="id-ID"/>
          </a:p>
        </p:txBody>
      </p:sp>
      <p:pic>
        <p:nvPicPr>
          <p:cNvPr id="5" name="Picture 1" descr="Background 03.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4763"/>
            <a:ext cx="9693629" cy="685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a:spLocks noGrp="1"/>
          </p:cNvSpPr>
          <p:nvPr>
            <p:ph type="title"/>
          </p:nvPr>
        </p:nvSpPr>
        <p:spPr>
          <a:xfrm>
            <a:off x="1313250" y="2859881"/>
            <a:ext cx="7067128" cy="1143000"/>
          </a:xfrm>
        </p:spPr>
        <p:txBody>
          <a:bodyPr>
            <a:normAutofit/>
          </a:bodyPr>
          <a:lstStyle>
            <a:lvl1pPr>
              <a:defRPr sz="3200">
                <a:solidFill>
                  <a:schemeClr val="bg1"/>
                </a:solidFill>
              </a:defRPr>
            </a:lvl1pPr>
          </a:lstStyle>
          <a:p>
            <a:r>
              <a:rPr lang="en-US"/>
              <a:t>Click to edit Master title style</a:t>
            </a:r>
            <a:endParaRPr lang="id-ID"/>
          </a:p>
        </p:txBody>
      </p:sp>
    </p:spTree>
    <p:extLst>
      <p:ext uri="{BB962C8B-B14F-4D97-AF65-F5344CB8AC3E}">
        <p14:creationId xmlns:p14="http://schemas.microsoft.com/office/powerpoint/2010/main" val="3273697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07704" y="1628800"/>
            <a:ext cx="6768752" cy="802010"/>
          </a:xfrm>
        </p:spPr>
        <p:txBody>
          <a:bodyPr anchor="b">
            <a:normAutofit/>
          </a:bodyPr>
          <a:lstStyle>
            <a:lvl1pPr algn="l">
              <a:defRPr sz="3000" b="1"/>
            </a:lvl1pPr>
          </a:lstStyle>
          <a:p>
            <a:r>
              <a:rPr lang="en-US"/>
              <a:t>Click to edit Master title style</a:t>
            </a:r>
            <a:endParaRPr lang="id-ID"/>
          </a:p>
        </p:txBody>
      </p:sp>
      <p:sp>
        <p:nvSpPr>
          <p:cNvPr id="3" name="Content Placeholder 2"/>
          <p:cNvSpPr>
            <a:spLocks noGrp="1"/>
          </p:cNvSpPr>
          <p:nvPr>
            <p:ph idx="1"/>
          </p:nvPr>
        </p:nvSpPr>
        <p:spPr>
          <a:xfrm>
            <a:off x="1907705" y="2564904"/>
            <a:ext cx="3168352" cy="3672408"/>
          </a:xfrm>
        </p:spPr>
        <p:txBody>
          <a:bodyPr/>
          <a:lstStyle>
            <a:lvl1pPr>
              <a:defRPr sz="20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dirty="0"/>
          </a:p>
        </p:txBody>
      </p:sp>
      <p:sp>
        <p:nvSpPr>
          <p:cNvPr id="4" name="Text Placeholder 3"/>
          <p:cNvSpPr>
            <a:spLocks noGrp="1"/>
          </p:cNvSpPr>
          <p:nvPr>
            <p:ph type="body" sz="half" idx="2"/>
          </p:nvPr>
        </p:nvSpPr>
        <p:spPr>
          <a:xfrm>
            <a:off x="5220072" y="2564904"/>
            <a:ext cx="3430017" cy="3672160"/>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Bina Nusantara University</a:t>
            </a:r>
            <a:endParaRPr lang="id-ID"/>
          </a:p>
        </p:txBody>
      </p:sp>
      <p:sp>
        <p:nvSpPr>
          <p:cNvPr id="6" name="Footer Placeholder 5"/>
          <p:cNvSpPr>
            <a:spLocks noGrp="1"/>
          </p:cNvSpPr>
          <p:nvPr>
            <p:ph type="ftr" sz="quarter" idx="11"/>
          </p:nvPr>
        </p:nvSpPr>
        <p:spPr/>
        <p:txBody>
          <a:bodyPr/>
          <a:lstStyle/>
          <a:p>
            <a:r>
              <a:rPr lang="id-ID"/>
              <a:t>Farah Levyta 2019</a:t>
            </a:r>
          </a:p>
        </p:txBody>
      </p:sp>
      <p:sp>
        <p:nvSpPr>
          <p:cNvPr id="7" name="Slide Number Placeholder 6"/>
          <p:cNvSpPr>
            <a:spLocks noGrp="1"/>
          </p:cNvSpPr>
          <p:nvPr>
            <p:ph type="sldNum" sz="quarter" idx="12"/>
          </p:nvPr>
        </p:nvSpPr>
        <p:spPr/>
        <p:txBody>
          <a:bodyPr/>
          <a:lstStyle/>
          <a:p>
            <a:fld id="{F173735F-2667-4028-B606-D96AABD86FDB}" type="slidenum">
              <a:rPr lang="id-ID" smtClean="0"/>
              <a:pPr/>
              <a:t>‹#›</a:t>
            </a:fld>
            <a:endParaRPr lang="id-ID"/>
          </a:p>
        </p:txBody>
      </p:sp>
    </p:spTree>
    <p:extLst>
      <p:ext uri="{BB962C8B-B14F-4D97-AF65-F5344CB8AC3E}">
        <p14:creationId xmlns:p14="http://schemas.microsoft.com/office/powerpoint/2010/main" val="2161704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6884168" cy="566738"/>
          </a:xfrm>
        </p:spPr>
        <p:txBody>
          <a:bodyPr anchor="b"/>
          <a:lstStyle>
            <a:lvl1pPr algn="l">
              <a:defRPr sz="2000" b="1"/>
            </a:lvl1pPr>
          </a:lstStyle>
          <a:p>
            <a:r>
              <a:rPr lang="en-US"/>
              <a:t>Click to edit Master title style</a:t>
            </a:r>
            <a:endParaRPr lang="id-ID"/>
          </a:p>
        </p:txBody>
      </p:sp>
      <p:sp>
        <p:nvSpPr>
          <p:cNvPr id="3" name="Picture Placeholder 2"/>
          <p:cNvSpPr>
            <a:spLocks noGrp="1"/>
          </p:cNvSpPr>
          <p:nvPr>
            <p:ph type="pic" idx="1"/>
          </p:nvPr>
        </p:nvSpPr>
        <p:spPr>
          <a:xfrm>
            <a:off x="1792288" y="1916832"/>
            <a:ext cx="6884168" cy="281074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id-ID"/>
          </a:p>
        </p:txBody>
      </p:sp>
      <p:sp>
        <p:nvSpPr>
          <p:cNvPr id="4" name="Text Placeholder 3"/>
          <p:cNvSpPr>
            <a:spLocks noGrp="1"/>
          </p:cNvSpPr>
          <p:nvPr>
            <p:ph type="body" sz="half" idx="2"/>
          </p:nvPr>
        </p:nvSpPr>
        <p:spPr>
          <a:xfrm>
            <a:off x="1792288" y="5367338"/>
            <a:ext cx="688416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Bina Nusantara University</a:t>
            </a:r>
            <a:endParaRPr lang="id-ID"/>
          </a:p>
        </p:txBody>
      </p:sp>
      <p:sp>
        <p:nvSpPr>
          <p:cNvPr id="6" name="Footer Placeholder 5"/>
          <p:cNvSpPr>
            <a:spLocks noGrp="1"/>
          </p:cNvSpPr>
          <p:nvPr>
            <p:ph type="ftr" sz="quarter" idx="11"/>
          </p:nvPr>
        </p:nvSpPr>
        <p:spPr/>
        <p:txBody>
          <a:bodyPr/>
          <a:lstStyle/>
          <a:p>
            <a:r>
              <a:rPr lang="id-ID"/>
              <a:t>Farah Levyta 2019</a:t>
            </a:r>
          </a:p>
        </p:txBody>
      </p:sp>
      <p:sp>
        <p:nvSpPr>
          <p:cNvPr id="7" name="Slide Number Placeholder 6"/>
          <p:cNvSpPr>
            <a:spLocks noGrp="1"/>
          </p:cNvSpPr>
          <p:nvPr>
            <p:ph type="sldNum" sz="quarter" idx="12"/>
          </p:nvPr>
        </p:nvSpPr>
        <p:spPr/>
        <p:txBody>
          <a:bodyPr/>
          <a:lstStyle/>
          <a:p>
            <a:fld id="{F173735F-2667-4028-B606-D96AABD86FDB}" type="slidenum">
              <a:rPr lang="id-ID" smtClean="0"/>
              <a:pPr/>
              <a:t>‹#›</a:t>
            </a:fld>
            <a:endParaRPr lang="id-ID"/>
          </a:p>
        </p:txBody>
      </p:sp>
    </p:spTree>
    <p:extLst>
      <p:ext uri="{BB962C8B-B14F-4D97-AF65-F5344CB8AC3E}">
        <p14:creationId xmlns:p14="http://schemas.microsoft.com/office/powerpoint/2010/main" val="3193814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4" name="Picture 1" descr="Background 02.jpg"/>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4764"/>
            <a:ext cx="9143999" cy="6464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p:nvPr/>
        </p:nvSpPr>
        <p:spPr>
          <a:xfrm>
            <a:off x="0" y="5157192"/>
            <a:ext cx="9143998" cy="1700808"/>
          </a:xfrm>
          <a:prstGeom prst="rect">
            <a:avLst/>
          </a:prstGeom>
          <a:solidFill>
            <a:srgbClr val="F7F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 name="Title Placeholder 1"/>
          <p:cNvSpPr>
            <a:spLocks noGrp="1"/>
          </p:cNvSpPr>
          <p:nvPr>
            <p:ph type="title"/>
          </p:nvPr>
        </p:nvSpPr>
        <p:spPr>
          <a:xfrm>
            <a:off x="1619672" y="1484784"/>
            <a:ext cx="7067128" cy="1143000"/>
          </a:xfrm>
          <a:prstGeom prst="rect">
            <a:avLst/>
          </a:prstGeom>
        </p:spPr>
        <p:txBody>
          <a:bodyPr vert="horz" lIns="91440" tIns="45720" rIns="91440" bIns="45720" rtlCol="0" anchor="ctr">
            <a:normAutofit/>
          </a:bodyPr>
          <a:lstStyle/>
          <a:p>
            <a:r>
              <a:rPr lang="en-US"/>
              <a:t>Click to edit Master title style</a:t>
            </a:r>
            <a:endParaRPr lang="id-ID" dirty="0"/>
          </a:p>
        </p:txBody>
      </p:sp>
      <p:sp>
        <p:nvSpPr>
          <p:cNvPr id="3" name="Text Placeholder 2"/>
          <p:cNvSpPr>
            <a:spLocks noGrp="1"/>
          </p:cNvSpPr>
          <p:nvPr>
            <p:ph type="body" idx="1"/>
          </p:nvPr>
        </p:nvSpPr>
        <p:spPr>
          <a:xfrm>
            <a:off x="1619672" y="2636912"/>
            <a:ext cx="7067128" cy="348925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dirty="0"/>
          </a:p>
        </p:txBody>
      </p:sp>
      <p:sp>
        <p:nvSpPr>
          <p:cNvPr id="4" name="Date Placeholder 3"/>
          <p:cNvSpPr>
            <a:spLocks noGrp="1"/>
          </p:cNvSpPr>
          <p:nvPr>
            <p:ph type="dt" sz="half" idx="2"/>
          </p:nvPr>
        </p:nvSpPr>
        <p:spPr>
          <a:xfrm>
            <a:off x="457200" y="6453336"/>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Bina Nusantara University</a:t>
            </a:r>
            <a:endParaRPr lang="id-ID"/>
          </a:p>
        </p:txBody>
      </p:sp>
      <p:sp>
        <p:nvSpPr>
          <p:cNvPr id="5" name="Footer Placeholder 4"/>
          <p:cNvSpPr>
            <a:spLocks noGrp="1"/>
          </p:cNvSpPr>
          <p:nvPr>
            <p:ph type="ftr" sz="quarter" idx="3"/>
          </p:nvPr>
        </p:nvSpPr>
        <p:spPr>
          <a:xfrm>
            <a:off x="3124200" y="6453336"/>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d-ID"/>
              <a:t>Farah Levyta 2019</a:t>
            </a:r>
          </a:p>
        </p:txBody>
      </p:sp>
      <p:sp>
        <p:nvSpPr>
          <p:cNvPr id="6" name="Slide Number Placeholder 5"/>
          <p:cNvSpPr>
            <a:spLocks noGrp="1"/>
          </p:cNvSpPr>
          <p:nvPr>
            <p:ph type="sldNum" sz="quarter" idx="4"/>
          </p:nvPr>
        </p:nvSpPr>
        <p:spPr>
          <a:xfrm>
            <a:off x="6553200" y="6453336"/>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73735F-2667-4028-B606-D96AABD86FDB}" type="slidenum">
              <a:rPr lang="id-ID" smtClean="0"/>
              <a:pPr/>
              <a:t>‹#›</a:t>
            </a:fld>
            <a:endParaRPr lang="id-ID"/>
          </a:p>
        </p:txBody>
      </p:sp>
    </p:spTree>
    <p:extLst>
      <p:ext uri="{BB962C8B-B14F-4D97-AF65-F5344CB8AC3E}">
        <p14:creationId xmlns:p14="http://schemas.microsoft.com/office/powerpoint/2010/main" val="28189139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3000" b="1" kern="1200">
          <a:solidFill>
            <a:srgbClr val="0079B8"/>
          </a:solidFill>
          <a:latin typeface="Open Sans"/>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Open Sans"/>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Open Sans"/>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Open Sans"/>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Open Sans"/>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Open Sans"/>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762000" y="304800"/>
            <a:ext cx="7696200" cy="1143000"/>
          </a:xfrm>
          <a:prstGeom prst="rect">
            <a:avLst/>
          </a:prstGeom>
          <a:noFill/>
          <a:ln w="1619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9" name="TextBox 8"/>
          <p:cNvSpPr txBox="1"/>
          <p:nvPr/>
        </p:nvSpPr>
        <p:spPr>
          <a:xfrm>
            <a:off x="0" y="6457950"/>
            <a:ext cx="9144000" cy="400050"/>
          </a:xfrm>
          <a:prstGeom prst="rect">
            <a:avLst/>
          </a:prstGeom>
          <a:noFill/>
        </p:spPr>
        <p:txBody>
          <a:bodyPr>
            <a:spAutoFit/>
          </a:bodyPr>
          <a:lstStyle/>
          <a:p>
            <a:pPr algn="ctr" eaLnBrk="0" hangingPunct="0">
              <a:defRPr/>
            </a:pPr>
            <a:r>
              <a:rPr lang="en-US" sz="1000" dirty="0">
                <a:solidFill>
                  <a:prstClr val="black"/>
                </a:solidFill>
              </a:rPr>
              <a:t>© 2012 John Wiley and Sons, Inc.</a:t>
            </a:r>
          </a:p>
          <a:p>
            <a:pPr algn="ctr" eaLnBrk="0" hangingPunct="0">
              <a:defRPr/>
            </a:pPr>
            <a:r>
              <a:rPr lang="en-US" sz="1000" dirty="0">
                <a:solidFill>
                  <a:prstClr val="black"/>
                </a:solidFill>
              </a:rPr>
              <a:t>All Rights Reserved</a:t>
            </a:r>
          </a:p>
        </p:txBody>
      </p:sp>
      <p:sp>
        <p:nvSpPr>
          <p:cNvPr id="11" name="Rectangle 10"/>
          <p:cNvSpPr/>
          <p:nvPr userDrawn="1"/>
        </p:nvSpPr>
        <p:spPr>
          <a:xfrm>
            <a:off x="381000" y="1539875"/>
            <a:ext cx="8534400" cy="152400"/>
          </a:xfrm>
          <a:prstGeom prst="rect">
            <a:avLst/>
          </a:prstGeom>
          <a:solidFill>
            <a:srgbClr val="608E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800">
                <a:solidFill>
                  <a:schemeClr val="tx1"/>
                </a:solidFill>
                <a:latin typeface="Arial" pitchFamily="34" charset="0"/>
              </a:defRPr>
            </a:lvl1pPr>
            <a:lvl2pPr marL="742950" indent="-285750">
              <a:defRPr sz="800">
                <a:solidFill>
                  <a:schemeClr val="tx1"/>
                </a:solidFill>
                <a:latin typeface="Arial" pitchFamily="34" charset="0"/>
              </a:defRPr>
            </a:lvl2pPr>
            <a:lvl3pPr marL="1143000" indent="-228600">
              <a:defRPr sz="800">
                <a:solidFill>
                  <a:schemeClr val="tx1"/>
                </a:solidFill>
                <a:latin typeface="Arial" pitchFamily="34" charset="0"/>
              </a:defRPr>
            </a:lvl3pPr>
            <a:lvl4pPr marL="1600200" indent="-228600">
              <a:defRPr sz="800">
                <a:solidFill>
                  <a:schemeClr val="tx1"/>
                </a:solidFill>
                <a:latin typeface="Arial" pitchFamily="34" charset="0"/>
              </a:defRPr>
            </a:lvl4pPr>
            <a:lvl5pPr marL="2057400" indent="-228600">
              <a:defRPr sz="800">
                <a:solidFill>
                  <a:schemeClr val="tx1"/>
                </a:solidFill>
                <a:latin typeface="Arial" pitchFamily="34" charset="0"/>
              </a:defRPr>
            </a:lvl5pPr>
            <a:lvl6pPr marL="2514600" indent="-228600" algn="ctr" eaLnBrk="0" fontAlgn="base" hangingPunct="0">
              <a:spcBef>
                <a:spcPct val="0"/>
              </a:spcBef>
              <a:spcAft>
                <a:spcPct val="0"/>
              </a:spcAft>
              <a:defRPr sz="800">
                <a:solidFill>
                  <a:schemeClr val="tx1"/>
                </a:solidFill>
                <a:latin typeface="Arial" pitchFamily="34" charset="0"/>
              </a:defRPr>
            </a:lvl6pPr>
            <a:lvl7pPr marL="2971800" indent="-228600" algn="ctr" eaLnBrk="0" fontAlgn="base" hangingPunct="0">
              <a:spcBef>
                <a:spcPct val="0"/>
              </a:spcBef>
              <a:spcAft>
                <a:spcPct val="0"/>
              </a:spcAft>
              <a:defRPr sz="800">
                <a:solidFill>
                  <a:schemeClr val="tx1"/>
                </a:solidFill>
                <a:latin typeface="Arial" pitchFamily="34" charset="0"/>
              </a:defRPr>
            </a:lvl7pPr>
            <a:lvl8pPr marL="3429000" indent="-228600" algn="ctr" eaLnBrk="0" fontAlgn="base" hangingPunct="0">
              <a:spcBef>
                <a:spcPct val="0"/>
              </a:spcBef>
              <a:spcAft>
                <a:spcPct val="0"/>
              </a:spcAft>
              <a:defRPr sz="800">
                <a:solidFill>
                  <a:schemeClr val="tx1"/>
                </a:solidFill>
                <a:latin typeface="Arial" pitchFamily="34" charset="0"/>
              </a:defRPr>
            </a:lvl8pPr>
            <a:lvl9pPr marL="3886200" indent="-228600" algn="ctr" eaLnBrk="0" fontAlgn="base" hangingPunct="0">
              <a:spcBef>
                <a:spcPct val="0"/>
              </a:spcBef>
              <a:spcAft>
                <a:spcPct val="0"/>
              </a:spcAft>
              <a:defRPr sz="800">
                <a:solidFill>
                  <a:schemeClr val="tx1"/>
                </a:solidFill>
                <a:latin typeface="Arial" pitchFamily="34" charset="0"/>
              </a:defRPr>
            </a:lvl9pPr>
          </a:lstStyle>
          <a:p>
            <a:pPr algn="ctr" eaLnBrk="0" fontAlgn="base" hangingPunct="0">
              <a:spcBef>
                <a:spcPct val="0"/>
              </a:spcBef>
              <a:spcAft>
                <a:spcPct val="0"/>
              </a:spcAft>
            </a:pPr>
            <a:endParaRPr lang="en-US" altLang="en-US">
              <a:solidFill>
                <a:srgbClr val="FFFFFF"/>
              </a:solidFill>
              <a:latin typeface="HelveticaNeue-Thin"/>
            </a:endParaRPr>
          </a:p>
        </p:txBody>
      </p:sp>
    </p:spTree>
    <p:extLst>
      <p:ext uri="{BB962C8B-B14F-4D97-AF65-F5344CB8AC3E}">
        <p14:creationId xmlns:p14="http://schemas.microsoft.com/office/powerpoint/2010/main" val="2267715345"/>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3" r:id="rId3"/>
    <p:sldLayoutId id="2147483704" r:id="rId4"/>
  </p:sldLayoutIdLst>
  <p:hf sldNum="0" hdr="0" dt="0"/>
  <p:txStyles>
    <p:titleStyle>
      <a:lvl1pPr algn="l" rtl="0" eaLnBrk="0" fontAlgn="base" hangingPunct="0">
        <a:spcBef>
          <a:spcPct val="0"/>
        </a:spcBef>
        <a:spcAft>
          <a:spcPct val="0"/>
        </a:spcAft>
        <a:defRPr sz="3800" kern="1200" cap="all">
          <a:solidFill>
            <a:srgbClr val="608E3A"/>
          </a:solidFill>
          <a:latin typeface="AdvTT550eb45e"/>
          <a:ea typeface="+mj-ea"/>
          <a:cs typeface="+mj-cs"/>
        </a:defRPr>
      </a:lvl1pPr>
      <a:lvl2pPr algn="l" rtl="0" eaLnBrk="0" fontAlgn="base" hangingPunct="0">
        <a:spcBef>
          <a:spcPct val="0"/>
        </a:spcBef>
        <a:spcAft>
          <a:spcPct val="0"/>
        </a:spcAft>
        <a:defRPr sz="3800">
          <a:solidFill>
            <a:srgbClr val="608E3A"/>
          </a:solidFill>
          <a:latin typeface="AdvTT550eb45e"/>
        </a:defRPr>
      </a:lvl2pPr>
      <a:lvl3pPr algn="l" rtl="0" eaLnBrk="0" fontAlgn="base" hangingPunct="0">
        <a:spcBef>
          <a:spcPct val="0"/>
        </a:spcBef>
        <a:spcAft>
          <a:spcPct val="0"/>
        </a:spcAft>
        <a:defRPr sz="3800">
          <a:solidFill>
            <a:srgbClr val="608E3A"/>
          </a:solidFill>
          <a:latin typeface="AdvTT550eb45e"/>
        </a:defRPr>
      </a:lvl3pPr>
      <a:lvl4pPr algn="l" rtl="0" eaLnBrk="0" fontAlgn="base" hangingPunct="0">
        <a:spcBef>
          <a:spcPct val="0"/>
        </a:spcBef>
        <a:spcAft>
          <a:spcPct val="0"/>
        </a:spcAft>
        <a:defRPr sz="3800">
          <a:solidFill>
            <a:srgbClr val="608E3A"/>
          </a:solidFill>
          <a:latin typeface="AdvTT550eb45e"/>
        </a:defRPr>
      </a:lvl4pPr>
      <a:lvl5pPr algn="l" rtl="0" eaLnBrk="0" fontAlgn="base" hangingPunct="0">
        <a:spcBef>
          <a:spcPct val="0"/>
        </a:spcBef>
        <a:spcAft>
          <a:spcPct val="0"/>
        </a:spcAft>
        <a:defRPr sz="3800">
          <a:solidFill>
            <a:srgbClr val="608E3A"/>
          </a:solidFill>
          <a:latin typeface="AdvTT550eb45e"/>
        </a:defRPr>
      </a:lvl5pPr>
      <a:lvl6pPr marL="457200" algn="ctr" rtl="0" eaLnBrk="1" fontAlgn="base" hangingPunct="1">
        <a:spcBef>
          <a:spcPct val="0"/>
        </a:spcBef>
        <a:spcAft>
          <a:spcPct val="0"/>
        </a:spcAft>
        <a:defRPr sz="4400">
          <a:solidFill>
            <a:schemeClr val="bg1"/>
          </a:solidFill>
          <a:latin typeface="HelveticaNeue-Thin"/>
        </a:defRPr>
      </a:lvl6pPr>
      <a:lvl7pPr marL="914400" algn="ctr" rtl="0" eaLnBrk="1" fontAlgn="base" hangingPunct="1">
        <a:spcBef>
          <a:spcPct val="0"/>
        </a:spcBef>
        <a:spcAft>
          <a:spcPct val="0"/>
        </a:spcAft>
        <a:defRPr sz="4400">
          <a:solidFill>
            <a:schemeClr val="bg1"/>
          </a:solidFill>
          <a:latin typeface="HelveticaNeue-Thin"/>
        </a:defRPr>
      </a:lvl7pPr>
      <a:lvl8pPr marL="1371600" algn="ctr" rtl="0" eaLnBrk="1" fontAlgn="base" hangingPunct="1">
        <a:spcBef>
          <a:spcPct val="0"/>
        </a:spcBef>
        <a:spcAft>
          <a:spcPct val="0"/>
        </a:spcAft>
        <a:defRPr sz="4400">
          <a:solidFill>
            <a:schemeClr val="bg1"/>
          </a:solidFill>
          <a:latin typeface="HelveticaNeue-Thin"/>
        </a:defRPr>
      </a:lvl8pPr>
      <a:lvl9pPr marL="1828800" algn="ctr" rtl="0" eaLnBrk="1" fontAlgn="base" hangingPunct="1">
        <a:spcBef>
          <a:spcPct val="0"/>
        </a:spcBef>
        <a:spcAft>
          <a:spcPct val="0"/>
        </a:spcAft>
        <a:defRPr sz="4400">
          <a:solidFill>
            <a:schemeClr val="bg1"/>
          </a:solidFill>
          <a:latin typeface="HelveticaNeue-Thin"/>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arget="../media/hdphoto1.wdp" Type="http://schemas.microsoft.com/office/2007/relationships/hdphoto"/><Relationship Id="rId2" Target="../media/image6.jpeg" Type="http://schemas.openxmlformats.org/officeDocument/2006/relationships/image"/><Relationship Id="rId1" Target="../slideLayouts/slideLayout2.xml" Type="http://schemas.openxmlformats.org/officeDocument/2006/relationships/slideLayout"/></Relationships>
</file>

<file path=ppt/slides/_rels/slide11.xml.rels><?xml version="1.0" encoding="UTF-8" standalone="yes" ?><Relationships xmlns="http://schemas.openxmlformats.org/package/2006/relationships"><Relationship Id="rId3" Target="../media/image8.jpeg" Type="http://schemas.openxmlformats.org/officeDocument/2006/relationships/image"/><Relationship Id="rId2" Target="../media/image7.jpeg" Type="http://schemas.openxmlformats.org/officeDocument/2006/relationships/image"/><Relationship Id="rId1" Target="../slideLayouts/slideLayout2.xml" Type="http://schemas.openxmlformats.org/officeDocument/2006/relationships/slideLayout"/></Relationships>
</file>

<file path=ppt/slides/_rels/slide12.xml.rels><?xml version="1.0" encoding="UTF-8" standalone="yes" ?><Relationships xmlns="http://schemas.openxmlformats.org/package/2006/relationships"><Relationship Id="rId2" Target="../media/image9.jpeg" Type="http://schemas.openxmlformats.org/officeDocument/2006/relationships/image"/><Relationship Id="rId1" Target="../slideLayouts/slideLayout2.xml" Type="http://schemas.openxmlformats.org/officeDocument/2006/relationships/slideLayout"/></Relationships>
</file>

<file path=ppt/slides/_rels/slide13.xml.rels><?xml version="1.0" encoding="UTF-8" standalone="yes" ?><Relationships xmlns="http://schemas.openxmlformats.org/package/2006/relationships"><Relationship Id="rId2" Target="../media/image10.jpeg" Type="http://schemas.openxmlformats.org/officeDocument/2006/relationships/image"/><Relationship Id="rId1" Target="../slideLayouts/slideLayout2.xml" Type="http://schemas.openxmlformats.org/officeDocument/2006/relationships/slideLayout"/></Relationships>
</file>

<file path=ppt/slides/_rels/slide14.xml.rels><?xml version="1.0" encoding="UTF-8" standalone="yes" ?><Relationships xmlns="http://schemas.openxmlformats.org/package/2006/relationships"><Relationship Id="rId2" Target="../media/image11.jpeg" Type="http://schemas.openxmlformats.org/officeDocument/2006/relationships/image"/><Relationship Id="rId1" Target="../slideLayouts/slideLayout7.xml" Type="http://schemas.openxmlformats.org/officeDocument/2006/relationships/slideLayout"/></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arget="../media/image5.jpeg" Type="http://schemas.openxmlformats.org/officeDocument/2006/relationships/image"/><Relationship Id="rId1" Target="../slideLayouts/slideLayout4.xml" Type="http://schemas.openxmlformats.org/officeDocument/2006/relationships/slideLayout"/></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ChangeArrowheads="1"/>
          </p:cNvSpPr>
          <p:nvPr/>
        </p:nvSpPr>
        <p:spPr bwMode="auto">
          <a:xfrm>
            <a:off x="2221124" y="2057441"/>
            <a:ext cx="6408712" cy="1944216"/>
          </a:xfrm>
          <a:prstGeom prst="rect">
            <a:avLst/>
          </a:prstGeom>
          <a:noFill/>
          <a:ln w="9525">
            <a:noFill/>
            <a:miter lim="800000"/>
            <a:headEnd/>
            <a:tailEnd/>
          </a:ln>
        </p:spPr>
        <p:txBody>
          <a:bodyPr/>
          <a:lstStyle/>
          <a:p>
            <a:pPr algn="ctr">
              <a:spcBef>
                <a:spcPct val="20000"/>
              </a:spcBef>
              <a:tabLst>
                <a:tab pos="1320800" algn="l"/>
                <a:tab pos="2054225" algn="l"/>
              </a:tabLst>
            </a:pPr>
            <a:endParaRPr lang="en-US" sz="3600" dirty="0">
              <a:solidFill>
                <a:srgbClr val="F7F7F7"/>
              </a:solidFill>
              <a:latin typeface="Open Sans"/>
            </a:endParaRPr>
          </a:p>
          <a:p>
            <a:pPr algn="ctr">
              <a:spcBef>
                <a:spcPct val="20000"/>
              </a:spcBef>
              <a:tabLst>
                <a:tab pos="1320800" algn="l"/>
                <a:tab pos="2054225" algn="l"/>
              </a:tabLst>
            </a:pPr>
            <a:r>
              <a:rPr lang="en-US" sz="3600" dirty="0">
                <a:solidFill>
                  <a:srgbClr val="F7F7F7"/>
                </a:solidFill>
                <a:latin typeface="Open Sans"/>
              </a:rPr>
              <a:t>Indonesian Cuisine</a:t>
            </a:r>
            <a:endParaRPr lang="en-US" sz="3600" dirty="0">
              <a:solidFill>
                <a:srgbClr val="F7F7F7"/>
              </a:solidFill>
              <a:latin typeface="Open Sans"/>
            </a:endParaRPr>
          </a:p>
        </p:txBody>
      </p:sp>
      <p:sp>
        <p:nvSpPr>
          <p:cNvPr id="8" name="Rectangle 6"/>
          <p:cNvSpPr>
            <a:spLocks noGrp="1" noChangeArrowheads="1"/>
          </p:cNvSpPr>
          <p:nvPr>
            <p:ph type="ctrTitle"/>
          </p:nvPr>
        </p:nvSpPr>
        <p:spPr>
          <a:xfrm>
            <a:off x="1676400" y="4148946"/>
            <a:ext cx="7467600" cy="1777970"/>
          </a:xfrm>
          <a:noFill/>
        </p:spPr>
        <p:txBody>
          <a:bodyPr>
            <a:normAutofit/>
          </a:bodyPr>
          <a:lstStyle/>
          <a:p>
            <a:r>
              <a:rPr lang="en-US" sz="2400" dirty="0" smtClean="0">
                <a:latin typeface="+mn-lt"/>
              </a:rPr>
              <a:t>Week 6/Session 10</a:t>
            </a:r>
            <a:r>
              <a:rPr lang="en-US" sz="3600" dirty="0" smtClean="0">
                <a:latin typeface="+mn-lt"/>
              </a:rPr>
              <a:t/>
            </a:r>
            <a:br>
              <a:rPr lang="en-US" sz="3600" dirty="0" smtClean="0">
                <a:latin typeface="+mn-lt"/>
              </a:rPr>
            </a:br>
            <a:r>
              <a:rPr lang="en-US" sz="3600" dirty="0" smtClean="0">
                <a:latin typeface="+mn-lt"/>
              </a:rPr>
              <a:t/>
            </a:r>
            <a:br>
              <a:rPr lang="en-US" sz="3600" dirty="0" smtClean="0">
                <a:latin typeface="+mn-lt"/>
              </a:rPr>
            </a:br>
            <a:r>
              <a:rPr lang="en-US" sz="3200" dirty="0" err="1" smtClean="0">
                <a:latin typeface="+mn-lt"/>
              </a:rPr>
              <a:t>Tumpeng</a:t>
            </a:r>
            <a:endParaRPr lang="en-US" sz="3200" dirty="0">
              <a:latin typeface="+mn-lt"/>
            </a:endParaRPr>
          </a:p>
        </p:txBody>
      </p:sp>
      <p:sp>
        <p:nvSpPr>
          <p:cNvPr id="5" name="Rectangle 6"/>
          <p:cNvSpPr txBox="1">
            <a:spLocks noChangeArrowheads="1"/>
          </p:cNvSpPr>
          <p:nvPr/>
        </p:nvSpPr>
        <p:spPr>
          <a:xfrm>
            <a:off x="1691680" y="6038469"/>
            <a:ext cx="7467600" cy="846915"/>
          </a:xfrm>
          <a:prstGeom prst="rect">
            <a:avLst/>
          </a:prstGeom>
          <a:noFill/>
        </p:spPr>
        <p:txBody>
          <a:bodyPr vert="horz" lIns="91440" tIns="45720" rIns="91440" bIns="45720" rtlCol="0" anchor="ctr">
            <a:normAutofit/>
          </a:bodyPr>
          <a:lstStyle>
            <a:lvl1pPr algn="ctr" defTabSz="914400" rtl="0" eaLnBrk="1" latinLnBrk="0" hangingPunct="1">
              <a:spcBef>
                <a:spcPct val="0"/>
              </a:spcBef>
              <a:buNone/>
              <a:defRPr sz="4400" b="1" kern="1200">
                <a:solidFill>
                  <a:schemeClr val="bg1"/>
                </a:solidFill>
                <a:latin typeface="Open Sans"/>
                <a:ea typeface="+mj-ea"/>
                <a:cs typeface="+mj-cs"/>
              </a:defRPr>
            </a:lvl1pPr>
          </a:lstStyle>
          <a:p>
            <a:endParaRPr lang="en-US" sz="2800" dirty="0">
              <a:solidFill>
                <a:schemeClr val="tx1"/>
              </a:solidFill>
            </a:endParaRPr>
          </a:p>
        </p:txBody>
      </p:sp>
      <p:sp>
        <p:nvSpPr>
          <p:cNvPr id="2" name="Footer Placeholder 1">
            <a:extLst>
              <a:ext uri="{FF2B5EF4-FFF2-40B4-BE49-F238E27FC236}">
                <a16:creationId xmlns="" xmlns:a16="http://schemas.microsoft.com/office/drawing/2014/main" id="{038AA555-4C79-48BA-A4ED-E38C237797D2}"/>
              </a:ext>
            </a:extLst>
          </p:cNvPr>
          <p:cNvSpPr>
            <a:spLocks noGrp="1"/>
          </p:cNvSpPr>
          <p:nvPr>
            <p:ph type="ftr" sz="quarter" idx="11"/>
          </p:nvPr>
        </p:nvSpPr>
        <p:spPr/>
        <p:txBody>
          <a:bodyPr/>
          <a:lstStyle/>
          <a:p>
            <a:r>
              <a:rPr lang="id-ID"/>
              <a:t>Farah Levyta 2019</a:t>
            </a:r>
          </a:p>
        </p:txBody>
      </p:sp>
    </p:spTree>
    <p:extLst>
      <p:ext uri="{BB962C8B-B14F-4D97-AF65-F5344CB8AC3E}">
        <p14:creationId xmlns:p14="http://schemas.microsoft.com/office/powerpoint/2010/main" val="42044211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D3FA7E8-945C-4A45-9F04-DDE142FA660B}"/>
              </a:ext>
            </a:extLst>
          </p:cNvPr>
          <p:cNvSpPr>
            <a:spLocks noGrp="1"/>
          </p:cNvSpPr>
          <p:nvPr>
            <p:ph type="title"/>
          </p:nvPr>
        </p:nvSpPr>
        <p:spPr/>
        <p:txBody>
          <a:bodyPr/>
          <a:lstStyle/>
          <a:p>
            <a:r>
              <a:rPr lang="en-US"/>
              <a:t>Ayam Ingkung</a:t>
            </a:r>
            <a:endParaRPr lang="id-ID" dirty="0"/>
          </a:p>
        </p:txBody>
      </p:sp>
      <p:sp>
        <p:nvSpPr>
          <p:cNvPr id="3" name="Content Placeholder 2">
            <a:extLst>
              <a:ext uri="{FF2B5EF4-FFF2-40B4-BE49-F238E27FC236}">
                <a16:creationId xmlns="" xmlns:a16="http://schemas.microsoft.com/office/drawing/2014/main" id="{DBBA01FE-4AAE-4B5D-B82E-3B381CD876C8}"/>
              </a:ext>
            </a:extLst>
          </p:cNvPr>
          <p:cNvSpPr>
            <a:spLocks noGrp="1"/>
          </p:cNvSpPr>
          <p:nvPr>
            <p:ph idx="1"/>
          </p:nvPr>
        </p:nvSpPr>
        <p:spPr/>
        <p:txBody>
          <a:bodyPr/>
          <a:lstStyle/>
          <a:p>
            <a:r>
              <a:rPr lang="en-US" dirty="0" err="1">
                <a:solidFill>
                  <a:schemeClr val="tx2">
                    <a:lumMod val="75000"/>
                  </a:schemeClr>
                </a:solidFill>
              </a:rPr>
              <a:t>Ayam</a:t>
            </a:r>
            <a:r>
              <a:rPr lang="en-US" dirty="0">
                <a:solidFill>
                  <a:schemeClr val="tx2">
                    <a:lumMod val="75000"/>
                  </a:schemeClr>
                </a:solidFill>
              </a:rPr>
              <a:t> yang </a:t>
            </a:r>
            <a:r>
              <a:rPr lang="en-US" dirty="0" err="1">
                <a:solidFill>
                  <a:schemeClr val="tx2">
                    <a:lumMod val="75000"/>
                  </a:schemeClr>
                </a:solidFill>
              </a:rPr>
              <a:t>biasa</a:t>
            </a:r>
            <a:r>
              <a:rPr lang="en-US" dirty="0">
                <a:solidFill>
                  <a:schemeClr val="tx2">
                    <a:lumMod val="75000"/>
                  </a:schemeClr>
                </a:solidFill>
              </a:rPr>
              <a:t> </a:t>
            </a:r>
            <a:r>
              <a:rPr lang="en-US" dirty="0" err="1">
                <a:solidFill>
                  <a:schemeClr val="tx2">
                    <a:lumMod val="75000"/>
                  </a:schemeClr>
                </a:solidFill>
              </a:rPr>
              <a:t>digunakan</a:t>
            </a:r>
            <a:r>
              <a:rPr lang="en-US" dirty="0">
                <a:solidFill>
                  <a:schemeClr val="tx2">
                    <a:lumMod val="75000"/>
                  </a:schemeClr>
                </a:solidFill>
              </a:rPr>
              <a:t> </a:t>
            </a:r>
            <a:r>
              <a:rPr lang="en-US" dirty="0" err="1">
                <a:solidFill>
                  <a:schemeClr val="tx2">
                    <a:lumMod val="75000"/>
                  </a:schemeClr>
                </a:solidFill>
              </a:rPr>
              <a:t>adalah</a:t>
            </a:r>
            <a:r>
              <a:rPr lang="en-US" dirty="0">
                <a:solidFill>
                  <a:schemeClr val="tx2">
                    <a:lumMod val="75000"/>
                  </a:schemeClr>
                </a:solidFill>
              </a:rPr>
              <a:t> </a:t>
            </a:r>
            <a:r>
              <a:rPr lang="en-US" dirty="0" err="1">
                <a:solidFill>
                  <a:schemeClr val="tx2">
                    <a:lumMod val="75000"/>
                  </a:schemeClr>
                </a:solidFill>
              </a:rPr>
              <a:t>ayam</a:t>
            </a:r>
            <a:r>
              <a:rPr lang="en-US" dirty="0">
                <a:solidFill>
                  <a:schemeClr val="tx2">
                    <a:lumMod val="75000"/>
                  </a:schemeClr>
                </a:solidFill>
              </a:rPr>
              <a:t> </a:t>
            </a:r>
            <a:r>
              <a:rPr lang="en-US" dirty="0" err="1">
                <a:solidFill>
                  <a:schemeClr val="tx2">
                    <a:lumMod val="75000"/>
                  </a:schemeClr>
                </a:solidFill>
              </a:rPr>
              <a:t>pejantan</a:t>
            </a:r>
            <a:endParaRPr lang="en-US" dirty="0">
              <a:solidFill>
                <a:schemeClr val="tx2">
                  <a:lumMod val="75000"/>
                </a:schemeClr>
              </a:solidFill>
            </a:endParaRPr>
          </a:p>
          <a:p>
            <a:r>
              <a:rPr lang="en-US" dirty="0" err="1">
                <a:solidFill>
                  <a:schemeClr val="tx2">
                    <a:lumMod val="75000"/>
                  </a:schemeClr>
                </a:solidFill>
              </a:rPr>
              <a:t>Merupakan</a:t>
            </a:r>
            <a:r>
              <a:rPr lang="en-US" dirty="0">
                <a:solidFill>
                  <a:schemeClr val="tx2">
                    <a:lumMod val="75000"/>
                  </a:schemeClr>
                </a:solidFill>
              </a:rPr>
              <a:t> </a:t>
            </a:r>
            <a:r>
              <a:rPr lang="en-US" dirty="0" err="1">
                <a:solidFill>
                  <a:schemeClr val="tx2">
                    <a:lumMod val="75000"/>
                  </a:schemeClr>
                </a:solidFill>
              </a:rPr>
              <a:t>simbol</a:t>
            </a:r>
            <a:r>
              <a:rPr lang="en-US" dirty="0">
                <a:solidFill>
                  <a:schemeClr val="tx2">
                    <a:lumMod val="75000"/>
                  </a:schemeClr>
                </a:solidFill>
              </a:rPr>
              <a:t> </a:t>
            </a:r>
            <a:r>
              <a:rPr lang="en-US" dirty="0" err="1">
                <a:solidFill>
                  <a:schemeClr val="tx2">
                    <a:lumMod val="75000"/>
                  </a:schemeClr>
                </a:solidFill>
              </a:rPr>
              <a:t>menyembah</a:t>
            </a:r>
            <a:r>
              <a:rPr lang="en-US" dirty="0">
                <a:solidFill>
                  <a:schemeClr val="tx2">
                    <a:lumMod val="75000"/>
                  </a:schemeClr>
                </a:solidFill>
              </a:rPr>
              <a:t> </a:t>
            </a:r>
            <a:r>
              <a:rPr lang="en-US" dirty="0" err="1">
                <a:solidFill>
                  <a:schemeClr val="tx2">
                    <a:lumMod val="75000"/>
                  </a:schemeClr>
                </a:solidFill>
              </a:rPr>
              <a:t>Tuhan</a:t>
            </a:r>
            <a:r>
              <a:rPr lang="en-US" dirty="0">
                <a:solidFill>
                  <a:schemeClr val="tx2">
                    <a:lumMod val="75000"/>
                  </a:schemeClr>
                </a:solidFill>
              </a:rPr>
              <a:t> </a:t>
            </a:r>
            <a:r>
              <a:rPr lang="en-US" dirty="0" err="1">
                <a:solidFill>
                  <a:schemeClr val="tx2">
                    <a:lumMod val="75000"/>
                  </a:schemeClr>
                </a:solidFill>
              </a:rPr>
              <a:t>dengan</a:t>
            </a:r>
            <a:r>
              <a:rPr lang="en-US" dirty="0">
                <a:solidFill>
                  <a:schemeClr val="tx2">
                    <a:lumMod val="75000"/>
                  </a:schemeClr>
                </a:solidFill>
              </a:rPr>
              <a:t> </a:t>
            </a:r>
            <a:r>
              <a:rPr lang="en-US" dirty="0" err="1">
                <a:solidFill>
                  <a:schemeClr val="tx2">
                    <a:lumMod val="75000"/>
                  </a:schemeClr>
                </a:solidFill>
              </a:rPr>
              <a:t>khidmat</a:t>
            </a:r>
            <a:r>
              <a:rPr lang="en-US" dirty="0">
                <a:solidFill>
                  <a:schemeClr val="tx2">
                    <a:lumMod val="75000"/>
                  </a:schemeClr>
                </a:solidFill>
              </a:rPr>
              <a:t> (</a:t>
            </a:r>
            <a:r>
              <a:rPr lang="en-US" dirty="0" err="1">
                <a:solidFill>
                  <a:schemeClr val="tx2">
                    <a:lumMod val="75000"/>
                  </a:schemeClr>
                </a:solidFill>
              </a:rPr>
              <a:t>manekung</a:t>
            </a:r>
            <a:r>
              <a:rPr lang="en-US" dirty="0">
                <a:solidFill>
                  <a:schemeClr val="tx2">
                    <a:lumMod val="75000"/>
                  </a:schemeClr>
                </a:solidFill>
              </a:rPr>
              <a:t>) </a:t>
            </a:r>
            <a:r>
              <a:rPr lang="en-US" dirty="0" err="1">
                <a:solidFill>
                  <a:schemeClr val="tx2">
                    <a:lumMod val="75000"/>
                  </a:schemeClr>
                </a:solidFill>
              </a:rPr>
              <a:t>dengan</a:t>
            </a:r>
            <a:r>
              <a:rPr lang="en-US" dirty="0">
                <a:solidFill>
                  <a:schemeClr val="tx2">
                    <a:lumMod val="75000"/>
                  </a:schemeClr>
                </a:solidFill>
              </a:rPr>
              <a:t> </a:t>
            </a:r>
            <a:r>
              <a:rPr lang="en-US" dirty="0" err="1">
                <a:solidFill>
                  <a:schemeClr val="tx2">
                    <a:lumMod val="75000"/>
                  </a:schemeClr>
                </a:solidFill>
              </a:rPr>
              <a:t>hati</a:t>
            </a:r>
            <a:r>
              <a:rPr lang="en-US" dirty="0">
                <a:solidFill>
                  <a:schemeClr val="tx2">
                    <a:lumMod val="75000"/>
                  </a:schemeClr>
                </a:solidFill>
              </a:rPr>
              <a:t> yang </a:t>
            </a:r>
            <a:r>
              <a:rPr lang="en-US" dirty="0" err="1">
                <a:solidFill>
                  <a:schemeClr val="tx2">
                    <a:lumMod val="75000"/>
                  </a:schemeClr>
                </a:solidFill>
              </a:rPr>
              <a:t>tenang</a:t>
            </a:r>
            <a:r>
              <a:rPr lang="en-US" dirty="0">
                <a:solidFill>
                  <a:schemeClr val="tx2">
                    <a:lumMod val="75000"/>
                  </a:schemeClr>
                </a:solidFill>
              </a:rPr>
              <a:t> (</a:t>
            </a:r>
            <a:r>
              <a:rPr lang="en-US" dirty="0" err="1">
                <a:solidFill>
                  <a:schemeClr val="tx2">
                    <a:lumMod val="75000"/>
                  </a:schemeClr>
                </a:solidFill>
              </a:rPr>
              <a:t>wening</a:t>
            </a:r>
            <a:r>
              <a:rPr lang="en-US" dirty="0">
                <a:solidFill>
                  <a:schemeClr val="tx2">
                    <a:lumMod val="75000"/>
                  </a:schemeClr>
                </a:solidFill>
              </a:rPr>
              <a:t>)</a:t>
            </a:r>
          </a:p>
          <a:p>
            <a:r>
              <a:rPr lang="en-US" dirty="0" err="1">
                <a:solidFill>
                  <a:schemeClr val="tx2">
                    <a:lumMod val="75000"/>
                  </a:schemeClr>
                </a:solidFill>
              </a:rPr>
              <a:t>Menyembelih</a:t>
            </a:r>
            <a:r>
              <a:rPr lang="en-US" dirty="0">
                <a:solidFill>
                  <a:schemeClr val="tx2">
                    <a:lumMod val="75000"/>
                  </a:schemeClr>
                </a:solidFill>
              </a:rPr>
              <a:t> </a:t>
            </a:r>
            <a:r>
              <a:rPr lang="en-US" dirty="0" err="1">
                <a:solidFill>
                  <a:schemeClr val="tx2">
                    <a:lumMod val="75000"/>
                  </a:schemeClr>
                </a:solidFill>
              </a:rPr>
              <a:t>ayam</a:t>
            </a:r>
            <a:r>
              <a:rPr lang="en-US" dirty="0">
                <a:solidFill>
                  <a:schemeClr val="tx2">
                    <a:lumMod val="75000"/>
                  </a:schemeClr>
                </a:solidFill>
              </a:rPr>
              <a:t> </a:t>
            </a:r>
            <a:r>
              <a:rPr lang="en-US" dirty="0" err="1">
                <a:solidFill>
                  <a:schemeClr val="tx2">
                    <a:lumMod val="75000"/>
                  </a:schemeClr>
                </a:solidFill>
              </a:rPr>
              <a:t>jantan</a:t>
            </a:r>
            <a:r>
              <a:rPr lang="en-US" dirty="0">
                <a:solidFill>
                  <a:schemeClr val="tx2">
                    <a:lumMod val="75000"/>
                  </a:schemeClr>
                </a:solidFill>
              </a:rPr>
              <a:t> juga </a:t>
            </a:r>
            <a:r>
              <a:rPr lang="en-US" dirty="0" err="1">
                <a:solidFill>
                  <a:schemeClr val="tx2">
                    <a:lumMod val="75000"/>
                  </a:schemeClr>
                </a:solidFill>
              </a:rPr>
              <a:t>berarti</a:t>
            </a:r>
            <a:r>
              <a:rPr lang="en-US" dirty="0">
                <a:solidFill>
                  <a:schemeClr val="tx2">
                    <a:lumMod val="75000"/>
                  </a:schemeClr>
                </a:solidFill>
              </a:rPr>
              <a:t> </a:t>
            </a:r>
            <a:r>
              <a:rPr lang="en-US" dirty="0" err="1">
                <a:solidFill>
                  <a:schemeClr val="tx2">
                    <a:lumMod val="75000"/>
                  </a:schemeClr>
                </a:solidFill>
              </a:rPr>
              <a:t>menghindari</a:t>
            </a:r>
            <a:r>
              <a:rPr lang="en-US" dirty="0">
                <a:solidFill>
                  <a:schemeClr val="tx2">
                    <a:lumMod val="75000"/>
                  </a:schemeClr>
                </a:solidFill>
              </a:rPr>
              <a:t> </a:t>
            </a:r>
            <a:r>
              <a:rPr lang="en-US" dirty="0" err="1">
                <a:solidFill>
                  <a:schemeClr val="tx2">
                    <a:lumMod val="75000"/>
                  </a:schemeClr>
                </a:solidFill>
              </a:rPr>
              <a:t>sifat-sifat</a:t>
            </a:r>
            <a:r>
              <a:rPr lang="en-US" dirty="0">
                <a:solidFill>
                  <a:schemeClr val="tx2">
                    <a:lumMod val="75000"/>
                  </a:schemeClr>
                </a:solidFill>
              </a:rPr>
              <a:t> </a:t>
            </a:r>
            <a:r>
              <a:rPr lang="en-US" dirty="0" err="1">
                <a:solidFill>
                  <a:schemeClr val="tx2">
                    <a:lumMod val="75000"/>
                  </a:schemeClr>
                </a:solidFill>
              </a:rPr>
              <a:t>buruk</a:t>
            </a:r>
            <a:r>
              <a:rPr lang="en-US" dirty="0">
                <a:solidFill>
                  <a:schemeClr val="tx2">
                    <a:lumMod val="75000"/>
                  </a:schemeClr>
                </a:solidFill>
              </a:rPr>
              <a:t> (</a:t>
            </a:r>
            <a:r>
              <a:rPr lang="en-US" dirty="0" err="1">
                <a:solidFill>
                  <a:schemeClr val="tx2">
                    <a:lumMod val="75000"/>
                  </a:schemeClr>
                </a:solidFill>
              </a:rPr>
              <a:t>disimbolkan</a:t>
            </a:r>
            <a:r>
              <a:rPr lang="en-US" dirty="0">
                <a:solidFill>
                  <a:schemeClr val="tx2">
                    <a:lumMod val="75000"/>
                  </a:schemeClr>
                </a:solidFill>
              </a:rPr>
              <a:t> oleh, </a:t>
            </a:r>
            <a:r>
              <a:rPr lang="en-US" dirty="0" err="1">
                <a:solidFill>
                  <a:schemeClr val="tx2">
                    <a:lumMod val="75000"/>
                  </a:schemeClr>
                </a:solidFill>
              </a:rPr>
              <a:t>ayam</a:t>
            </a:r>
            <a:r>
              <a:rPr lang="en-US" dirty="0">
                <a:solidFill>
                  <a:schemeClr val="tx2">
                    <a:lumMod val="75000"/>
                  </a:schemeClr>
                </a:solidFill>
              </a:rPr>
              <a:t> </a:t>
            </a:r>
            <a:r>
              <a:rPr lang="en-US" dirty="0" err="1">
                <a:solidFill>
                  <a:schemeClr val="tx2">
                    <a:lumMod val="75000"/>
                  </a:schemeClr>
                </a:solidFill>
              </a:rPr>
              <a:t>jago</a:t>
            </a:r>
            <a:r>
              <a:rPr lang="en-US" dirty="0">
                <a:solidFill>
                  <a:schemeClr val="tx2">
                    <a:lumMod val="75000"/>
                  </a:schemeClr>
                </a:solidFill>
              </a:rPr>
              <a:t> </a:t>
            </a:r>
            <a:r>
              <a:rPr lang="en-US" dirty="0" err="1">
                <a:solidFill>
                  <a:schemeClr val="tx2">
                    <a:lumMod val="75000"/>
                  </a:schemeClr>
                </a:solidFill>
              </a:rPr>
              <a:t>merah</a:t>
            </a:r>
            <a:r>
              <a:rPr lang="en-US" dirty="0">
                <a:solidFill>
                  <a:schemeClr val="tx2">
                    <a:lumMod val="75000"/>
                  </a:schemeClr>
                </a:solidFill>
              </a:rPr>
              <a:t>) </a:t>
            </a:r>
            <a:r>
              <a:rPr lang="en-US" dirty="0" err="1">
                <a:solidFill>
                  <a:schemeClr val="tx2">
                    <a:lumMod val="75000"/>
                  </a:schemeClr>
                </a:solidFill>
              </a:rPr>
              <a:t>antara</a:t>
            </a:r>
            <a:r>
              <a:rPr lang="en-US" dirty="0">
                <a:solidFill>
                  <a:schemeClr val="tx2">
                    <a:lumMod val="75000"/>
                  </a:schemeClr>
                </a:solidFill>
              </a:rPr>
              <a:t> lain: </a:t>
            </a:r>
            <a:r>
              <a:rPr lang="en-US" dirty="0" err="1">
                <a:solidFill>
                  <a:schemeClr val="tx2">
                    <a:lumMod val="75000"/>
                  </a:schemeClr>
                </a:solidFill>
              </a:rPr>
              <a:t>sombong</a:t>
            </a:r>
            <a:r>
              <a:rPr lang="en-US" dirty="0">
                <a:solidFill>
                  <a:schemeClr val="tx2">
                    <a:lumMod val="75000"/>
                  </a:schemeClr>
                </a:solidFill>
              </a:rPr>
              <a:t>, </a:t>
            </a:r>
            <a:r>
              <a:rPr lang="en-US" dirty="0" err="1">
                <a:solidFill>
                  <a:schemeClr val="tx2">
                    <a:lumMod val="75000"/>
                  </a:schemeClr>
                </a:solidFill>
              </a:rPr>
              <a:t>tidak</a:t>
            </a:r>
            <a:r>
              <a:rPr lang="en-US" dirty="0">
                <a:solidFill>
                  <a:schemeClr val="tx2">
                    <a:lumMod val="75000"/>
                  </a:schemeClr>
                </a:solidFill>
              </a:rPr>
              <a:t> </a:t>
            </a:r>
            <a:r>
              <a:rPr lang="en-US" dirty="0" err="1">
                <a:solidFill>
                  <a:schemeClr val="tx2">
                    <a:lumMod val="75000"/>
                  </a:schemeClr>
                </a:solidFill>
              </a:rPr>
              <a:t>setia</a:t>
            </a:r>
            <a:r>
              <a:rPr lang="en-US" dirty="0">
                <a:solidFill>
                  <a:schemeClr val="tx2">
                    <a:lumMod val="75000"/>
                  </a:schemeClr>
                </a:solidFill>
              </a:rPr>
              <a:t> dan </a:t>
            </a:r>
            <a:r>
              <a:rPr lang="en-US" dirty="0" err="1">
                <a:solidFill>
                  <a:schemeClr val="tx2">
                    <a:lumMod val="75000"/>
                  </a:schemeClr>
                </a:solidFill>
              </a:rPr>
              <a:t>tidak</a:t>
            </a:r>
            <a:r>
              <a:rPr lang="en-US" dirty="0">
                <a:solidFill>
                  <a:schemeClr val="tx2">
                    <a:lumMod val="75000"/>
                  </a:schemeClr>
                </a:solidFill>
              </a:rPr>
              <a:t> </a:t>
            </a:r>
            <a:r>
              <a:rPr lang="en-US" dirty="0" err="1">
                <a:solidFill>
                  <a:schemeClr val="tx2">
                    <a:lumMod val="75000"/>
                  </a:schemeClr>
                </a:solidFill>
              </a:rPr>
              <a:t>memperhatikan</a:t>
            </a:r>
            <a:r>
              <a:rPr lang="en-US" dirty="0">
                <a:solidFill>
                  <a:schemeClr val="tx2">
                    <a:lumMod val="75000"/>
                  </a:schemeClr>
                </a:solidFill>
              </a:rPr>
              <a:t> </a:t>
            </a:r>
            <a:r>
              <a:rPr lang="en-US" dirty="0" err="1">
                <a:solidFill>
                  <a:schemeClr val="tx2">
                    <a:lumMod val="75000"/>
                  </a:schemeClr>
                </a:solidFill>
              </a:rPr>
              <a:t>keluar</a:t>
            </a:r>
            <a:r>
              <a:rPr lang="en-US" dirty="0" err="1"/>
              <a:t>ga</a:t>
            </a:r>
            <a:r>
              <a:rPr lang="en-US" dirty="0"/>
              <a:t>.</a:t>
            </a:r>
          </a:p>
        </p:txBody>
      </p:sp>
      <p:pic>
        <p:nvPicPr>
          <p:cNvPr id="5" name="Picture 4">
            <a:extLst>
              <a:ext uri="{FF2B5EF4-FFF2-40B4-BE49-F238E27FC236}">
                <a16:creationId xmlns="" xmlns:a16="http://schemas.microsoft.com/office/drawing/2014/main" id="{60A8E1FB-974D-4EA9-B3C9-696D25DFA327}"/>
              </a:ext>
            </a:extLst>
          </p:cNvPr>
          <p:cNvPicPr>
            <a:picLocks noChangeAspect="1"/>
          </p:cNvPicPr>
          <p:nvPr/>
        </p:nvPicPr>
        <p:blipFill>
          <a:blip r:embed="rId2">
            <a:extLst>
              <a:ext uri="{BEBA8EAE-BF5A-486C-A8C5-ECC9F3942E4B}">
                <a14:imgProps xmlns:a14="http://schemas.microsoft.com/office/drawing/2010/main">
                  <a14:imgLayer r:embed="rId3">
                    <a14:imgEffect>
                      <a14:saturation sat="200000"/>
                    </a14:imgEffect>
                  </a14:imgLayer>
                </a14:imgProps>
              </a:ext>
            </a:extLst>
          </a:blip>
          <a:stretch>
            <a:fillRect/>
          </a:stretch>
        </p:blipFill>
        <p:spPr>
          <a:xfrm>
            <a:off x="5076056" y="692696"/>
            <a:ext cx="3477766" cy="1952517"/>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39433389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8EB6DD4-7610-49C5-BA8D-916CB0A16127}"/>
              </a:ext>
            </a:extLst>
          </p:cNvPr>
          <p:cNvSpPr>
            <a:spLocks noGrp="1"/>
          </p:cNvSpPr>
          <p:nvPr>
            <p:ph type="title"/>
          </p:nvPr>
        </p:nvSpPr>
        <p:spPr>
          <a:xfrm>
            <a:off x="2051720" y="404664"/>
            <a:ext cx="6837114" cy="792088"/>
          </a:xfrm>
        </p:spPr>
        <p:txBody>
          <a:bodyPr/>
          <a:lstStyle/>
          <a:p>
            <a:pPr algn="r"/>
            <a:r>
              <a:rPr lang="en-US" dirty="0" err="1"/>
              <a:t>Ikan</a:t>
            </a:r>
            <a:endParaRPr lang="id-ID" dirty="0"/>
          </a:p>
        </p:txBody>
      </p:sp>
      <p:sp>
        <p:nvSpPr>
          <p:cNvPr id="3" name="Content Placeholder 2">
            <a:extLst>
              <a:ext uri="{FF2B5EF4-FFF2-40B4-BE49-F238E27FC236}">
                <a16:creationId xmlns="" xmlns:a16="http://schemas.microsoft.com/office/drawing/2014/main" id="{0E80C300-3EDE-42D4-9162-CAC6FE3D27C1}"/>
              </a:ext>
            </a:extLst>
          </p:cNvPr>
          <p:cNvSpPr>
            <a:spLocks noGrp="1"/>
          </p:cNvSpPr>
          <p:nvPr>
            <p:ph idx="1"/>
          </p:nvPr>
        </p:nvSpPr>
        <p:spPr>
          <a:xfrm>
            <a:off x="1115616" y="1700808"/>
            <a:ext cx="3600400" cy="3456384"/>
          </a:xfrm>
          <a:ln>
            <a:solidFill>
              <a:srgbClr val="FF0000"/>
            </a:solidFill>
          </a:ln>
        </p:spPr>
        <p:txBody>
          <a:bodyPr>
            <a:normAutofit fontScale="92500" lnSpcReduction="10000"/>
          </a:bodyPr>
          <a:lstStyle/>
          <a:p>
            <a:pPr>
              <a:lnSpc>
                <a:spcPct val="150000"/>
              </a:lnSpc>
            </a:pPr>
            <a:r>
              <a:rPr lang="sv-SE" dirty="0">
                <a:solidFill>
                  <a:schemeClr val="accent2">
                    <a:lumMod val="75000"/>
                  </a:schemeClr>
                </a:solidFill>
              </a:rPr>
              <a:t>Lele dipakai karena lele dapat bertahan hidup tidak peduli kondisi airnya</a:t>
            </a:r>
          </a:p>
          <a:p>
            <a:pPr>
              <a:lnSpc>
                <a:spcPct val="150000"/>
              </a:lnSpc>
            </a:pPr>
            <a:r>
              <a:rPr lang="sv-SE" dirty="0">
                <a:solidFill>
                  <a:schemeClr val="accent2">
                    <a:lumMod val="75000"/>
                  </a:schemeClr>
                </a:solidFill>
              </a:rPr>
              <a:t>Ini adalah simbol ketabahan, keuletan dalam hidup dan mampu hidup bahkan dalam situasi ekonomi terendah</a:t>
            </a:r>
            <a:endParaRPr lang="en-US" dirty="0">
              <a:solidFill>
                <a:schemeClr val="accent2">
                  <a:lumMod val="75000"/>
                </a:schemeClr>
              </a:solidFill>
            </a:endParaRPr>
          </a:p>
        </p:txBody>
      </p:sp>
      <p:sp>
        <p:nvSpPr>
          <p:cNvPr id="5" name="Content Placeholder 2">
            <a:extLst>
              <a:ext uri="{FF2B5EF4-FFF2-40B4-BE49-F238E27FC236}">
                <a16:creationId xmlns="" xmlns:a16="http://schemas.microsoft.com/office/drawing/2014/main" id="{C1880317-DE48-4A9C-9535-D9E78583CCC5}"/>
              </a:ext>
            </a:extLst>
          </p:cNvPr>
          <p:cNvSpPr txBox="1">
            <a:spLocks/>
          </p:cNvSpPr>
          <p:nvPr/>
        </p:nvSpPr>
        <p:spPr>
          <a:xfrm>
            <a:off x="5288434" y="1998026"/>
            <a:ext cx="3600400" cy="3040422"/>
          </a:xfrm>
          <a:prstGeom prst="rect">
            <a:avLst/>
          </a:prstGeom>
          <a:ln>
            <a:solidFill>
              <a:srgbClr val="00B0F0"/>
            </a:solidFill>
          </a:ln>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Open Sans"/>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Open Sans"/>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Open Sans"/>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Open Sans"/>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Open Sans"/>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a:lnSpc>
                <a:spcPct val="150000"/>
              </a:lnSpc>
            </a:pPr>
            <a:r>
              <a:rPr lang="id-ID" sz="1800" dirty="0">
                <a:solidFill>
                  <a:schemeClr val="accent1">
                    <a:lumMod val="75000"/>
                  </a:schemeClr>
                </a:solidFill>
              </a:rPr>
              <a:t>Teri (gereh pethek)</a:t>
            </a:r>
          </a:p>
          <a:p>
            <a:pPr>
              <a:lnSpc>
                <a:spcPct val="150000"/>
              </a:lnSpc>
            </a:pPr>
            <a:r>
              <a:rPr lang="en-US" sz="1800" dirty="0">
                <a:solidFill>
                  <a:schemeClr val="accent1">
                    <a:lumMod val="75000"/>
                  </a:schemeClr>
                </a:solidFill>
              </a:rPr>
              <a:t> Hidup di </a:t>
            </a:r>
            <a:r>
              <a:rPr lang="en-US" sz="1800" dirty="0" err="1">
                <a:solidFill>
                  <a:schemeClr val="accent1">
                    <a:lumMod val="75000"/>
                  </a:schemeClr>
                </a:solidFill>
              </a:rPr>
              <a:t>laut</a:t>
            </a:r>
            <a:r>
              <a:rPr lang="en-US" sz="1800" dirty="0">
                <a:solidFill>
                  <a:schemeClr val="accent1">
                    <a:lumMod val="75000"/>
                  </a:schemeClr>
                </a:solidFill>
              </a:rPr>
              <a:t> </a:t>
            </a:r>
            <a:r>
              <a:rPr lang="en-US" sz="1800" dirty="0" err="1">
                <a:solidFill>
                  <a:schemeClr val="accent1">
                    <a:lumMod val="75000"/>
                  </a:schemeClr>
                </a:solidFill>
              </a:rPr>
              <a:t>dan</a:t>
            </a:r>
            <a:r>
              <a:rPr lang="en-US" sz="1800" dirty="0">
                <a:solidFill>
                  <a:schemeClr val="accent1">
                    <a:lumMod val="75000"/>
                  </a:schemeClr>
                </a:solidFill>
              </a:rPr>
              <a:t> </a:t>
            </a:r>
            <a:r>
              <a:rPr lang="en-US" sz="1800" dirty="0" err="1">
                <a:solidFill>
                  <a:schemeClr val="accent1">
                    <a:lumMod val="75000"/>
                  </a:schemeClr>
                </a:solidFill>
              </a:rPr>
              <a:t>selalu</a:t>
            </a:r>
            <a:r>
              <a:rPr lang="en-US" sz="1800" dirty="0">
                <a:solidFill>
                  <a:schemeClr val="accent1">
                    <a:lumMod val="75000"/>
                  </a:schemeClr>
                </a:solidFill>
              </a:rPr>
              <a:t> </a:t>
            </a:r>
            <a:r>
              <a:rPr lang="en-US" sz="1800" dirty="0" err="1">
                <a:solidFill>
                  <a:schemeClr val="accent1">
                    <a:lumMod val="75000"/>
                  </a:schemeClr>
                </a:solidFill>
              </a:rPr>
              <a:t>berkelompok</a:t>
            </a:r>
            <a:r>
              <a:rPr lang="en-US" sz="1800" dirty="0">
                <a:solidFill>
                  <a:schemeClr val="accent1">
                    <a:lumMod val="75000"/>
                  </a:schemeClr>
                </a:solidFill>
              </a:rPr>
              <a:t> </a:t>
            </a:r>
            <a:r>
              <a:rPr lang="en-US" sz="1800" dirty="0" err="1">
                <a:solidFill>
                  <a:schemeClr val="accent1">
                    <a:lumMod val="75000"/>
                  </a:schemeClr>
                </a:solidFill>
              </a:rPr>
              <a:t>bersama</a:t>
            </a:r>
            <a:r>
              <a:rPr lang="en-US" sz="1800" dirty="0">
                <a:solidFill>
                  <a:schemeClr val="accent1">
                    <a:lumMod val="75000"/>
                  </a:schemeClr>
                </a:solidFill>
              </a:rPr>
              <a:t> </a:t>
            </a:r>
            <a:r>
              <a:rPr lang="en-US" sz="1800" dirty="0" err="1">
                <a:solidFill>
                  <a:schemeClr val="accent1">
                    <a:lumMod val="75000"/>
                  </a:schemeClr>
                </a:solidFill>
              </a:rPr>
              <a:t>melambangkan</a:t>
            </a:r>
            <a:r>
              <a:rPr lang="en-US" sz="1800" dirty="0">
                <a:solidFill>
                  <a:schemeClr val="accent1">
                    <a:lumMod val="75000"/>
                  </a:schemeClr>
                </a:solidFill>
              </a:rPr>
              <a:t> </a:t>
            </a:r>
            <a:r>
              <a:rPr lang="en-US" sz="1800" dirty="0" err="1">
                <a:solidFill>
                  <a:schemeClr val="accent1">
                    <a:lumMod val="75000"/>
                  </a:schemeClr>
                </a:solidFill>
              </a:rPr>
              <a:t>kebersamaan</a:t>
            </a:r>
            <a:r>
              <a:rPr lang="en-US" sz="1800" dirty="0">
                <a:solidFill>
                  <a:schemeClr val="accent1">
                    <a:lumMod val="75000"/>
                  </a:schemeClr>
                </a:solidFill>
              </a:rPr>
              <a:t> </a:t>
            </a:r>
            <a:r>
              <a:rPr lang="en-US" sz="1800" dirty="0" err="1">
                <a:solidFill>
                  <a:schemeClr val="accent1">
                    <a:lumMod val="75000"/>
                  </a:schemeClr>
                </a:solidFill>
              </a:rPr>
              <a:t>dan</a:t>
            </a:r>
            <a:r>
              <a:rPr lang="en-US" sz="1800" dirty="0">
                <a:solidFill>
                  <a:schemeClr val="accent1">
                    <a:lumMod val="75000"/>
                  </a:schemeClr>
                </a:solidFill>
              </a:rPr>
              <a:t> </a:t>
            </a:r>
            <a:r>
              <a:rPr lang="en-US" sz="1800" dirty="0" err="1">
                <a:solidFill>
                  <a:schemeClr val="accent1">
                    <a:lumMod val="75000"/>
                  </a:schemeClr>
                </a:solidFill>
              </a:rPr>
              <a:t>harmon</a:t>
            </a:r>
            <a:r>
              <a:rPr lang="en-US" sz="1800" dirty="0" err="1">
                <a:solidFill>
                  <a:schemeClr val="tx1"/>
                </a:solidFill>
              </a:rPr>
              <a:t>i</a:t>
            </a:r>
            <a:r>
              <a:rPr lang="en-US" sz="1800" dirty="0">
                <a:solidFill>
                  <a:schemeClr val="tx1"/>
                </a:solidFill>
              </a:rPr>
              <a:t>.</a:t>
            </a:r>
            <a:endParaRPr lang="id-ID" sz="1800" dirty="0">
              <a:solidFill>
                <a:schemeClr val="tx1"/>
              </a:solidFill>
            </a:endParaRPr>
          </a:p>
        </p:txBody>
      </p:sp>
      <p:pic>
        <p:nvPicPr>
          <p:cNvPr id="4" name="Picture 3">
            <a:extLst>
              <a:ext uri="{FF2B5EF4-FFF2-40B4-BE49-F238E27FC236}">
                <a16:creationId xmlns="" xmlns:a16="http://schemas.microsoft.com/office/drawing/2014/main" id="{C102E951-D809-43F3-AB12-766375DA6CC4}"/>
              </a:ext>
            </a:extLst>
          </p:cNvPr>
          <p:cNvPicPr>
            <a:picLocks noChangeAspect="1"/>
          </p:cNvPicPr>
          <p:nvPr/>
        </p:nvPicPr>
        <p:blipFill>
          <a:blip r:embed="rId2"/>
          <a:stretch>
            <a:fillRect/>
          </a:stretch>
        </p:blipFill>
        <p:spPr>
          <a:xfrm>
            <a:off x="1547664" y="5017983"/>
            <a:ext cx="2425452" cy="1697816"/>
          </a:xfrm>
          <a:prstGeom prst="rect">
            <a:avLst/>
          </a:prstGeom>
        </p:spPr>
      </p:pic>
      <p:pic>
        <p:nvPicPr>
          <p:cNvPr id="6" name="Picture 5">
            <a:extLst>
              <a:ext uri="{FF2B5EF4-FFF2-40B4-BE49-F238E27FC236}">
                <a16:creationId xmlns="" xmlns:a16="http://schemas.microsoft.com/office/drawing/2014/main" id="{56E19FA0-91F4-447E-A77E-FB4D11E1A1A5}"/>
              </a:ext>
            </a:extLst>
          </p:cNvPr>
          <p:cNvPicPr>
            <a:picLocks noChangeAspect="1"/>
          </p:cNvPicPr>
          <p:nvPr/>
        </p:nvPicPr>
        <p:blipFill>
          <a:blip r:embed="rId3"/>
          <a:stretch>
            <a:fillRect/>
          </a:stretch>
        </p:blipFill>
        <p:spPr>
          <a:xfrm>
            <a:off x="6002403" y="4873046"/>
            <a:ext cx="2489800" cy="1950343"/>
          </a:xfrm>
          <a:prstGeom prst="rect">
            <a:avLst/>
          </a:prstGeom>
        </p:spPr>
      </p:pic>
    </p:spTree>
    <p:extLst>
      <p:ext uri="{BB962C8B-B14F-4D97-AF65-F5344CB8AC3E}">
        <p14:creationId xmlns:p14="http://schemas.microsoft.com/office/powerpoint/2010/main" val="9008879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A53A7B6-400D-4C35-90C3-57CD57EDBBD8}"/>
              </a:ext>
            </a:extLst>
          </p:cNvPr>
          <p:cNvSpPr>
            <a:spLocks noGrp="1"/>
          </p:cNvSpPr>
          <p:nvPr>
            <p:ph type="title"/>
          </p:nvPr>
        </p:nvSpPr>
        <p:spPr>
          <a:xfrm>
            <a:off x="2123728" y="260648"/>
            <a:ext cx="6837114" cy="792088"/>
          </a:xfrm>
        </p:spPr>
        <p:txBody>
          <a:bodyPr/>
          <a:lstStyle/>
          <a:p>
            <a:pPr algn="r"/>
            <a:r>
              <a:rPr lang="en-US" dirty="0" err="1"/>
              <a:t>Telur</a:t>
            </a:r>
            <a:endParaRPr lang="id-ID" dirty="0"/>
          </a:p>
        </p:txBody>
      </p:sp>
      <p:pic>
        <p:nvPicPr>
          <p:cNvPr id="4" name="Picture 3">
            <a:extLst>
              <a:ext uri="{FF2B5EF4-FFF2-40B4-BE49-F238E27FC236}">
                <a16:creationId xmlns="" xmlns:a16="http://schemas.microsoft.com/office/drawing/2014/main" id="{132DB024-E6BD-4438-A420-6F67546FE648}"/>
              </a:ext>
            </a:extLst>
          </p:cNvPr>
          <p:cNvPicPr>
            <a:picLocks noChangeAspect="1"/>
          </p:cNvPicPr>
          <p:nvPr/>
        </p:nvPicPr>
        <p:blipFill>
          <a:blip r:embed="rId2"/>
          <a:stretch>
            <a:fillRect/>
          </a:stretch>
        </p:blipFill>
        <p:spPr>
          <a:xfrm>
            <a:off x="3563888" y="1018589"/>
            <a:ext cx="3181350" cy="4772025"/>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3" name="Content Placeholder 2">
            <a:extLst>
              <a:ext uri="{FF2B5EF4-FFF2-40B4-BE49-F238E27FC236}">
                <a16:creationId xmlns="" xmlns:a16="http://schemas.microsoft.com/office/drawing/2014/main" id="{973E1D12-6482-48AE-B9B3-EE860C3226DF}"/>
              </a:ext>
            </a:extLst>
          </p:cNvPr>
          <p:cNvSpPr>
            <a:spLocks noGrp="1"/>
          </p:cNvSpPr>
          <p:nvPr>
            <p:ph idx="1"/>
          </p:nvPr>
        </p:nvSpPr>
        <p:spPr>
          <a:xfrm>
            <a:off x="1259632" y="1628800"/>
            <a:ext cx="7416824" cy="4824536"/>
          </a:xfrm>
        </p:spPr>
        <p:txBody>
          <a:bodyPr>
            <a:normAutofit/>
          </a:bodyPr>
          <a:lstStyle/>
          <a:p>
            <a:pPr algn="just">
              <a:lnSpc>
                <a:spcPct val="150000"/>
              </a:lnSpc>
            </a:pPr>
            <a:r>
              <a:rPr lang="en-US" dirty="0" err="1">
                <a:solidFill>
                  <a:schemeClr val="accent2"/>
                </a:solidFill>
              </a:rPr>
              <a:t>Disajikan</a:t>
            </a:r>
            <a:r>
              <a:rPr lang="en-US" dirty="0">
                <a:solidFill>
                  <a:schemeClr val="accent2"/>
                </a:solidFill>
              </a:rPr>
              <a:t> </a:t>
            </a:r>
            <a:r>
              <a:rPr lang="en-US" dirty="0" err="1">
                <a:solidFill>
                  <a:schemeClr val="accent2"/>
                </a:solidFill>
              </a:rPr>
              <a:t>utuh</a:t>
            </a:r>
            <a:r>
              <a:rPr lang="en-US" dirty="0">
                <a:solidFill>
                  <a:schemeClr val="accent2"/>
                </a:solidFill>
              </a:rPr>
              <a:t> </a:t>
            </a:r>
            <a:r>
              <a:rPr lang="en-US" dirty="0" err="1">
                <a:solidFill>
                  <a:schemeClr val="accent2"/>
                </a:solidFill>
              </a:rPr>
              <a:t>dengan</a:t>
            </a:r>
            <a:r>
              <a:rPr lang="en-US" dirty="0">
                <a:solidFill>
                  <a:schemeClr val="accent2"/>
                </a:solidFill>
              </a:rPr>
              <a:t> </a:t>
            </a:r>
            <a:r>
              <a:rPr lang="en-US" dirty="0" err="1">
                <a:solidFill>
                  <a:schemeClr val="accent2"/>
                </a:solidFill>
              </a:rPr>
              <a:t>kulit</a:t>
            </a:r>
            <a:r>
              <a:rPr lang="en-US" dirty="0">
                <a:solidFill>
                  <a:schemeClr val="accent2"/>
                </a:solidFill>
              </a:rPr>
              <a:t>, </a:t>
            </a:r>
            <a:r>
              <a:rPr lang="en-US" dirty="0" err="1">
                <a:solidFill>
                  <a:schemeClr val="accent2"/>
                </a:solidFill>
              </a:rPr>
              <a:t>sehingga</a:t>
            </a:r>
            <a:r>
              <a:rPr lang="en-US" dirty="0">
                <a:solidFill>
                  <a:schemeClr val="accent2"/>
                </a:solidFill>
              </a:rPr>
              <a:t> </a:t>
            </a:r>
            <a:r>
              <a:rPr lang="en-US" dirty="0" err="1">
                <a:solidFill>
                  <a:schemeClr val="accent2"/>
                </a:solidFill>
              </a:rPr>
              <a:t>tidak</a:t>
            </a:r>
            <a:r>
              <a:rPr lang="en-US" dirty="0">
                <a:solidFill>
                  <a:schemeClr val="accent2"/>
                </a:solidFill>
              </a:rPr>
              <a:t> </a:t>
            </a:r>
            <a:r>
              <a:rPr lang="en-US" dirty="0" err="1">
                <a:solidFill>
                  <a:schemeClr val="accent2"/>
                </a:solidFill>
              </a:rPr>
              <a:t>dipotong</a:t>
            </a:r>
            <a:r>
              <a:rPr lang="en-US" dirty="0">
                <a:solidFill>
                  <a:schemeClr val="accent2"/>
                </a:solidFill>
              </a:rPr>
              <a:t> - </a:t>
            </a:r>
            <a:r>
              <a:rPr lang="en-US" dirty="0" err="1">
                <a:solidFill>
                  <a:schemeClr val="accent2"/>
                </a:solidFill>
              </a:rPr>
              <a:t>makan</a:t>
            </a:r>
            <a:r>
              <a:rPr lang="en-US" dirty="0">
                <a:solidFill>
                  <a:schemeClr val="accent2"/>
                </a:solidFill>
              </a:rPr>
              <a:t> </a:t>
            </a:r>
            <a:r>
              <a:rPr lang="en-US" dirty="0" err="1">
                <a:solidFill>
                  <a:schemeClr val="accent2"/>
                </a:solidFill>
              </a:rPr>
              <a:t>jadi</a:t>
            </a:r>
            <a:r>
              <a:rPr lang="en-US" dirty="0">
                <a:solidFill>
                  <a:schemeClr val="accent2"/>
                </a:solidFill>
              </a:rPr>
              <a:t> </a:t>
            </a:r>
            <a:r>
              <a:rPr lang="en-US" dirty="0" err="1">
                <a:solidFill>
                  <a:schemeClr val="accent2"/>
                </a:solidFill>
              </a:rPr>
              <a:t>harus</a:t>
            </a:r>
            <a:r>
              <a:rPr lang="en-US" dirty="0">
                <a:solidFill>
                  <a:schemeClr val="accent2"/>
                </a:solidFill>
              </a:rPr>
              <a:t> </a:t>
            </a:r>
            <a:r>
              <a:rPr lang="en-US" dirty="0" err="1">
                <a:solidFill>
                  <a:schemeClr val="accent2"/>
                </a:solidFill>
              </a:rPr>
              <a:t>dikupas</a:t>
            </a:r>
            <a:r>
              <a:rPr lang="en-US" dirty="0">
                <a:solidFill>
                  <a:schemeClr val="accent2"/>
                </a:solidFill>
              </a:rPr>
              <a:t> </a:t>
            </a:r>
            <a:r>
              <a:rPr lang="en-US" dirty="0" err="1">
                <a:solidFill>
                  <a:schemeClr val="accent2"/>
                </a:solidFill>
              </a:rPr>
              <a:t>dulu</a:t>
            </a:r>
            <a:r>
              <a:rPr lang="en-US" dirty="0">
                <a:solidFill>
                  <a:schemeClr val="accent2"/>
                </a:solidFill>
              </a:rPr>
              <a:t>.</a:t>
            </a:r>
          </a:p>
          <a:p>
            <a:pPr algn="just">
              <a:lnSpc>
                <a:spcPct val="150000"/>
              </a:lnSpc>
            </a:pPr>
            <a:r>
              <a:rPr lang="en-US" dirty="0" err="1">
                <a:solidFill>
                  <a:schemeClr val="accent2"/>
                </a:solidFill>
              </a:rPr>
              <a:t>Ini</a:t>
            </a:r>
            <a:r>
              <a:rPr lang="en-US" dirty="0">
                <a:solidFill>
                  <a:schemeClr val="accent2"/>
                </a:solidFill>
              </a:rPr>
              <a:t> </a:t>
            </a:r>
            <a:r>
              <a:rPr lang="en-US" dirty="0" err="1">
                <a:solidFill>
                  <a:schemeClr val="accent2"/>
                </a:solidFill>
              </a:rPr>
              <a:t>melambangkan</a:t>
            </a:r>
            <a:r>
              <a:rPr lang="en-US" dirty="0">
                <a:solidFill>
                  <a:schemeClr val="accent2"/>
                </a:solidFill>
              </a:rPr>
              <a:t> </a:t>
            </a:r>
            <a:r>
              <a:rPr lang="en-US" dirty="0" err="1">
                <a:solidFill>
                  <a:schemeClr val="accent2"/>
                </a:solidFill>
              </a:rPr>
              <a:t>bahwa</a:t>
            </a:r>
            <a:r>
              <a:rPr lang="en-US" dirty="0">
                <a:solidFill>
                  <a:schemeClr val="accent2"/>
                </a:solidFill>
              </a:rPr>
              <a:t> </a:t>
            </a:r>
            <a:r>
              <a:rPr lang="en-US" dirty="0" err="1">
                <a:solidFill>
                  <a:schemeClr val="accent2"/>
                </a:solidFill>
              </a:rPr>
              <a:t>semua</a:t>
            </a:r>
            <a:r>
              <a:rPr lang="en-US" dirty="0">
                <a:solidFill>
                  <a:schemeClr val="accent2"/>
                </a:solidFill>
              </a:rPr>
              <a:t> </a:t>
            </a:r>
            <a:r>
              <a:rPr lang="en-US" dirty="0" err="1">
                <a:solidFill>
                  <a:schemeClr val="accent2"/>
                </a:solidFill>
              </a:rPr>
              <a:t>tindakan</a:t>
            </a:r>
            <a:r>
              <a:rPr lang="en-US" dirty="0">
                <a:solidFill>
                  <a:schemeClr val="accent2"/>
                </a:solidFill>
              </a:rPr>
              <a:t> </a:t>
            </a:r>
            <a:r>
              <a:rPr lang="en-US" dirty="0" err="1">
                <a:solidFill>
                  <a:schemeClr val="accent2"/>
                </a:solidFill>
              </a:rPr>
              <a:t>kita</a:t>
            </a:r>
            <a:r>
              <a:rPr lang="en-US" dirty="0">
                <a:solidFill>
                  <a:schemeClr val="accent2"/>
                </a:solidFill>
              </a:rPr>
              <a:t> </a:t>
            </a:r>
            <a:r>
              <a:rPr lang="en-US" dirty="0" err="1">
                <a:solidFill>
                  <a:schemeClr val="accent2"/>
                </a:solidFill>
              </a:rPr>
              <a:t>harus</a:t>
            </a:r>
            <a:r>
              <a:rPr lang="en-US" dirty="0">
                <a:solidFill>
                  <a:schemeClr val="accent2"/>
                </a:solidFill>
              </a:rPr>
              <a:t> </a:t>
            </a:r>
            <a:r>
              <a:rPr lang="en-US" dirty="0" err="1">
                <a:solidFill>
                  <a:schemeClr val="accent2"/>
                </a:solidFill>
              </a:rPr>
              <a:t>direncanakan</a:t>
            </a:r>
            <a:r>
              <a:rPr lang="en-US" dirty="0">
                <a:solidFill>
                  <a:schemeClr val="accent2"/>
                </a:solidFill>
              </a:rPr>
              <a:t> (</a:t>
            </a:r>
            <a:r>
              <a:rPr lang="en-US" dirty="0" err="1">
                <a:solidFill>
                  <a:schemeClr val="accent2"/>
                </a:solidFill>
              </a:rPr>
              <a:t>dikupas</a:t>
            </a:r>
            <a:r>
              <a:rPr lang="en-US" dirty="0">
                <a:solidFill>
                  <a:schemeClr val="accent2"/>
                </a:solidFill>
              </a:rPr>
              <a:t>), </a:t>
            </a:r>
            <a:r>
              <a:rPr lang="en-US" dirty="0" err="1">
                <a:solidFill>
                  <a:schemeClr val="accent2"/>
                </a:solidFill>
              </a:rPr>
              <a:t>dilakukan</a:t>
            </a:r>
            <a:r>
              <a:rPr lang="en-US" dirty="0">
                <a:solidFill>
                  <a:schemeClr val="accent2"/>
                </a:solidFill>
              </a:rPr>
              <a:t> </a:t>
            </a:r>
            <a:r>
              <a:rPr lang="en-US" dirty="0" err="1">
                <a:solidFill>
                  <a:schemeClr val="accent2"/>
                </a:solidFill>
              </a:rPr>
              <a:t>sesuai</a:t>
            </a:r>
            <a:r>
              <a:rPr lang="en-US" dirty="0">
                <a:solidFill>
                  <a:schemeClr val="accent2"/>
                </a:solidFill>
              </a:rPr>
              <a:t> </a:t>
            </a:r>
            <a:r>
              <a:rPr lang="en-US" dirty="0" err="1">
                <a:solidFill>
                  <a:schemeClr val="accent2"/>
                </a:solidFill>
              </a:rPr>
              <a:t>rencana</a:t>
            </a:r>
            <a:r>
              <a:rPr lang="en-US" dirty="0">
                <a:solidFill>
                  <a:schemeClr val="accent2"/>
                </a:solidFill>
              </a:rPr>
              <a:t> </a:t>
            </a:r>
            <a:r>
              <a:rPr lang="en-US" dirty="0" err="1">
                <a:solidFill>
                  <a:schemeClr val="accent2"/>
                </a:solidFill>
              </a:rPr>
              <a:t>dan</a:t>
            </a:r>
            <a:r>
              <a:rPr lang="en-US" dirty="0">
                <a:solidFill>
                  <a:schemeClr val="accent2"/>
                </a:solidFill>
              </a:rPr>
              <a:t> </a:t>
            </a:r>
            <a:r>
              <a:rPr lang="en-US" dirty="0" err="1">
                <a:solidFill>
                  <a:schemeClr val="accent2"/>
                </a:solidFill>
              </a:rPr>
              <a:t>dievaluasi</a:t>
            </a:r>
            <a:r>
              <a:rPr lang="en-US" dirty="0">
                <a:solidFill>
                  <a:schemeClr val="accent2"/>
                </a:solidFill>
              </a:rPr>
              <a:t> demi </a:t>
            </a:r>
            <a:r>
              <a:rPr lang="en-US" dirty="0" err="1">
                <a:solidFill>
                  <a:schemeClr val="accent2"/>
                </a:solidFill>
              </a:rPr>
              <a:t>kesempurnaan</a:t>
            </a:r>
            <a:r>
              <a:rPr lang="en-US" dirty="0">
                <a:solidFill>
                  <a:schemeClr val="accent2"/>
                </a:solidFill>
              </a:rPr>
              <a:t>.</a:t>
            </a:r>
          </a:p>
          <a:p>
            <a:pPr algn="just">
              <a:lnSpc>
                <a:spcPct val="150000"/>
              </a:lnSpc>
            </a:pPr>
            <a:r>
              <a:rPr lang="en-US" dirty="0" err="1">
                <a:solidFill>
                  <a:schemeClr val="accent2"/>
                </a:solidFill>
              </a:rPr>
              <a:t>Telur</a:t>
            </a:r>
            <a:r>
              <a:rPr lang="en-US" dirty="0">
                <a:solidFill>
                  <a:schemeClr val="accent2"/>
                </a:solidFill>
              </a:rPr>
              <a:t> juga </a:t>
            </a:r>
            <a:r>
              <a:rPr lang="en-US" dirty="0" err="1">
                <a:solidFill>
                  <a:schemeClr val="accent2"/>
                </a:solidFill>
              </a:rPr>
              <a:t>mewakili</a:t>
            </a:r>
            <a:r>
              <a:rPr lang="en-US" dirty="0">
                <a:solidFill>
                  <a:schemeClr val="accent2"/>
                </a:solidFill>
              </a:rPr>
              <a:t> </a:t>
            </a:r>
            <a:r>
              <a:rPr lang="en-US" dirty="0" err="1">
                <a:solidFill>
                  <a:schemeClr val="accent2"/>
                </a:solidFill>
              </a:rPr>
              <a:t>manusia</a:t>
            </a:r>
            <a:r>
              <a:rPr lang="en-US" dirty="0">
                <a:solidFill>
                  <a:schemeClr val="accent2"/>
                </a:solidFill>
              </a:rPr>
              <a:t> yang </a:t>
            </a:r>
            <a:r>
              <a:rPr lang="en-US" dirty="0" err="1">
                <a:solidFill>
                  <a:schemeClr val="accent2"/>
                </a:solidFill>
              </a:rPr>
              <a:t>diciptakan</a:t>
            </a:r>
            <a:r>
              <a:rPr lang="en-US" dirty="0">
                <a:solidFill>
                  <a:schemeClr val="accent2"/>
                </a:solidFill>
              </a:rPr>
              <a:t> oleh </a:t>
            </a:r>
            <a:r>
              <a:rPr lang="en-US" dirty="0" err="1">
                <a:solidFill>
                  <a:schemeClr val="accent2"/>
                </a:solidFill>
              </a:rPr>
              <a:t>Tuhan</a:t>
            </a:r>
            <a:r>
              <a:rPr lang="en-US" dirty="0">
                <a:solidFill>
                  <a:schemeClr val="accent2"/>
                </a:solidFill>
              </a:rPr>
              <a:t> </a:t>
            </a:r>
            <a:r>
              <a:rPr lang="en-US" dirty="0" err="1">
                <a:solidFill>
                  <a:schemeClr val="accent2"/>
                </a:solidFill>
              </a:rPr>
              <a:t>dengan</a:t>
            </a:r>
            <a:r>
              <a:rPr lang="en-US" dirty="0">
                <a:solidFill>
                  <a:schemeClr val="accent2"/>
                </a:solidFill>
              </a:rPr>
              <a:t> </a:t>
            </a:r>
            <a:r>
              <a:rPr lang="en-US" dirty="0" err="1">
                <a:solidFill>
                  <a:schemeClr val="accent2"/>
                </a:solidFill>
              </a:rPr>
              <a:t>derajat</a:t>
            </a:r>
            <a:r>
              <a:rPr lang="en-US" dirty="0">
                <a:solidFill>
                  <a:schemeClr val="accent2"/>
                </a:solidFill>
              </a:rPr>
              <a:t> yang </a:t>
            </a:r>
            <a:r>
              <a:rPr lang="en-US" dirty="0" err="1">
                <a:solidFill>
                  <a:schemeClr val="accent2"/>
                </a:solidFill>
              </a:rPr>
              <a:t>sama</a:t>
            </a:r>
            <a:r>
              <a:rPr lang="en-US" dirty="0">
                <a:solidFill>
                  <a:schemeClr val="accent2"/>
                </a:solidFill>
              </a:rPr>
              <a:t> (fitrah), </a:t>
            </a:r>
            <a:r>
              <a:rPr lang="en-US" dirty="0" err="1">
                <a:solidFill>
                  <a:schemeClr val="accent2"/>
                </a:solidFill>
              </a:rPr>
              <a:t>satu-satunya</a:t>
            </a:r>
            <a:r>
              <a:rPr lang="en-US" dirty="0">
                <a:solidFill>
                  <a:schemeClr val="accent2"/>
                </a:solidFill>
              </a:rPr>
              <a:t> </a:t>
            </a:r>
            <a:r>
              <a:rPr lang="en-US" dirty="0" err="1">
                <a:solidFill>
                  <a:schemeClr val="accent2"/>
                </a:solidFill>
              </a:rPr>
              <a:t>perbedaan</a:t>
            </a:r>
            <a:r>
              <a:rPr lang="en-US" dirty="0">
                <a:solidFill>
                  <a:schemeClr val="accent2"/>
                </a:solidFill>
              </a:rPr>
              <a:t> adalah </a:t>
            </a:r>
            <a:r>
              <a:rPr lang="en-US" dirty="0" err="1">
                <a:solidFill>
                  <a:schemeClr val="accent2"/>
                </a:solidFill>
              </a:rPr>
              <a:t>kesalehan</a:t>
            </a:r>
            <a:r>
              <a:rPr lang="en-US" dirty="0">
                <a:solidFill>
                  <a:schemeClr val="accent2"/>
                </a:solidFill>
              </a:rPr>
              <a:t> dan </a:t>
            </a:r>
            <a:r>
              <a:rPr lang="en-US" dirty="0" err="1">
                <a:solidFill>
                  <a:schemeClr val="accent2"/>
                </a:solidFill>
              </a:rPr>
              <a:t>perilaku</a:t>
            </a:r>
            <a:endParaRPr lang="en-US" dirty="0">
              <a:solidFill>
                <a:schemeClr val="accent2"/>
              </a:solidFill>
            </a:endParaRPr>
          </a:p>
        </p:txBody>
      </p:sp>
    </p:spTree>
    <p:extLst>
      <p:ext uri="{BB962C8B-B14F-4D97-AF65-F5344CB8AC3E}">
        <p14:creationId xmlns:p14="http://schemas.microsoft.com/office/powerpoint/2010/main" val="25052508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1A4B11CA-F8ED-4A60-A924-D1FE6A969489}"/>
              </a:ext>
            </a:extLst>
          </p:cNvPr>
          <p:cNvPicPr>
            <a:picLocks noChangeAspect="1"/>
          </p:cNvPicPr>
          <p:nvPr/>
        </p:nvPicPr>
        <p:blipFill>
          <a:blip r:embed="rId2"/>
          <a:stretch>
            <a:fillRect/>
          </a:stretch>
        </p:blipFill>
        <p:spPr>
          <a:xfrm>
            <a:off x="6660873" y="331367"/>
            <a:ext cx="2158957" cy="1418914"/>
          </a:xfrm>
          <a:prstGeom prst="rect">
            <a:avLst/>
          </a:prstGeom>
          <a:ln w="88900" cap="sq" cmpd="thickThin">
            <a:solidFill>
              <a:srgbClr val="000000"/>
            </a:solidFill>
            <a:prstDash val="solid"/>
            <a:miter lim="800000"/>
          </a:ln>
          <a:effectLst>
            <a:innerShdw blurRad="76200">
              <a:srgbClr val="000000"/>
            </a:innerShdw>
          </a:effectLst>
        </p:spPr>
      </p:pic>
      <p:sp>
        <p:nvSpPr>
          <p:cNvPr id="2" name="Title 1">
            <a:extLst>
              <a:ext uri="{FF2B5EF4-FFF2-40B4-BE49-F238E27FC236}">
                <a16:creationId xmlns="" xmlns:a16="http://schemas.microsoft.com/office/drawing/2014/main" id="{2A68FB41-B39D-415A-885E-D5BFA8B251BD}"/>
              </a:ext>
            </a:extLst>
          </p:cNvPr>
          <p:cNvSpPr>
            <a:spLocks noGrp="1"/>
          </p:cNvSpPr>
          <p:nvPr>
            <p:ph type="title"/>
          </p:nvPr>
        </p:nvSpPr>
        <p:spPr>
          <a:xfrm>
            <a:off x="1919143" y="369902"/>
            <a:ext cx="6837114" cy="792088"/>
          </a:xfrm>
        </p:spPr>
        <p:txBody>
          <a:bodyPr/>
          <a:lstStyle/>
          <a:p>
            <a:pPr algn="ctr"/>
            <a:r>
              <a:rPr lang="en-US" dirty="0" err="1"/>
              <a:t>Sayuran</a:t>
            </a:r>
            <a:endParaRPr lang="id-ID" dirty="0"/>
          </a:p>
        </p:txBody>
      </p:sp>
      <p:sp>
        <p:nvSpPr>
          <p:cNvPr id="3" name="Content Placeholder 2">
            <a:extLst>
              <a:ext uri="{FF2B5EF4-FFF2-40B4-BE49-F238E27FC236}">
                <a16:creationId xmlns="" xmlns:a16="http://schemas.microsoft.com/office/drawing/2014/main" id="{99AAA318-24DD-4E60-A565-83FAB4E1C3A7}"/>
              </a:ext>
            </a:extLst>
          </p:cNvPr>
          <p:cNvSpPr>
            <a:spLocks noGrp="1"/>
          </p:cNvSpPr>
          <p:nvPr>
            <p:ph idx="1"/>
          </p:nvPr>
        </p:nvSpPr>
        <p:spPr>
          <a:xfrm>
            <a:off x="1403648" y="1772816"/>
            <a:ext cx="7344816" cy="4696607"/>
          </a:xfrm>
        </p:spPr>
        <p:txBody>
          <a:bodyPr>
            <a:normAutofit fontScale="85000" lnSpcReduction="20000"/>
          </a:bodyPr>
          <a:lstStyle/>
          <a:p>
            <a:pPr>
              <a:lnSpc>
                <a:spcPct val="160000"/>
              </a:lnSpc>
            </a:pPr>
            <a:r>
              <a:rPr lang="en-US" b="1" dirty="0" err="1">
                <a:solidFill>
                  <a:schemeClr val="accent5">
                    <a:lumMod val="75000"/>
                  </a:schemeClr>
                </a:solidFill>
              </a:rPr>
              <a:t>Kangkung</a:t>
            </a:r>
            <a:r>
              <a:rPr lang="en-US" b="1" dirty="0">
                <a:solidFill>
                  <a:schemeClr val="accent5">
                    <a:lumMod val="75000"/>
                  </a:schemeClr>
                </a:solidFill>
              </a:rPr>
              <a:t>: </a:t>
            </a:r>
            <a:r>
              <a:rPr lang="en-US" dirty="0">
                <a:solidFill>
                  <a:schemeClr val="accent5">
                    <a:lumMod val="75000"/>
                  </a:schemeClr>
                </a:solidFill>
              </a:rPr>
              <a:t>atau </a:t>
            </a:r>
            <a:r>
              <a:rPr lang="en-US" dirty="0" err="1">
                <a:solidFill>
                  <a:schemeClr val="accent5">
                    <a:lumMod val="75000"/>
                  </a:schemeClr>
                </a:solidFill>
              </a:rPr>
              <a:t>jinangkung</a:t>
            </a:r>
            <a:r>
              <a:rPr lang="en-US" dirty="0">
                <a:solidFill>
                  <a:schemeClr val="accent5">
                    <a:lumMod val="75000"/>
                  </a:schemeClr>
                </a:solidFill>
              </a:rPr>
              <a:t> yang </a:t>
            </a:r>
            <a:r>
              <a:rPr lang="en-US" dirty="0" err="1">
                <a:solidFill>
                  <a:schemeClr val="accent5">
                    <a:lumMod val="75000"/>
                  </a:schemeClr>
                </a:solidFill>
              </a:rPr>
              <a:t>berarti</a:t>
            </a:r>
            <a:r>
              <a:rPr lang="en-US" dirty="0">
                <a:solidFill>
                  <a:schemeClr val="accent5">
                    <a:lumMod val="75000"/>
                  </a:schemeClr>
                </a:solidFill>
              </a:rPr>
              <a:t> </a:t>
            </a:r>
            <a:r>
              <a:rPr lang="en-US" dirty="0" err="1">
                <a:solidFill>
                  <a:schemeClr val="accent5">
                    <a:lumMod val="75000"/>
                  </a:schemeClr>
                </a:solidFill>
              </a:rPr>
              <a:t>melindungi</a:t>
            </a:r>
            <a:r>
              <a:rPr lang="en-US" dirty="0">
                <a:solidFill>
                  <a:schemeClr val="accent5">
                    <a:lumMod val="75000"/>
                  </a:schemeClr>
                </a:solidFill>
              </a:rPr>
              <a:t>, </a:t>
            </a:r>
            <a:r>
              <a:rPr lang="en-US" dirty="0" err="1">
                <a:solidFill>
                  <a:schemeClr val="accent5">
                    <a:lumMod val="75000"/>
                  </a:schemeClr>
                </a:solidFill>
              </a:rPr>
              <a:t>tercapai</a:t>
            </a:r>
            <a:r>
              <a:rPr lang="en-US" dirty="0">
                <a:solidFill>
                  <a:schemeClr val="accent5">
                    <a:lumMod val="75000"/>
                  </a:schemeClr>
                </a:solidFill>
              </a:rPr>
              <a:t>. </a:t>
            </a:r>
            <a:endParaRPr lang="id-ID" dirty="0">
              <a:solidFill>
                <a:schemeClr val="accent5">
                  <a:lumMod val="75000"/>
                </a:schemeClr>
              </a:solidFill>
            </a:endParaRPr>
          </a:p>
          <a:p>
            <a:pPr>
              <a:lnSpc>
                <a:spcPct val="160000"/>
              </a:lnSpc>
            </a:pPr>
            <a:r>
              <a:rPr lang="en-US" b="1" dirty="0" err="1">
                <a:solidFill>
                  <a:schemeClr val="accent5">
                    <a:lumMod val="75000"/>
                  </a:schemeClr>
                </a:solidFill>
              </a:rPr>
              <a:t>Bayam</a:t>
            </a:r>
            <a:r>
              <a:rPr lang="en-US" dirty="0">
                <a:solidFill>
                  <a:schemeClr val="accent5">
                    <a:lumMod val="75000"/>
                  </a:schemeClr>
                </a:solidFill>
              </a:rPr>
              <a:t>: </a:t>
            </a:r>
            <a:r>
              <a:rPr lang="en-US" dirty="0" err="1">
                <a:solidFill>
                  <a:schemeClr val="accent5">
                    <a:lumMod val="75000"/>
                  </a:schemeClr>
                </a:solidFill>
              </a:rPr>
              <a:t>tenang</a:t>
            </a:r>
            <a:r>
              <a:rPr lang="en-US" dirty="0">
                <a:solidFill>
                  <a:schemeClr val="accent5">
                    <a:lumMod val="75000"/>
                  </a:schemeClr>
                </a:solidFill>
              </a:rPr>
              <a:t>.  </a:t>
            </a:r>
            <a:endParaRPr lang="id-ID" dirty="0">
              <a:solidFill>
                <a:schemeClr val="accent5">
                  <a:lumMod val="75000"/>
                </a:schemeClr>
              </a:solidFill>
            </a:endParaRPr>
          </a:p>
          <a:p>
            <a:pPr>
              <a:lnSpc>
                <a:spcPct val="160000"/>
              </a:lnSpc>
            </a:pPr>
            <a:r>
              <a:rPr lang="en-US" b="1" dirty="0" err="1">
                <a:solidFill>
                  <a:schemeClr val="accent5">
                    <a:lumMod val="75000"/>
                  </a:schemeClr>
                </a:solidFill>
              </a:rPr>
              <a:t>Tauge</a:t>
            </a:r>
            <a:r>
              <a:rPr lang="en-US" b="1" dirty="0">
                <a:solidFill>
                  <a:schemeClr val="accent5">
                    <a:lumMod val="75000"/>
                  </a:schemeClr>
                </a:solidFill>
              </a:rPr>
              <a:t> / </a:t>
            </a:r>
            <a:r>
              <a:rPr lang="en-US" b="1" dirty="0" err="1">
                <a:solidFill>
                  <a:schemeClr val="accent5">
                    <a:lumMod val="75000"/>
                  </a:schemeClr>
                </a:solidFill>
              </a:rPr>
              <a:t>cambah</a:t>
            </a:r>
            <a:r>
              <a:rPr lang="en-US" b="1" dirty="0">
                <a:solidFill>
                  <a:schemeClr val="accent5">
                    <a:lumMod val="75000"/>
                  </a:schemeClr>
                </a:solidFill>
              </a:rPr>
              <a:t>: </a:t>
            </a:r>
            <a:r>
              <a:rPr lang="en-US" dirty="0" err="1">
                <a:solidFill>
                  <a:schemeClr val="accent5">
                    <a:lumMod val="75000"/>
                  </a:schemeClr>
                </a:solidFill>
              </a:rPr>
              <a:t>berarti</a:t>
            </a:r>
            <a:r>
              <a:rPr lang="en-US" dirty="0">
                <a:solidFill>
                  <a:schemeClr val="accent5">
                    <a:lumMod val="75000"/>
                  </a:schemeClr>
                </a:solidFill>
              </a:rPr>
              <a:t> </a:t>
            </a:r>
            <a:r>
              <a:rPr lang="en-US" dirty="0" err="1">
                <a:solidFill>
                  <a:schemeClr val="accent5">
                    <a:lumMod val="75000"/>
                  </a:schemeClr>
                </a:solidFill>
              </a:rPr>
              <a:t>tumbuh</a:t>
            </a:r>
            <a:endParaRPr lang="en-US" dirty="0">
              <a:solidFill>
                <a:schemeClr val="accent5">
                  <a:lumMod val="75000"/>
                </a:schemeClr>
              </a:solidFill>
            </a:endParaRPr>
          </a:p>
          <a:p>
            <a:pPr>
              <a:lnSpc>
                <a:spcPct val="160000"/>
              </a:lnSpc>
            </a:pPr>
            <a:r>
              <a:rPr lang="sv-SE" b="1" dirty="0">
                <a:solidFill>
                  <a:schemeClr val="accent5">
                    <a:lumMod val="75000"/>
                  </a:schemeClr>
                </a:solidFill>
              </a:rPr>
              <a:t>Kacang panjang: </a:t>
            </a:r>
            <a:r>
              <a:rPr lang="sv-SE" dirty="0">
                <a:solidFill>
                  <a:schemeClr val="accent5">
                    <a:lumMod val="75000"/>
                  </a:schemeClr>
                </a:solidFill>
              </a:rPr>
              <a:t>berarti pemikiran yang jauh di depan / inovatif</a:t>
            </a:r>
            <a:endParaRPr lang="en-US" dirty="0">
              <a:solidFill>
                <a:schemeClr val="accent5">
                  <a:lumMod val="75000"/>
                </a:schemeClr>
              </a:solidFill>
            </a:endParaRPr>
          </a:p>
          <a:p>
            <a:pPr>
              <a:lnSpc>
                <a:spcPct val="160000"/>
              </a:lnSpc>
            </a:pPr>
            <a:r>
              <a:rPr lang="en-US" b="1" dirty="0" err="1">
                <a:solidFill>
                  <a:schemeClr val="accent5">
                    <a:lumMod val="75000"/>
                  </a:schemeClr>
                </a:solidFill>
              </a:rPr>
              <a:t>Brambang</a:t>
            </a:r>
            <a:r>
              <a:rPr lang="en-US" b="1" dirty="0">
                <a:solidFill>
                  <a:schemeClr val="accent5">
                    <a:lumMod val="75000"/>
                  </a:schemeClr>
                </a:solidFill>
              </a:rPr>
              <a:t> (</a:t>
            </a:r>
            <a:r>
              <a:rPr lang="en-US" b="1" dirty="0" err="1">
                <a:solidFill>
                  <a:schemeClr val="accent5">
                    <a:lumMod val="75000"/>
                  </a:schemeClr>
                </a:solidFill>
              </a:rPr>
              <a:t>bawang</a:t>
            </a:r>
            <a:r>
              <a:rPr lang="en-US" b="1" dirty="0">
                <a:solidFill>
                  <a:schemeClr val="accent5">
                    <a:lumMod val="75000"/>
                  </a:schemeClr>
                </a:solidFill>
              </a:rPr>
              <a:t> </a:t>
            </a:r>
            <a:r>
              <a:rPr lang="en-US" b="1" dirty="0" err="1">
                <a:solidFill>
                  <a:schemeClr val="accent5">
                    <a:lumMod val="75000"/>
                  </a:schemeClr>
                </a:solidFill>
              </a:rPr>
              <a:t>merah</a:t>
            </a:r>
            <a:r>
              <a:rPr lang="en-US" b="1" dirty="0">
                <a:solidFill>
                  <a:schemeClr val="accent5">
                    <a:lumMod val="75000"/>
                  </a:schemeClr>
                </a:solidFill>
              </a:rPr>
              <a:t>): </a:t>
            </a:r>
            <a:r>
              <a:rPr lang="en-US" dirty="0">
                <a:solidFill>
                  <a:schemeClr val="accent5">
                    <a:lumMod val="75000"/>
                  </a:schemeClr>
                </a:solidFill>
              </a:rPr>
              <a:t>yang </a:t>
            </a:r>
            <a:r>
              <a:rPr lang="en-US" dirty="0" err="1">
                <a:solidFill>
                  <a:schemeClr val="accent5">
                    <a:lumMod val="75000"/>
                  </a:schemeClr>
                </a:solidFill>
              </a:rPr>
              <a:t>melambangkan</a:t>
            </a:r>
            <a:r>
              <a:rPr lang="en-US" dirty="0">
                <a:solidFill>
                  <a:schemeClr val="accent5">
                    <a:lumMod val="75000"/>
                  </a:schemeClr>
                </a:solidFill>
              </a:rPr>
              <a:t> </a:t>
            </a:r>
            <a:r>
              <a:rPr lang="en-US" dirty="0" err="1">
                <a:solidFill>
                  <a:schemeClr val="accent5">
                    <a:lumMod val="75000"/>
                  </a:schemeClr>
                </a:solidFill>
              </a:rPr>
              <a:t>mempertimbangkan</a:t>
            </a:r>
            <a:r>
              <a:rPr lang="en-US" dirty="0">
                <a:solidFill>
                  <a:schemeClr val="accent5">
                    <a:lumMod val="75000"/>
                  </a:schemeClr>
                </a:solidFill>
              </a:rPr>
              <a:t> </a:t>
            </a:r>
            <a:r>
              <a:rPr lang="en-US" dirty="0" err="1">
                <a:solidFill>
                  <a:schemeClr val="accent5">
                    <a:lumMod val="75000"/>
                  </a:schemeClr>
                </a:solidFill>
              </a:rPr>
              <a:t>segala</a:t>
            </a:r>
            <a:r>
              <a:rPr lang="en-US" dirty="0">
                <a:solidFill>
                  <a:schemeClr val="accent5">
                    <a:lumMod val="75000"/>
                  </a:schemeClr>
                </a:solidFill>
              </a:rPr>
              <a:t> </a:t>
            </a:r>
            <a:r>
              <a:rPr lang="en-US" dirty="0" err="1">
                <a:solidFill>
                  <a:schemeClr val="accent5">
                    <a:lumMod val="75000"/>
                  </a:schemeClr>
                </a:solidFill>
              </a:rPr>
              <a:t>sesuatu</a:t>
            </a:r>
            <a:r>
              <a:rPr lang="en-US" dirty="0">
                <a:solidFill>
                  <a:schemeClr val="accent5">
                    <a:lumMod val="75000"/>
                  </a:schemeClr>
                </a:solidFill>
              </a:rPr>
              <a:t> </a:t>
            </a:r>
            <a:r>
              <a:rPr lang="en-US" dirty="0" err="1">
                <a:solidFill>
                  <a:schemeClr val="accent5">
                    <a:lumMod val="75000"/>
                  </a:schemeClr>
                </a:solidFill>
              </a:rPr>
              <a:t>dengan</a:t>
            </a:r>
            <a:r>
              <a:rPr lang="en-US" dirty="0">
                <a:solidFill>
                  <a:schemeClr val="accent5">
                    <a:lumMod val="75000"/>
                  </a:schemeClr>
                </a:solidFill>
              </a:rPr>
              <a:t> </a:t>
            </a:r>
            <a:r>
              <a:rPr lang="en-US" dirty="0" err="1">
                <a:solidFill>
                  <a:schemeClr val="accent5">
                    <a:lumMod val="75000"/>
                  </a:schemeClr>
                </a:solidFill>
              </a:rPr>
              <a:t>matang</a:t>
            </a:r>
            <a:r>
              <a:rPr lang="en-US" dirty="0">
                <a:solidFill>
                  <a:schemeClr val="accent5">
                    <a:lumMod val="75000"/>
                  </a:schemeClr>
                </a:solidFill>
              </a:rPr>
              <a:t> </a:t>
            </a:r>
            <a:r>
              <a:rPr lang="en-US" dirty="0" err="1">
                <a:solidFill>
                  <a:schemeClr val="accent5">
                    <a:lumMod val="75000"/>
                  </a:schemeClr>
                </a:solidFill>
              </a:rPr>
              <a:t>baik</a:t>
            </a:r>
            <a:r>
              <a:rPr lang="en-US" dirty="0">
                <a:solidFill>
                  <a:schemeClr val="accent5">
                    <a:lumMod val="75000"/>
                  </a:schemeClr>
                </a:solidFill>
              </a:rPr>
              <a:t> atau </a:t>
            </a:r>
            <a:r>
              <a:rPr lang="en-US" dirty="0" err="1">
                <a:solidFill>
                  <a:schemeClr val="accent5">
                    <a:lumMod val="75000"/>
                  </a:schemeClr>
                </a:solidFill>
              </a:rPr>
              <a:t>buruk</a:t>
            </a:r>
            <a:endParaRPr lang="en-US" dirty="0">
              <a:solidFill>
                <a:schemeClr val="accent5">
                  <a:lumMod val="75000"/>
                </a:schemeClr>
              </a:solidFill>
            </a:endParaRPr>
          </a:p>
          <a:p>
            <a:pPr>
              <a:lnSpc>
                <a:spcPct val="160000"/>
              </a:lnSpc>
            </a:pPr>
            <a:r>
              <a:rPr lang="en-US" b="1" dirty="0" err="1">
                <a:solidFill>
                  <a:schemeClr val="accent5">
                    <a:lumMod val="75000"/>
                  </a:schemeClr>
                </a:solidFill>
              </a:rPr>
              <a:t>Cabai</a:t>
            </a:r>
            <a:r>
              <a:rPr lang="en-US" b="1" dirty="0">
                <a:solidFill>
                  <a:schemeClr val="accent5">
                    <a:lumMod val="75000"/>
                  </a:schemeClr>
                </a:solidFill>
              </a:rPr>
              <a:t> </a:t>
            </a:r>
            <a:r>
              <a:rPr lang="en-US" b="1" dirty="0" err="1">
                <a:solidFill>
                  <a:schemeClr val="accent5">
                    <a:lumMod val="75000"/>
                  </a:schemeClr>
                </a:solidFill>
              </a:rPr>
              <a:t>merah</a:t>
            </a:r>
            <a:r>
              <a:rPr lang="en-US" b="1" dirty="0">
                <a:solidFill>
                  <a:schemeClr val="accent5">
                    <a:lumMod val="75000"/>
                  </a:schemeClr>
                </a:solidFill>
              </a:rPr>
              <a:t> di </a:t>
            </a:r>
            <a:r>
              <a:rPr lang="en-US" b="1" dirty="0" err="1">
                <a:solidFill>
                  <a:schemeClr val="accent5">
                    <a:lumMod val="75000"/>
                  </a:schemeClr>
                </a:solidFill>
              </a:rPr>
              <a:t>ujung</a:t>
            </a:r>
            <a:r>
              <a:rPr lang="en-US" b="1" dirty="0">
                <a:solidFill>
                  <a:schemeClr val="accent5">
                    <a:lumMod val="75000"/>
                  </a:schemeClr>
                </a:solidFill>
              </a:rPr>
              <a:t> </a:t>
            </a:r>
            <a:r>
              <a:rPr lang="en-US" b="1" dirty="0" err="1">
                <a:solidFill>
                  <a:schemeClr val="accent5">
                    <a:lumMod val="75000"/>
                  </a:schemeClr>
                </a:solidFill>
              </a:rPr>
              <a:t>kerucut</a:t>
            </a:r>
            <a:r>
              <a:rPr lang="en-US" b="1" dirty="0">
                <a:solidFill>
                  <a:schemeClr val="accent5">
                    <a:lumMod val="75000"/>
                  </a:schemeClr>
                </a:solidFill>
              </a:rPr>
              <a:t> </a:t>
            </a:r>
            <a:r>
              <a:rPr lang="en-US" dirty="0">
                <a:solidFill>
                  <a:schemeClr val="accent5">
                    <a:lumMod val="75000"/>
                  </a:schemeClr>
                </a:solidFill>
              </a:rPr>
              <a:t>adalah</a:t>
            </a:r>
            <a:r>
              <a:rPr lang="en-US" b="1" dirty="0">
                <a:solidFill>
                  <a:schemeClr val="accent5">
                    <a:lumMod val="75000"/>
                  </a:schemeClr>
                </a:solidFill>
              </a:rPr>
              <a:t> </a:t>
            </a:r>
            <a:r>
              <a:rPr lang="en-US" dirty="0" err="1">
                <a:solidFill>
                  <a:schemeClr val="accent5">
                    <a:lumMod val="75000"/>
                  </a:schemeClr>
                </a:solidFill>
              </a:rPr>
              <a:t>simbol</a:t>
            </a:r>
            <a:r>
              <a:rPr lang="en-US" dirty="0">
                <a:solidFill>
                  <a:schemeClr val="accent5">
                    <a:lumMod val="75000"/>
                  </a:schemeClr>
                </a:solidFill>
              </a:rPr>
              <a:t> </a:t>
            </a:r>
            <a:r>
              <a:rPr lang="en-US" dirty="0" err="1">
                <a:solidFill>
                  <a:schemeClr val="accent5">
                    <a:lumMod val="75000"/>
                  </a:schemeClr>
                </a:solidFill>
              </a:rPr>
              <a:t>api</a:t>
            </a:r>
            <a:r>
              <a:rPr lang="en-US" dirty="0">
                <a:solidFill>
                  <a:schemeClr val="accent5">
                    <a:lumMod val="75000"/>
                  </a:schemeClr>
                </a:solidFill>
              </a:rPr>
              <a:t> / </a:t>
            </a:r>
            <a:r>
              <a:rPr lang="en-US" dirty="0" err="1">
                <a:solidFill>
                  <a:schemeClr val="accent5">
                    <a:lumMod val="75000"/>
                  </a:schemeClr>
                </a:solidFill>
              </a:rPr>
              <a:t>api</a:t>
            </a:r>
            <a:r>
              <a:rPr lang="en-US" dirty="0">
                <a:solidFill>
                  <a:schemeClr val="accent5">
                    <a:lumMod val="75000"/>
                  </a:schemeClr>
                </a:solidFill>
              </a:rPr>
              <a:t> yang </a:t>
            </a:r>
            <a:r>
              <a:rPr lang="en-US" dirty="0" err="1">
                <a:solidFill>
                  <a:schemeClr val="accent5">
                    <a:lumMod val="75000"/>
                  </a:schemeClr>
                </a:solidFill>
              </a:rPr>
              <a:t>memberi</a:t>
            </a:r>
            <a:r>
              <a:rPr lang="en-US" dirty="0">
                <a:solidFill>
                  <a:schemeClr val="accent5">
                    <a:lumMod val="75000"/>
                  </a:schemeClr>
                </a:solidFill>
              </a:rPr>
              <a:t> </a:t>
            </a:r>
            <a:r>
              <a:rPr lang="en-US" dirty="0" err="1">
                <a:solidFill>
                  <a:schemeClr val="accent5">
                    <a:lumMod val="75000"/>
                  </a:schemeClr>
                </a:solidFill>
              </a:rPr>
              <a:t>penerangan</a:t>
            </a:r>
            <a:r>
              <a:rPr lang="en-US" dirty="0">
                <a:solidFill>
                  <a:schemeClr val="accent5">
                    <a:lumMod val="75000"/>
                  </a:schemeClr>
                </a:solidFill>
              </a:rPr>
              <a:t> atau </a:t>
            </a:r>
            <a:r>
              <a:rPr lang="en-US" dirty="0" err="1">
                <a:solidFill>
                  <a:schemeClr val="accent5">
                    <a:lumMod val="75000"/>
                  </a:schemeClr>
                </a:solidFill>
              </a:rPr>
              <a:t>contoh</a:t>
            </a:r>
            <a:r>
              <a:rPr lang="en-US" dirty="0">
                <a:solidFill>
                  <a:schemeClr val="accent5">
                    <a:lumMod val="75000"/>
                  </a:schemeClr>
                </a:solidFill>
              </a:rPr>
              <a:t> yang </a:t>
            </a:r>
            <a:r>
              <a:rPr lang="en-US" dirty="0" err="1">
                <a:solidFill>
                  <a:schemeClr val="accent5">
                    <a:lumMod val="75000"/>
                  </a:schemeClr>
                </a:solidFill>
              </a:rPr>
              <a:t>bermanfaat</a:t>
            </a:r>
            <a:r>
              <a:rPr lang="en-US" dirty="0">
                <a:solidFill>
                  <a:schemeClr val="accent5">
                    <a:lumMod val="75000"/>
                  </a:schemeClr>
                </a:solidFill>
              </a:rPr>
              <a:t> </a:t>
            </a:r>
            <a:r>
              <a:rPr lang="en-US" dirty="0" err="1">
                <a:solidFill>
                  <a:schemeClr val="accent5">
                    <a:lumMod val="75000"/>
                  </a:schemeClr>
                </a:solidFill>
              </a:rPr>
              <a:t>bagi</a:t>
            </a:r>
            <a:r>
              <a:rPr lang="en-US" dirty="0">
                <a:solidFill>
                  <a:schemeClr val="accent5">
                    <a:lumMod val="75000"/>
                  </a:schemeClr>
                </a:solidFill>
              </a:rPr>
              <a:t> orang lain.</a:t>
            </a:r>
          </a:p>
          <a:p>
            <a:pPr>
              <a:lnSpc>
                <a:spcPct val="160000"/>
              </a:lnSpc>
            </a:pPr>
            <a:r>
              <a:rPr lang="en-US" b="1" dirty="0" err="1">
                <a:solidFill>
                  <a:schemeClr val="accent5">
                    <a:lumMod val="75000"/>
                  </a:schemeClr>
                </a:solidFill>
              </a:rPr>
              <a:t>Kluwih</a:t>
            </a:r>
            <a:r>
              <a:rPr lang="en-US" b="1" dirty="0">
                <a:solidFill>
                  <a:schemeClr val="accent5">
                    <a:lumMod val="75000"/>
                  </a:schemeClr>
                </a:solidFill>
              </a:rPr>
              <a:t> </a:t>
            </a:r>
            <a:r>
              <a:rPr lang="en-US" dirty="0" err="1">
                <a:solidFill>
                  <a:schemeClr val="accent5">
                    <a:lumMod val="75000"/>
                  </a:schemeClr>
                </a:solidFill>
              </a:rPr>
              <a:t>berarti</a:t>
            </a:r>
            <a:r>
              <a:rPr lang="en-US" dirty="0">
                <a:solidFill>
                  <a:schemeClr val="accent5">
                    <a:lumMod val="75000"/>
                  </a:schemeClr>
                </a:solidFill>
              </a:rPr>
              <a:t> </a:t>
            </a:r>
            <a:r>
              <a:rPr lang="en-US" dirty="0" err="1">
                <a:solidFill>
                  <a:schemeClr val="accent5">
                    <a:lumMod val="75000"/>
                  </a:schemeClr>
                </a:solidFill>
              </a:rPr>
              <a:t>linuwih</a:t>
            </a:r>
            <a:r>
              <a:rPr lang="en-US" dirty="0">
                <a:solidFill>
                  <a:schemeClr val="accent5">
                    <a:lumMod val="75000"/>
                  </a:schemeClr>
                </a:solidFill>
              </a:rPr>
              <a:t> atau </a:t>
            </a:r>
            <a:r>
              <a:rPr lang="en-US" dirty="0" err="1">
                <a:solidFill>
                  <a:schemeClr val="accent5">
                    <a:lumMod val="75000"/>
                  </a:schemeClr>
                </a:solidFill>
              </a:rPr>
              <a:t>memiliki</a:t>
            </a:r>
            <a:r>
              <a:rPr lang="en-US" dirty="0">
                <a:solidFill>
                  <a:schemeClr val="accent5">
                    <a:lumMod val="75000"/>
                  </a:schemeClr>
                </a:solidFill>
              </a:rPr>
              <a:t> </a:t>
            </a:r>
            <a:r>
              <a:rPr lang="en-US" dirty="0" err="1">
                <a:solidFill>
                  <a:schemeClr val="accent5">
                    <a:lumMod val="75000"/>
                  </a:schemeClr>
                </a:solidFill>
              </a:rPr>
              <a:t>kelebihan</a:t>
            </a:r>
            <a:r>
              <a:rPr lang="en-US" dirty="0">
                <a:solidFill>
                  <a:schemeClr val="accent5">
                    <a:lumMod val="75000"/>
                  </a:schemeClr>
                </a:solidFill>
              </a:rPr>
              <a:t> </a:t>
            </a:r>
            <a:r>
              <a:rPr lang="en-US" dirty="0" err="1">
                <a:solidFill>
                  <a:schemeClr val="accent5">
                    <a:lumMod val="75000"/>
                  </a:schemeClr>
                </a:solidFill>
              </a:rPr>
              <a:t>dibandingkan</a:t>
            </a:r>
            <a:r>
              <a:rPr lang="en-US" dirty="0">
                <a:solidFill>
                  <a:schemeClr val="accent5">
                    <a:lumMod val="75000"/>
                  </a:schemeClr>
                </a:solidFill>
              </a:rPr>
              <a:t> yang lain</a:t>
            </a:r>
          </a:p>
          <a:p>
            <a:pPr>
              <a:lnSpc>
                <a:spcPct val="160000"/>
              </a:lnSpc>
            </a:pPr>
            <a:r>
              <a:rPr lang="en-US" b="1" dirty="0" err="1">
                <a:solidFill>
                  <a:schemeClr val="tx2">
                    <a:lumMod val="60000"/>
                    <a:lumOff val="40000"/>
                  </a:schemeClr>
                </a:solidFill>
              </a:rPr>
              <a:t>Urap</a:t>
            </a:r>
            <a:r>
              <a:rPr lang="en-US" dirty="0">
                <a:solidFill>
                  <a:schemeClr val="tx2">
                    <a:lumMod val="60000"/>
                    <a:lumOff val="40000"/>
                  </a:schemeClr>
                </a:solidFill>
              </a:rPr>
              <a:t> </a:t>
            </a:r>
            <a:r>
              <a:rPr lang="en-US" dirty="0" err="1">
                <a:solidFill>
                  <a:schemeClr val="tx2">
                    <a:lumMod val="60000"/>
                    <a:lumOff val="40000"/>
                  </a:schemeClr>
                </a:solidFill>
              </a:rPr>
              <a:t>artinya</a:t>
            </a:r>
            <a:r>
              <a:rPr lang="en-US" dirty="0">
                <a:solidFill>
                  <a:schemeClr val="tx2">
                    <a:lumMod val="60000"/>
                    <a:lumOff val="40000"/>
                  </a:schemeClr>
                </a:solidFill>
              </a:rPr>
              <a:t> </a:t>
            </a:r>
            <a:r>
              <a:rPr lang="en-US" dirty="0" err="1">
                <a:solidFill>
                  <a:schemeClr val="tx2">
                    <a:lumMod val="60000"/>
                    <a:lumOff val="40000"/>
                  </a:schemeClr>
                </a:solidFill>
              </a:rPr>
              <a:t>urip</a:t>
            </a:r>
            <a:r>
              <a:rPr lang="en-US" dirty="0">
                <a:solidFill>
                  <a:schemeClr val="tx2">
                    <a:lumMod val="60000"/>
                    <a:lumOff val="40000"/>
                  </a:schemeClr>
                </a:solidFill>
              </a:rPr>
              <a:t> / hidup atau </a:t>
            </a:r>
            <a:r>
              <a:rPr lang="en-US" dirty="0" err="1">
                <a:solidFill>
                  <a:schemeClr val="tx2">
                    <a:lumMod val="60000"/>
                    <a:lumOff val="40000"/>
                  </a:schemeClr>
                </a:solidFill>
              </a:rPr>
              <a:t>mampu</a:t>
            </a:r>
            <a:r>
              <a:rPr lang="en-US" dirty="0">
                <a:solidFill>
                  <a:schemeClr val="tx2">
                    <a:lumMod val="60000"/>
                    <a:lumOff val="40000"/>
                  </a:schemeClr>
                </a:solidFill>
              </a:rPr>
              <a:t> </a:t>
            </a:r>
            <a:r>
              <a:rPr lang="en-US" dirty="0" err="1">
                <a:solidFill>
                  <a:schemeClr val="tx2">
                    <a:lumMod val="60000"/>
                    <a:lumOff val="40000"/>
                  </a:schemeClr>
                </a:solidFill>
              </a:rPr>
              <a:t>mendukung</a:t>
            </a:r>
            <a:r>
              <a:rPr lang="en-US" dirty="0">
                <a:solidFill>
                  <a:schemeClr val="tx2">
                    <a:lumMod val="60000"/>
                    <a:lumOff val="40000"/>
                  </a:schemeClr>
                </a:solidFill>
              </a:rPr>
              <a:t> (</a:t>
            </a:r>
            <a:r>
              <a:rPr lang="en-US" dirty="0" err="1">
                <a:solidFill>
                  <a:schemeClr val="tx2">
                    <a:lumMod val="60000"/>
                    <a:lumOff val="40000"/>
                  </a:schemeClr>
                </a:solidFill>
              </a:rPr>
              <a:t>menyediakan</a:t>
            </a:r>
            <a:r>
              <a:rPr lang="en-US" dirty="0">
                <a:solidFill>
                  <a:schemeClr val="tx2">
                    <a:lumMod val="60000"/>
                    <a:lumOff val="40000"/>
                  </a:schemeClr>
                </a:solidFill>
              </a:rPr>
              <a:t>) </a:t>
            </a:r>
            <a:r>
              <a:rPr lang="en-US" dirty="0" err="1">
                <a:solidFill>
                  <a:schemeClr val="tx2">
                    <a:lumMod val="60000"/>
                    <a:lumOff val="40000"/>
                  </a:schemeClr>
                </a:solidFill>
              </a:rPr>
              <a:t>keluarga</a:t>
            </a:r>
            <a:r>
              <a:rPr lang="en-US" dirty="0">
                <a:solidFill>
                  <a:schemeClr val="tx2">
                    <a:lumMod val="60000"/>
                    <a:lumOff val="40000"/>
                  </a:schemeClr>
                </a:solidFill>
              </a:rPr>
              <a:t>.</a:t>
            </a:r>
            <a:endParaRPr lang="id-ID" dirty="0">
              <a:solidFill>
                <a:schemeClr val="tx2">
                  <a:lumMod val="60000"/>
                  <a:lumOff val="40000"/>
                </a:schemeClr>
              </a:solidFill>
            </a:endParaRPr>
          </a:p>
          <a:p>
            <a:pPr algn="just">
              <a:lnSpc>
                <a:spcPct val="160000"/>
              </a:lnSpc>
            </a:pPr>
            <a:endParaRPr lang="id-ID" dirty="0">
              <a:solidFill>
                <a:schemeClr val="tx1"/>
              </a:solidFill>
            </a:endParaRPr>
          </a:p>
        </p:txBody>
      </p:sp>
    </p:spTree>
    <p:extLst>
      <p:ext uri="{BB962C8B-B14F-4D97-AF65-F5344CB8AC3E}">
        <p14:creationId xmlns:p14="http://schemas.microsoft.com/office/powerpoint/2010/main" val="41049858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 xmlns:a16="http://schemas.microsoft.com/office/drawing/2014/main" id="{65BA07F5-5021-4DF8-A5C5-5BA52B9FA0F8}"/>
              </a:ext>
            </a:extLst>
          </p:cNvPr>
          <p:cNvSpPr>
            <a:spLocks noGrp="1"/>
          </p:cNvSpPr>
          <p:nvPr>
            <p:ph type="ftr" sz="quarter" idx="11"/>
          </p:nvPr>
        </p:nvSpPr>
        <p:spPr/>
        <p:txBody>
          <a:bodyPr/>
          <a:lstStyle/>
          <a:p>
            <a:r>
              <a:rPr lang="id-ID"/>
              <a:t>Farah Levyta 2019</a:t>
            </a:r>
          </a:p>
        </p:txBody>
      </p:sp>
      <p:pic>
        <p:nvPicPr>
          <p:cNvPr id="4" name="Picture 3">
            <a:extLst>
              <a:ext uri="{FF2B5EF4-FFF2-40B4-BE49-F238E27FC236}">
                <a16:creationId xmlns="" xmlns:a16="http://schemas.microsoft.com/office/drawing/2014/main" id="{C61F4249-74A1-4763-8573-964A24E8413D}"/>
              </a:ext>
            </a:extLst>
          </p:cNvPr>
          <p:cNvPicPr>
            <a:picLocks noChangeAspect="1"/>
          </p:cNvPicPr>
          <p:nvPr/>
        </p:nvPicPr>
        <p:blipFill>
          <a:blip r:embed="rId2"/>
          <a:stretch>
            <a:fillRect/>
          </a:stretch>
        </p:blipFill>
        <p:spPr>
          <a:xfrm>
            <a:off x="2771800" y="1916832"/>
            <a:ext cx="4762500" cy="3705225"/>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11350" y="1628800"/>
            <a:ext cx="6837114" cy="4840623"/>
          </a:xfrm>
        </p:spPr>
        <p:txBody>
          <a:bodyPr>
            <a:normAutofit/>
          </a:bodyPr>
          <a:lstStyle/>
          <a:p>
            <a:pPr algn="just">
              <a:lnSpc>
                <a:spcPct val="150000"/>
              </a:lnSpc>
            </a:pPr>
            <a:r>
              <a:rPr lang="id-ID" dirty="0">
                <a:solidFill>
                  <a:schemeClr val="tx1"/>
                </a:solidFill>
              </a:rPr>
              <a:t>Dapur Indonesia 300 resep makanan populer nusantara Yasa Boga </a:t>
            </a:r>
            <a:r>
              <a:rPr lang="en-US" dirty="0">
                <a:solidFill>
                  <a:schemeClr val="tx1"/>
                </a:solidFill>
              </a:rPr>
              <a:t>(201</a:t>
            </a:r>
            <a:r>
              <a:rPr lang="id-ID" dirty="0">
                <a:solidFill>
                  <a:schemeClr val="tx1"/>
                </a:solidFill>
              </a:rPr>
              <a:t>4</a:t>
            </a:r>
            <a:r>
              <a:rPr lang="en-US" dirty="0">
                <a:solidFill>
                  <a:schemeClr val="tx1"/>
                </a:solidFill>
              </a:rPr>
              <a:t>). </a:t>
            </a:r>
            <a:r>
              <a:rPr lang="id-ID" dirty="0">
                <a:solidFill>
                  <a:schemeClr val="tx1"/>
                </a:solidFill>
              </a:rPr>
              <a:t>Cetakan ke tiga Mei 2016</a:t>
            </a:r>
            <a:r>
              <a:rPr lang="en-US" dirty="0">
                <a:solidFill>
                  <a:schemeClr val="tx1"/>
                </a:solidFill>
              </a:rPr>
              <a:t>. </a:t>
            </a:r>
            <a:r>
              <a:rPr lang="id-ID" dirty="0">
                <a:solidFill>
                  <a:schemeClr val="tx1"/>
                </a:solidFill>
              </a:rPr>
              <a:t>Gramedia</a:t>
            </a:r>
            <a:r>
              <a:rPr lang="en-US" dirty="0">
                <a:solidFill>
                  <a:schemeClr val="tx1"/>
                </a:solidFill>
              </a:rPr>
              <a:t>. </a:t>
            </a:r>
            <a:r>
              <a:rPr lang="id-ID" dirty="0"/>
              <a:t>Jakarta</a:t>
            </a:r>
            <a:r>
              <a:rPr lang="en-US" dirty="0">
                <a:solidFill>
                  <a:schemeClr val="tx1"/>
                </a:solidFill>
              </a:rPr>
              <a:t>. ISBN: </a:t>
            </a:r>
            <a:r>
              <a:rPr lang="id-ID" dirty="0">
                <a:solidFill>
                  <a:schemeClr val="tx1"/>
                </a:solidFill>
              </a:rPr>
              <a:t>978-602-03-0813-5</a:t>
            </a:r>
            <a:endParaRPr lang="en-US" dirty="0">
              <a:solidFill>
                <a:schemeClr val="tx1"/>
              </a:solidFill>
            </a:endParaRPr>
          </a:p>
          <a:p>
            <a:pPr algn="just">
              <a:lnSpc>
                <a:spcPct val="150000"/>
              </a:lnSpc>
            </a:pPr>
            <a:r>
              <a:rPr lang="en-US" dirty="0" err="1"/>
              <a:t>Makanan</a:t>
            </a:r>
            <a:r>
              <a:rPr lang="en-US" dirty="0"/>
              <a:t> </a:t>
            </a:r>
            <a:r>
              <a:rPr lang="en-US" dirty="0" err="1"/>
              <a:t>tradisional</a:t>
            </a:r>
            <a:r>
              <a:rPr lang="en-US" dirty="0"/>
              <a:t> Indonesia </a:t>
            </a:r>
            <a:r>
              <a:rPr lang="en-US" dirty="0" err="1"/>
              <a:t>Gadjah</a:t>
            </a:r>
            <a:r>
              <a:rPr lang="en-US" dirty="0"/>
              <a:t> </a:t>
            </a:r>
            <a:r>
              <a:rPr lang="en-US" dirty="0" err="1"/>
              <a:t>Mada</a:t>
            </a:r>
            <a:r>
              <a:rPr lang="en-US" dirty="0"/>
              <a:t> University Press (2017). Eni </a:t>
            </a:r>
            <a:r>
              <a:rPr lang="en-US" dirty="0" err="1"/>
              <a:t>Harmayani</a:t>
            </a:r>
            <a:r>
              <a:rPr lang="en-US" dirty="0"/>
              <a:t>, Umar </a:t>
            </a:r>
            <a:r>
              <a:rPr lang="en-US" dirty="0" err="1"/>
              <a:t>Santoso</a:t>
            </a:r>
            <a:r>
              <a:rPr lang="en-US" dirty="0"/>
              <a:t>, </a:t>
            </a:r>
            <a:r>
              <a:rPr lang="en-US" dirty="0" err="1"/>
              <a:t>Murdijati</a:t>
            </a:r>
            <a:r>
              <a:rPr lang="en-US" dirty="0"/>
              <a:t> </a:t>
            </a:r>
            <a:r>
              <a:rPr lang="en-US"/>
              <a:t>Gardjito</a:t>
            </a:r>
            <a:endParaRPr lang="en-US" dirty="0">
              <a:solidFill>
                <a:schemeClr val="tx1"/>
              </a:solidFill>
            </a:endParaRPr>
          </a:p>
          <a:p>
            <a:pPr algn="just">
              <a:lnSpc>
                <a:spcPct val="150000"/>
              </a:lnSpc>
            </a:pPr>
            <a:endParaRPr lang="en-US" dirty="0">
              <a:solidFill>
                <a:schemeClr val="tx1"/>
              </a:solidFill>
            </a:endParaRPr>
          </a:p>
        </p:txBody>
      </p:sp>
      <p:sp>
        <p:nvSpPr>
          <p:cNvPr id="2" name="Footer Placeholder 1">
            <a:extLst>
              <a:ext uri="{FF2B5EF4-FFF2-40B4-BE49-F238E27FC236}">
                <a16:creationId xmlns="" xmlns:a16="http://schemas.microsoft.com/office/drawing/2014/main" id="{0CE4E7D2-F2D1-48D6-8C0B-2E63FFD50FFB}"/>
              </a:ext>
            </a:extLst>
          </p:cNvPr>
          <p:cNvSpPr>
            <a:spLocks noGrp="1"/>
          </p:cNvSpPr>
          <p:nvPr>
            <p:ph type="ftr" sz="quarter" idx="11"/>
          </p:nvPr>
        </p:nvSpPr>
        <p:spPr/>
        <p:txBody>
          <a:bodyPr/>
          <a:lstStyle/>
          <a:p>
            <a:r>
              <a:rPr lang="id-ID"/>
              <a:t>Farah Levyta 2019</a:t>
            </a:r>
          </a:p>
        </p:txBody>
      </p:sp>
    </p:spTree>
    <p:extLst>
      <p:ext uri="{BB962C8B-B14F-4D97-AF65-F5344CB8AC3E}">
        <p14:creationId xmlns:p14="http://schemas.microsoft.com/office/powerpoint/2010/main" val="44562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CF1D153-B6D6-4779-840F-F84F583261F3}"/>
              </a:ext>
            </a:extLst>
          </p:cNvPr>
          <p:cNvSpPr>
            <a:spLocks noGrp="1"/>
          </p:cNvSpPr>
          <p:nvPr>
            <p:ph type="title"/>
          </p:nvPr>
        </p:nvSpPr>
        <p:spPr>
          <a:xfrm>
            <a:off x="1259632" y="1412776"/>
            <a:ext cx="7067128" cy="713135"/>
          </a:xfrm>
        </p:spPr>
        <p:txBody>
          <a:bodyPr>
            <a:normAutofit fontScale="90000"/>
          </a:bodyPr>
          <a:lstStyle/>
          <a:p>
            <a:pPr algn="l"/>
            <a:r>
              <a:rPr lang="en-US" dirty="0"/>
              <a:t>Learning Objectives</a:t>
            </a:r>
            <a:r>
              <a:rPr lang="id-ID" dirty="0"/>
              <a:t/>
            </a:r>
            <a:br>
              <a:rPr lang="id-ID" dirty="0"/>
            </a:br>
            <a:endParaRPr lang="id-ID" dirty="0"/>
          </a:p>
        </p:txBody>
      </p:sp>
      <p:sp>
        <p:nvSpPr>
          <p:cNvPr id="3" name="Rectangle 2">
            <a:extLst>
              <a:ext uri="{FF2B5EF4-FFF2-40B4-BE49-F238E27FC236}">
                <a16:creationId xmlns="" xmlns:a16="http://schemas.microsoft.com/office/drawing/2014/main" id="{A8519005-A730-413D-92F2-1BB81B0648C2}"/>
              </a:ext>
            </a:extLst>
          </p:cNvPr>
          <p:cNvSpPr/>
          <p:nvPr/>
        </p:nvSpPr>
        <p:spPr>
          <a:xfrm>
            <a:off x="1120788" y="1988840"/>
            <a:ext cx="6264696" cy="7131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a:p>
            <a:pPr algn="ctr"/>
            <a:endParaRPr lang="id-ID" dirty="0"/>
          </a:p>
          <a:p>
            <a:pPr algn="ctr"/>
            <a:r>
              <a:rPr lang="id-ID" sz="1600" dirty="0"/>
              <a:t>Setelah mempelajari materi ini mahasiswa diharapkan dapat menjelaskan tentang:</a:t>
            </a:r>
            <a:r>
              <a:rPr lang="en-US" sz="1600" dirty="0"/>
              <a:t> </a:t>
            </a:r>
          </a:p>
          <a:p>
            <a:pPr algn="ctr"/>
            <a:endParaRPr lang="id-ID" dirty="0"/>
          </a:p>
        </p:txBody>
      </p:sp>
      <p:sp>
        <p:nvSpPr>
          <p:cNvPr id="4" name="Rectangle 3">
            <a:extLst>
              <a:ext uri="{FF2B5EF4-FFF2-40B4-BE49-F238E27FC236}">
                <a16:creationId xmlns="" xmlns:a16="http://schemas.microsoft.com/office/drawing/2014/main" id="{6D412816-50E1-4B14-B5D1-F2975BC5A7EE}"/>
              </a:ext>
            </a:extLst>
          </p:cNvPr>
          <p:cNvSpPr/>
          <p:nvPr/>
        </p:nvSpPr>
        <p:spPr>
          <a:xfrm>
            <a:off x="971600" y="2996952"/>
            <a:ext cx="6563072" cy="19442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id-ID" dirty="0"/>
              <a:t>LO1: </a:t>
            </a:r>
            <a:r>
              <a:rPr lang="en-US" dirty="0" err="1"/>
              <a:t>Mahasiswa</a:t>
            </a:r>
            <a:r>
              <a:rPr lang="en-US" dirty="0"/>
              <a:t> </a:t>
            </a:r>
            <a:r>
              <a:rPr lang="en-US" dirty="0" err="1"/>
              <a:t>dapat</a:t>
            </a:r>
            <a:r>
              <a:rPr lang="en-US" dirty="0"/>
              <a:t> </a:t>
            </a:r>
            <a:r>
              <a:rPr lang="en-US" dirty="0" err="1"/>
              <a:t>mengindentifikasi</a:t>
            </a:r>
            <a:r>
              <a:rPr lang="en-US" dirty="0"/>
              <a:t> </a:t>
            </a:r>
            <a:r>
              <a:rPr lang="en-US" dirty="0" err="1"/>
              <a:t>peralatan</a:t>
            </a:r>
            <a:r>
              <a:rPr lang="en-US" dirty="0"/>
              <a:t> </a:t>
            </a:r>
            <a:r>
              <a:rPr lang="en-US" dirty="0" err="1"/>
              <a:t>tradisional</a:t>
            </a:r>
            <a:r>
              <a:rPr lang="en-US" dirty="0"/>
              <a:t> </a:t>
            </a:r>
            <a:r>
              <a:rPr lang="en-US" dirty="0" err="1"/>
              <a:t>dan</a:t>
            </a:r>
            <a:r>
              <a:rPr lang="en-US" dirty="0"/>
              <a:t> </a:t>
            </a:r>
            <a:r>
              <a:rPr lang="en-US" dirty="0" err="1"/>
              <a:t>bumbu</a:t>
            </a:r>
            <a:r>
              <a:rPr lang="en-US" dirty="0"/>
              <a:t> yang </a:t>
            </a:r>
            <a:r>
              <a:rPr lang="en-US" dirty="0" err="1"/>
              <a:t>dipakai</a:t>
            </a:r>
            <a:r>
              <a:rPr lang="en-US" dirty="0"/>
              <a:t>.</a:t>
            </a:r>
            <a:endParaRPr lang="id-ID" dirty="0"/>
          </a:p>
          <a:p>
            <a:pPr lvl="0"/>
            <a:r>
              <a:rPr lang="id-ID" dirty="0"/>
              <a:t>LO2: </a:t>
            </a:r>
            <a:r>
              <a:rPr lang="en-US" dirty="0" err="1"/>
              <a:t>Dapat</a:t>
            </a:r>
            <a:r>
              <a:rPr lang="en-US" dirty="0"/>
              <a:t> </a:t>
            </a:r>
            <a:r>
              <a:rPr lang="en-US" dirty="0" err="1"/>
              <a:t>mengaplikasikan</a:t>
            </a:r>
            <a:r>
              <a:rPr lang="en-US" dirty="0"/>
              <a:t> </a:t>
            </a:r>
            <a:r>
              <a:rPr lang="en-US" dirty="0" err="1"/>
              <a:t>memasak</a:t>
            </a:r>
            <a:r>
              <a:rPr lang="en-US" dirty="0"/>
              <a:t> </a:t>
            </a:r>
            <a:r>
              <a:rPr lang="en-US" dirty="0" err="1"/>
              <a:t>makanan</a:t>
            </a:r>
            <a:r>
              <a:rPr lang="en-US" dirty="0"/>
              <a:t> </a:t>
            </a:r>
            <a:r>
              <a:rPr lang="en-US" dirty="0" err="1"/>
              <a:t>tradisional</a:t>
            </a:r>
            <a:r>
              <a:rPr lang="en-US" dirty="0"/>
              <a:t> Indonesia </a:t>
            </a:r>
            <a:r>
              <a:rPr lang="en-US" dirty="0" err="1"/>
              <a:t>dan</a:t>
            </a:r>
            <a:r>
              <a:rPr lang="en-US" dirty="0"/>
              <a:t> </a:t>
            </a:r>
            <a:r>
              <a:rPr lang="en-US" dirty="0" err="1"/>
              <a:t>macam-macam</a:t>
            </a:r>
            <a:r>
              <a:rPr lang="en-US" dirty="0"/>
              <a:t> </a:t>
            </a:r>
            <a:r>
              <a:rPr lang="en-US" dirty="0" err="1"/>
              <a:t>hidangan</a:t>
            </a:r>
            <a:r>
              <a:rPr lang="en-US" dirty="0"/>
              <a:t> </a:t>
            </a:r>
            <a:r>
              <a:rPr lang="en-US" dirty="0" err="1"/>
              <a:t>khas</a:t>
            </a:r>
            <a:r>
              <a:rPr lang="en-US" dirty="0"/>
              <a:t> Indonesia. </a:t>
            </a:r>
          </a:p>
        </p:txBody>
      </p:sp>
      <p:sp>
        <p:nvSpPr>
          <p:cNvPr id="5" name="Footer Placeholder 4">
            <a:extLst>
              <a:ext uri="{FF2B5EF4-FFF2-40B4-BE49-F238E27FC236}">
                <a16:creationId xmlns="" xmlns:a16="http://schemas.microsoft.com/office/drawing/2014/main" id="{98C471FF-EE92-43F2-AEEF-11AED8FBF2D8}"/>
              </a:ext>
            </a:extLst>
          </p:cNvPr>
          <p:cNvSpPr>
            <a:spLocks noGrp="1"/>
          </p:cNvSpPr>
          <p:nvPr>
            <p:ph type="ftr" sz="quarter" idx="11"/>
          </p:nvPr>
        </p:nvSpPr>
        <p:spPr/>
        <p:txBody>
          <a:bodyPr/>
          <a:lstStyle/>
          <a:p>
            <a:r>
              <a:rPr lang="id-ID"/>
              <a:t>Farah Levyta 2019</a:t>
            </a:r>
          </a:p>
        </p:txBody>
      </p:sp>
    </p:spTree>
    <p:extLst>
      <p:ext uri="{BB962C8B-B14F-4D97-AF65-F5344CB8AC3E}">
        <p14:creationId xmlns:p14="http://schemas.microsoft.com/office/powerpoint/2010/main" val="152294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A08E86F-7813-4A8C-A3BD-FDC721CAA49A}"/>
              </a:ext>
            </a:extLst>
          </p:cNvPr>
          <p:cNvSpPr>
            <a:spLocks noGrp="1"/>
          </p:cNvSpPr>
          <p:nvPr>
            <p:ph type="title"/>
          </p:nvPr>
        </p:nvSpPr>
        <p:spPr>
          <a:xfrm>
            <a:off x="1331640" y="1607903"/>
            <a:ext cx="7344816" cy="678284"/>
          </a:xfrm>
        </p:spPr>
        <p:txBody>
          <a:bodyPr/>
          <a:lstStyle/>
          <a:p>
            <a:r>
              <a:rPr lang="en-US" dirty="0"/>
              <a:t>PENGENALAN</a:t>
            </a:r>
            <a:endParaRPr lang="en-ID" dirty="0"/>
          </a:p>
        </p:txBody>
      </p:sp>
      <p:sp>
        <p:nvSpPr>
          <p:cNvPr id="3" name="Text Placeholder 2">
            <a:extLst>
              <a:ext uri="{FF2B5EF4-FFF2-40B4-BE49-F238E27FC236}">
                <a16:creationId xmlns="" xmlns:a16="http://schemas.microsoft.com/office/drawing/2014/main" id="{8B8A67DF-E00A-4343-96A0-5FAD417DC698}"/>
              </a:ext>
            </a:extLst>
          </p:cNvPr>
          <p:cNvSpPr>
            <a:spLocks noGrp="1"/>
          </p:cNvSpPr>
          <p:nvPr>
            <p:ph type="body" idx="1"/>
          </p:nvPr>
        </p:nvSpPr>
        <p:spPr>
          <a:xfrm>
            <a:off x="1187624" y="2146353"/>
            <a:ext cx="7344816" cy="3810815"/>
          </a:xfrm>
        </p:spPr>
        <p:style>
          <a:lnRef idx="2">
            <a:schemeClr val="accent1"/>
          </a:lnRef>
          <a:fillRef idx="1">
            <a:schemeClr val="lt1"/>
          </a:fillRef>
          <a:effectRef idx="0">
            <a:schemeClr val="accent1"/>
          </a:effectRef>
          <a:fontRef idx="minor">
            <a:schemeClr val="dk1"/>
          </a:fontRef>
        </p:style>
        <p:txBody>
          <a:bodyPr/>
          <a:lstStyle/>
          <a:p>
            <a:endParaRPr lang="en-ID" dirty="0"/>
          </a:p>
        </p:txBody>
      </p:sp>
      <p:sp>
        <p:nvSpPr>
          <p:cNvPr id="4" name="Footer Placeholder 3">
            <a:extLst>
              <a:ext uri="{FF2B5EF4-FFF2-40B4-BE49-F238E27FC236}">
                <a16:creationId xmlns="" xmlns:a16="http://schemas.microsoft.com/office/drawing/2014/main" id="{A282A523-783F-484C-9C46-B0A66C5EE557}"/>
              </a:ext>
            </a:extLst>
          </p:cNvPr>
          <p:cNvSpPr>
            <a:spLocks noGrp="1"/>
          </p:cNvSpPr>
          <p:nvPr>
            <p:ph type="ftr" sz="quarter" idx="11"/>
          </p:nvPr>
        </p:nvSpPr>
        <p:spPr/>
        <p:txBody>
          <a:bodyPr/>
          <a:lstStyle/>
          <a:p>
            <a:r>
              <a:rPr lang="id-ID"/>
              <a:t>Farah Levyta 2019</a:t>
            </a:r>
          </a:p>
        </p:txBody>
      </p:sp>
      <p:graphicFrame>
        <p:nvGraphicFramePr>
          <p:cNvPr id="5" name="Diagram 4">
            <a:extLst>
              <a:ext uri="{FF2B5EF4-FFF2-40B4-BE49-F238E27FC236}">
                <a16:creationId xmlns="" xmlns:a16="http://schemas.microsoft.com/office/drawing/2014/main" id="{F5EE1E56-AC82-4970-88B6-878CE1170C9F}"/>
              </a:ext>
            </a:extLst>
          </p:cNvPr>
          <p:cNvGraphicFramePr/>
          <p:nvPr>
            <p:extLst>
              <p:ext uri="{D42A27DB-BD31-4B8C-83A1-F6EECF244321}">
                <p14:modId xmlns:p14="http://schemas.microsoft.com/office/powerpoint/2010/main" val="1880306502"/>
              </p:ext>
            </p:extLst>
          </p:nvPr>
        </p:nvGraphicFramePr>
        <p:xfrm>
          <a:off x="1524000" y="2286186"/>
          <a:ext cx="6096000" cy="31748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53508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B40A5A4-2036-4E2A-A050-8A0D867C5044}"/>
              </a:ext>
            </a:extLst>
          </p:cNvPr>
          <p:cNvSpPr>
            <a:spLocks noGrp="1"/>
          </p:cNvSpPr>
          <p:nvPr>
            <p:ph type="title"/>
          </p:nvPr>
        </p:nvSpPr>
        <p:spPr>
          <a:xfrm>
            <a:off x="1917409" y="388577"/>
            <a:ext cx="6837114" cy="792088"/>
          </a:xfrm>
        </p:spPr>
        <p:txBody>
          <a:bodyPr/>
          <a:lstStyle/>
          <a:p>
            <a:pPr algn="r"/>
            <a:r>
              <a:rPr lang="en-US" dirty="0" err="1"/>
              <a:t>Filosofi</a:t>
            </a:r>
            <a:r>
              <a:rPr lang="en-US" dirty="0"/>
              <a:t> </a:t>
            </a:r>
            <a:r>
              <a:rPr lang="en-US" dirty="0" err="1"/>
              <a:t>dari</a:t>
            </a:r>
            <a:r>
              <a:rPr lang="id-ID" dirty="0"/>
              <a:t> tumpeng</a:t>
            </a:r>
          </a:p>
        </p:txBody>
      </p:sp>
      <p:sp>
        <p:nvSpPr>
          <p:cNvPr id="3" name="Content Placeholder 2">
            <a:extLst>
              <a:ext uri="{FF2B5EF4-FFF2-40B4-BE49-F238E27FC236}">
                <a16:creationId xmlns="" xmlns:a16="http://schemas.microsoft.com/office/drawing/2014/main" id="{E6BAB544-548A-42B8-B6B7-487F801CD1D5}"/>
              </a:ext>
            </a:extLst>
          </p:cNvPr>
          <p:cNvSpPr>
            <a:spLocks noGrp="1"/>
          </p:cNvSpPr>
          <p:nvPr>
            <p:ph idx="1"/>
          </p:nvPr>
        </p:nvSpPr>
        <p:spPr>
          <a:xfrm>
            <a:off x="1331640" y="1484784"/>
            <a:ext cx="7416824" cy="4984639"/>
          </a:xfrm>
        </p:spPr>
        <p:txBody>
          <a:bodyPr>
            <a:normAutofit/>
          </a:bodyPr>
          <a:lstStyle/>
          <a:p>
            <a:pPr algn="just">
              <a:lnSpc>
                <a:spcPct val="150000"/>
              </a:lnSpc>
            </a:pPr>
            <a:endParaRPr lang="en-US" dirty="0">
              <a:solidFill>
                <a:schemeClr val="tx1"/>
              </a:solidFill>
            </a:endParaRPr>
          </a:p>
          <a:p>
            <a:pPr algn="just">
              <a:lnSpc>
                <a:spcPct val="150000"/>
              </a:lnSpc>
              <a:buFont typeface="Wingdings" panose="05000000000000000000" pitchFamily="2" charset="2"/>
              <a:buChar char="Ø"/>
            </a:pPr>
            <a:r>
              <a:rPr lang="en-US" dirty="0" err="1">
                <a:solidFill>
                  <a:schemeClr val="accent4">
                    <a:lumMod val="75000"/>
                  </a:schemeClr>
                </a:solidFill>
              </a:rPr>
              <a:t>Untuk</a:t>
            </a:r>
            <a:r>
              <a:rPr lang="en-US" dirty="0">
                <a:solidFill>
                  <a:schemeClr val="accent4">
                    <a:lumMod val="75000"/>
                  </a:schemeClr>
                </a:solidFill>
              </a:rPr>
              <a:t> </a:t>
            </a:r>
            <a:r>
              <a:rPr lang="en-US" dirty="0" err="1">
                <a:solidFill>
                  <a:schemeClr val="accent4">
                    <a:lumMod val="75000"/>
                  </a:schemeClr>
                </a:solidFill>
              </a:rPr>
              <a:t>menunjukkan</a:t>
            </a:r>
            <a:r>
              <a:rPr lang="en-US" dirty="0">
                <a:solidFill>
                  <a:schemeClr val="accent4">
                    <a:lumMod val="75000"/>
                  </a:schemeClr>
                </a:solidFill>
              </a:rPr>
              <a:t> rasa </a:t>
            </a:r>
            <a:r>
              <a:rPr lang="en-US" dirty="0" err="1">
                <a:solidFill>
                  <a:schemeClr val="accent4">
                    <a:lumMod val="75000"/>
                  </a:schemeClr>
                </a:solidFill>
              </a:rPr>
              <a:t>hormat</a:t>
            </a:r>
            <a:r>
              <a:rPr lang="en-US" dirty="0">
                <a:solidFill>
                  <a:schemeClr val="accent4">
                    <a:lumMod val="75000"/>
                  </a:schemeClr>
                </a:solidFill>
              </a:rPr>
              <a:t> dan </a:t>
            </a:r>
            <a:r>
              <a:rPr lang="en-US" dirty="0" err="1">
                <a:solidFill>
                  <a:schemeClr val="accent4">
                    <a:lumMod val="75000"/>
                  </a:schemeClr>
                </a:solidFill>
              </a:rPr>
              <a:t>syukur</a:t>
            </a:r>
            <a:r>
              <a:rPr lang="en-US" dirty="0">
                <a:solidFill>
                  <a:schemeClr val="accent4">
                    <a:lumMod val="75000"/>
                  </a:schemeClr>
                </a:solidFill>
              </a:rPr>
              <a:t> </a:t>
            </a:r>
            <a:r>
              <a:rPr lang="en-US" dirty="0" err="1">
                <a:solidFill>
                  <a:schemeClr val="accent4">
                    <a:lumMod val="75000"/>
                  </a:schemeClr>
                </a:solidFill>
              </a:rPr>
              <a:t>kepada</a:t>
            </a:r>
            <a:r>
              <a:rPr lang="en-US" dirty="0">
                <a:solidFill>
                  <a:schemeClr val="accent4">
                    <a:lumMod val="75000"/>
                  </a:schemeClr>
                </a:solidFill>
              </a:rPr>
              <a:t> </a:t>
            </a:r>
            <a:r>
              <a:rPr lang="en-US" dirty="0" err="1">
                <a:solidFill>
                  <a:schemeClr val="accent4">
                    <a:lumMod val="75000"/>
                  </a:schemeClr>
                </a:solidFill>
              </a:rPr>
              <a:t>Tuhan</a:t>
            </a:r>
            <a:r>
              <a:rPr lang="en-US" dirty="0">
                <a:solidFill>
                  <a:schemeClr val="accent4">
                    <a:lumMod val="75000"/>
                  </a:schemeClr>
                </a:solidFill>
              </a:rPr>
              <a:t> dan </a:t>
            </a:r>
            <a:r>
              <a:rPr lang="en-US" dirty="0" err="1">
                <a:solidFill>
                  <a:schemeClr val="accent4">
                    <a:lumMod val="75000"/>
                  </a:schemeClr>
                </a:solidFill>
              </a:rPr>
              <a:t>leluhur</a:t>
            </a:r>
            <a:r>
              <a:rPr lang="en-US" dirty="0">
                <a:solidFill>
                  <a:schemeClr val="accent4">
                    <a:lumMod val="75000"/>
                  </a:schemeClr>
                </a:solidFill>
              </a:rPr>
              <a:t> </a:t>
            </a:r>
            <a:r>
              <a:rPr lang="en-US" dirty="0" err="1">
                <a:solidFill>
                  <a:schemeClr val="accent4">
                    <a:lumMod val="75000"/>
                  </a:schemeClr>
                </a:solidFill>
              </a:rPr>
              <a:t>mereka</a:t>
            </a:r>
            <a:r>
              <a:rPr lang="en-US" dirty="0">
                <a:solidFill>
                  <a:schemeClr val="accent4">
                    <a:lumMod val="75000"/>
                  </a:schemeClr>
                </a:solidFill>
              </a:rPr>
              <a:t>, orang </a:t>
            </a:r>
            <a:r>
              <a:rPr lang="en-US" dirty="0" err="1">
                <a:solidFill>
                  <a:schemeClr val="accent4">
                    <a:lumMod val="75000"/>
                  </a:schemeClr>
                </a:solidFill>
              </a:rPr>
              <a:t>Jawa</a:t>
            </a:r>
            <a:r>
              <a:rPr lang="en-US" dirty="0">
                <a:solidFill>
                  <a:schemeClr val="accent4">
                    <a:lumMod val="75000"/>
                  </a:schemeClr>
                </a:solidFill>
              </a:rPr>
              <a:t> </a:t>
            </a:r>
            <a:r>
              <a:rPr lang="en-US" dirty="0" err="1">
                <a:solidFill>
                  <a:schemeClr val="accent4">
                    <a:lumMod val="75000"/>
                  </a:schemeClr>
                </a:solidFill>
              </a:rPr>
              <a:t>biasa</a:t>
            </a:r>
            <a:r>
              <a:rPr lang="en-US" dirty="0">
                <a:solidFill>
                  <a:schemeClr val="accent4">
                    <a:lumMod val="75000"/>
                  </a:schemeClr>
                </a:solidFill>
              </a:rPr>
              <a:t> </a:t>
            </a:r>
            <a:r>
              <a:rPr lang="en-US" dirty="0" err="1">
                <a:solidFill>
                  <a:schemeClr val="accent4">
                    <a:lumMod val="75000"/>
                  </a:schemeClr>
                </a:solidFill>
              </a:rPr>
              <a:t>membuat</a:t>
            </a:r>
            <a:r>
              <a:rPr lang="en-US" dirty="0">
                <a:solidFill>
                  <a:schemeClr val="accent4">
                    <a:lumMod val="75000"/>
                  </a:schemeClr>
                </a:solidFill>
              </a:rPr>
              <a:t> nasi Tumpeng</a:t>
            </a:r>
          </a:p>
          <a:p>
            <a:pPr algn="just">
              <a:lnSpc>
                <a:spcPct val="150000"/>
              </a:lnSpc>
              <a:buFont typeface="Wingdings" panose="05000000000000000000" pitchFamily="2" charset="2"/>
              <a:buChar char="Ø"/>
            </a:pPr>
            <a:r>
              <a:rPr lang="en-US" dirty="0">
                <a:solidFill>
                  <a:schemeClr val="accent4">
                    <a:lumMod val="75000"/>
                  </a:schemeClr>
                </a:solidFill>
              </a:rPr>
              <a:t>Nasi yang </a:t>
            </a:r>
            <a:r>
              <a:rPr lang="en-US" dirty="0" err="1">
                <a:solidFill>
                  <a:schemeClr val="accent4">
                    <a:lumMod val="75000"/>
                  </a:schemeClr>
                </a:solidFill>
              </a:rPr>
              <a:t>berbentuk</a:t>
            </a:r>
            <a:r>
              <a:rPr lang="en-US" dirty="0">
                <a:solidFill>
                  <a:schemeClr val="accent4">
                    <a:lumMod val="75000"/>
                  </a:schemeClr>
                </a:solidFill>
              </a:rPr>
              <a:t> </a:t>
            </a:r>
            <a:r>
              <a:rPr lang="en-US" dirty="0" err="1">
                <a:solidFill>
                  <a:schemeClr val="accent4">
                    <a:lumMod val="75000"/>
                  </a:schemeClr>
                </a:solidFill>
              </a:rPr>
              <a:t>kerucut</a:t>
            </a:r>
            <a:r>
              <a:rPr lang="en-US" dirty="0">
                <a:solidFill>
                  <a:schemeClr val="accent4">
                    <a:lumMod val="75000"/>
                  </a:schemeClr>
                </a:solidFill>
              </a:rPr>
              <a:t> </a:t>
            </a:r>
            <a:r>
              <a:rPr lang="en-US" dirty="0" err="1">
                <a:solidFill>
                  <a:schemeClr val="accent4">
                    <a:lumMod val="75000"/>
                  </a:schemeClr>
                </a:solidFill>
              </a:rPr>
              <a:t>ini</a:t>
            </a:r>
            <a:r>
              <a:rPr lang="en-US" dirty="0">
                <a:solidFill>
                  <a:schemeClr val="accent4">
                    <a:lumMod val="75000"/>
                  </a:schemeClr>
                </a:solidFill>
              </a:rPr>
              <a:t>, </a:t>
            </a:r>
            <a:r>
              <a:rPr lang="en-US" dirty="0" err="1">
                <a:solidFill>
                  <a:schemeClr val="accent4">
                    <a:lumMod val="75000"/>
                  </a:schemeClr>
                </a:solidFill>
              </a:rPr>
              <a:t>menyerupai</a:t>
            </a:r>
            <a:r>
              <a:rPr lang="en-US" dirty="0">
                <a:solidFill>
                  <a:schemeClr val="accent4">
                    <a:lumMod val="75000"/>
                  </a:schemeClr>
                </a:solidFill>
              </a:rPr>
              <a:t> </a:t>
            </a:r>
            <a:r>
              <a:rPr lang="en-US" dirty="0" err="1">
                <a:solidFill>
                  <a:schemeClr val="accent4">
                    <a:lumMod val="75000"/>
                  </a:schemeClr>
                </a:solidFill>
              </a:rPr>
              <a:t>gunung</a:t>
            </a:r>
            <a:r>
              <a:rPr lang="en-US" dirty="0">
                <a:solidFill>
                  <a:schemeClr val="accent4">
                    <a:lumMod val="75000"/>
                  </a:schemeClr>
                </a:solidFill>
              </a:rPr>
              <a:t> yang </a:t>
            </a:r>
            <a:r>
              <a:rPr lang="en-US" dirty="0" err="1">
                <a:solidFill>
                  <a:schemeClr val="accent4">
                    <a:lumMod val="75000"/>
                  </a:schemeClr>
                </a:solidFill>
              </a:rPr>
              <a:t>diyakini</a:t>
            </a:r>
            <a:r>
              <a:rPr lang="en-US" dirty="0">
                <a:solidFill>
                  <a:schemeClr val="accent4">
                    <a:lumMod val="75000"/>
                  </a:schemeClr>
                </a:solidFill>
              </a:rPr>
              <a:t> </a:t>
            </a:r>
            <a:r>
              <a:rPr lang="en-US" dirty="0" err="1">
                <a:solidFill>
                  <a:schemeClr val="accent4">
                    <a:lumMod val="75000"/>
                  </a:schemeClr>
                </a:solidFill>
              </a:rPr>
              <a:t>sebagai</a:t>
            </a:r>
            <a:r>
              <a:rPr lang="en-US" dirty="0">
                <a:solidFill>
                  <a:schemeClr val="accent4">
                    <a:lumMod val="75000"/>
                  </a:schemeClr>
                </a:solidFill>
              </a:rPr>
              <a:t> </a:t>
            </a:r>
            <a:r>
              <a:rPr lang="en-US" dirty="0" err="1">
                <a:solidFill>
                  <a:schemeClr val="accent4">
                    <a:lumMod val="75000"/>
                  </a:schemeClr>
                </a:solidFill>
              </a:rPr>
              <a:t>tempat</a:t>
            </a:r>
            <a:r>
              <a:rPr lang="en-US" dirty="0">
                <a:solidFill>
                  <a:schemeClr val="accent4">
                    <a:lumMod val="75000"/>
                  </a:schemeClr>
                </a:solidFill>
              </a:rPr>
              <a:t> </a:t>
            </a:r>
            <a:r>
              <a:rPr lang="en-US" dirty="0" err="1">
                <a:solidFill>
                  <a:schemeClr val="accent4">
                    <a:lumMod val="75000"/>
                  </a:schemeClr>
                </a:solidFill>
              </a:rPr>
              <a:t>tinggal</a:t>
            </a:r>
            <a:r>
              <a:rPr lang="en-US" dirty="0">
                <a:solidFill>
                  <a:schemeClr val="accent4">
                    <a:lumMod val="75000"/>
                  </a:schemeClr>
                </a:solidFill>
              </a:rPr>
              <a:t> para </a:t>
            </a:r>
            <a:r>
              <a:rPr lang="en-US" dirty="0" err="1">
                <a:solidFill>
                  <a:schemeClr val="accent4">
                    <a:lumMod val="75000"/>
                  </a:schemeClr>
                </a:solidFill>
              </a:rPr>
              <a:t>dewa</a:t>
            </a:r>
            <a:r>
              <a:rPr lang="en-US" dirty="0">
                <a:solidFill>
                  <a:schemeClr val="accent4">
                    <a:lumMod val="75000"/>
                  </a:schemeClr>
                </a:solidFill>
              </a:rPr>
              <a:t> dan </a:t>
            </a:r>
            <a:r>
              <a:rPr lang="en-US" dirty="0" err="1">
                <a:solidFill>
                  <a:schemeClr val="accent4">
                    <a:lumMod val="75000"/>
                  </a:schemeClr>
                </a:solidFill>
              </a:rPr>
              <a:t>leluhurnya</a:t>
            </a:r>
            <a:r>
              <a:rPr lang="en-US" dirty="0">
                <a:solidFill>
                  <a:schemeClr val="accent4">
                    <a:lumMod val="75000"/>
                  </a:schemeClr>
                </a:solidFill>
              </a:rPr>
              <a:t>.</a:t>
            </a:r>
            <a:endParaRPr lang="id-ID" dirty="0">
              <a:solidFill>
                <a:schemeClr val="accent4">
                  <a:lumMod val="75000"/>
                </a:schemeClr>
              </a:solidFill>
            </a:endParaRPr>
          </a:p>
          <a:p>
            <a:pPr algn="just">
              <a:lnSpc>
                <a:spcPct val="150000"/>
              </a:lnSpc>
              <a:buFont typeface="Wingdings" panose="05000000000000000000" pitchFamily="2" charset="2"/>
              <a:buChar char="Ø"/>
            </a:pPr>
            <a:r>
              <a:rPr lang="en-US" dirty="0">
                <a:solidFill>
                  <a:schemeClr val="accent4">
                    <a:lumMod val="75000"/>
                  </a:schemeClr>
                </a:solidFill>
              </a:rPr>
              <a:t>Tumpeng juga </a:t>
            </a:r>
            <a:r>
              <a:rPr lang="en-US" dirty="0" err="1">
                <a:solidFill>
                  <a:schemeClr val="accent4">
                    <a:lumMod val="75000"/>
                  </a:schemeClr>
                </a:solidFill>
              </a:rPr>
              <a:t>sebagai</a:t>
            </a:r>
            <a:r>
              <a:rPr lang="en-US" dirty="0">
                <a:solidFill>
                  <a:schemeClr val="accent4">
                    <a:lumMod val="75000"/>
                  </a:schemeClr>
                </a:solidFill>
              </a:rPr>
              <a:t> </a:t>
            </a:r>
            <a:r>
              <a:rPr lang="en-US" dirty="0" err="1">
                <a:solidFill>
                  <a:schemeClr val="accent4">
                    <a:lumMod val="75000"/>
                  </a:schemeClr>
                </a:solidFill>
              </a:rPr>
              <a:t>tanda</a:t>
            </a:r>
            <a:r>
              <a:rPr lang="en-US" dirty="0">
                <a:solidFill>
                  <a:schemeClr val="accent4">
                    <a:lumMod val="75000"/>
                  </a:schemeClr>
                </a:solidFill>
              </a:rPr>
              <a:t> </a:t>
            </a:r>
            <a:r>
              <a:rPr lang="en-US" dirty="0" err="1">
                <a:solidFill>
                  <a:schemeClr val="accent4">
                    <a:lumMod val="75000"/>
                  </a:schemeClr>
                </a:solidFill>
              </a:rPr>
              <a:t>penyerahan</a:t>
            </a:r>
            <a:r>
              <a:rPr lang="en-US" dirty="0">
                <a:solidFill>
                  <a:schemeClr val="accent4">
                    <a:lumMod val="75000"/>
                  </a:schemeClr>
                </a:solidFill>
              </a:rPr>
              <a:t> </a:t>
            </a:r>
            <a:r>
              <a:rPr lang="en-US" dirty="0" err="1">
                <a:solidFill>
                  <a:schemeClr val="accent4">
                    <a:lumMod val="75000"/>
                  </a:schemeClr>
                </a:solidFill>
              </a:rPr>
              <a:t>diri</a:t>
            </a:r>
            <a:r>
              <a:rPr lang="en-US" dirty="0">
                <a:solidFill>
                  <a:schemeClr val="accent4">
                    <a:lumMod val="75000"/>
                  </a:schemeClr>
                </a:solidFill>
              </a:rPr>
              <a:t> </a:t>
            </a:r>
            <a:r>
              <a:rPr lang="en-US" dirty="0" err="1">
                <a:solidFill>
                  <a:schemeClr val="accent4">
                    <a:lumMod val="75000"/>
                  </a:schemeClr>
                </a:solidFill>
              </a:rPr>
              <a:t>dari</a:t>
            </a:r>
            <a:r>
              <a:rPr lang="en-US" dirty="0">
                <a:solidFill>
                  <a:schemeClr val="accent4">
                    <a:lumMod val="75000"/>
                  </a:schemeClr>
                </a:solidFill>
              </a:rPr>
              <a:t> </a:t>
            </a:r>
            <a:r>
              <a:rPr lang="en-US" dirty="0" err="1">
                <a:solidFill>
                  <a:schemeClr val="accent4">
                    <a:lumMod val="75000"/>
                  </a:schemeClr>
                </a:solidFill>
              </a:rPr>
              <a:t>manusia</a:t>
            </a:r>
            <a:r>
              <a:rPr lang="en-US" dirty="0">
                <a:solidFill>
                  <a:schemeClr val="accent4">
                    <a:lumMod val="75000"/>
                  </a:schemeClr>
                </a:solidFill>
              </a:rPr>
              <a:t> </a:t>
            </a:r>
            <a:r>
              <a:rPr lang="en-US" dirty="0" err="1">
                <a:solidFill>
                  <a:schemeClr val="accent4">
                    <a:lumMod val="75000"/>
                  </a:schemeClr>
                </a:solidFill>
              </a:rPr>
              <a:t>kepada</a:t>
            </a:r>
            <a:r>
              <a:rPr lang="en-US" dirty="0">
                <a:solidFill>
                  <a:schemeClr val="accent4">
                    <a:lumMod val="75000"/>
                  </a:schemeClr>
                </a:solidFill>
              </a:rPr>
              <a:t> </a:t>
            </a:r>
            <a:r>
              <a:rPr lang="en-US" dirty="0" err="1">
                <a:solidFill>
                  <a:schemeClr val="accent4">
                    <a:lumMod val="75000"/>
                  </a:schemeClr>
                </a:solidFill>
              </a:rPr>
              <a:t>Tuhannya</a:t>
            </a:r>
            <a:r>
              <a:rPr lang="en-US" dirty="0">
                <a:solidFill>
                  <a:schemeClr val="accent4">
                    <a:lumMod val="75000"/>
                  </a:schemeClr>
                </a:solidFill>
              </a:rPr>
              <a:t>.</a:t>
            </a:r>
            <a:endParaRPr lang="id-ID" dirty="0">
              <a:solidFill>
                <a:schemeClr val="accent4">
                  <a:lumMod val="75000"/>
                </a:schemeClr>
              </a:solidFill>
            </a:endParaRPr>
          </a:p>
        </p:txBody>
      </p:sp>
    </p:spTree>
    <p:extLst>
      <p:ext uri="{BB962C8B-B14F-4D97-AF65-F5344CB8AC3E}">
        <p14:creationId xmlns:p14="http://schemas.microsoft.com/office/powerpoint/2010/main" val="100224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9CB200B-1CF8-4EF9-A516-B1929B9A8B47}"/>
              </a:ext>
            </a:extLst>
          </p:cNvPr>
          <p:cNvSpPr>
            <a:spLocks noGrp="1"/>
          </p:cNvSpPr>
          <p:nvPr>
            <p:ph type="title"/>
          </p:nvPr>
        </p:nvSpPr>
        <p:spPr>
          <a:xfrm>
            <a:off x="1619672" y="1330326"/>
            <a:ext cx="7067128" cy="1090562"/>
          </a:xfrm>
          <a:prstGeom prst="rect">
            <a:avLst/>
          </a:prstGeom>
        </p:spPr>
        <p:txBody>
          <a:bodyPr anchor="ctr">
            <a:normAutofit/>
          </a:bodyPr>
          <a:lstStyle/>
          <a:p>
            <a:r>
              <a:rPr lang="en-US" dirty="0"/>
              <a:t>ARTI DARI WARNA TUMPENG</a:t>
            </a:r>
            <a:endParaRPr lang="id-ID" dirty="0"/>
          </a:p>
        </p:txBody>
      </p:sp>
      <p:pic>
        <p:nvPicPr>
          <p:cNvPr id="4" name="Picture 3">
            <a:extLst>
              <a:ext uri="{FF2B5EF4-FFF2-40B4-BE49-F238E27FC236}">
                <a16:creationId xmlns="" xmlns:a16="http://schemas.microsoft.com/office/drawing/2014/main" id="{A49B21A9-5FE7-4594-9607-B95BC944D82C}"/>
              </a:ext>
            </a:extLst>
          </p:cNvPr>
          <p:cNvPicPr>
            <a:picLocks noChangeAspect="1"/>
          </p:cNvPicPr>
          <p:nvPr/>
        </p:nvPicPr>
        <p:blipFill rotWithShape="1">
          <a:blip r:embed="rId2"/>
          <a:srcRect l="10204" r="15504" b="1"/>
          <a:stretch/>
        </p:blipFill>
        <p:spPr>
          <a:xfrm>
            <a:off x="1619672" y="2636912"/>
            <a:ext cx="3456384" cy="3489251"/>
          </a:xfrm>
          <a:prstGeom prst="rect">
            <a:avLst/>
          </a:prstGeom>
          <a:noFill/>
        </p:spPr>
      </p:pic>
      <p:sp>
        <p:nvSpPr>
          <p:cNvPr id="3" name="Content Placeholder 2">
            <a:extLst>
              <a:ext uri="{FF2B5EF4-FFF2-40B4-BE49-F238E27FC236}">
                <a16:creationId xmlns="" xmlns:a16="http://schemas.microsoft.com/office/drawing/2014/main" id="{7A12646D-7121-406E-A297-A79096592273}"/>
              </a:ext>
            </a:extLst>
          </p:cNvPr>
          <p:cNvSpPr>
            <a:spLocks noGrp="1"/>
          </p:cNvSpPr>
          <p:nvPr>
            <p:ph sz="half" idx="2"/>
          </p:nvPr>
        </p:nvSpPr>
        <p:spPr>
          <a:xfrm>
            <a:off x="5148064" y="2420888"/>
            <a:ext cx="3538736" cy="3705275"/>
          </a:xfrm>
          <a:prstGeom prst="rect">
            <a:avLst/>
          </a:prstGeom>
        </p:spPr>
        <p:txBody>
          <a:bodyPr>
            <a:normAutofit/>
          </a:bodyPr>
          <a:lstStyle/>
          <a:p>
            <a:pPr>
              <a:lnSpc>
                <a:spcPct val="90000"/>
              </a:lnSpc>
              <a:buFont typeface="Wingdings" panose="05000000000000000000" pitchFamily="2" charset="2"/>
              <a:buChar char="v"/>
            </a:pPr>
            <a:r>
              <a:rPr lang="en-US" sz="1700" dirty="0" err="1">
                <a:solidFill>
                  <a:schemeClr val="accent1">
                    <a:lumMod val="75000"/>
                  </a:schemeClr>
                </a:solidFill>
              </a:rPr>
              <a:t>Dalam</a:t>
            </a:r>
            <a:r>
              <a:rPr lang="en-US" sz="1700" dirty="0">
                <a:solidFill>
                  <a:schemeClr val="accent1">
                    <a:lumMod val="75000"/>
                  </a:schemeClr>
                </a:solidFill>
              </a:rPr>
              <a:t> </a:t>
            </a:r>
            <a:r>
              <a:rPr lang="en-US" sz="1700" dirty="0" err="1">
                <a:solidFill>
                  <a:schemeClr val="accent1">
                    <a:lumMod val="75000"/>
                  </a:schemeClr>
                </a:solidFill>
              </a:rPr>
              <a:t>budaya</a:t>
            </a:r>
            <a:r>
              <a:rPr lang="en-US" sz="1700" dirty="0">
                <a:solidFill>
                  <a:schemeClr val="accent1">
                    <a:lumMod val="75000"/>
                  </a:schemeClr>
                </a:solidFill>
              </a:rPr>
              <a:t> </a:t>
            </a:r>
            <a:r>
              <a:rPr lang="en-US" sz="1700" dirty="0" err="1">
                <a:solidFill>
                  <a:schemeClr val="accent1">
                    <a:lumMod val="75000"/>
                  </a:schemeClr>
                </a:solidFill>
              </a:rPr>
              <a:t>Jawa</a:t>
            </a:r>
            <a:r>
              <a:rPr lang="en-US" sz="1700" dirty="0">
                <a:solidFill>
                  <a:schemeClr val="accent1">
                    <a:lumMod val="75000"/>
                  </a:schemeClr>
                </a:solidFill>
              </a:rPr>
              <a:t>, </a:t>
            </a:r>
            <a:r>
              <a:rPr lang="en-US" sz="1700" dirty="0" err="1">
                <a:solidFill>
                  <a:schemeClr val="accent1">
                    <a:lumMod val="75000"/>
                  </a:schemeClr>
                </a:solidFill>
              </a:rPr>
              <a:t>warna</a:t>
            </a:r>
            <a:r>
              <a:rPr lang="en-US" sz="1700" dirty="0">
                <a:solidFill>
                  <a:schemeClr val="accent1">
                    <a:lumMod val="75000"/>
                  </a:schemeClr>
                </a:solidFill>
              </a:rPr>
              <a:t> </a:t>
            </a:r>
            <a:r>
              <a:rPr lang="en-US" sz="1700" dirty="0" err="1">
                <a:solidFill>
                  <a:schemeClr val="accent1">
                    <a:lumMod val="75000"/>
                  </a:schemeClr>
                </a:solidFill>
              </a:rPr>
              <a:t>kuning</a:t>
            </a:r>
            <a:r>
              <a:rPr lang="en-US" sz="1700" dirty="0">
                <a:solidFill>
                  <a:schemeClr val="accent1">
                    <a:lumMod val="75000"/>
                  </a:schemeClr>
                </a:solidFill>
              </a:rPr>
              <a:t> </a:t>
            </a:r>
            <a:r>
              <a:rPr lang="en-US" sz="1700" dirty="0" err="1">
                <a:solidFill>
                  <a:schemeClr val="accent1">
                    <a:lumMod val="75000"/>
                  </a:schemeClr>
                </a:solidFill>
              </a:rPr>
              <a:t>sama</a:t>
            </a:r>
            <a:r>
              <a:rPr lang="en-US" sz="1700" dirty="0">
                <a:solidFill>
                  <a:schemeClr val="accent1">
                    <a:lumMod val="75000"/>
                  </a:schemeClr>
                </a:solidFill>
              </a:rPr>
              <a:t> </a:t>
            </a:r>
            <a:r>
              <a:rPr lang="en-US" sz="1700" dirty="0" err="1">
                <a:solidFill>
                  <a:schemeClr val="accent1">
                    <a:lumMod val="75000"/>
                  </a:schemeClr>
                </a:solidFill>
              </a:rPr>
              <a:t>dengan</a:t>
            </a:r>
            <a:r>
              <a:rPr lang="en-US" sz="1700" dirty="0">
                <a:solidFill>
                  <a:schemeClr val="accent1">
                    <a:lumMod val="75000"/>
                  </a:schemeClr>
                </a:solidFill>
              </a:rPr>
              <a:t> </a:t>
            </a:r>
            <a:r>
              <a:rPr lang="en-US" sz="1700" dirty="0" err="1">
                <a:solidFill>
                  <a:schemeClr val="accent1">
                    <a:lumMod val="75000"/>
                  </a:schemeClr>
                </a:solidFill>
              </a:rPr>
              <a:t>warna</a:t>
            </a:r>
            <a:r>
              <a:rPr lang="en-US" sz="1700" dirty="0">
                <a:solidFill>
                  <a:schemeClr val="accent1">
                    <a:lumMod val="75000"/>
                  </a:schemeClr>
                </a:solidFill>
              </a:rPr>
              <a:t> </a:t>
            </a:r>
            <a:r>
              <a:rPr lang="en-US" sz="1700" dirty="0" err="1">
                <a:solidFill>
                  <a:schemeClr val="accent1">
                    <a:lumMod val="75000"/>
                  </a:schemeClr>
                </a:solidFill>
              </a:rPr>
              <a:t>emas</a:t>
            </a:r>
            <a:r>
              <a:rPr lang="en-US" sz="1700" dirty="0">
                <a:solidFill>
                  <a:schemeClr val="accent1">
                    <a:lumMod val="75000"/>
                  </a:schemeClr>
                </a:solidFill>
              </a:rPr>
              <a:t>, yang </a:t>
            </a:r>
            <a:r>
              <a:rPr lang="en-US" sz="1700" dirty="0" err="1">
                <a:solidFill>
                  <a:schemeClr val="accent1">
                    <a:lumMod val="75000"/>
                  </a:schemeClr>
                </a:solidFill>
              </a:rPr>
              <a:t>merupakan</a:t>
            </a:r>
            <a:r>
              <a:rPr lang="en-US" sz="1700" dirty="0">
                <a:solidFill>
                  <a:schemeClr val="accent1">
                    <a:lumMod val="75000"/>
                  </a:schemeClr>
                </a:solidFill>
              </a:rPr>
              <a:t> </a:t>
            </a:r>
            <a:r>
              <a:rPr lang="en-US" sz="1700" dirty="0" err="1">
                <a:solidFill>
                  <a:schemeClr val="accent1">
                    <a:lumMod val="75000"/>
                  </a:schemeClr>
                </a:solidFill>
              </a:rPr>
              <a:t>sesuatu</a:t>
            </a:r>
            <a:r>
              <a:rPr lang="en-US" sz="1700" dirty="0">
                <a:solidFill>
                  <a:schemeClr val="accent1">
                    <a:lumMod val="75000"/>
                  </a:schemeClr>
                </a:solidFill>
              </a:rPr>
              <a:t> yang </a:t>
            </a:r>
            <a:r>
              <a:rPr lang="en-US" sz="1700" dirty="0" err="1">
                <a:solidFill>
                  <a:schemeClr val="accent1">
                    <a:lumMod val="75000"/>
                  </a:schemeClr>
                </a:solidFill>
              </a:rPr>
              <a:t>berharga</a:t>
            </a:r>
            <a:r>
              <a:rPr lang="en-US" sz="1700" dirty="0">
                <a:solidFill>
                  <a:schemeClr val="accent1">
                    <a:lumMod val="75000"/>
                  </a:schemeClr>
                </a:solidFill>
              </a:rPr>
              <a:t>. Oleh </a:t>
            </a:r>
            <a:r>
              <a:rPr lang="en-US" sz="1700" dirty="0" err="1">
                <a:solidFill>
                  <a:schemeClr val="accent1">
                    <a:lumMod val="75000"/>
                  </a:schemeClr>
                </a:solidFill>
              </a:rPr>
              <a:t>karenanya</a:t>
            </a:r>
            <a:r>
              <a:rPr lang="en-US" sz="1700" dirty="0">
                <a:solidFill>
                  <a:schemeClr val="accent1">
                    <a:lumMod val="75000"/>
                  </a:schemeClr>
                </a:solidFill>
              </a:rPr>
              <a:t> </a:t>
            </a:r>
            <a:r>
              <a:rPr lang="en-US" sz="1700" dirty="0" err="1">
                <a:solidFill>
                  <a:schemeClr val="accent1">
                    <a:lumMod val="75000"/>
                  </a:schemeClr>
                </a:solidFill>
              </a:rPr>
              <a:t>warna</a:t>
            </a:r>
            <a:r>
              <a:rPr lang="en-US" sz="1700" dirty="0">
                <a:solidFill>
                  <a:schemeClr val="accent1">
                    <a:lumMod val="75000"/>
                  </a:schemeClr>
                </a:solidFill>
              </a:rPr>
              <a:t> </a:t>
            </a:r>
            <a:r>
              <a:rPr lang="en-US" sz="1700" dirty="0" err="1">
                <a:solidFill>
                  <a:schemeClr val="accent1">
                    <a:lumMod val="75000"/>
                  </a:schemeClr>
                </a:solidFill>
              </a:rPr>
              <a:t>ini</a:t>
            </a:r>
            <a:r>
              <a:rPr lang="en-US" sz="1700" dirty="0">
                <a:solidFill>
                  <a:schemeClr val="accent1">
                    <a:lumMod val="75000"/>
                  </a:schemeClr>
                </a:solidFill>
              </a:rPr>
              <a:t> </a:t>
            </a:r>
            <a:r>
              <a:rPr lang="en-US" sz="1700" dirty="0" err="1">
                <a:solidFill>
                  <a:schemeClr val="accent1">
                    <a:lumMod val="75000"/>
                  </a:schemeClr>
                </a:solidFill>
              </a:rPr>
              <a:t>merupakan</a:t>
            </a:r>
            <a:r>
              <a:rPr lang="en-US" sz="1700" dirty="0">
                <a:solidFill>
                  <a:schemeClr val="accent1">
                    <a:lumMod val="75000"/>
                  </a:schemeClr>
                </a:solidFill>
              </a:rPr>
              <a:t> </a:t>
            </a:r>
            <a:r>
              <a:rPr lang="en-US" sz="1700" dirty="0" err="1">
                <a:solidFill>
                  <a:schemeClr val="accent1">
                    <a:lumMod val="75000"/>
                  </a:schemeClr>
                </a:solidFill>
              </a:rPr>
              <a:t>simbol</a:t>
            </a:r>
            <a:r>
              <a:rPr lang="en-US" sz="1700" dirty="0">
                <a:solidFill>
                  <a:schemeClr val="accent1">
                    <a:lumMod val="75000"/>
                  </a:schemeClr>
                </a:solidFill>
              </a:rPr>
              <a:t> </a:t>
            </a:r>
            <a:r>
              <a:rPr lang="en-US" sz="1700" dirty="0" err="1">
                <a:solidFill>
                  <a:schemeClr val="accent1">
                    <a:lumMod val="75000"/>
                  </a:schemeClr>
                </a:solidFill>
              </a:rPr>
              <a:t>pengorbanan</a:t>
            </a:r>
            <a:r>
              <a:rPr lang="en-US" sz="1700" dirty="0">
                <a:solidFill>
                  <a:schemeClr val="accent1">
                    <a:lumMod val="75000"/>
                  </a:schemeClr>
                </a:solidFill>
              </a:rPr>
              <a:t> </a:t>
            </a:r>
            <a:r>
              <a:rPr lang="en-US" sz="1700" dirty="0" err="1">
                <a:solidFill>
                  <a:schemeClr val="accent1">
                    <a:lumMod val="75000"/>
                  </a:schemeClr>
                </a:solidFill>
              </a:rPr>
              <a:t>atau</a:t>
            </a:r>
            <a:r>
              <a:rPr lang="en-US" sz="1700" dirty="0">
                <a:solidFill>
                  <a:schemeClr val="accent1">
                    <a:lumMod val="75000"/>
                  </a:schemeClr>
                </a:solidFill>
              </a:rPr>
              <a:t> </a:t>
            </a:r>
            <a:r>
              <a:rPr lang="en-US" sz="1700" dirty="0" err="1">
                <a:solidFill>
                  <a:schemeClr val="accent1">
                    <a:lumMod val="75000"/>
                  </a:schemeClr>
                </a:solidFill>
              </a:rPr>
              <a:t>penghormatan</a:t>
            </a:r>
            <a:r>
              <a:rPr lang="en-US" sz="1700" dirty="0">
                <a:solidFill>
                  <a:schemeClr val="accent1">
                    <a:lumMod val="75000"/>
                  </a:schemeClr>
                </a:solidFill>
              </a:rPr>
              <a:t> </a:t>
            </a:r>
            <a:r>
              <a:rPr lang="en-US" sz="1700" dirty="0" err="1">
                <a:solidFill>
                  <a:schemeClr val="accent1">
                    <a:lumMod val="75000"/>
                  </a:schemeClr>
                </a:solidFill>
              </a:rPr>
              <a:t>kepada</a:t>
            </a:r>
            <a:r>
              <a:rPr lang="en-US" sz="1700" dirty="0">
                <a:solidFill>
                  <a:schemeClr val="accent1">
                    <a:lumMod val="75000"/>
                  </a:schemeClr>
                </a:solidFill>
              </a:rPr>
              <a:t> </a:t>
            </a:r>
            <a:r>
              <a:rPr lang="en-US" sz="1700" dirty="0" err="1">
                <a:solidFill>
                  <a:schemeClr val="accent1">
                    <a:lumMod val="75000"/>
                  </a:schemeClr>
                </a:solidFill>
              </a:rPr>
              <a:t>Tuhan</a:t>
            </a:r>
            <a:r>
              <a:rPr lang="en-US" sz="1700" dirty="0">
                <a:solidFill>
                  <a:schemeClr val="accent1">
                    <a:lumMod val="75000"/>
                  </a:schemeClr>
                </a:solidFill>
              </a:rPr>
              <a:t>.</a:t>
            </a:r>
          </a:p>
          <a:p>
            <a:pPr>
              <a:lnSpc>
                <a:spcPct val="90000"/>
              </a:lnSpc>
              <a:buFont typeface="Wingdings" panose="05000000000000000000" pitchFamily="2" charset="2"/>
              <a:buChar char="v"/>
            </a:pPr>
            <a:endParaRPr lang="en-US" sz="1700" dirty="0">
              <a:solidFill>
                <a:schemeClr val="accent1">
                  <a:lumMod val="75000"/>
                </a:schemeClr>
              </a:solidFill>
            </a:endParaRPr>
          </a:p>
          <a:p>
            <a:pPr>
              <a:lnSpc>
                <a:spcPct val="90000"/>
              </a:lnSpc>
              <a:buFont typeface="Wingdings" panose="05000000000000000000" pitchFamily="2" charset="2"/>
              <a:buChar char="v"/>
            </a:pPr>
            <a:r>
              <a:rPr lang="en-US" sz="1700" dirty="0" err="1">
                <a:solidFill>
                  <a:schemeClr val="accent1">
                    <a:lumMod val="75000"/>
                  </a:schemeClr>
                </a:solidFill>
              </a:rPr>
              <a:t>Warna</a:t>
            </a:r>
            <a:r>
              <a:rPr lang="en-US" sz="1700" dirty="0">
                <a:solidFill>
                  <a:schemeClr val="accent1">
                    <a:lumMod val="75000"/>
                  </a:schemeClr>
                </a:solidFill>
              </a:rPr>
              <a:t> yang </a:t>
            </a:r>
            <a:r>
              <a:rPr lang="en-US" sz="1700" dirty="0" err="1">
                <a:solidFill>
                  <a:schemeClr val="accent1">
                    <a:lumMod val="75000"/>
                  </a:schemeClr>
                </a:solidFill>
              </a:rPr>
              <a:t>digunakan</a:t>
            </a:r>
            <a:r>
              <a:rPr lang="en-US" sz="1700" dirty="0">
                <a:solidFill>
                  <a:schemeClr val="accent1">
                    <a:lumMod val="75000"/>
                  </a:schemeClr>
                </a:solidFill>
              </a:rPr>
              <a:t> </a:t>
            </a:r>
            <a:r>
              <a:rPr lang="en-US" sz="1700" dirty="0" err="1">
                <a:solidFill>
                  <a:schemeClr val="accent1">
                    <a:lumMod val="75000"/>
                  </a:schemeClr>
                </a:solidFill>
              </a:rPr>
              <a:t>dalam</a:t>
            </a:r>
            <a:r>
              <a:rPr lang="en-US" sz="1700" dirty="0">
                <a:solidFill>
                  <a:schemeClr val="accent1">
                    <a:lumMod val="75000"/>
                  </a:schemeClr>
                </a:solidFill>
              </a:rPr>
              <a:t> tumpeng </a:t>
            </a:r>
            <a:r>
              <a:rPr lang="en-US" sz="1700" dirty="0" err="1">
                <a:solidFill>
                  <a:schemeClr val="accent1">
                    <a:lumMod val="75000"/>
                  </a:schemeClr>
                </a:solidFill>
              </a:rPr>
              <a:t>adalah</a:t>
            </a:r>
            <a:r>
              <a:rPr lang="en-US" sz="1700" dirty="0">
                <a:solidFill>
                  <a:schemeClr val="accent1">
                    <a:lumMod val="75000"/>
                  </a:schemeClr>
                </a:solidFill>
              </a:rPr>
              <a:t> </a:t>
            </a:r>
            <a:r>
              <a:rPr lang="en-US" sz="1700" dirty="0" err="1">
                <a:solidFill>
                  <a:schemeClr val="accent1">
                    <a:lumMod val="75000"/>
                  </a:schemeClr>
                </a:solidFill>
              </a:rPr>
              <a:t>warna</a:t>
            </a:r>
            <a:r>
              <a:rPr lang="en-US" sz="1700" dirty="0">
                <a:solidFill>
                  <a:schemeClr val="accent1">
                    <a:lumMod val="75000"/>
                  </a:schemeClr>
                </a:solidFill>
              </a:rPr>
              <a:t> yang </a:t>
            </a:r>
            <a:r>
              <a:rPr lang="en-US" sz="1700" dirty="0" err="1">
                <a:solidFill>
                  <a:schemeClr val="accent1">
                    <a:lumMod val="75000"/>
                  </a:schemeClr>
                </a:solidFill>
              </a:rPr>
              <a:t>dipersepsikan</a:t>
            </a:r>
            <a:r>
              <a:rPr lang="en-US" sz="1700" dirty="0">
                <a:solidFill>
                  <a:schemeClr val="accent1">
                    <a:lumMod val="75000"/>
                  </a:schemeClr>
                </a:solidFill>
              </a:rPr>
              <a:t> </a:t>
            </a:r>
            <a:r>
              <a:rPr lang="en-US" sz="1700" dirty="0" err="1">
                <a:solidFill>
                  <a:schemeClr val="accent1">
                    <a:lumMod val="75000"/>
                  </a:schemeClr>
                </a:solidFill>
              </a:rPr>
              <a:t>sebagai</a:t>
            </a:r>
            <a:r>
              <a:rPr lang="en-US" sz="1700" dirty="0">
                <a:solidFill>
                  <a:schemeClr val="accent1">
                    <a:lumMod val="75000"/>
                  </a:schemeClr>
                </a:solidFill>
              </a:rPr>
              <a:t> </a:t>
            </a:r>
            <a:r>
              <a:rPr lang="en-US" sz="1700" dirty="0" err="1">
                <a:solidFill>
                  <a:schemeClr val="accent1">
                    <a:lumMod val="75000"/>
                  </a:schemeClr>
                </a:solidFill>
              </a:rPr>
              <a:t>warna</a:t>
            </a:r>
            <a:r>
              <a:rPr lang="en-US" sz="1700" dirty="0">
                <a:solidFill>
                  <a:schemeClr val="accent1">
                    <a:lumMod val="75000"/>
                  </a:schemeClr>
                </a:solidFill>
              </a:rPr>
              <a:t> </a:t>
            </a:r>
            <a:r>
              <a:rPr lang="en-US" sz="1700" dirty="0" err="1">
                <a:solidFill>
                  <a:schemeClr val="accent1">
                    <a:lumMod val="75000"/>
                  </a:schemeClr>
                </a:solidFill>
              </a:rPr>
              <a:t>makanan</a:t>
            </a:r>
            <a:r>
              <a:rPr lang="en-US" sz="1700" dirty="0">
                <a:solidFill>
                  <a:schemeClr val="accent1">
                    <a:lumMod val="75000"/>
                  </a:schemeClr>
                </a:solidFill>
              </a:rPr>
              <a:t> </a:t>
            </a:r>
            <a:r>
              <a:rPr lang="en-US" sz="1700" dirty="0" err="1">
                <a:solidFill>
                  <a:schemeClr val="accent1">
                    <a:lumMod val="75000"/>
                  </a:schemeClr>
                </a:solidFill>
              </a:rPr>
              <a:t>yaitu</a:t>
            </a:r>
            <a:r>
              <a:rPr lang="en-US" sz="1700" dirty="0">
                <a:solidFill>
                  <a:schemeClr val="accent1">
                    <a:lumMod val="75000"/>
                  </a:schemeClr>
                </a:solidFill>
              </a:rPr>
              <a:t> </a:t>
            </a:r>
            <a:r>
              <a:rPr lang="en-US" sz="1700" dirty="0" err="1">
                <a:solidFill>
                  <a:schemeClr val="accent1">
                    <a:lumMod val="75000"/>
                  </a:schemeClr>
                </a:solidFill>
              </a:rPr>
              <a:t>putih</a:t>
            </a:r>
            <a:r>
              <a:rPr lang="en-US" sz="1700" dirty="0">
                <a:solidFill>
                  <a:schemeClr val="accent1">
                    <a:lumMod val="75000"/>
                  </a:schemeClr>
                </a:solidFill>
              </a:rPr>
              <a:t>, </a:t>
            </a:r>
            <a:r>
              <a:rPr lang="en-US" sz="1700" dirty="0" err="1">
                <a:solidFill>
                  <a:schemeClr val="accent1">
                    <a:lumMod val="75000"/>
                  </a:schemeClr>
                </a:solidFill>
              </a:rPr>
              <a:t>hijau</a:t>
            </a:r>
            <a:r>
              <a:rPr lang="en-US" sz="1700" dirty="0">
                <a:solidFill>
                  <a:schemeClr val="accent1">
                    <a:lumMod val="75000"/>
                  </a:schemeClr>
                </a:solidFill>
              </a:rPr>
              <a:t>, </a:t>
            </a:r>
            <a:r>
              <a:rPr lang="en-US" sz="1700" dirty="0" err="1">
                <a:solidFill>
                  <a:schemeClr val="accent1">
                    <a:lumMod val="75000"/>
                  </a:schemeClr>
                </a:solidFill>
              </a:rPr>
              <a:t>kuning</a:t>
            </a:r>
            <a:r>
              <a:rPr lang="en-US" sz="1700" dirty="0">
                <a:solidFill>
                  <a:schemeClr val="accent1">
                    <a:lumMod val="75000"/>
                  </a:schemeClr>
                </a:solidFill>
              </a:rPr>
              <a:t>, </a:t>
            </a:r>
            <a:r>
              <a:rPr lang="en-US" sz="1700" dirty="0" err="1">
                <a:solidFill>
                  <a:schemeClr val="accent1">
                    <a:lumMod val="75000"/>
                  </a:schemeClr>
                </a:solidFill>
              </a:rPr>
              <a:t>sedikit</a:t>
            </a:r>
            <a:r>
              <a:rPr lang="en-US" sz="1700" dirty="0">
                <a:solidFill>
                  <a:schemeClr val="accent1">
                    <a:lumMod val="75000"/>
                  </a:schemeClr>
                </a:solidFill>
              </a:rPr>
              <a:t> </a:t>
            </a:r>
            <a:r>
              <a:rPr lang="en-US" sz="1700" dirty="0" err="1">
                <a:solidFill>
                  <a:schemeClr val="accent1">
                    <a:lumMod val="75000"/>
                  </a:schemeClr>
                </a:solidFill>
              </a:rPr>
              <a:t>merah</a:t>
            </a:r>
            <a:r>
              <a:rPr lang="en-US" sz="1700" dirty="0">
                <a:solidFill>
                  <a:schemeClr val="accent1">
                    <a:lumMod val="75000"/>
                  </a:schemeClr>
                </a:solidFill>
              </a:rPr>
              <a:t> dan </a:t>
            </a:r>
            <a:r>
              <a:rPr lang="en-US" sz="1700" dirty="0" err="1">
                <a:solidFill>
                  <a:schemeClr val="accent1">
                    <a:lumMod val="75000"/>
                  </a:schemeClr>
                </a:solidFill>
              </a:rPr>
              <a:t>hitam</a:t>
            </a:r>
            <a:r>
              <a:rPr lang="en-US" sz="1700" dirty="0">
                <a:solidFill>
                  <a:schemeClr val="accent1">
                    <a:lumMod val="75000"/>
                  </a:schemeClr>
                </a:solidFill>
              </a:rPr>
              <a:t>.</a:t>
            </a:r>
            <a:endParaRPr lang="id-ID" sz="1700" dirty="0">
              <a:solidFill>
                <a:schemeClr val="accent1">
                  <a:lumMod val="75000"/>
                </a:schemeClr>
              </a:solidFill>
            </a:endParaRPr>
          </a:p>
          <a:p>
            <a:pPr>
              <a:lnSpc>
                <a:spcPct val="90000"/>
              </a:lnSpc>
            </a:pPr>
            <a:endParaRPr lang="id-ID" sz="1700" dirty="0"/>
          </a:p>
        </p:txBody>
      </p:sp>
      <p:sp>
        <p:nvSpPr>
          <p:cNvPr id="9" name="Footer Placeholder 4">
            <a:extLst>
              <a:ext uri="{FF2B5EF4-FFF2-40B4-BE49-F238E27FC236}">
                <a16:creationId xmlns="" xmlns:a16="http://schemas.microsoft.com/office/drawing/2014/main" id="{2956C14F-D1A8-4572-BC46-04F10B50DD89}"/>
              </a:ext>
            </a:extLst>
          </p:cNvPr>
          <p:cNvSpPr>
            <a:spLocks noGrp="1"/>
          </p:cNvSpPr>
          <p:nvPr>
            <p:ph type="ftr" sz="quarter" idx="11"/>
          </p:nvPr>
        </p:nvSpPr>
        <p:spPr>
          <a:xfrm>
            <a:off x="3124200" y="6453336"/>
            <a:ext cx="2895600" cy="365125"/>
          </a:xfrm>
        </p:spPr>
        <p:txBody>
          <a:bodyPr/>
          <a:lstStyle/>
          <a:p>
            <a:pPr>
              <a:spcAft>
                <a:spcPts val="600"/>
              </a:spcAft>
            </a:pPr>
            <a:r>
              <a:rPr lang="id-ID"/>
              <a:t>Farah Levyta 2019</a:t>
            </a:r>
          </a:p>
        </p:txBody>
      </p:sp>
    </p:spTree>
    <p:extLst>
      <p:ext uri="{BB962C8B-B14F-4D97-AF65-F5344CB8AC3E}">
        <p14:creationId xmlns:p14="http://schemas.microsoft.com/office/powerpoint/2010/main" val="3364889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25AD2F2-C764-48F4-8968-961500407BAD}"/>
              </a:ext>
            </a:extLst>
          </p:cNvPr>
          <p:cNvSpPr>
            <a:spLocks noGrp="1"/>
          </p:cNvSpPr>
          <p:nvPr>
            <p:ph type="title"/>
          </p:nvPr>
        </p:nvSpPr>
        <p:spPr>
          <a:xfrm>
            <a:off x="2051720" y="402847"/>
            <a:ext cx="6837114" cy="792088"/>
          </a:xfrm>
        </p:spPr>
        <p:txBody>
          <a:bodyPr/>
          <a:lstStyle/>
          <a:p>
            <a:pPr algn="r"/>
            <a:r>
              <a:rPr lang="id-ID" dirty="0"/>
              <a:t>Landscape tumpeng</a:t>
            </a:r>
          </a:p>
        </p:txBody>
      </p:sp>
      <p:graphicFrame>
        <p:nvGraphicFramePr>
          <p:cNvPr id="5" name="Diagram 4">
            <a:extLst>
              <a:ext uri="{FF2B5EF4-FFF2-40B4-BE49-F238E27FC236}">
                <a16:creationId xmlns="" xmlns:a16="http://schemas.microsoft.com/office/drawing/2014/main" id="{A058BC86-40EE-47A7-9A15-6EB3FA51631E}"/>
              </a:ext>
            </a:extLst>
          </p:cNvPr>
          <p:cNvGraphicFramePr/>
          <p:nvPr>
            <p:extLst>
              <p:ext uri="{D42A27DB-BD31-4B8C-83A1-F6EECF244321}">
                <p14:modId xmlns:p14="http://schemas.microsoft.com/office/powerpoint/2010/main" val="3267549862"/>
              </p:ext>
            </p:extLst>
          </p:nvPr>
        </p:nvGraphicFramePr>
        <p:xfrm>
          <a:off x="1524000" y="1396999"/>
          <a:ext cx="7364834" cy="50581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291266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4F248A3-84FA-486A-BA96-DEC3E78E8728}"/>
              </a:ext>
            </a:extLst>
          </p:cNvPr>
          <p:cNvSpPr>
            <a:spLocks noGrp="1"/>
          </p:cNvSpPr>
          <p:nvPr>
            <p:ph type="title"/>
          </p:nvPr>
        </p:nvSpPr>
        <p:spPr>
          <a:xfrm>
            <a:off x="1619672" y="1407690"/>
            <a:ext cx="7067128" cy="576064"/>
          </a:xfrm>
          <a:prstGeom prst="rect">
            <a:avLst/>
          </a:prstGeom>
        </p:spPr>
        <p:txBody>
          <a:bodyPr anchor="ctr">
            <a:normAutofit/>
          </a:bodyPr>
          <a:lstStyle/>
          <a:p>
            <a:r>
              <a:rPr lang="en-US" dirty="0"/>
              <a:t>JENIS - JENIS TUMPENG</a:t>
            </a:r>
            <a:endParaRPr lang="en-ID" dirty="0"/>
          </a:p>
        </p:txBody>
      </p:sp>
      <p:sp>
        <p:nvSpPr>
          <p:cNvPr id="5" name="Content Placeholder 4"/>
          <p:cNvSpPr>
            <a:spLocks noGrp="1"/>
          </p:cNvSpPr>
          <p:nvPr>
            <p:ph sz="half" idx="2"/>
          </p:nvPr>
        </p:nvSpPr>
        <p:spPr>
          <a:xfrm>
            <a:off x="1619672" y="1983754"/>
            <a:ext cx="6696744" cy="4469582"/>
          </a:xfrm>
        </p:spPr>
        <p:txBody>
          <a:bodyPr>
            <a:normAutofit fontScale="92500" lnSpcReduction="20000"/>
          </a:bodyPr>
          <a:lstStyle/>
          <a:p>
            <a:r>
              <a:rPr lang="en-US" b="1" dirty="0">
                <a:solidFill>
                  <a:schemeClr val="accent1">
                    <a:lumMod val="50000"/>
                  </a:schemeClr>
                </a:solidFill>
              </a:rPr>
              <a:t>Tumpeng </a:t>
            </a:r>
            <a:r>
              <a:rPr lang="en-US" b="1" dirty="0" err="1">
                <a:solidFill>
                  <a:schemeClr val="accent1">
                    <a:lumMod val="50000"/>
                  </a:schemeClr>
                </a:solidFill>
              </a:rPr>
              <a:t>Robyong</a:t>
            </a:r>
            <a:endParaRPr lang="en-US" b="1" dirty="0">
              <a:solidFill>
                <a:schemeClr val="accent1">
                  <a:lumMod val="50000"/>
                </a:schemeClr>
              </a:solidFill>
            </a:endParaRPr>
          </a:p>
          <a:p>
            <a:pPr marL="0" lvl="1" indent="0">
              <a:buNone/>
            </a:pPr>
            <a:r>
              <a:rPr lang="en-US" dirty="0" err="1">
                <a:solidFill>
                  <a:schemeClr val="accent1">
                    <a:lumMod val="50000"/>
                  </a:schemeClr>
                </a:solidFill>
              </a:rPr>
              <a:t>Artinya</a:t>
            </a:r>
            <a:r>
              <a:rPr lang="en-US" dirty="0">
                <a:solidFill>
                  <a:schemeClr val="accent1">
                    <a:lumMod val="50000"/>
                  </a:schemeClr>
                </a:solidFill>
              </a:rPr>
              <a:t> </a:t>
            </a:r>
            <a:r>
              <a:rPr lang="en-US" dirty="0" err="1">
                <a:solidFill>
                  <a:schemeClr val="accent1">
                    <a:lumMod val="50000"/>
                  </a:schemeClr>
                </a:solidFill>
              </a:rPr>
              <a:t>dibuat</a:t>
            </a:r>
            <a:r>
              <a:rPr lang="en-US" dirty="0">
                <a:solidFill>
                  <a:schemeClr val="accent1">
                    <a:lumMod val="50000"/>
                  </a:schemeClr>
                </a:solidFill>
              </a:rPr>
              <a:t> </a:t>
            </a:r>
            <a:r>
              <a:rPr lang="en-US" dirty="0" err="1">
                <a:solidFill>
                  <a:schemeClr val="accent1">
                    <a:lumMod val="50000"/>
                  </a:schemeClr>
                </a:solidFill>
              </a:rPr>
              <a:t>dan</a:t>
            </a:r>
            <a:r>
              <a:rPr lang="en-US" dirty="0">
                <a:solidFill>
                  <a:schemeClr val="accent1">
                    <a:lumMod val="50000"/>
                  </a:schemeClr>
                </a:solidFill>
              </a:rPr>
              <a:t> </a:t>
            </a:r>
            <a:r>
              <a:rPr lang="en-US" dirty="0" err="1">
                <a:solidFill>
                  <a:schemeClr val="accent1">
                    <a:lumMod val="50000"/>
                  </a:schemeClr>
                </a:solidFill>
              </a:rPr>
              <a:t>disajikan</a:t>
            </a:r>
            <a:r>
              <a:rPr lang="en-US" dirty="0">
                <a:solidFill>
                  <a:schemeClr val="accent1">
                    <a:lumMod val="50000"/>
                  </a:schemeClr>
                </a:solidFill>
              </a:rPr>
              <a:t> </a:t>
            </a:r>
            <a:r>
              <a:rPr lang="en-US" dirty="0" err="1">
                <a:solidFill>
                  <a:schemeClr val="accent1">
                    <a:lumMod val="50000"/>
                  </a:schemeClr>
                </a:solidFill>
              </a:rPr>
              <a:t>untuk</a:t>
            </a:r>
            <a:r>
              <a:rPr lang="en-US" dirty="0">
                <a:solidFill>
                  <a:schemeClr val="accent1">
                    <a:lumMod val="50000"/>
                  </a:schemeClr>
                </a:solidFill>
              </a:rPr>
              <a:t> acara </a:t>
            </a:r>
            <a:r>
              <a:rPr lang="en-US" dirty="0" err="1">
                <a:solidFill>
                  <a:schemeClr val="accent1">
                    <a:lumMod val="50000"/>
                  </a:schemeClr>
                </a:solidFill>
              </a:rPr>
              <a:t>besar</a:t>
            </a:r>
            <a:r>
              <a:rPr lang="en-US" dirty="0">
                <a:solidFill>
                  <a:schemeClr val="accent1">
                    <a:lumMod val="50000"/>
                  </a:schemeClr>
                </a:solidFill>
              </a:rPr>
              <a:t> </a:t>
            </a:r>
            <a:r>
              <a:rPr lang="en-US" dirty="0" err="1">
                <a:solidFill>
                  <a:schemeClr val="accent1">
                    <a:lumMod val="50000"/>
                  </a:schemeClr>
                </a:solidFill>
              </a:rPr>
              <a:t>seperti</a:t>
            </a:r>
            <a:r>
              <a:rPr lang="en-US" dirty="0">
                <a:solidFill>
                  <a:schemeClr val="accent1">
                    <a:lumMod val="50000"/>
                  </a:schemeClr>
                </a:solidFill>
              </a:rPr>
              <a:t> masa </a:t>
            </a:r>
            <a:r>
              <a:rPr lang="en-US" dirty="0" err="1">
                <a:solidFill>
                  <a:schemeClr val="accent1">
                    <a:lumMod val="50000"/>
                  </a:schemeClr>
                </a:solidFill>
              </a:rPr>
              <a:t>panen</a:t>
            </a:r>
            <a:r>
              <a:rPr lang="en-US" dirty="0">
                <a:solidFill>
                  <a:schemeClr val="accent1">
                    <a:lumMod val="50000"/>
                  </a:schemeClr>
                </a:solidFill>
              </a:rPr>
              <a:t>, </a:t>
            </a:r>
            <a:r>
              <a:rPr lang="en-US" dirty="0" err="1">
                <a:solidFill>
                  <a:schemeClr val="accent1">
                    <a:lumMod val="50000"/>
                  </a:schemeClr>
                </a:solidFill>
              </a:rPr>
              <a:t>tolak</a:t>
            </a:r>
            <a:r>
              <a:rPr lang="en-US" dirty="0">
                <a:solidFill>
                  <a:schemeClr val="accent1">
                    <a:lumMod val="50000"/>
                  </a:schemeClr>
                </a:solidFill>
              </a:rPr>
              <a:t> </a:t>
            </a:r>
            <a:r>
              <a:rPr lang="en-US" dirty="0" err="1">
                <a:solidFill>
                  <a:schemeClr val="accent1">
                    <a:lumMod val="50000"/>
                  </a:schemeClr>
                </a:solidFill>
              </a:rPr>
              <a:t>bala</a:t>
            </a:r>
            <a:r>
              <a:rPr lang="en-US" dirty="0">
                <a:solidFill>
                  <a:schemeClr val="accent1">
                    <a:lumMod val="50000"/>
                  </a:schemeClr>
                </a:solidFill>
              </a:rPr>
              <a:t> </a:t>
            </a:r>
            <a:r>
              <a:rPr lang="en-US" dirty="0" err="1">
                <a:solidFill>
                  <a:schemeClr val="accent1">
                    <a:lumMod val="50000"/>
                  </a:schemeClr>
                </a:solidFill>
              </a:rPr>
              <a:t>dan</a:t>
            </a:r>
            <a:r>
              <a:rPr lang="en-US" dirty="0">
                <a:solidFill>
                  <a:schemeClr val="accent1">
                    <a:lumMod val="50000"/>
                  </a:schemeClr>
                </a:solidFill>
              </a:rPr>
              <a:t> </a:t>
            </a:r>
            <a:r>
              <a:rPr lang="en-US" dirty="0" err="1">
                <a:solidFill>
                  <a:schemeClr val="accent1">
                    <a:lumMod val="50000"/>
                  </a:schemeClr>
                </a:solidFill>
              </a:rPr>
              <a:t>meminta</a:t>
            </a:r>
            <a:r>
              <a:rPr lang="en-US" dirty="0">
                <a:solidFill>
                  <a:schemeClr val="accent1">
                    <a:lumMod val="50000"/>
                  </a:schemeClr>
                </a:solidFill>
              </a:rPr>
              <a:t> </a:t>
            </a:r>
            <a:r>
              <a:rPr lang="en-US" dirty="0" err="1">
                <a:solidFill>
                  <a:schemeClr val="accent1">
                    <a:lumMod val="50000"/>
                  </a:schemeClr>
                </a:solidFill>
              </a:rPr>
              <a:t>hujan</a:t>
            </a:r>
            <a:r>
              <a:rPr lang="en-US" dirty="0">
                <a:solidFill>
                  <a:schemeClr val="accent1">
                    <a:lumMod val="50000"/>
                  </a:schemeClr>
                </a:solidFill>
              </a:rPr>
              <a:t>.</a:t>
            </a:r>
          </a:p>
          <a:p>
            <a:pPr marL="0" lvl="1" indent="0">
              <a:buNone/>
            </a:pPr>
            <a:endParaRPr lang="en-US" dirty="0">
              <a:solidFill>
                <a:schemeClr val="accent1">
                  <a:lumMod val="50000"/>
                </a:schemeClr>
              </a:solidFill>
            </a:endParaRPr>
          </a:p>
          <a:p>
            <a:r>
              <a:rPr lang="en-US" b="1" dirty="0">
                <a:solidFill>
                  <a:schemeClr val="accent1">
                    <a:lumMod val="50000"/>
                  </a:schemeClr>
                </a:solidFill>
              </a:rPr>
              <a:t>Tumpeng </a:t>
            </a:r>
            <a:r>
              <a:rPr lang="en-US" b="1" dirty="0" err="1">
                <a:solidFill>
                  <a:schemeClr val="accent1">
                    <a:lumMod val="50000"/>
                  </a:schemeClr>
                </a:solidFill>
              </a:rPr>
              <a:t>Pernikahan</a:t>
            </a:r>
            <a:endParaRPr lang="en-US" b="1" dirty="0">
              <a:solidFill>
                <a:schemeClr val="accent1">
                  <a:lumMod val="50000"/>
                </a:schemeClr>
              </a:solidFill>
            </a:endParaRPr>
          </a:p>
          <a:p>
            <a:pPr marL="0" indent="0">
              <a:buNone/>
            </a:pPr>
            <a:r>
              <a:rPr lang="en-US" dirty="0" err="1">
                <a:solidFill>
                  <a:schemeClr val="accent1">
                    <a:lumMod val="50000"/>
                  </a:schemeClr>
                </a:solidFill>
              </a:rPr>
              <a:t>Sama</a:t>
            </a:r>
            <a:r>
              <a:rPr lang="en-US" dirty="0">
                <a:solidFill>
                  <a:schemeClr val="accent1">
                    <a:lumMod val="50000"/>
                  </a:schemeClr>
                </a:solidFill>
              </a:rPr>
              <a:t> </a:t>
            </a:r>
            <a:r>
              <a:rPr lang="en-US" dirty="0" err="1">
                <a:solidFill>
                  <a:schemeClr val="accent1">
                    <a:lumMod val="50000"/>
                  </a:schemeClr>
                </a:solidFill>
              </a:rPr>
              <a:t>dengan</a:t>
            </a:r>
            <a:r>
              <a:rPr lang="en-US" dirty="0">
                <a:solidFill>
                  <a:schemeClr val="accent1">
                    <a:lumMod val="50000"/>
                  </a:schemeClr>
                </a:solidFill>
              </a:rPr>
              <a:t> </a:t>
            </a:r>
            <a:r>
              <a:rPr lang="en-US" dirty="0" err="1">
                <a:solidFill>
                  <a:schemeClr val="accent1">
                    <a:lumMod val="50000"/>
                  </a:schemeClr>
                </a:solidFill>
              </a:rPr>
              <a:t>Robyong</a:t>
            </a:r>
            <a:r>
              <a:rPr lang="en-US" dirty="0">
                <a:solidFill>
                  <a:schemeClr val="accent1">
                    <a:lumMod val="50000"/>
                  </a:schemeClr>
                </a:solidFill>
              </a:rPr>
              <a:t> </a:t>
            </a:r>
            <a:r>
              <a:rPr lang="en-US" dirty="0" err="1">
                <a:solidFill>
                  <a:schemeClr val="accent1">
                    <a:lumMod val="50000"/>
                  </a:schemeClr>
                </a:solidFill>
              </a:rPr>
              <a:t>hanya</a:t>
            </a:r>
            <a:r>
              <a:rPr lang="en-US" dirty="0">
                <a:solidFill>
                  <a:schemeClr val="accent1">
                    <a:lumMod val="50000"/>
                  </a:schemeClr>
                </a:solidFill>
              </a:rPr>
              <a:t> </a:t>
            </a:r>
            <a:r>
              <a:rPr lang="en-US" dirty="0" err="1">
                <a:solidFill>
                  <a:schemeClr val="accent1">
                    <a:lumMod val="50000"/>
                  </a:schemeClr>
                </a:solidFill>
              </a:rPr>
              <a:t>setengah</a:t>
            </a:r>
            <a:r>
              <a:rPr lang="en-US" dirty="0">
                <a:solidFill>
                  <a:schemeClr val="accent1">
                    <a:lumMod val="50000"/>
                  </a:schemeClr>
                </a:solidFill>
              </a:rPr>
              <a:t> </a:t>
            </a:r>
            <a:r>
              <a:rPr lang="en-US" dirty="0" err="1">
                <a:solidFill>
                  <a:schemeClr val="accent1">
                    <a:lumMod val="50000"/>
                  </a:schemeClr>
                </a:solidFill>
              </a:rPr>
              <a:t>dari</a:t>
            </a:r>
            <a:r>
              <a:rPr lang="en-US" dirty="0">
                <a:solidFill>
                  <a:schemeClr val="accent1">
                    <a:lumMod val="50000"/>
                  </a:schemeClr>
                </a:solidFill>
              </a:rPr>
              <a:t> tumpeng </a:t>
            </a:r>
            <a:r>
              <a:rPr lang="en-US" dirty="0" err="1">
                <a:solidFill>
                  <a:schemeClr val="accent1">
                    <a:lumMod val="50000"/>
                  </a:schemeClr>
                </a:solidFill>
              </a:rPr>
              <a:t>dipotong</a:t>
            </a:r>
            <a:r>
              <a:rPr lang="en-US" dirty="0">
                <a:solidFill>
                  <a:schemeClr val="accent1">
                    <a:lumMod val="50000"/>
                  </a:schemeClr>
                </a:solidFill>
              </a:rPr>
              <a:t> </a:t>
            </a:r>
            <a:r>
              <a:rPr lang="en-US" dirty="0" err="1">
                <a:solidFill>
                  <a:schemeClr val="accent1">
                    <a:lumMod val="50000"/>
                  </a:schemeClr>
                </a:solidFill>
              </a:rPr>
              <a:t>secara</a:t>
            </a:r>
            <a:r>
              <a:rPr lang="en-US" dirty="0">
                <a:solidFill>
                  <a:schemeClr val="accent1">
                    <a:lumMod val="50000"/>
                  </a:schemeClr>
                </a:solidFill>
              </a:rPr>
              <a:t> horizontal. </a:t>
            </a:r>
            <a:r>
              <a:rPr lang="en-US" dirty="0" err="1">
                <a:solidFill>
                  <a:schemeClr val="accent1">
                    <a:lumMod val="50000"/>
                  </a:schemeClr>
                </a:solidFill>
              </a:rPr>
              <a:t>Diujung</a:t>
            </a:r>
            <a:r>
              <a:rPr lang="en-US" dirty="0">
                <a:solidFill>
                  <a:schemeClr val="accent1">
                    <a:lumMod val="50000"/>
                  </a:schemeClr>
                </a:solidFill>
              </a:rPr>
              <a:t> </a:t>
            </a:r>
            <a:r>
              <a:rPr lang="en-US" dirty="0" err="1">
                <a:solidFill>
                  <a:schemeClr val="accent1">
                    <a:lumMod val="50000"/>
                  </a:schemeClr>
                </a:solidFill>
              </a:rPr>
              <a:t>tumpengnya</a:t>
            </a:r>
            <a:r>
              <a:rPr lang="en-US" dirty="0">
                <a:solidFill>
                  <a:schemeClr val="accent1">
                    <a:lumMod val="50000"/>
                  </a:schemeClr>
                </a:solidFill>
              </a:rPr>
              <a:t> </a:t>
            </a:r>
            <a:r>
              <a:rPr lang="en-US" dirty="0" err="1">
                <a:solidFill>
                  <a:schemeClr val="accent1">
                    <a:lumMod val="50000"/>
                  </a:schemeClr>
                </a:solidFill>
              </a:rPr>
              <a:t>biasanya</a:t>
            </a:r>
            <a:r>
              <a:rPr lang="en-US" dirty="0">
                <a:solidFill>
                  <a:schemeClr val="accent1">
                    <a:lumMod val="50000"/>
                  </a:schemeClr>
                </a:solidFill>
              </a:rPr>
              <a:t> </a:t>
            </a:r>
            <a:r>
              <a:rPr lang="en-US" dirty="0" err="1">
                <a:solidFill>
                  <a:schemeClr val="accent1">
                    <a:lumMod val="50000"/>
                  </a:schemeClr>
                </a:solidFill>
              </a:rPr>
              <a:t>diberi</a:t>
            </a:r>
            <a:r>
              <a:rPr lang="en-US" dirty="0">
                <a:solidFill>
                  <a:schemeClr val="accent1">
                    <a:lumMod val="50000"/>
                  </a:schemeClr>
                </a:solidFill>
              </a:rPr>
              <a:t> </a:t>
            </a:r>
            <a:r>
              <a:rPr lang="en-US" dirty="0" err="1">
                <a:solidFill>
                  <a:schemeClr val="accent1">
                    <a:lumMod val="50000"/>
                  </a:schemeClr>
                </a:solidFill>
              </a:rPr>
              <a:t>bawang</a:t>
            </a:r>
            <a:r>
              <a:rPr lang="en-US" dirty="0">
                <a:solidFill>
                  <a:schemeClr val="accent1">
                    <a:lumMod val="50000"/>
                  </a:schemeClr>
                </a:solidFill>
              </a:rPr>
              <a:t> </a:t>
            </a:r>
            <a:r>
              <a:rPr lang="en-US" dirty="0" err="1">
                <a:solidFill>
                  <a:schemeClr val="accent1">
                    <a:lumMod val="50000"/>
                  </a:schemeClr>
                </a:solidFill>
              </a:rPr>
              <a:t>merah</a:t>
            </a:r>
            <a:r>
              <a:rPr lang="en-US" dirty="0">
                <a:solidFill>
                  <a:schemeClr val="accent1">
                    <a:lumMod val="50000"/>
                  </a:schemeClr>
                </a:solidFill>
              </a:rPr>
              <a:t> </a:t>
            </a:r>
            <a:r>
              <a:rPr lang="en-US" dirty="0" err="1">
                <a:solidFill>
                  <a:schemeClr val="accent1">
                    <a:lumMod val="50000"/>
                  </a:schemeClr>
                </a:solidFill>
              </a:rPr>
              <a:t>dan</a:t>
            </a:r>
            <a:r>
              <a:rPr lang="en-US" dirty="0">
                <a:solidFill>
                  <a:schemeClr val="accent1">
                    <a:lumMod val="50000"/>
                  </a:schemeClr>
                </a:solidFill>
              </a:rPr>
              <a:t> </a:t>
            </a:r>
            <a:r>
              <a:rPr lang="en-US" dirty="0" err="1">
                <a:solidFill>
                  <a:schemeClr val="accent1">
                    <a:lumMod val="50000"/>
                  </a:schemeClr>
                </a:solidFill>
              </a:rPr>
              <a:t>cabe</a:t>
            </a:r>
            <a:r>
              <a:rPr lang="en-US" dirty="0">
                <a:solidFill>
                  <a:schemeClr val="accent1">
                    <a:lumMod val="50000"/>
                  </a:schemeClr>
                </a:solidFill>
              </a:rPr>
              <a:t> </a:t>
            </a:r>
            <a:r>
              <a:rPr lang="en-US" dirty="0" err="1">
                <a:solidFill>
                  <a:schemeClr val="accent1">
                    <a:lumMod val="50000"/>
                  </a:schemeClr>
                </a:solidFill>
              </a:rPr>
              <a:t>merah</a:t>
            </a:r>
            <a:r>
              <a:rPr lang="en-US" dirty="0">
                <a:solidFill>
                  <a:schemeClr val="accent1">
                    <a:lumMod val="50000"/>
                  </a:schemeClr>
                </a:solidFill>
              </a:rPr>
              <a:t>.</a:t>
            </a:r>
          </a:p>
          <a:p>
            <a:pPr marL="0" indent="0">
              <a:buNone/>
            </a:pPr>
            <a:r>
              <a:rPr lang="en-US" dirty="0" err="1">
                <a:solidFill>
                  <a:schemeClr val="accent1">
                    <a:lumMod val="50000"/>
                  </a:schemeClr>
                </a:solidFill>
              </a:rPr>
              <a:t>Sebagai</a:t>
            </a:r>
            <a:r>
              <a:rPr lang="en-US" dirty="0">
                <a:solidFill>
                  <a:schemeClr val="accent1">
                    <a:lumMod val="50000"/>
                  </a:schemeClr>
                </a:solidFill>
              </a:rPr>
              <a:t> </a:t>
            </a:r>
            <a:r>
              <a:rPr lang="en-US" dirty="0" err="1">
                <a:solidFill>
                  <a:schemeClr val="accent1">
                    <a:lumMod val="50000"/>
                  </a:schemeClr>
                </a:solidFill>
              </a:rPr>
              <a:t>tambahan</a:t>
            </a:r>
            <a:r>
              <a:rPr lang="en-US" dirty="0">
                <a:solidFill>
                  <a:schemeClr val="accent1">
                    <a:lumMod val="50000"/>
                  </a:schemeClr>
                </a:solidFill>
              </a:rPr>
              <a:t> </a:t>
            </a:r>
            <a:r>
              <a:rPr lang="en-US" dirty="0" err="1">
                <a:solidFill>
                  <a:schemeClr val="accent1">
                    <a:lumMod val="50000"/>
                  </a:schemeClr>
                </a:solidFill>
              </a:rPr>
              <a:t>ada</a:t>
            </a:r>
            <a:r>
              <a:rPr lang="en-US" dirty="0">
                <a:solidFill>
                  <a:schemeClr val="accent1">
                    <a:lumMod val="50000"/>
                  </a:schemeClr>
                </a:solidFill>
              </a:rPr>
              <a:t> </a:t>
            </a:r>
            <a:r>
              <a:rPr lang="en-US" dirty="0" err="1">
                <a:solidFill>
                  <a:schemeClr val="accent1">
                    <a:lumMod val="50000"/>
                  </a:schemeClr>
                </a:solidFill>
              </a:rPr>
              <a:t>lodeh</a:t>
            </a:r>
            <a:r>
              <a:rPr lang="en-US" dirty="0">
                <a:solidFill>
                  <a:schemeClr val="accent1">
                    <a:lumMod val="50000"/>
                  </a:schemeClr>
                </a:solidFill>
              </a:rPr>
              <a:t>. </a:t>
            </a:r>
            <a:r>
              <a:rPr lang="en-US" dirty="0" err="1">
                <a:solidFill>
                  <a:schemeClr val="accent1">
                    <a:lumMod val="50000"/>
                  </a:schemeClr>
                </a:solidFill>
              </a:rPr>
              <a:t>kluweh</a:t>
            </a:r>
            <a:r>
              <a:rPr lang="en-US" dirty="0">
                <a:solidFill>
                  <a:schemeClr val="accent1">
                    <a:lumMod val="50000"/>
                  </a:schemeClr>
                </a:solidFill>
              </a:rPr>
              <a:t> atau </a:t>
            </a:r>
            <a:r>
              <a:rPr lang="en-US" dirty="0" err="1">
                <a:solidFill>
                  <a:schemeClr val="accent1">
                    <a:lumMod val="50000"/>
                  </a:schemeClr>
                </a:solidFill>
              </a:rPr>
              <a:t>sayur</a:t>
            </a:r>
            <a:r>
              <a:rPr lang="en-US" dirty="0">
                <a:solidFill>
                  <a:schemeClr val="accent1">
                    <a:lumMod val="50000"/>
                  </a:schemeClr>
                </a:solidFill>
              </a:rPr>
              <a:t> </a:t>
            </a:r>
            <a:r>
              <a:rPr lang="en-US" dirty="0" err="1">
                <a:solidFill>
                  <a:schemeClr val="accent1">
                    <a:lumMod val="50000"/>
                  </a:schemeClr>
                </a:solidFill>
              </a:rPr>
              <a:t>lodeh</a:t>
            </a:r>
            <a:r>
              <a:rPr lang="en-US" dirty="0">
                <a:solidFill>
                  <a:schemeClr val="accent1">
                    <a:lumMod val="50000"/>
                  </a:schemeClr>
                </a:solidFill>
              </a:rPr>
              <a:t>, 5 </a:t>
            </a:r>
            <a:r>
              <a:rPr lang="en-US" dirty="0" err="1">
                <a:solidFill>
                  <a:schemeClr val="accent1">
                    <a:lumMod val="50000"/>
                  </a:schemeClr>
                </a:solidFill>
              </a:rPr>
              <a:t>macam</a:t>
            </a:r>
            <a:r>
              <a:rPr lang="en-US" dirty="0">
                <a:solidFill>
                  <a:schemeClr val="accent1">
                    <a:lumMod val="50000"/>
                  </a:schemeClr>
                </a:solidFill>
              </a:rPr>
              <a:t> </a:t>
            </a:r>
            <a:r>
              <a:rPr lang="en-US" dirty="0" err="1">
                <a:solidFill>
                  <a:schemeClr val="accent1">
                    <a:lumMod val="50000"/>
                  </a:schemeClr>
                </a:solidFill>
              </a:rPr>
              <a:t>jajanan</a:t>
            </a:r>
            <a:r>
              <a:rPr lang="en-US" dirty="0">
                <a:solidFill>
                  <a:schemeClr val="accent1">
                    <a:lumMod val="50000"/>
                  </a:schemeClr>
                </a:solidFill>
              </a:rPr>
              <a:t> </a:t>
            </a:r>
            <a:r>
              <a:rPr lang="en-US" dirty="0" err="1">
                <a:solidFill>
                  <a:schemeClr val="accent1">
                    <a:lumMod val="50000"/>
                  </a:schemeClr>
                </a:solidFill>
              </a:rPr>
              <a:t>pasar</a:t>
            </a:r>
            <a:r>
              <a:rPr lang="en-US" dirty="0">
                <a:solidFill>
                  <a:schemeClr val="accent1">
                    <a:lumMod val="50000"/>
                  </a:schemeClr>
                </a:solidFill>
              </a:rPr>
              <a:t> </a:t>
            </a:r>
            <a:r>
              <a:rPr lang="en-US" dirty="0" err="1">
                <a:solidFill>
                  <a:schemeClr val="accent1">
                    <a:lumMod val="50000"/>
                  </a:schemeClr>
                </a:solidFill>
              </a:rPr>
              <a:t>dan</a:t>
            </a:r>
            <a:r>
              <a:rPr lang="en-US" dirty="0">
                <a:solidFill>
                  <a:schemeClr val="accent1">
                    <a:lumMod val="50000"/>
                  </a:schemeClr>
                </a:solidFill>
              </a:rPr>
              <a:t> </a:t>
            </a:r>
            <a:r>
              <a:rPr lang="en-US" dirty="0" err="1">
                <a:solidFill>
                  <a:schemeClr val="accent1">
                    <a:lumMod val="50000"/>
                  </a:schemeClr>
                </a:solidFill>
              </a:rPr>
              <a:t>kacang</a:t>
            </a:r>
            <a:r>
              <a:rPr lang="en-US" dirty="0">
                <a:solidFill>
                  <a:schemeClr val="accent1">
                    <a:lumMod val="50000"/>
                  </a:schemeClr>
                </a:solidFill>
              </a:rPr>
              <a:t> </a:t>
            </a:r>
            <a:r>
              <a:rPr lang="en-US" dirty="0" err="1">
                <a:solidFill>
                  <a:schemeClr val="accent1">
                    <a:lumMod val="50000"/>
                  </a:schemeClr>
                </a:solidFill>
              </a:rPr>
              <a:t>panjang</a:t>
            </a:r>
            <a:r>
              <a:rPr lang="en-US" dirty="0">
                <a:solidFill>
                  <a:schemeClr val="accent1">
                    <a:lumMod val="50000"/>
                  </a:schemeClr>
                </a:solidFill>
              </a:rPr>
              <a:t> yang </a:t>
            </a:r>
            <a:r>
              <a:rPr lang="en-US" dirty="0" err="1">
                <a:solidFill>
                  <a:schemeClr val="accent1">
                    <a:lumMod val="50000"/>
                  </a:schemeClr>
                </a:solidFill>
              </a:rPr>
              <a:t>dikepang</a:t>
            </a:r>
            <a:r>
              <a:rPr lang="en-US" dirty="0">
                <a:solidFill>
                  <a:schemeClr val="accent1">
                    <a:lumMod val="50000"/>
                  </a:schemeClr>
                </a:solidFill>
              </a:rPr>
              <a:t> </a:t>
            </a:r>
            <a:r>
              <a:rPr lang="en-US" dirty="0" err="1">
                <a:solidFill>
                  <a:schemeClr val="accent1">
                    <a:lumMod val="50000"/>
                  </a:schemeClr>
                </a:solidFill>
              </a:rPr>
              <a:t>serta</a:t>
            </a:r>
            <a:r>
              <a:rPr lang="en-US" dirty="0">
                <a:solidFill>
                  <a:schemeClr val="accent1">
                    <a:lumMod val="50000"/>
                  </a:schemeClr>
                </a:solidFill>
              </a:rPr>
              <a:t> </a:t>
            </a:r>
            <a:r>
              <a:rPr lang="en-US" dirty="0" err="1">
                <a:solidFill>
                  <a:schemeClr val="accent1">
                    <a:lumMod val="50000"/>
                  </a:schemeClr>
                </a:solidFill>
              </a:rPr>
              <a:t>diletakkan</a:t>
            </a:r>
            <a:r>
              <a:rPr lang="en-US" dirty="0">
                <a:solidFill>
                  <a:schemeClr val="accent1">
                    <a:lumMod val="50000"/>
                  </a:schemeClr>
                </a:solidFill>
              </a:rPr>
              <a:t> di </a:t>
            </a:r>
            <a:r>
              <a:rPr lang="en-US" dirty="0" err="1">
                <a:solidFill>
                  <a:schemeClr val="accent1">
                    <a:lumMod val="50000"/>
                  </a:schemeClr>
                </a:solidFill>
              </a:rPr>
              <a:t>sekeliling</a:t>
            </a:r>
            <a:r>
              <a:rPr lang="en-US" dirty="0">
                <a:solidFill>
                  <a:schemeClr val="accent1">
                    <a:lumMod val="50000"/>
                  </a:schemeClr>
                </a:solidFill>
              </a:rPr>
              <a:t> tumpeng.</a:t>
            </a:r>
          </a:p>
          <a:p>
            <a:pPr marL="0" indent="0">
              <a:buNone/>
            </a:pPr>
            <a:endParaRPr lang="en-US" dirty="0">
              <a:solidFill>
                <a:schemeClr val="accent1">
                  <a:lumMod val="50000"/>
                </a:schemeClr>
              </a:solidFill>
            </a:endParaRPr>
          </a:p>
          <a:p>
            <a:r>
              <a:rPr lang="en-US" b="1" dirty="0">
                <a:solidFill>
                  <a:schemeClr val="accent1">
                    <a:lumMod val="50000"/>
                  </a:schemeClr>
                </a:solidFill>
              </a:rPr>
              <a:t>Tumpeng </a:t>
            </a:r>
            <a:r>
              <a:rPr lang="en-US" b="1" dirty="0" err="1">
                <a:solidFill>
                  <a:schemeClr val="accent1">
                    <a:lumMod val="50000"/>
                  </a:schemeClr>
                </a:solidFill>
              </a:rPr>
              <a:t>Megono</a:t>
            </a:r>
            <a:r>
              <a:rPr lang="en-US" b="1" dirty="0">
                <a:solidFill>
                  <a:schemeClr val="accent1">
                    <a:lumMod val="50000"/>
                  </a:schemeClr>
                </a:solidFill>
              </a:rPr>
              <a:t> </a:t>
            </a:r>
            <a:r>
              <a:rPr lang="en-US" dirty="0" err="1">
                <a:solidFill>
                  <a:schemeClr val="accent1">
                    <a:lumMod val="50000"/>
                  </a:schemeClr>
                </a:solidFill>
              </a:rPr>
              <a:t>atau</a:t>
            </a:r>
            <a:r>
              <a:rPr lang="en-US" dirty="0">
                <a:solidFill>
                  <a:schemeClr val="accent1">
                    <a:lumMod val="50000"/>
                  </a:schemeClr>
                </a:solidFill>
              </a:rPr>
              <a:t> tumpeng </a:t>
            </a:r>
            <a:r>
              <a:rPr lang="en-US" dirty="0" err="1">
                <a:solidFill>
                  <a:schemeClr val="accent1">
                    <a:lumMod val="50000"/>
                  </a:schemeClr>
                </a:solidFill>
              </a:rPr>
              <a:t>untuk</a:t>
            </a:r>
            <a:r>
              <a:rPr lang="en-US" dirty="0">
                <a:solidFill>
                  <a:schemeClr val="accent1">
                    <a:lumMod val="50000"/>
                  </a:schemeClr>
                </a:solidFill>
              </a:rPr>
              <a:t> </a:t>
            </a:r>
            <a:r>
              <a:rPr lang="en-US" dirty="0" err="1">
                <a:solidFill>
                  <a:schemeClr val="accent1">
                    <a:lumMod val="50000"/>
                  </a:schemeClr>
                </a:solidFill>
              </a:rPr>
              <a:t>kelahiran</a:t>
            </a:r>
            <a:r>
              <a:rPr lang="en-US" dirty="0">
                <a:solidFill>
                  <a:schemeClr val="accent1">
                    <a:lumMod val="50000"/>
                  </a:schemeClr>
                </a:solidFill>
              </a:rPr>
              <a:t>.</a:t>
            </a:r>
          </a:p>
          <a:p>
            <a:pPr marL="0" indent="0">
              <a:buNone/>
            </a:pPr>
            <a:r>
              <a:rPr lang="en-US" dirty="0">
                <a:solidFill>
                  <a:schemeClr val="accent1">
                    <a:lumMod val="50000"/>
                  </a:schemeClr>
                </a:solidFill>
              </a:rPr>
              <a:t>Tumpeng </a:t>
            </a:r>
            <a:r>
              <a:rPr lang="en-US" dirty="0" err="1">
                <a:solidFill>
                  <a:schemeClr val="accent1">
                    <a:lumMod val="50000"/>
                  </a:schemeClr>
                </a:solidFill>
              </a:rPr>
              <a:t>Megono</a:t>
            </a:r>
            <a:r>
              <a:rPr lang="en-US" dirty="0">
                <a:solidFill>
                  <a:schemeClr val="accent1">
                    <a:lumMod val="50000"/>
                  </a:schemeClr>
                </a:solidFill>
              </a:rPr>
              <a:t> adalah tumpeng yang </a:t>
            </a:r>
            <a:r>
              <a:rPr lang="en-US" dirty="0" err="1">
                <a:solidFill>
                  <a:schemeClr val="accent1">
                    <a:lumMod val="50000"/>
                  </a:schemeClr>
                </a:solidFill>
              </a:rPr>
              <a:t>berwarna</a:t>
            </a:r>
            <a:r>
              <a:rPr lang="en-US" dirty="0">
                <a:solidFill>
                  <a:schemeClr val="accent1">
                    <a:lumMod val="50000"/>
                  </a:schemeClr>
                </a:solidFill>
              </a:rPr>
              <a:t> nasi </a:t>
            </a:r>
            <a:r>
              <a:rPr lang="en-US" dirty="0" err="1">
                <a:solidFill>
                  <a:schemeClr val="accent1">
                    <a:lumMod val="50000"/>
                  </a:schemeClr>
                </a:solidFill>
              </a:rPr>
              <a:t>putih</a:t>
            </a:r>
            <a:r>
              <a:rPr lang="en-US" dirty="0">
                <a:solidFill>
                  <a:schemeClr val="accent1">
                    <a:lumMod val="50000"/>
                  </a:schemeClr>
                </a:solidFill>
              </a:rPr>
              <a:t> </a:t>
            </a:r>
            <a:r>
              <a:rPr lang="en-US" dirty="0" err="1">
                <a:solidFill>
                  <a:schemeClr val="accent1">
                    <a:lumMod val="50000"/>
                  </a:schemeClr>
                </a:solidFill>
              </a:rPr>
              <a:t>dikelilingi</a:t>
            </a:r>
            <a:r>
              <a:rPr lang="en-US" dirty="0">
                <a:solidFill>
                  <a:schemeClr val="accent1">
                    <a:lumMod val="50000"/>
                  </a:schemeClr>
                </a:solidFill>
              </a:rPr>
              <a:t> </a:t>
            </a:r>
            <a:r>
              <a:rPr lang="en-US" dirty="0" err="1">
                <a:solidFill>
                  <a:schemeClr val="accent1">
                    <a:lumMod val="50000"/>
                  </a:schemeClr>
                </a:solidFill>
              </a:rPr>
              <a:t>dengan</a:t>
            </a:r>
            <a:r>
              <a:rPr lang="en-US" dirty="0">
                <a:solidFill>
                  <a:schemeClr val="accent1">
                    <a:lumMod val="50000"/>
                  </a:schemeClr>
                </a:solidFill>
              </a:rPr>
              <a:t> </a:t>
            </a:r>
            <a:r>
              <a:rPr lang="en-US" dirty="0" err="1">
                <a:solidFill>
                  <a:schemeClr val="accent1">
                    <a:lumMod val="50000"/>
                  </a:schemeClr>
                </a:solidFill>
              </a:rPr>
              <a:t>lauk</a:t>
            </a:r>
            <a:r>
              <a:rPr lang="en-US" dirty="0">
                <a:solidFill>
                  <a:schemeClr val="accent1">
                    <a:lumMod val="50000"/>
                  </a:schemeClr>
                </a:solidFill>
              </a:rPr>
              <a:t> </a:t>
            </a:r>
            <a:r>
              <a:rPr lang="en-US" dirty="0" err="1">
                <a:solidFill>
                  <a:schemeClr val="accent1">
                    <a:lumMod val="50000"/>
                  </a:schemeClr>
                </a:solidFill>
              </a:rPr>
              <a:t>pauk</a:t>
            </a:r>
            <a:r>
              <a:rPr lang="en-US" dirty="0">
                <a:solidFill>
                  <a:schemeClr val="accent1">
                    <a:lumMod val="50000"/>
                  </a:schemeClr>
                </a:solidFill>
              </a:rPr>
              <a:t> dan 7 </a:t>
            </a:r>
            <a:r>
              <a:rPr lang="en-US" dirty="0" err="1">
                <a:solidFill>
                  <a:schemeClr val="accent1">
                    <a:lumMod val="50000"/>
                  </a:schemeClr>
                </a:solidFill>
              </a:rPr>
              <a:t>macam</a:t>
            </a:r>
            <a:r>
              <a:rPr lang="en-US" dirty="0">
                <a:solidFill>
                  <a:schemeClr val="accent1">
                    <a:lumMod val="50000"/>
                  </a:schemeClr>
                </a:solidFill>
              </a:rPr>
              <a:t> </a:t>
            </a:r>
            <a:r>
              <a:rPr lang="en-US" dirty="0" err="1">
                <a:solidFill>
                  <a:schemeClr val="accent1">
                    <a:lumMod val="50000"/>
                  </a:schemeClr>
                </a:solidFill>
              </a:rPr>
              <a:t>sayuran</a:t>
            </a:r>
            <a:r>
              <a:rPr lang="en-US" dirty="0">
                <a:solidFill>
                  <a:schemeClr val="accent1">
                    <a:lumMod val="50000"/>
                  </a:schemeClr>
                </a:solidFill>
              </a:rPr>
              <a:t> yang </a:t>
            </a:r>
            <a:r>
              <a:rPr lang="en-US" dirty="0" err="1">
                <a:solidFill>
                  <a:schemeClr val="accent1">
                    <a:lumMod val="50000"/>
                  </a:schemeClr>
                </a:solidFill>
              </a:rPr>
              <a:t>memiliki</a:t>
            </a:r>
            <a:r>
              <a:rPr lang="en-US" dirty="0">
                <a:solidFill>
                  <a:schemeClr val="accent1">
                    <a:lumMod val="50000"/>
                  </a:schemeClr>
                </a:solidFill>
              </a:rPr>
              <a:t> 3 </a:t>
            </a:r>
            <a:r>
              <a:rPr lang="en-US" dirty="0" err="1">
                <a:solidFill>
                  <a:schemeClr val="accent1">
                    <a:lumMod val="50000"/>
                  </a:schemeClr>
                </a:solidFill>
              </a:rPr>
              <a:t>warna</a:t>
            </a:r>
            <a:r>
              <a:rPr lang="en-US" dirty="0">
                <a:solidFill>
                  <a:schemeClr val="accent1">
                    <a:lumMod val="50000"/>
                  </a:schemeClr>
                </a:solidFill>
              </a:rPr>
              <a:t>.</a:t>
            </a:r>
          </a:p>
          <a:p>
            <a:pPr marL="0" indent="0">
              <a:buNone/>
            </a:pPr>
            <a:endParaRPr lang="en-US" dirty="0"/>
          </a:p>
          <a:p>
            <a:pPr marL="0" indent="0">
              <a:buNone/>
            </a:pPr>
            <a:endParaRPr lang="en-US" dirty="0"/>
          </a:p>
        </p:txBody>
      </p:sp>
      <p:sp>
        <p:nvSpPr>
          <p:cNvPr id="3" name="Footer Placeholder 2">
            <a:extLst>
              <a:ext uri="{FF2B5EF4-FFF2-40B4-BE49-F238E27FC236}">
                <a16:creationId xmlns="" xmlns:a16="http://schemas.microsoft.com/office/drawing/2014/main" id="{DF91621B-AC4A-4F70-966E-105C2F1A4185}"/>
              </a:ext>
            </a:extLst>
          </p:cNvPr>
          <p:cNvSpPr>
            <a:spLocks noGrp="1"/>
          </p:cNvSpPr>
          <p:nvPr>
            <p:ph type="ftr" sz="quarter" idx="11"/>
          </p:nvPr>
        </p:nvSpPr>
        <p:spPr>
          <a:prstGeom prst="rect">
            <a:avLst/>
          </a:prstGeom>
        </p:spPr>
        <p:txBody>
          <a:bodyPr anchor="ctr">
            <a:normAutofit/>
          </a:bodyPr>
          <a:lstStyle/>
          <a:p>
            <a:pPr>
              <a:spcAft>
                <a:spcPts val="600"/>
              </a:spcAft>
            </a:pPr>
            <a:r>
              <a:rPr lang="id-ID"/>
              <a:t>Farah Levyta 2019</a:t>
            </a:r>
          </a:p>
        </p:txBody>
      </p:sp>
    </p:spTree>
    <p:extLst>
      <p:ext uri="{BB962C8B-B14F-4D97-AF65-F5344CB8AC3E}">
        <p14:creationId xmlns:p14="http://schemas.microsoft.com/office/powerpoint/2010/main" val="2382647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034DC43-97E3-4C9B-BF69-384527935561}"/>
              </a:ext>
            </a:extLst>
          </p:cNvPr>
          <p:cNvSpPr>
            <a:spLocks noGrp="1"/>
          </p:cNvSpPr>
          <p:nvPr>
            <p:ph type="title"/>
          </p:nvPr>
        </p:nvSpPr>
        <p:spPr>
          <a:xfrm>
            <a:off x="1911350" y="1484784"/>
            <a:ext cx="6837114" cy="792088"/>
          </a:xfrm>
        </p:spPr>
        <p:txBody>
          <a:bodyPr/>
          <a:lstStyle/>
          <a:p>
            <a:r>
              <a:rPr lang="id-ID" dirty="0"/>
              <a:t>The way to cut tumpeng</a:t>
            </a:r>
          </a:p>
        </p:txBody>
      </p:sp>
      <p:sp>
        <p:nvSpPr>
          <p:cNvPr id="3" name="Content Placeholder 2">
            <a:extLst>
              <a:ext uri="{FF2B5EF4-FFF2-40B4-BE49-F238E27FC236}">
                <a16:creationId xmlns="" xmlns:a16="http://schemas.microsoft.com/office/drawing/2014/main" id="{877595C3-1FC8-4DC7-91BC-8149653641FC}"/>
              </a:ext>
            </a:extLst>
          </p:cNvPr>
          <p:cNvSpPr>
            <a:spLocks noGrp="1"/>
          </p:cNvSpPr>
          <p:nvPr>
            <p:ph idx="1"/>
          </p:nvPr>
        </p:nvSpPr>
        <p:spPr>
          <a:xfrm>
            <a:off x="1187624" y="2132856"/>
            <a:ext cx="3164706" cy="3400463"/>
          </a:xfrm>
          <a:ln>
            <a:solidFill>
              <a:srgbClr val="FF0000"/>
            </a:solidFill>
          </a:ln>
        </p:spPr>
        <p:txBody>
          <a:bodyPr>
            <a:normAutofit fontScale="62500" lnSpcReduction="20000"/>
          </a:bodyPr>
          <a:lstStyle/>
          <a:p>
            <a:pPr algn="just">
              <a:lnSpc>
                <a:spcPct val="150000"/>
              </a:lnSpc>
            </a:pPr>
            <a:r>
              <a:rPr lang="en-US" dirty="0"/>
              <a:t>Tumpeng </a:t>
            </a:r>
            <a:r>
              <a:rPr lang="en-US" dirty="0" err="1"/>
              <a:t>akan</a:t>
            </a:r>
            <a:r>
              <a:rPr lang="en-US" dirty="0"/>
              <a:t> </a:t>
            </a:r>
            <a:r>
              <a:rPr lang="en-US" dirty="0" err="1"/>
              <a:t>dipotong</a:t>
            </a:r>
            <a:r>
              <a:rPr lang="en-US" dirty="0"/>
              <a:t> di </a:t>
            </a:r>
            <a:r>
              <a:rPr lang="en-US" dirty="0" err="1"/>
              <a:t>atas</a:t>
            </a:r>
            <a:r>
              <a:rPr lang="en-US" dirty="0"/>
              <a:t> </a:t>
            </a:r>
            <a:r>
              <a:rPr lang="en-US" dirty="0" err="1"/>
              <a:t>dan</a:t>
            </a:r>
            <a:r>
              <a:rPr lang="en-US" dirty="0"/>
              <a:t> </a:t>
            </a:r>
            <a:r>
              <a:rPr lang="en-US" dirty="0" err="1"/>
              <a:t>kemudian</a:t>
            </a:r>
            <a:r>
              <a:rPr lang="en-US" dirty="0"/>
              <a:t> </a:t>
            </a:r>
            <a:r>
              <a:rPr lang="en-US" dirty="0" err="1"/>
              <a:t>diberikan</a:t>
            </a:r>
            <a:r>
              <a:rPr lang="en-US" dirty="0"/>
              <a:t> </a:t>
            </a:r>
            <a:r>
              <a:rPr lang="en-US" dirty="0" err="1"/>
              <a:t>pertama</a:t>
            </a:r>
            <a:r>
              <a:rPr lang="en-US" dirty="0"/>
              <a:t> </a:t>
            </a:r>
            <a:r>
              <a:rPr lang="en-US" dirty="0" err="1"/>
              <a:t>kepada</a:t>
            </a:r>
            <a:r>
              <a:rPr lang="en-US" dirty="0"/>
              <a:t> orang </a:t>
            </a:r>
            <a:r>
              <a:rPr lang="en-US" dirty="0" err="1"/>
              <a:t>tua</a:t>
            </a:r>
            <a:r>
              <a:rPr lang="en-US" dirty="0"/>
              <a:t> atau orang yang </a:t>
            </a:r>
            <a:r>
              <a:rPr lang="en-US" dirty="0" err="1"/>
              <a:t>dihormati</a:t>
            </a:r>
            <a:r>
              <a:rPr lang="en-US" dirty="0"/>
              <a:t>, orang </a:t>
            </a:r>
            <a:r>
              <a:rPr lang="en-US" dirty="0" err="1"/>
              <a:t>terdekat</a:t>
            </a:r>
            <a:r>
              <a:rPr lang="en-US" dirty="0"/>
              <a:t>, </a:t>
            </a:r>
            <a:r>
              <a:rPr lang="en-US" dirty="0" err="1"/>
              <a:t>dan</a:t>
            </a:r>
            <a:r>
              <a:rPr lang="en-US" dirty="0"/>
              <a:t> </a:t>
            </a:r>
            <a:r>
              <a:rPr lang="en-US" dirty="0" err="1"/>
              <a:t>kemudian</a:t>
            </a:r>
            <a:r>
              <a:rPr lang="en-US" dirty="0"/>
              <a:t> </a:t>
            </a:r>
            <a:r>
              <a:rPr lang="en-US" dirty="0" err="1"/>
              <a:t>diikuti</a:t>
            </a:r>
            <a:r>
              <a:rPr lang="en-US" dirty="0"/>
              <a:t> </a:t>
            </a:r>
            <a:r>
              <a:rPr lang="en-US" dirty="0" err="1"/>
              <a:t>oleh</a:t>
            </a:r>
            <a:r>
              <a:rPr lang="en-US" dirty="0"/>
              <a:t> </a:t>
            </a:r>
            <a:r>
              <a:rPr lang="en-US" dirty="0" err="1"/>
              <a:t>keluarga</a:t>
            </a:r>
            <a:r>
              <a:rPr lang="en-US" dirty="0"/>
              <a:t> </a:t>
            </a:r>
            <a:r>
              <a:rPr lang="en-US" dirty="0" err="1"/>
              <a:t>dan</a:t>
            </a:r>
            <a:r>
              <a:rPr lang="en-US" dirty="0"/>
              <a:t> </a:t>
            </a:r>
            <a:r>
              <a:rPr lang="en-US" dirty="0" err="1"/>
              <a:t>teman-teman</a:t>
            </a:r>
            <a:r>
              <a:rPr lang="en-US" dirty="0"/>
              <a:t> yang </a:t>
            </a:r>
            <a:r>
              <a:rPr lang="en-US" dirty="0" err="1"/>
              <a:t>hadir</a:t>
            </a:r>
            <a:endParaRPr lang="en-US" dirty="0"/>
          </a:p>
          <a:p>
            <a:pPr algn="just">
              <a:lnSpc>
                <a:spcPct val="150000"/>
              </a:lnSpc>
            </a:pPr>
            <a:r>
              <a:rPr lang="en-US" dirty="0"/>
              <a:t>Tumpeng adalah </a:t>
            </a:r>
            <a:r>
              <a:rPr lang="en-US" dirty="0" err="1"/>
              <a:t>bentuk</a:t>
            </a:r>
            <a:r>
              <a:rPr lang="en-US" dirty="0"/>
              <a:t> </a:t>
            </a:r>
            <a:r>
              <a:rPr lang="en-US" dirty="0" err="1"/>
              <a:t>kearifan</a:t>
            </a:r>
            <a:r>
              <a:rPr lang="en-US" dirty="0"/>
              <a:t> </a:t>
            </a:r>
            <a:r>
              <a:rPr lang="en-US" dirty="0" err="1"/>
              <a:t>lokal</a:t>
            </a:r>
            <a:r>
              <a:rPr lang="en-US" dirty="0"/>
              <a:t> yang </a:t>
            </a:r>
            <a:r>
              <a:rPr lang="en-US" dirty="0" err="1"/>
              <a:t>memiliki</a:t>
            </a:r>
            <a:r>
              <a:rPr lang="en-US" dirty="0"/>
              <a:t> </a:t>
            </a:r>
            <a:r>
              <a:rPr lang="en-US" dirty="0" err="1"/>
              <a:t>makna</a:t>
            </a:r>
            <a:r>
              <a:rPr lang="en-US" dirty="0"/>
              <a:t> </a:t>
            </a:r>
            <a:r>
              <a:rPr lang="en-US" dirty="0" err="1"/>
              <a:t>sakral</a:t>
            </a:r>
            <a:r>
              <a:rPr lang="en-US" dirty="0"/>
              <a:t>, </a:t>
            </a:r>
            <a:r>
              <a:rPr lang="en-US" dirty="0" err="1"/>
              <a:t>dan</a:t>
            </a:r>
            <a:r>
              <a:rPr lang="en-US" dirty="0"/>
              <a:t> </a:t>
            </a:r>
            <a:r>
              <a:rPr lang="en-US" dirty="0" err="1"/>
              <a:t>mengajar</a:t>
            </a:r>
            <a:r>
              <a:rPr lang="en-US" dirty="0"/>
              <a:t> </a:t>
            </a:r>
            <a:r>
              <a:rPr lang="en-US" dirty="0" err="1"/>
              <a:t>anak-anak</a:t>
            </a:r>
            <a:r>
              <a:rPr lang="en-US" dirty="0"/>
              <a:t> </a:t>
            </a:r>
            <a:r>
              <a:rPr lang="en-US" dirty="0" err="1"/>
              <a:t>untuk</a:t>
            </a:r>
            <a:r>
              <a:rPr lang="en-US" dirty="0"/>
              <a:t> </a:t>
            </a:r>
            <a:r>
              <a:rPr lang="en-US" dirty="0" err="1"/>
              <a:t>selalu</a:t>
            </a:r>
            <a:r>
              <a:rPr lang="en-US" dirty="0"/>
              <a:t> </a:t>
            </a:r>
            <a:r>
              <a:rPr lang="en-US" dirty="0" err="1"/>
              <a:t>mengingat</a:t>
            </a:r>
            <a:r>
              <a:rPr lang="en-US" dirty="0"/>
              <a:t> </a:t>
            </a:r>
            <a:r>
              <a:rPr lang="en-US" dirty="0" err="1"/>
              <a:t>Tuhan</a:t>
            </a:r>
            <a:r>
              <a:rPr lang="en-US" dirty="0"/>
              <a:t> </a:t>
            </a:r>
            <a:r>
              <a:rPr lang="en-US" dirty="0" err="1"/>
              <a:t>dan</a:t>
            </a:r>
            <a:r>
              <a:rPr lang="en-US" dirty="0"/>
              <a:t> </a:t>
            </a:r>
            <a:r>
              <a:rPr lang="en-US" dirty="0" err="1"/>
              <a:t>menghormati</a:t>
            </a:r>
            <a:r>
              <a:rPr lang="en-US" dirty="0"/>
              <a:t> yang </a:t>
            </a:r>
            <a:r>
              <a:rPr lang="en-US" dirty="0" err="1"/>
              <a:t>lebih</a:t>
            </a:r>
            <a:r>
              <a:rPr lang="en-US" dirty="0"/>
              <a:t> </a:t>
            </a:r>
            <a:r>
              <a:rPr lang="en-US" dirty="0" err="1"/>
              <a:t>tua</a:t>
            </a:r>
            <a:endParaRPr lang="en-US" dirty="0">
              <a:solidFill>
                <a:schemeClr val="tx1"/>
              </a:solidFill>
            </a:endParaRPr>
          </a:p>
        </p:txBody>
      </p:sp>
      <p:sp>
        <p:nvSpPr>
          <p:cNvPr id="5" name="Content Placeholder 2">
            <a:extLst>
              <a:ext uri="{FF2B5EF4-FFF2-40B4-BE49-F238E27FC236}">
                <a16:creationId xmlns="" xmlns:a16="http://schemas.microsoft.com/office/drawing/2014/main" id="{195A8C9F-8DAA-436C-9E67-3FD64CDA4831}"/>
              </a:ext>
            </a:extLst>
          </p:cNvPr>
          <p:cNvSpPr txBox="1">
            <a:spLocks/>
          </p:cNvSpPr>
          <p:nvPr/>
        </p:nvSpPr>
        <p:spPr>
          <a:xfrm>
            <a:off x="4791672" y="2564905"/>
            <a:ext cx="3956792" cy="3688494"/>
          </a:xfrm>
          <a:prstGeom prst="rect">
            <a:avLst/>
          </a:prstGeom>
          <a:ln>
            <a:solidFill>
              <a:srgbClr val="FF0000"/>
            </a:solidFill>
          </a:ln>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Open Sans"/>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Open Sans"/>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Open Sans"/>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Open Sans"/>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Open Sans"/>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a:lstStyle>
          <a:p>
            <a:pPr algn="just">
              <a:lnSpc>
                <a:spcPct val="150000"/>
              </a:lnSpc>
            </a:pPr>
            <a:r>
              <a:rPr lang="en-US" sz="1500" dirty="0" err="1">
                <a:solidFill>
                  <a:schemeClr val="tx1"/>
                </a:solidFill>
              </a:rPr>
              <a:t>Memotong</a:t>
            </a:r>
            <a:r>
              <a:rPr lang="en-US" sz="1500" dirty="0">
                <a:solidFill>
                  <a:schemeClr val="tx1"/>
                </a:solidFill>
              </a:rPr>
              <a:t> </a:t>
            </a:r>
            <a:r>
              <a:rPr lang="en-US" sz="1500" dirty="0" err="1">
                <a:solidFill>
                  <a:schemeClr val="tx1"/>
                </a:solidFill>
              </a:rPr>
              <a:t>kerucut</a:t>
            </a:r>
            <a:r>
              <a:rPr lang="en-US" sz="1500" dirty="0">
                <a:solidFill>
                  <a:schemeClr val="tx1"/>
                </a:solidFill>
              </a:rPr>
              <a:t> </a:t>
            </a:r>
            <a:r>
              <a:rPr lang="en-US" sz="1500" dirty="0" err="1">
                <a:solidFill>
                  <a:schemeClr val="tx1"/>
                </a:solidFill>
              </a:rPr>
              <a:t>dapat</a:t>
            </a:r>
            <a:r>
              <a:rPr lang="en-US" sz="1500" dirty="0">
                <a:solidFill>
                  <a:schemeClr val="tx1"/>
                </a:solidFill>
              </a:rPr>
              <a:t> </a:t>
            </a:r>
            <a:r>
              <a:rPr lang="en-US" sz="1500" dirty="0" err="1">
                <a:solidFill>
                  <a:schemeClr val="tx1"/>
                </a:solidFill>
              </a:rPr>
              <a:t>merusak</a:t>
            </a:r>
            <a:r>
              <a:rPr lang="en-US" sz="1500" dirty="0">
                <a:solidFill>
                  <a:schemeClr val="tx1"/>
                </a:solidFill>
              </a:rPr>
              <a:t> </a:t>
            </a:r>
            <a:r>
              <a:rPr lang="en-US" sz="1500" dirty="0" err="1">
                <a:solidFill>
                  <a:schemeClr val="tx1"/>
                </a:solidFill>
              </a:rPr>
              <a:t>arti</a:t>
            </a:r>
            <a:r>
              <a:rPr lang="en-US" sz="1500" dirty="0">
                <a:solidFill>
                  <a:schemeClr val="tx1"/>
                </a:solidFill>
              </a:rPr>
              <a:t> </a:t>
            </a:r>
            <a:r>
              <a:rPr lang="en-US" sz="1500" dirty="0" err="1">
                <a:solidFill>
                  <a:schemeClr val="tx1"/>
                </a:solidFill>
              </a:rPr>
              <a:t>hubungan</a:t>
            </a:r>
            <a:r>
              <a:rPr lang="en-US" sz="1500" dirty="0">
                <a:solidFill>
                  <a:schemeClr val="tx1"/>
                </a:solidFill>
              </a:rPr>
              <a:t> </a:t>
            </a:r>
            <a:r>
              <a:rPr lang="en-US" sz="1500" dirty="0" err="1">
                <a:solidFill>
                  <a:schemeClr val="tx1"/>
                </a:solidFill>
              </a:rPr>
              <a:t>antara</a:t>
            </a:r>
            <a:r>
              <a:rPr lang="en-US" sz="1500" dirty="0">
                <a:solidFill>
                  <a:schemeClr val="tx1"/>
                </a:solidFill>
              </a:rPr>
              <a:t> </a:t>
            </a:r>
            <a:r>
              <a:rPr lang="en-US" sz="1500" dirty="0" err="1">
                <a:solidFill>
                  <a:schemeClr val="tx1"/>
                </a:solidFill>
              </a:rPr>
              <a:t>manusia</a:t>
            </a:r>
            <a:r>
              <a:rPr lang="en-US" sz="1500" dirty="0">
                <a:solidFill>
                  <a:schemeClr val="tx1"/>
                </a:solidFill>
              </a:rPr>
              <a:t> </a:t>
            </a:r>
            <a:r>
              <a:rPr lang="en-US" sz="1500" dirty="0" err="1">
                <a:solidFill>
                  <a:schemeClr val="tx1"/>
                </a:solidFill>
              </a:rPr>
              <a:t>dan</a:t>
            </a:r>
            <a:r>
              <a:rPr lang="en-US" sz="1500" dirty="0">
                <a:solidFill>
                  <a:schemeClr val="tx1"/>
                </a:solidFill>
              </a:rPr>
              <a:t> Sang </a:t>
            </a:r>
            <a:r>
              <a:rPr lang="en-US" sz="1500" dirty="0" err="1">
                <a:solidFill>
                  <a:schemeClr val="tx1"/>
                </a:solidFill>
              </a:rPr>
              <a:t>Pencipta</a:t>
            </a:r>
            <a:r>
              <a:rPr lang="en-US" sz="1500" dirty="0">
                <a:solidFill>
                  <a:schemeClr val="tx1"/>
                </a:solidFill>
              </a:rPr>
              <a:t> yang </a:t>
            </a:r>
            <a:r>
              <a:rPr lang="en-US" sz="1500" dirty="0" err="1">
                <a:solidFill>
                  <a:schemeClr val="tx1"/>
                </a:solidFill>
              </a:rPr>
              <a:t>dilambangkan</a:t>
            </a:r>
            <a:r>
              <a:rPr lang="en-US" sz="1500" dirty="0">
                <a:solidFill>
                  <a:schemeClr val="tx1"/>
                </a:solidFill>
              </a:rPr>
              <a:t> di </a:t>
            </a:r>
            <a:r>
              <a:rPr lang="en-US" sz="1500" dirty="0" err="1">
                <a:solidFill>
                  <a:schemeClr val="tx1"/>
                </a:solidFill>
              </a:rPr>
              <a:t>atas</a:t>
            </a:r>
            <a:r>
              <a:rPr lang="en-US" sz="1500" dirty="0">
                <a:solidFill>
                  <a:schemeClr val="tx1"/>
                </a:solidFill>
              </a:rPr>
              <a:t> </a:t>
            </a:r>
            <a:r>
              <a:rPr lang="en-US" sz="1500" dirty="0" err="1">
                <a:solidFill>
                  <a:schemeClr val="tx1"/>
                </a:solidFill>
              </a:rPr>
              <a:t>kerucut</a:t>
            </a:r>
            <a:endParaRPr lang="en-US" sz="1500" dirty="0">
              <a:solidFill>
                <a:schemeClr val="tx1"/>
              </a:solidFill>
            </a:endParaRPr>
          </a:p>
          <a:p>
            <a:pPr algn="just">
              <a:lnSpc>
                <a:spcPct val="150000"/>
              </a:lnSpc>
            </a:pPr>
            <a:r>
              <a:rPr lang="id-ID" sz="1500" dirty="0">
                <a:solidFill>
                  <a:schemeClr val="tx1"/>
                </a:solidFill>
              </a:rPr>
              <a:t>Secara filosofis, (memotong) itu tidak benar. Anda harus makan tumpeng dari bawah, lauk di bawah. Semakin banyak diambil, beras jatuh dari atas ke bawah. Artinya manusia pada akhirnya akan bersatu dengan Tuhan</a:t>
            </a:r>
          </a:p>
          <a:p>
            <a:pPr algn="just">
              <a:lnSpc>
                <a:spcPct val="150000"/>
              </a:lnSpc>
            </a:pPr>
            <a:endParaRPr lang="id-ID" sz="1500" dirty="0">
              <a:solidFill>
                <a:schemeClr val="tx1"/>
              </a:solidFill>
            </a:endParaRPr>
          </a:p>
          <a:p>
            <a:pPr algn="just">
              <a:lnSpc>
                <a:spcPct val="150000"/>
              </a:lnSpc>
            </a:pPr>
            <a:endParaRPr lang="id-ID" sz="1500" dirty="0">
              <a:solidFill>
                <a:schemeClr val="tx1"/>
              </a:solidFill>
            </a:endParaRPr>
          </a:p>
        </p:txBody>
      </p:sp>
      <p:sp>
        <p:nvSpPr>
          <p:cNvPr id="4" name="Rectangle 3">
            <a:extLst>
              <a:ext uri="{FF2B5EF4-FFF2-40B4-BE49-F238E27FC236}">
                <a16:creationId xmlns="" xmlns:a16="http://schemas.microsoft.com/office/drawing/2014/main" id="{A95BD2AB-F963-444D-8D78-A8A18333C5BA}"/>
              </a:ext>
            </a:extLst>
          </p:cNvPr>
          <p:cNvSpPr/>
          <p:nvPr/>
        </p:nvSpPr>
        <p:spPr>
          <a:xfrm>
            <a:off x="1187624" y="5805264"/>
            <a:ext cx="3164705" cy="4481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The way people cut </a:t>
            </a:r>
            <a:endParaRPr lang="id-ID" dirty="0"/>
          </a:p>
        </p:txBody>
      </p:sp>
      <p:sp>
        <p:nvSpPr>
          <p:cNvPr id="6" name="Rectangle 5">
            <a:extLst>
              <a:ext uri="{FF2B5EF4-FFF2-40B4-BE49-F238E27FC236}">
                <a16:creationId xmlns="" xmlns:a16="http://schemas.microsoft.com/office/drawing/2014/main" id="{BB2166A1-1A7D-4506-B6FD-E06F9E31A79F}"/>
              </a:ext>
            </a:extLst>
          </p:cNvPr>
          <p:cNvSpPr/>
          <p:nvPr/>
        </p:nvSpPr>
        <p:spPr>
          <a:xfrm>
            <a:off x="5322951" y="6317364"/>
            <a:ext cx="3164705" cy="4481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The right way to cut by  Philosophy </a:t>
            </a:r>
            <a:endParaRPr lang="id-ID" sz="1600" dirty="0"/>
          </a:p>
        </p:txBody>
      </p:sp>
    </p:spTree>
    <p:extLst>
      <p:ext uri="{BB962C8B-B14F-4D97-AF65-F5344CB8AC3E}">
        <p14:creationId xmlns:p14="http://schemas.microsoft.com/office/powerpoint/2010/main" val="6988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1D75CFD-CEDC-40C9-9A2B-420615B1F80F}"/>
              </a:ext>
            </a:extLst>
          </p:cNvPr>
          <p:cNvSpPr>
            <a:spLocks noGrp="1"/>
          </p:cNvSpPr>
          <p:nvPr>
            <p:ph type="ctrTitle"/>
          </p:nvPr>
        </p:nvSpPr>
        <p:spPr/>
        <p:txBody>
          <a:bodyPr>
            <a:normAutofit fontScale="90000"/>
          </a:bodyPr>
          <a:lstStyle/>
          <a:p>
            <a:r>
              <a:rPr lang="en-US" dirty="0" err="1">
                <a:solidFill>
                  <a:srgbClr val="F7F7F7"/>
                </a:solidFill>
              </a:rPr>
              <a:t>Simbol</a:t>
            </a:r>
            <a:r>
              <a:rPr lang="en-US" dirty="0">
                <a:solidFill>
                  <a:srgbClr val="F7F7F7"/>
                </a:solidFill>
              </a:rPr>
              <a:t> dan </a:t>
            </a:r>
            <a:r>
              <a:rPr lang="en-US" dirty="0" err="1">
                <a:solidFill>
                  <a:srgbClr val="F7F7F7"/>
                </a:solidFill>
              </a:rPr>
              <a:t>arti</a:t>
            </a:r>
            <a:r>
              <a:rPr lang="en-US" dirty="0">
                <a:solidFill>
                  <a:srgbClr val="F7F7F7"/>
                </a:solidFill>
              </a:rPr>
              <a:t> </a:t>
            </a:r>
            <a:r>
              <a:rPr lang="en-US" dirty="0" err="1">
                <a:solidFill>
                  <a:srgbClr val="F7F7F7"/>
                </a:solidFill>
              </a:rPr>
              <a:t>dari</a:t>
            </a:r>
            <a:r>
              <a:rPr lang="en-US" dirty="0">
                <a:solidFill>
                  <a:srgbClr val="F7F7F7"/>
                </a:solidFill>
              </a:rPr>
              <a:t> </a:t>
            </a:r>
            <a:r>
              <a:rPr lang="en-US" dirty="0" err="1">
                <a:solidFill>
                  <a:srgbClr val="F7F7F7"/>
                </a:solidFill>
              </a:rPr>
              <a:t>makanan</a:t>
            </a:r>
            <a:r>
              <a:rPr lang="en-US" dirty="0">
                <a:solidFill>
                  <a:srgbClr val="F7F7F7"/>
                </a:solidFill>
              </a:rPr>
              <a:t> yang </a:t>
            </a:r>
            <a:r>
              <a:rPr lang="en-US" dirty="0" err="1">
                <a:solidFill>
                  <a:srgbClr val="F7F7F7"/>
                </a:solidFill>
              </a:rPr>
              <a:t>ada</a:t>
            </a:r>
            <a:r>
              <a:rPr lang="en-US" dirty="0">
                <a:solidFill>
                  <a:srgbClr val="F7F7F7"/>
                </a:solidFill>
              </a:rPr>
              <a:t> pada tumpeng</a:t>
            </a:r>
            <a:endParaRPr lang="id-ID" dirty="0">
              <a:solidFill>
                <a:srgbClr val="F7F7F7"/>
              </a:solidFill>
            </a:endParaRPr>
          </a:p>
        </p:txBody>
      </p:sp>
    </p:spTree>
    <p:extLst>
      <p:ext uri="{BB962C8B-B14F-4D97-AF65-F5344CB8AC3E}">
        <p14:creationId xmlns:p14="http://schemas.microsoft.com/office/powerpoint/2010/main" val="2429399972"/>
      </p:ext>
    </p:extLst>
  </p:cSld>
  <p:clrMapOvr>
    <a:masterClrMapping/>
  </p:clrMapOvr>
</p:sld>
</file>

<file path=ppt/theme/theme1.xml><?xml version="1.0" encoding="utf-8"?>
<a:theme xmlns:a="http://schemas.openxmlformats.org/drawingml/2006/main" name="Template PPT 20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Goeldner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HelveticaNeue-Thin"/>
        <a:ea typeface=""/>
        <a:cs typeface=""/>
      </a:majorFont>
      <a:minorFont>
        <a:latin typeface="HelveticaNeue-Thi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242</TotalTime>
  <Words>689</Words>
  <Application>Microsoft Office PowerPoint</Application>
  <PresentationFormat>On-screen Show (4:3)</PresentationFormat>
  <Paragraphs>76</Paragraphs>
  <Slides>15</Slides>
  <Notes>0</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15</vt:i4>
      </vt:variant>
    </vt:vector>
  </HeadingPairs>
  <TitlesOfParts>
    <vt:vector size="27" baseType="lpstr">
      <vt:lpstr>ＭＳ Ｐゴシック</vt:lpstr>
      <vt:lpstr>SimSun</vt:lpstr>
      <vt:lpstr>Adobe Song Std L</vt:lpstr>
      <vt:lpstr>AdvTT550eb45e</vt:lpstr>
      <vt:lpstr>Arial</vt:lpstr>
      <vt:lpstr>AvantGarde</vt:lpstr>
      <vt:lpstr>Calibri</vt:lpstr>
      <vt:lpstr>HelveticaNeue-Thin</vt:lpstr>
      <vt:lpstr>Open Sans</vt:lpstr>
      <vt:lpstr>Wingdings</vt:lpstr>
      <vt:lpstr>Template PPT 2015</vt:lpstr>
      <vt:lpstr>Goeldner Master</vt:lpstr>
      <vt:lpstr>Week 6/Session 10  Tumpeng</vt:lpstr>
      <vt:lpstr>Learning Objectives </vt:lpstr>
      <vt:lpstr>PENGENALAN</vt:lpstr>
      <vt:lpstr>Filosofi dari tumpeng</vt:lpstr>
      <vt:lpstr>ARTI DARI WARNA TUMPENG</vt:lpstr>
      <vt:lpstr>Landscape tumpeng</vt:lpstr>
      <vt:lpstr>JENIS - JENIS TUMPENG</vt:lpstr>
      <vt:lpstr>The way to cut tumpeng</vt:lpstr>
      <vt:lpstr>Simbol dan arti dari makanan yang ada pada tumpeng</vt:lpstr>
      <vt:lpstr>Ayam Ingkung</vt:lpstr>
      <vt:lpstr>Ikan</vt:lpstr>
      <vt:lpstr>Telur</vt:lpstr>
      <vt:lpstr>Sayuran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TUMPENG</dc:title>
  <dc:creator>Farah Levyta</dc:creator>
  <cp:lastModifiedBy>Nurul Jannah</cp:lastModifiedBy>
  <cp:revision>21</cp:revision>
  <dcterms:created xsi:type="dcterms:W3CDTF">2019-11-15T05:51:56Z</dcterms:created>
  <dcterms:modified xsi:type="dcterms:W3CDTF">2019-11-20T04:34:34Z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352045</vt:lpwstr>
  </property>
  <property fmtid="{D5CDD505-2E9C-101B-9397-08002B2CF9AE}" name="NXPowerLiteSettings" pid="3">
    <vt:lpwstr>C7000400038000</vt:lpwstr>
  </property>
  <property fmtid="{D5CDD505-2E9C-101B-9397-08002B2CF9AE}" name="NXPowerLiteVersion" pid="4">
    <vt:lpwstr>S9.0.3</vt:lpwstr>
  </property>
</Properties>
</file>