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notesMasterIdLst>
    <p:notesMasterId r:id="rId17"/>
  </p:notesMasterIdLst>
  <p:sldIdLst>
    <p:sldId id="256" r:id="rId3"/>
    <p:sldId id="402" r:id="rId4"/>
    <p:sldId id="403" r:id="rId5"/>
    <p:sldId id="404" r:id="rId6"/>
    <p:sldId id="405" r:id="rId7"/>
    <p:sldId id="406" r:id="rId8"/>
    <p:sldId id="407" r:id="rId9"/>
    <p:sldId id="408" r:id="rId10"/>
    <p:sldId id="409" r:id="rId11"/>
    <p:sldId id="410" r:id="rId12"/>
    <p:sldId id="411" r:id="rId13"/>
    <p:sldId id="412" r:id="rId14"/>
    <p:sldId id="268" r:id="rId15"/>
    <p:sldId id="322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727C0728-BFBA-4018-A895-7E45D940962F}">
          <p14:sldIdLst>
            <p14:sldId id="256"/>
          </p14:sldIdLst>
        </p14:section>
        <p14:section name="COURSE CONTENT" id="{F4927CBE-FA17-46D1-BAAE-887D0AF2CCBF}">
          <p14:sldIdLst>
            <p14:sldId id="402"/>
            <p14:sldId id="403"/>
            <p14:sldId id="404"/>
            <p14:sldId id="405"/>
            <p14:sldId id="406"/>
            <p14:sldId id="407"/>
            <p14:sldId id="408"/>
            <p14:sldId id="409"/>
            <p14:sldId id="410"/>
            <p14:sldId id="411"/>
            <p14:sldId id="412"/>
            <p14:sldId id="268"/>
          </p14:sldIdLst>
        </p14:section>
        <p14:section name="REFERENCE" id="{82098E28-DACF-4424-86A1-E861B2DCC6FF}">
          <p14:sldIdLst>
            <p14:sldId id="3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7F7"/>
    <a:srgbClr val="008FD5"/>
    <a:srgbClr val="558FD5"/>
    <a:srgbClr val="0079B8"/>
    <a:srgbClr val="0081B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71" autoAdjust="0"/>
  </p:normalViewPr>
  <p:slideViewPr>
    <p:cSldViewPr>
      <p:cViewPr varScale="1">
        <p:scale>
          <a:sx n="54" d="100"/>
          <a:sy n="54" d="100"/>
        </p:scale>
        <p:origin x="3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293B88-65FE-43F7-AE37-431CD3AA246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216E8CA-C2E0-4D89-B8CA-F6AEFC9CE6F9}">
      <dgm:prSet phldrT="[Text]"/>
      <dgm:spPr/>
      <dgm:t>
        <a:bodyPr/>
        <a:lstStyle/>
        <a:p>
          <a:r>
            <a:rPr lang="en-US" dirty="0"/>
            <a:t>Bahan utama</a:t>
          </a:r>
        </a:p>
      </dgm:t>
    </dgm:pt>
    <dgm:pt modelId="{8C389124-536F-470F-9C9A-91E02D97FF79}" type="parTrans" cxnId="{6C15B18F-2D2F-41EF-A3D8-B6591E47CF38}">
      <dgm:prSet/>
      <dgm:spPr/>
      <dgm:t>
        <a:bodyPr/>
        <a:lstStyle/>
        <a:p>
          <a:endParaRPr lang="en-US"/>
        </a:p>
      </dgm:t>
    </dgm:pt>
    <dgm:pt modelId="{0A736F64-8F1A-47FB-BB4E-4D6574B80237}" type="sibTrans" cxnId="{6C15B18F-2D2F-41EF-A3D8-B6591E47CF38}">
      <dgm:prSet/>
      <dgm:spPr/>
      <dgm:t>
        <a:bodyPr/>
        <a:lstStyle/>
        <a:p>
          <a:endParaRPr lang="en-US"/>
        </a:p>
      </dgm:t>
    </dgm:pt>
    <dgm:pt modelId="{CB83A7C8-CDBD-4673-BD7B-E88D06A3E5B4}">
      <dgm:prSet phldrT="[Text]"/>
      <dgm:spPr/>
      <dgm:t>
        <a:bodyPr/>
        <a:lstStyle/>
        <a:p>
          <a:r>
            <a:rPr lang="en-US" dirty="0"/>
            <a:t>Bumbu</a:t>
          </a:r>
        </a:p>
      </dgm:t>
    </dgm:pt>
    <dgm:pt modelId="{C95D2E5D-231B-4CFF-BECE-1B48421E7036}" type="parTrans" cxnId="{B9BD5C65-9228-4ACE-9833-73A108CB7703}">
      <dgm:prSet/>
      <dgm:spPr/>
      <dgm:t>
        <a:bodyPr/>
        <a:lstStyle/>
        <a:p>
          <a:endParaRPr lang="en-US"/>
        </a:p>
      </dgm:t>
    </dgm:pt>
    <dgm:pt modelId="{932FC48E-699F-47D6-987B-9C424D804873}" type="sibTrans" cxnId="{B9BD5C65-9228-4ACE-9833-73A108CB7703}">
      <dgm:prSet/>
      <dgm:spPr/>
      <dgm:t>
        <a:bodyPr/>
        <a:lstStyle/>
        <a:p>
          <a:endParaRPr lang="en-US"/>
        </a:p>
      </dgm:t>
    </dgm:pt>
    <dgm:pt modelId="{729BBE41-9A2F-4791-BB46-DC4DA7F84C28}">
      <dgm:prSet phldrT="[Text]"/>
      <dgm:spPr/>
      <dgm:t>
        <a:bodyPr/>
        <a:lstStyle/>
        <a:p>
          <a:r>
            <a:rPr lang="en-US" dirty="0"/>
            <a:t>Isi</a:t>
          </a:r>
        </a:p>
      </dgm:t>
    </dgm:pt>
    <dgm:pt modelId="{9DDE8316-44C2-43D2-AFAD-7522D60D6DD1}" type="parTrans" cxnId="{D5EC49B0-20B0-4297-850F-547BC36A5AAB}">
      <dgm:prSet/>
      <dgm:spPr/>
      <dgm:t>
        <a:bodyPr/>
        <a:lstStyle/>
        <a:p>
          <a:endParaRPr lang="en-US"/>
        </a:p>
      </dgm:t>
    </dgm:pt>
    <dgm:pt modelId="{76C3D42B-5AED-42BE-8B1B-16BB7EDF7FC7}" type="sibTrans" cxnId="{D5EC49B0-20B0-4297-850F-547BC36A5AAB}">
      <dgm:prSet/>
      <dgm:spPr/>
      <dgm:t>
        <a:bodyPr/>
        <a:lstStyle/>
        <a:p>
          <a:endParaRPr lang="en-US"/>
        </a:p>
      </dgm:t>
    </dgm:pt>
    <dgm:pt modelId="{D169A356-F781-4F52-B4D8-4A35D8481522}">
      <dgm:prSet phldrT="[Text]"/>
      <dgm:spPr/>
      <dgm:t>
        <a:bodyPr/>
        <a:lstStyle/>
        <a:p>
          <a:r>
            <a:rPr lang="en-US" dirty="0"/>
            <a:t>Pelengkap</a:t>
          </a:r>
        </a:p>
      </dgm:t>
    </dgm:pt>
    <dgm:pt modelId="{B6E66B2C-6BE3-4BED-AE60-1B9925F2527F}" type="parTrans" cxnId="{B3BEC315-DFA1-4290-89B9-F6A22D793B7E}">
      <dgm:prSet/>
      <dgm:spPr/>
      <dgm:t>
        <a:bodyPr/>
        <a:lstStyle/>
        <a:p>
          <a:endParaRPr lang="en-US"/>
        </a:p>
      </dgm:t>
    </dgm:pt>
    <dgm:pt modelId="{9FAC76E8-A729-45C1-9A92-8F75D5FFA2CF}" type="sibTrans" cxnId="{B3BEC315-DFA1-4290-89B9-F6A22D793B7E}">
      <dgm:prSet/>
      <dgm:spPr/>
      <dgm:t>
        <a:bodyPr/>
        <a:lstStyle/>
        <a:p>
          <a:endParaRPr lang="en-US"/>
        </a:p>
      </dgm:t>
    </dgm:pt>
    <dgm:pt modelId="{AE634E66-FA71-4400-97DB-AFF8B6088DFF}" type="pres">
      <dgm:prSet presAssocID="{BD293B88-65FE-43F7-AE37-431CD3AA2463}" presName="compositeShape" presStyleCnt="0">
        <dgm:presLayoutVars>
          <dgm:dir/>
          <dgm:resizeHandles/>
        </dgm:presLayoutVars>
      </dgm:prSet>
      <dgm:spPr/>
    </dgm:pt>
    <dgm:pt modelId="{2747B603-DC6F-4702-80A1-59B42B685427}" type="pres">
      <dgm:prSet presAssocID="{BD293B88-65FE-43F7-AE37-431CD3AA2463}" presName="pyramid" presStyleLbl="node1" presStyleIdx="0" presStyleCnt="1"/>
      <dgm:spPr/>
    </dgm:pt>
    <dgm:pt modelId="{D3FA53C6-7E54-4645-B277-A53EA1F297D1}" type="pres">
      <dgm:prSet presAssocID="{BD293B88-65FE-43F7-AE37-431CD3AA2463}" presName="theList" presStyleCnt="0"/>
      <dgm:spPr/>
    </dgm:pt>
    <dgm:pt modelId="{4384AF6F-A209-402A-AD9B-458E63EE27EB}" type="pres">
      <dgm:prSet presAssocID="{6216E8CA-C2E0-4D89-B8CA-F6AEFC9CE6F9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81DDA-7C48-44F1-A5F0-655C64163F81}" type="pres">
      <dgm:prSet presAssocID="{6216E8CA-C2E0-4D89-B8CA-F6AEFC9CE6F9}" presName="aSpace" presStyleCnt="0"/>
      <dgm:spPr/>
    </dgm:pt>
    <dgm:pt modelId="{A1652B38-DEFE-4201-B19B-5ED615342714}" type="pres">
      <dgm:prSet presAssocID="{CB83A7C8-CDBD-4673-BD7B-E88D06A3E5B4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13DF74-05D4-49D3-B318-22AD78AA3793}" type="pres">
      <dgm:prSet presAssocID="{CB83A7C8-CDBD-4673-BD7B-E88D06A3E5B4}" presName="aSpace" presStyleCnt="0"/>
      <dgm:spPr/>
    </dgm:pt>
    <dgm:pt modelId="{2EC23BAE-6DC3-4FB7-9CAB-57986A4FEABD}" type="pres">
      <dgm:prSet presAssocID="{729BBE41-9A2F-4791-BB46-DC4DA7F84C28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4FADE-32CD-4FC8-B578-0E6D58AFA8C6}" type="pres">
      <dgm:prSet presAssocID="{729BBE41-9A2F-4791-BB46-DC4DA7F84C28}" presName="aSpace" presStyleCnt="0"/>
      <dgm:spPr/>
    </dgm:pt>
    <dgm:pt modelId="{82BBB5BE-661B-4BBD-90E9-7CB2D5E248B4}" type="pres">
      <dgm:prSet presAssocID="{D169A356-F781-4F52-B4D8-4A35D8481522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F2F90-98ED-4C40-994F-FDA86B42B2A2}" type="pres">
      <dgm:prSet presAssocID="{D169A356-F781-4F52-B4D8-4A35D8481522}" presName="aSpace" presStyleCnt="0"/>
      <dgm:spPr/>
    </dgm:pt>
  </dgm:ptLst>
  <dgm:cxnLst>
    <dgm:cxn modelId="{D5EC49B0-20B0-4297-850F-547BC36A5AAB}" srcId="{BD293B88-65FE-43F7-AE37-431CD3AA2463}" destId="{729BBE41-9A2F-4791-BB46-DC4DA7F84C28}" srcOrd="2" destOrd="0" parTransId="{9DDE8316-44C2-43D2-AFAD-7522D60D6DD1}" sibTransId="{76C3D42B-5AED-42BE-8B1B-16BB7EDF7FC7}"/>
    <dgm:cxn modelId="{8B3ED32D-E94A-48EE-BD33-E7789509D527}" type="presOf" srcId="{BD293B88-65FE-43F7-AE37-431CD3AA2463}" destId="{AE634E66-FA71-4400-97DB-AFF8B6088DFF}" srcOrd="0" destOrd="0" presId="urn:microsoft.com/office/officeart/2005/8/layout/pyramid2"/>
    <dgm:cxn modelId="{B9BD5C65-9228-4ACE-9833-73A108CB7703}" srcId="{BD293B88-65FE-43F7-AE37-431CD3AA2463}" destId="{CB83A7C8-CDBD-4673-BD7B-E88D06A3E5B4}" srcOrd="1" destOrd="0" parTransId="{C95D2E5D-231B-4CFF-BECE-1B48421E7036}" sibTransId="{932FC48E-699F-47D6-987B-9C424D804873}"/>
    <dgm:cxn modelId="{D41D158C-148B-4836-AE2B-4F8F94C3E499}" type="presOf" srcId="{729BBE41-9A2F-4791-BB46-DC4DA7F84C28}" destId="{2EC23BAE-6DC3-4FB7-9CAB-57986A4FEABD}" srcOrd="0" destOrd="0" presId="urn:microsoft.com/office/officeart/2005/8/layout/pyramid2"/>
    <dgm:cxn modelId="{2EC02480-4DE2-4BB2-AE40-B77C632099FD}" type="presOf" srcId="{6216E8CA-C2E0-4D89-B8CA-F6AEFC9CE6F9}" destId="{4384AF6F-A209-402A-AD9B-458E63EE27EB}" srcOrd="0" destOrd="0" presId="urn:microsoft.com/office/officeart/2005/8/layout/pyramid2"/>
    <dgm:cxn modelId="{B3BEC315-DFA1-4290-89B9-F6A22D793B7E}" srcId="{BD293B88-65FE-43F7-AE37-431CD3AA2463}" destId="{D169A356-F781-4F52-B4D8-4A35D8481522}" srcOrd="3" destOrd="0" parTransId="{B6E66B2C-6BE3-4BED-AE60-1B9925F2527F}" sibTransId="{9FAC76E8-A729-45C1-9A92-8F75D5FFA2CF}"/>
    <dgm:cxn modelId="{E344F0D4-965E-45E7-B96D-8B2F9DF1117A}" type="presOf" srcId="{CB83A7C8-CDBD-4673-BD7B-E88D06A3E5B4}" destId="{A1652B38-DEFE-4201-B19B-5ED615342714}" srcOrd="0" destOrd="0" presId="urn:microsoft.com/office/officeart/2005/8/layout/pyramid2"/>
    <dgm:cxn modelId="{22CBDB98-5E83-47EE-8F85-58DFF1D5C2B8}" type="presOf" srcId="{D169A356-F781-4F52-B4D8-4A35D8481522}" destId="{82BBB5BE-661B-4BBD-90E9-7CB2D5E248B4}" srcOrd="0" destOrd="0" presId="urn:microsoft.com/office/officeart/2005/8/layout/pyramid2"/>
    <dgm:cxn modelId="{6C15B18F-2D2F-41EF-A3D8-B6591E47CF38}" srcId="{BD293B88-65FE-43F7-AE37-431CD3AA2463}" destId="{6216E8CA-C2E0-4D89-B8CA-F6AEFC9CE6F9}" srcOrd="0" destOrd="0" parTransId="{8C389124-536F-470F-9C9A-91E02D97FF79}" sibTransId="{0A736F64-8F1A-47FB-BB4E-4D6574B80237}"/>
    <dgm:cxn modelId="{E663F2EB-2B05-4C1D-8780-B4354F0B6775}" type="presParOf" srcId="{AE634E66-FA71-4400-97DB-AFF8B6088DFF}" destId="{2747B603-DC6F-4702-80A1-59B42B685427}" srcOrd="0" destOrd="0" presId="urn:microsoft.com/office/officeart/2005/8/layout/pyramid2"/>
    <dgm:cxn modelId="{B498B223-A85E-4F39-AFDA-4A3660B8D4F7}" type="presParOf" srcId="{AE634E66-FA71-4400-97DB-AFF8B6088DFF}" destId="{D3FA53C6-7E54-4645-B277-A53EA1F297D1}" srcOrd="1" destOrd="0" presId="urn:microsoft.com/office/officeart/2005/8/layout/pyramid2"/>
    <dgm:cxn modelId="{5F2285E2-3A03-483C-A009-D581E94BEC8F}" type="presParOf" srcId="{D3FA53C6-7E54-4645-B277-A53EA1F297D1}" destId="{4384AF6F-A209-402A-AD9B-458E63EE27EB}" srcOrd="0" destOrd="0" presId="urn:microsoft.com/office/officeart/2005/8/layout/pyramid2"/>
    <dgm:cxn modelId="{53EBC81E-55C6-42B1-9712-938C36A5E53C}" type="presParOf" srcId="{D3FA53C6-7E54-4645-B277-A53EA1F297D1}" destId="{FC581DDA-7C48-44F1-A5F0-655C64163F81}" srcOrd="1" destOrd="0" presId="urn:microsoft.com/office/officeart/2005/8/layout/pyramid2"/>
    <dgm:cxn modelId="{EB9E37DF-11D6-4116-9122-5D1743076B90}" type="presParOf" srcId="{D3FA53C6-7E54-4645-B277-A53EA1F297D1}" destId="{A1652B38-DEFE-4201-B19B-5ED615342714}" srcOrd="2" destOrd="0" presId="urn:microsoft.com/office/officeart/2005/8/layout/pyramid2"/>
    <dgm:cxn modelId="{5396D9AF-FC5F-4C1E-B50D-8D05A29D8D82}" type="presParOf" srcId="{D3FA53C6-7E54-4645-B277-A53EA1F297D1}" destId="{9C13DF74-05D4-49D3-B318-22AD78AA3793}" srcOrd="3" destOrd="0" presId="urn:microsoft.com/office/officeart/2005/8/layout/pyramid2"/>
    <dgm:cxn modelId="{FD7BDA30-CAA3-4D71-AC77-545DECC2772A}" type="presParOf" srcId="{D3FA53C6-7E54-4645-B277-A53EA1F297D1}" destId="{2EC23BAE-6DC3-4FB7-9CAB-57986A4FEABD}" srcOrd="4" destOrd="0" presId="urn:microsoft.com/office/officeart/2005/8/layout/pyramid2"/>
    <dgm:cxn modelId="{14B286E9-64C4-4544-9741-B73847B75B1D}" type="presParOf" srcId="{D3FA53C6-7E54-4645-B277-A53EA1F297D1}" destId="{2524FADE-32CD-4FC8-B578-0E6D58AFA8C6}" srcOrd="5" destOrd="0" presId="urn:microsoft.com/office/officeart/2005/8/layout/pyramid2"/>
    <dgm:cxn modelId="{1DCEDD1C-5A55-454F-8363-9018CFD64AD9}" type="presParOf" srcId="{D3FA53C6-7E54-4645-B277-A53EA1F297D1}" destId="{82BBB5BE-661B-4BBD-90E9-7CB2D5E248B4}" srcOrd="6" destOrd="0" presId="urn:microsoft.com/office/officeart/2005/8/layout/pyramid2"/>
    <dgm:cxn modelId="{5C64908A-8480-42F6-A59B-B3D14287874A}" type="presParOf" srcId="{D3FA53C6-7E54-4645-B277-A53EA1F297D1}" destId="{3C5F2F90-98ED-4C40-994F-FDA86B42B2A2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F82951-2B4E-4BC2-9D71-CA85214C2C64}" type="doc">
      <dgm:prSet loTypeId="urn:microsoft.com/office/officeart/2005/8/layout/process1" loCatId="process" qsTypeId="urn:microsoft.com/office/officeart/2005/8/quickstyle/simple1" qsCatId="simple" csTypeId="urn:microsoft.com/office/officeart/2005/8/colors/colorful2" csCatId="colorful" phldr="1"/>
      <dgm:spPr/>
    </dgm:pt>
    <dgm:pt modelId="{6BF704D5-3EB1-4263-B0F2-8037AEA3FFC8}">
      <dgm:prSet phldrT="[Text]"/>
      <dgm:spPr/>
      <dgm:t>
        <a:bodyPr/>
        <a:lstStyle/>
        <a:p>
          <a:r>
            <a:rPr lang="en-US" dirty="0"/>
            <a:t>Kaldu/kuah  (ayam, daging, jerohan)</a:t>
          </a:r>
        </a:p>
      </dgm:t>
    </dgm:pt>
    <dgm:pt modelId="{358BE2F3-7CDF-4CAA-ABD6-1582818FCBD5}" type="parTrans" cxnId="{8698F7DF-F3EB-47CD-85E7-342B59EE927E}">
      <dgm:prSet/>
      <dgm:spPr/>
      <dgm:t>
        <a:bodyPr/>
        <a:lstStyle/>
        <a:p>
          <a:endParaRPr lang="en-US"/>
        </a:p>
      </dgm:t>
    </dgm:pt>
    <dgm:pt modelId="{6279318F-4000-48A3-A5D3-08C2007D0F10}" type="sibTrans" cxnId="{8698F7DF-F3EB-47CD-85E7-342B59EE927E}">
      <dgm:prSet/>
      <dgm:spPr/>
      <dgm:t>
        <a:bodyPr/>
        <a:lstStyle/>
        <a:p>
          <a:endParaRPr lang="en-US"/>
        </a:p>
      </dgm:t>
    </dgm:pt>
    <dgm:pt modelId="{CF688EEB-3DBC-4B08-A946-6D3269A24C9C}">
      <dgm:prSet phldrT="[Text]"/>
      <dgm:spPr/>
      <dgm:t>
        <a:bodyPr/>
        <a:lstStyle/>
        <a:p>
          <a:r>
            <a:rPr lang="en-US" dirty="0"/>
            <a:t>Bahan utama</a:t>
          </a:r>
        </a:p>
      </dgm:t>
    </dgm:pt>
    <dgm:pt modelId="{D763A60A-FC0C-4215-A58B-5415B5097FA8}" type="parTrans" cxnId="{40249A44-8FA6-40AD-ABCB-772F11C8FBA0}">
      <dgm:prSet/>
      <dgm:spPr/>
      <dgm:t>
        <a:bodyPr/>
        <a:lstStyle/>
        <a:p>
          <a:endParaRPr lang="en-US"/>
        </a:p>
      </dgm:t>
    </dgm:pt>
    <dgm:pt modelId="{DEF59EC7-CA58-414F-A03B-D01FBABEEF4F}" type="sibTrans" cxnId="{40249A44-8FA6-40AD-ABCB-772F11C8FBA0}">
      <dgm:prSet/>
      <dgm:spPr/>
      <dgm:t>
        <a:bodyPr/>
        <a:lstStyle/>
        <a:p>
          <a:endParaRPr lang="en-US"/>
        </a:p>
      </dgm:t>
    </dgm:pt>
    <dgm:pt modelId="{130E39C0-6745-4C8B-A823-C2CC8CD13DD4}" type="pres">
      <dgm:prSet presAssocID="{96F82951-2B4E-4BC2-9D71-CA85214C2C64}" presName="Name0" presStyleCnt="0">
        <dgm:presLayoutVars>
          <dgm:dir/>
          <dgm:resizeHandles val="exact"/>
        </dgm:presLayoutVars>
      </dgm:prSet>
      <dgm:spPr/>
    </dgm:pt>
    <dgm:pt modelId="{BCB8994C-D721-417A-AAD8-49617F9802A6}" type="pres">
      <dgm:prSet presAssocID="{CF688EEB-3DBC-4B08-A946-6D3269A24C9C}" presName="node" presStyleLbl="node1" presStyleIdx="0" presStyleCnt="2" custLinFactNeighborX="32444" custLinFactNeighborY="-786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F09F7F-5128-4AEF-9039-C1B7DCDD07D6}" type="pres">
      <dgm:prSet presAssocID="{DEF59EC7-CA58-414F-A03B-D01FBABEEF4F}" presName="sibTrans" presStyleLbl="sibTrans2D1" presStyleIdx="0" presStyleCnt="1"/>
      <dgm:spPr/>
      <dgm:t>
        <a:bodyPr/>
        <a:lstStyle/>
        <a:p>
          <a:endParaRPr lang="en-US"/>
        </a:p>
      </dgm:t>
    </dgm:pt>
    <dgm:pt modelId="{55EE1C76-E5A8-42BE-9F54-FF8FCD689B65}" type="pres">
      <dgm:prSet presAssocID="{DEF59EC7-CA58-414F-A03B-D01FBABEEF4F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9B161FC1-2244-42EE-857C-307458881FD8}" type="pres">
      <dgm:prSet presAssocID="{6BF704D5-3EB1-4263-B0F2-8037AEA3FFC8}" presName="node" presStyleLbl="node1" presStyleIdx="1" presStyleCnt="2" custLinFactNeighborX="20902" custLinFactNeighborY="67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20B422-C3D7-4B18-82DF-2EE106F0C6E4}" type="presOf" srcId="{6BF704D5-3EB1-4263-B0F2-8037AEA3FFC8}" destId="{9B161FC1-2244-42EE-857C-307458881FD8}" srcOrd="0" destOrd="0" presId="urn:microsoft.com/office/officeart/2005/8/layout/process1"/>
    <dgm:cxn modelId="{40249A44-8FA6-40AD-ABCB-772F11C8FBA0}" srcId="{96F82951-2B4E-4BC2-9D71-CA85214C2C64}" destId="{CF688EEB-3DBC-4B08-A946-6D3269A24C9C}" srcOrd="0" destOrd="0" parTransId="{D763A60A-FC0C-4215-A58B-5415B5097FA8}" sibTransId="{DEF59EC7-CA58-414F-A03B-D01FBABEEF4F}"/>
    <dgm:cxn modelId="{4A53B04A-BA1C-41ED-B4AA-BB294F76473C}" type="presOf" srcId="{DEF59EC7-CA58-414F-A03B-D01FBABEEF4F}" destId="{55EE1C76-E5A8-42BE-9F54-FF8FCD689B65}" srcOrd="1" destOrd="0" presId="urn:microsoft.com/office/officeart/2005/8/layout/process1"/>
    <dgm:cxn modelId="{8698F7DF-F3EB-47CD-85E7-342B59EE927E}" srcId="{96F82951-2B4E-4BC2-9D71-CA85214C2C64}" destId="{6BF704D5-3EB1-4263-B0F2-8037AEA3FFC8}" srcOrd="1" destOrd="0" parTransId="{358BE2F3-7CDF-4CAA-ABD6-1582818FCBD5}" sibTransId="{6279318F-4000-48A3-A5D3-08C2007D0F10}"/>
    <dgm:cxn modelId="{9D9C0D1F-F452-4CFF-88E8-373BA2E07C7C}" type="presOf" srcId="{DEF59EC7-CA58-414F-A03B-D01FBABEEF4F}" destId="{B9F09F7F-5128-4AEF-9039-C1B7DCDD07D6}" srcOrd="0" destOrd="0" presId="urn:microsoft.com/office/officeart/2005/8/layout/process1"/>
    <dgm:cxn modelId="{73C6FB3B-18E6-43C8-9D59-E9E1D761CC27}" type="presOf" srcId="{CF688EEB-3DBC-4B08-A946-6D3269A24C9C}" destId="{BCB8994C-D721-417A-AAD8-49617F9802A6}" srcOrd="0" destOrd="0" presId="urn:microsoft.com/office/officeart/2005/8/layout/process1"/>
    <dgm:cxn modelId="{5BD3EC91-26AF-4A67-B0BB-7E52E59BB377}" type="presOf" srcId="{96F82951-2B4E-4BC2-9D71-CA85214C2C64}" destId="{130E39C0-6745-4C8B-A823-C2CC8CD13DD4}" srcOrd="0" destOrd="0" presId="urn:microsoft.com/office/officeart/2005/8/layout/process1"/>
    <dgm:cxn modelId="{635EC394-F83F-4FD1-8EB9-A945098B386C}" type="presParOf" srcId="{130E39C0-6745-4C8B-A823-C2CC8CD13DD4}" destId="{BCB8994C-D721-417A-AAD8-49617F9802A6}" srcOrd="0" destOrd="0" presId="urn:microsoft.com/office/officeart/2005/8/layout/process1"/>
    <dgm:cxn modelId="{2328436E-DD77-4BCD-92EF-50DFC2006624}" type="presParOf" srcId="{130E39C0-6745-4C8B-A823-C2CC8CD13DD4}" destId="{B9F09F7F-5128-4AEF-9039-C1B7DCDD07D6}" srcOrd="1" destOrd="0" presId="urn:microsoft.com/office/officeart/2005/8/layout/process1"/>
    <dgm:cxn modelId="{D39940E2-3960-4EF1-A679-1F7F560D6F4F}" type="presParOf" srcId="{B9F09F7F-5128-4AEF-9039-C1B7DCDD07D6}" destId="{55EE1C76-E5A8-42BE-9F54-FF8FCD689B65}" srcOrd="0" destOrd="0" presId="urn:microsoft.com/office/officeart/2005/8/layout/process1"/>
    <dgm:cxn modelId="{219D74E6-2377-4409-94BF-570D5AB4A5CA}" type="presParOf" srcId="{130E39C0-6745-4C8B-A823-C2CC8CD13DD4}" destId="{9B161FC1-2244-42EE-857C-307458881FD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23579D-4E9B-46FE-8A9A-AE64B2E562E1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DA8BEC4D-178D-4F35-898A-16F17BC018D4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4000" dirty="0" err="1"/>
            <a:t>Bumbu</a:t>
          </a:r>
          <a:endParaRPr lang="en-US" sz="4000" dirty="0"/>
        </a:p>
      </dgm:t>
    </dgm:pt>
    <dgm:pt modelId="{58C8A7FB-233F-4D08-9248-5147A55D3CE2}" type="parTrans" cxnId="{9B441A01-0F82-460E-9EE8-62F6ADC26741}">
      <dgm:prSet/>
      <dgm:spPr/>
      <dgm:t>
        <a:bodyPr/>
        <a:lstStyle/>
        <a:p>
          <a:endParaRPr lang="en-US"/>
        </a:p>
      </dgm:t>
    </dgm:pt>
    <dgm:pt modelId="{8D364740-D3A8-4585-AC2D-0F9FA235E6FF}" type="sibTrans" cxnId="{9B441A01-0F82-460E-9EE8-62F6ADC26741}">
      <dgm:prSet/>
      <dgm:spPr/>
      <dgm:t>
        <a:bodyPr/>
        <a:lstStyle/>
        <a:p>
          <a:endParaRPr lang="en-US"/>
        </a:p>
      </dgm:t>
    </dgm:pt>
    <dgm:pt modelId="{2DF790BA-8845-438E-9457-94DDB52E2F7C}">
      <dgm:prSet phldrT="[Text]" custT="1"/>
      <dgm:spPr/>
      <dgm:t>
        <a:bodyPr/>
        <a:lstStyle/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 err="1"/>
            <a:t>Bawang</a:t>
          </a:r>
          <a:r>
            <a:rPr lang="en-US" dirty="0"/>
            <a:t> </a:t>
          </a:r>
          <a:r>
            <a:rPr lang="en-US" dirty="0" err="1"/>
            <a:t>putih</a:t>
          </a:r>
          <a:endParaRPr lang="en-US" dirty="0"/>
        </a:p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 err="1"/>
            <a:t>Bawang</a:t>
          </a:r>
          <a:r>
            <a:rPr lang="en-US" dirty="0"/>
            <a:t> </a:t>
          </a:r>
          <a:r>
            <a:rPr lang="en-US" dirty="0" err="1"/>
            <a:t>merah</a:t>
          </a:r>
          <a:endParaRPr lang="en-US" dirty="0"/>
        </a:p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 err="1"/>
            <a:t>Merica</a:t>
          </a:r>
          <a:endParaRPr lang="en-US" dirty="0"/>
        </a:p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 err="1"/>
            <a:t>Ketumbar</a:t>
          </a:r>
          <a:r>
            <a:rPr lang="en-US" dirty="0"/>
            <a:t>,</a:t>
          </a:r>
        </a:p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 err="1"/>
            <a:t>Kunyit</a:t>
          </a:r>
          <a:r>
            <a:rPr lang="en-US" dirty="0"/>
            <a:t>, </a:t>
          </a:r>
        </a:p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 err="1"/>
            <a:t>Lengkuas</a:t>
          </a:r>
          <a:r>
            <a:rPr lang="en-US" dirty="0"/>
            <a:t>, </a:t>
          </a:r>
        </a:p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 err="1"/>
            <a:t>Jahe</a:t>
          </a:r>
          <a:r>
            <a:rPr lang="en-US" dirty="0"/>
            <a:t> </a:t>
          </a:r>
        </a:p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 err="1"/>
            <a:t>Daun</a:t>
          </a:r>
          <a:r>
            <a:rPr lang="en-US" dirty="0"/>
            <a:t> Salam</a:t>
          </a:r>
        </a:p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 err="1"/>
            <a:t>Daun</a:t>
          </a:r>
          <a:r>
            <a:rPr lang="en-US" dirty="0"/>
            <a:t> </a:t>
          </a:r>
          <a:r>
            <a:rPr lang="en-US" dirty="0" err="1"/>
            <a:t>Sereh</a:t>
          </a:r>
          <a:endParaRPr lang="en-US" dirty="0"/>
        </a:p>
        <a:p>
          <a:pPr>
            <a:lnSpc>
              <a:spcPct val="100000"/>
            </a:lnSpc>
            <a:buFont typeface="Wingdings" panose="05000000000000000000" pitchFamily="2" charset="2"/>
            <a:buChar char="Ø"/>
          </a:pPr>
          <a:r>
            <a:rPr lang="en-US" dirty="0"/>
            <a:t>Kemiri</a:t>
          </a:r>
          <a:endParaRPr lang="en-US" sz="4000" dirty="0"/>
        </a:p>
      </dgm:t>
    </dgm:pt>
    <dgm:pt modelId="{048A9A49-ADC4-483F-A379-7E1CE5DF2643}" type="parTrans" cxnId="{7FD46CDA-0432-4D0E-A962-8A93F37DF207}">
      <dgm:prSet/>
      <dgm:spPr/>
      <dgm:t>
        <a:bodyPr/>
        <a:lstStyle/>
        <a:p>
          <a:endParaRPr lang="en-ID"/>
        </a:p>
      </dgm:t>
    </dgm:pt>
    <dgm:pt modelId="{8501D7C0-51DA-4468-8859-1670136ED4A6}" type="sibTrans" cxnId="{7FD46CDA-0432-4D0E-A962-8A93F37DF207}">
      <dgm:prSet/>
      <dgm:spPr/>
      <dgm:t>
        <a:bodyPr/>
        <a:lstStyle/>
        <a:p>
          <a:endParaRPr lang="en-ID"/>
        </a:p>
      </dgm:t>
    </dgm:pt>
    <dgm:pt modelId="{75C2947D-78E8-416F-BC8C-632AE0789BD2}" type="pres">
      <dgm:prSet presAssocID="{B723579D-4E9B-46FE-8A9A-AE64B2E562E1}" presName="Name0" presStyleCnt="0">
        <dgm:presLayoutVars>
          <dgm:dir/>
          <dgm:resizeHandles val="exact"/>
        </dgm:presLayoutVars>
      </dgm:prSet>
      <dgm:spPr/>
    </dgm:pt>
    <dgm:pt modelId="{945C1047-7023-44EA-AE97-704E200DB196}" type="pres">
      <dgm:prSet presAssocID="{DA8BEC4D-178D-4F35-898A-16F17BC018D4}" presName="node" presStyleLbl="node1" presStyleIdx="0" presStyleCnt="2" custScaleX="1109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E86D1-E59C-4FA4-A5F4-104A11B58C8B}" type="pres">
      <dgm:prSet presAssocID="{8D364740-D3A8-4585-AC2D-0F9FA235E6FF}" presName="sibTrans" presStyleLbl="sibTrans2D1" presStyleIdx="0" presStyleCnt="1"/>
      <dgm:spPr/>
      <dgm:t>
        <a:bodyPr/>
        <a:lstStyle/>
        <a:p>
          <a:endParaRPr lang="en-US"/>
        </a:p>
      </dgm:t>
    </dgm:pt>
    <dgm:pt modelId="{443D40ED-61FA-463D-8366-E57D221034CB}" type="pres">
      <dgm:prSet presAssocID="{8D364740-D3A8-4585-AC2D-0F9FA235E6FF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C754BD9E-2B27-4F63-8204-8109ACA7832A}" type="pres">
      <dgm:prSet presAssocID="{2DF790BA-8845-438E-9457-94DDB52E2F7C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9D59D7-54A0-4607-AA00-6DC637308CC9}" type="presOf" srcId="{8D364740-D3A8-4585-AC2D-0F9FA235E6FF}" destId="{22AE86D1-E59C-4FA4-A5F4-104A11B58C8B}" srcOrd="0" destOrd="0" presId="urn:microsoft.com/office/officeart/2005/8/layout/process1"/>
    <dgm:cxn modelId="{1AED1942-C293-4BAA-90E2-1A346FD12C0B}" type="presOf" srcId="{2DF790BA-8845-438E-9457-94DDB52E2F7C}" destId="{C754BD9E-2B27-4F63-8204-8109ACA7832A}" srcOrd="0" destOrd="0" presId="urn:microsoft.com/office/officeart/2005/8/layout/process1"/>
    <dgm:cxn modelId="{8CD0BE41-237D-4860-9B9A-93CBB32078A4}" type="presOf" srcId="{DA8BEC4D-178D-4F35-898A-16F17BC018D4}" destId="{945C1047-7023-44EA-AE97-704E200DB196}" srcOrd="0" destOrd="0" presId="urn:microsoft.com/office/officeart/2005/8/layout/process1"/>
    <dgm:cxn modelId="{9B441A01-0F82-460E-9EE8-62F6ADC26741}" srcId="{B723579D-4E9B-46FE-8A9A-AE64B2E562E1}" destId="{DA8BEC4D-178D-4F35-898A-16F17BC018D4}" srcOrd="0" destOrd="0" parTransId="{58C8A7FB-233F-4D08-9248-5147A55D3CE2}" sibTransId="{8D364740-D3A8-4585-AC2D-0F9FA235E6FF}"/>
    <dgm:cxn modelId="{7FD46CDA-0432-4D0E-A962-8A93F37DF207}" srcId="{B723579D-4E9B-46FE-8A9A-AE64B2E562E1}" destId="{2DF790BA-8845-438E-9457-94DDB52E2F7C}" srcOrd="1" destOrd="0" parTransId="{048A9A49-ADC4-483F-A379-7E1CE5DF2643}" sibTransId="{8501D7C0-51DA-4468-8859-1670136ED4A6}"/>
    <dgm:cxn modelId="{E7963328-6252-4EBD-9FED-8A8499DE2A13}" type="presOf" srcId="{8D364740-D3A8-4585-AC2D-0F9FA235E6FF}" destId="{443D40ED-61FA-463D-8366-E57D221034CB}" srcOrd="1" destOrd="0" presId="urn:microsoft.com/office/officeart/2005/8/layout/process1"/>
    <dgm:cxn modelId="{74AE3C7F-DA6D-4029-BE85-961562B40683}" type="presOf" srcId="{B723579D-4E9B-46FE-8A9A-AE64B2E562E1}" destId="{75C2947D-78E8-416F-BC8C-632AE0789BD2}" srcOrd="0" destOrd="0" presId="urn:microsoft.com/office/officeart/2005/8/layout/process1"/>
    <dgm:cxn modelId="{CC8F643D-0596-4238-83E6-FB79D96A4C85}" type="presParOf" srcId="{75C2947D-78E8-416F-BC8C-632AE0789BD2}" destId="{945C1047-7023-44EA-AE97-704E200DB196}" srcOrd="0" destOrd="0" presId="urn:microsoft.com/office/officeart/2005/8/layout/process1"/>
    <dgm:cxn modelId="{3C6810F6-F8C4-4BC3-88AD-8CEDA015C0EE}" type="presParOf" srcId="{75C2947D-78E8-416F-BC8C-632AE0789BD2}" destId="{22AE86D1-E59C-4FA4-A5F4-104A11B58C8B}" srcOrd="1" destOrd="0" presId="urn:microsoft.com/office/officeart/2005/8/layout/process1"/>
    <dgm:cxn modelId="{C14161F4-D5F2-4B3B-A780-28BE9DB88802}" type="presParOf" srcId="{22AE86D1-E59C-4FA4-A5F4-104A11B58C8B}" destId="{443D40ED-61FA-463D-8366-E57D221034CB}" srcOrd="0" destOrd="0" presId="urn:microsoft.com/office/officeart/2005/8/layout/process1"/>
    <dgm:cxn modelId="{A357DEC2-4414-4A36-9702-EF55230009E5}" type="presParOf" srcId="{75C2947D-78E8-416F-BC8C-632AE0789BD2}" destId="{C754BD9E-2B27-4F63-8204-8109ACA7832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00DB2F-7665-4DB8-8C68-32C2F45347B8}" type="doc">
      <dgm:prSet loTypeId="urn:microsoft.com/office/officeart/2011/layout/HexagonRadial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D"/>
        </a:p>
      </dgm:t>
    </dgm:pt>
    <dgm:pt modelId="{2E8CDAF4-2995-41F3-81CC-09F900719B82}">
      <dgm:prSet phldrT="[Text]" custT="1"/>
      <dgm:spPr/>
      <dgm:t>
        <a:bodyPr/>
        <a:lstStyle/>
        <a:p>
          <a:r>
            <a:rPr lang="en-US" sz="4000" dirty="0"/>
            <a:t>ISI</a:t>
          </a:r>
          <a:endParaRPr lang="en-ID" sz="4000" dirty="0"/>
        </a:p>
      </dgm:t>
    </dgm:pt>
    <dgm:pt modelId="{1C949E76-8F73-4D09-85FB-A73539D2FF72}" type="parTrans" cxnId="{524F10CA-34C3-430F-939B-4F4CC2774ED5}">
      <dgm:prSet/>
      <dgm:spPr/>
      <dgm:t>
        <a:bodyPr/>
        <a:lstStyle/>
        <a:p>
          <a:endParaRPr lang="en-ID"/>
        </a:p>
      </dgm:t>
    </dgm:pt>
    <dgm:pt modelId="{777E6E9F-D720-4313-86A4-481E9EB042D2}" type="sibTrans" cxnId="{524F10CA-34C3-430F-939B-4F4CC2774ED5}">
      <dgm:prSet/>
      <dgm:spPr/>
      <dgm:t>
        <a:bodyPr/>
        <a:lstStyle/>
        <a:p>
          <a:endParaRPr lang="en-ID"/>
        </a:p>
      </dgm:t>
    </dgm:pt>
    <dgm:pt modelId="{9A704EDB-802F-4655-A0B7-5F4B380B4B8E}">
      <dgm:prSet phldrT="[Text]"/>
      <dgm:spPr/>
      <dgm:t>
        <a:bodyPr/>
        <a:lstStyle/>
        <a:p>
          <a:r>
            <a:rPr lang="en-US" dirty="0" err="1"/>
            <a:t>Ayam</a:t>
          </a:r>
          <a:r>
            <a:rPr lang="en-US" dirty="0"/>
            <a:t> / </a:t>
          </a:r>
          <a:r>
            <a:rPr lang="en-US" dirty="0" err="1"/>
            <a:t>Daging</a:t>
          </a:r>
          <a:r>
            <a:rPr lang="en-US" dirty="0"/>
            <a:t> </a:t>
          </a:r>
          <a:r>
            <a:rPr lang="en-US" dirty="0" err="1"/>
            <a:t>Sapi</a:t>
          </a:r>
          <a:endParaRPr lang="en-ID" dirty="0"/>
        </a:p>
      </dgm:t>
    </dgm:pt>
    <dgm:pt modelId="{DAD627F0-3EBD-407C-AB62-009B108E9C7E}" type="parTrans" cxnId="{CD001B87-5F6A-48E3-A40A-1965684323C7}">
      <dgm:prSet/>
      <dgm:spPr/>
      <dgm:t>
        <a:bodyPr/>
        <a:lstStyle/>
        <a:p>
          <a:endParaRPr lang="en-ID"/>
        </a:p>
      </dgm:t>
    </dgm:pt>
    <dgm:pt modelId="{57400BFA-21C5-44E1-8DE3-236E6B5ECA6C}" type="sibTrans" cxnId="{CD001B87-5F6A-48E3-A40A-1965684323C7}">
      <dgm:prSet/>
      <dgm:spPr/>
      <dgm:t>
        <a:bodyPr/>
        <a:lstStyle/>
        <a:p>
          <a:endParaRPr lang="en-ID"/>
        </a:p>
      </dgm:t>
    </dgm:pt>
    <dgm:pt modelId="{412C3014-B445-4CB5-A4A3-8C67CCD388D6}">
      <dgm:prSet phldrT="[Text]" phldr="1"/>
      <dgm:spPr/>
      <dgm:t>
        <a:bodyPr/>
        <a:lstStyle/>
        <a:p>
          <a:endParaRPr lang="en-ID"/>
        </a:p>
      </dgm:t>
    </dgm:pt>
    <dgm:pt modelId="{F99CFA56-8CBA-4130-BF90-0FADA0746A18}" type="parTrans" cxnId="{A51C70F1-BEB2-41B5-ABEA-B976FE84B794}">
      <dgm:prSet/>
      <dgm:spPr/>
      <dgm:t>
        <a:bodyPr/>
        <a:lstStyle/>
        <a:p>
          <a:endParaRPr lang="en-ID"/>
        </a:p>
      </dgm:t>
    </dgm:pt>
    <dgm:pt modelId="{B2096095-C5DD-49DA-B3D9-78DC2245EDEC}" type="sibTrans" cxnId="{A51C70F1-BEB2-41B5-ABEA-B976FE84B794}">
      <dgm:prSet/>
      <dgm:spPr/>
      <dgm:t>
        <a:bodyPr/>
        <a:lstStyle/>
        <a:p>
          <a:endParaRPr lang="en-ID"/>
        </a:p>
      </dgm:t>
    </dgm:pt>
    <dgm:pt modelId="{B8A17D26-DEAE-43FA-8069-B7BA6F5D0E41}">
      <dgm:prSet phldrT="[Text]" phldr="1"/>
      <dgm:spPr/>
      <dgm:t>
        <a:bodyPr/>
        <a:lstStyle/>
        <a:p>
          <a:endParaRPr lang="en-ID"/>
        </a:p>
      </dgm:t>
    </dgm:pt>
    <dgm:pt modelId="{D3A1C410-672C-4279-AAF1-EE72D48CCBFE}" type="parTrans" cxnId="{9757E6D4-3C28-488E-937C-FB5FC896B2DC}">
      <dgm:prSet/>
      <dgm:spPr/>
      <dgm:t>
        <a:bodyPr/>
        <a:lstStyle/>
        <a:p>
          <a:endParaRPr lang="en-ID"/>
        </a:p>
      </dgm:t>
    </dgm:pt>
    <dgm:pt modelId="{E171E2D8-5CAF-4647-8BDD-114B2E180F51}" type="sibTrans" cxnId="{9757E6D4-3C28-488E-937C-FB5FC896B2DC}">
      <dgm:prSet/>
      <dgm:spPr/>
      <dgm:t>
        <a:bodyPr/>
        <a:lstStyle/>
        <a:p>
          <a:endParaRPr lang="en-ID"/>
        </a:p>
      </dgm:t>
    </dgm:pt>
    <dgm:pt modelId="{9E202F32-1851-471C-9826-21D279960E16}">
      <dgm:prSet phldrT="[Text]"/>
      <dgm:spPr/>
      <dgm:t>
        <a:bodyPr/>
        <a:lstStyle/>
        <a:p>
          <a:r>
            <a:rPr lang="en-US" dirty="0" err="1"/>
            <a:t>Soun</a:t>
          </a:r>
          <a:r>
            <a:rPr lang="en-US" dirty="0"/>
            <a:t> / Mie</a:t>
          </a:r>
          <a:endParaRPr lang="en-ID" dirty="0"/>
        </a:p>
      </dgm:t>
    </dgm:pt>
    <dgm:pt modelId="{D54A3CA6-4B66-4D3A-9977-83FF8C372A0B}" type="parTrans" cxnId="{A24A8716-4CEA-46C3-B19D-E6B0A99E814E}">
      <dgm:prSet/>
      <dgm:spPr/>
      <dgm:t>
        <a:bodyPr/>
        <a:lstStyle/>
        <a:p>
          <a:endParaRPr lang="en-ID"/>
        </a:p>
      </dgm:t>
    </dgm:pt>
    <dgm:pt modelId="{5A2F0EC5-70F2-403E-8FF8-E23BF6B9DC3D}" type="sibTrans" cxnId="{A24A8716-4CEA-46C3-B19D-E6B0A99E814E}">
      <dgm:prSet/>
      <dgm:spPr/>
      <dgm:t>
        <a:bodyPr/>
        <a:lstStyle/>
        <a:p>
          <a:endParaRPr lang="en-ID"/>
        </a:p>
      </dgm:t>
    </dgm:pt>
    <dgm:pt modelId="{872A7650-E890-415E-8208-CB6DB8C1C97E}">
      <dgm:prSet phldrT="[Text]"/>
      <dgm:spPr/>
      <dgm:t>
        <a:bodyPr/>
        <a:lstStyle/>
        <a:p>
          <a:r>
            <a:rPr lang="en-US" dirty="0" err="1"/>
            <a:t>Tauge</a:t>
          </a:r>
          <a:r>
            <a:rPr lang="en-US" dirty="0"/>
            <a:t> / </a:t>
          </a:r>
          <a:r>
            <a:rPr lang="en-US" dirty="0" err="1"/>
            <a:t>irisan</a:t>
          </a:r>
          <a:r>
            <a:rPr lang="en-US" dirty="0"/>
            <a:t> </a:t>
          </a:r>
          <a:r>
            <a:rPr lang="en-US" dirty="0" err="1"/>
            <a:t>Kol</a:t>
          </a:r>
          <a:endParaRPr lang="en-ID" dirty="0"/>
        </a:p>
      </dgm:t>
    </dgm:pt>
    <dgm:pt modelId="{5CF6715F-C8B1-4B89-B388-F978B877AED4}" type="parTrans" cxnId="{7DD47684-C4C1-40DF-9AC8-06EDA7193CDB}">
      <dgm:prSet/>
      <dgm:spPr/>
      <dgm:t>
        <a:bodyPr/>
        <a:lstStyle/>
        <a:p>
          <a:endParaRPr lang="en-ID"/>
        </a:p>
      </dgm:t>
    </dgm:pt>
    <dgm:pt modelId="{CDBF72C6-2FAD-4CCC-BF0E-1FE8A8A694C2}" type="sibTrans" cxnId="{7DD47684-C4C1-40DF-9AC8-06EDA7193CDB}">
      <dgm:prSet/>
      <dgm:spPr/>
      <dgm:t>
        <a:bodyPr/>
        <a:lstStyle/>
        <a:p>
          <a:endParaRPr lang="en-ID"/>
        </a:p>
      </dgm:t>
    </dgm:pt>
    <dgm:pt modelId="{618173DB-1F2E-43A0-83E3-B923212E4F8B}">
      <dgm:prSet phldrT="[Text]"/>
      <dgm:spPr/>
      <dgm:t>
        <a:bodyPr/>
        <a:lstStyle/>
        <a:p>
          <a:r>
            <a:rPr lang="en-US" dirty="0" err="1"/>
            <a:t>Potongan</a:t>
          </a:r>
          <a:r>
            <a:rPr lang="en-US" dirty="0"/>
            <a:t> </a:t>
          </a:r>
          <a:r>
            <a:rPr lang="en-US" dirty="0" err="1"/>
            <a:t>telur</a:t>
          </a:r>
          <a:r>
            <a:rPr lang="en-US" dirty="0"/>
            <a:t> rebus</a:t>
          </a:r>
          <a:endParaRPr lang="en-ID" dirty="0"/>
        </a:p>
      </dgm:t>
    </dgm:pt>
    <dgm:pt modelId="{ABF2BB9B-9BF1-4723-9620-6C7ADF231AF0}" type="parTrans" cxnId="{ADFFCA56-426F-4917-8C84-03D3AEF0C664}">
      <dgm:prSet/>
      <dgm:spPr/>
      <dgm:t>
        <a:bodyPr/>
        <a:lstStyle/>
        <a:p>
          <a:endParaRPr lang="en-ID"/>
        </a:p>
      </dgm:t>
    </dgm:pt>
    <dgm:pt modelId="{4C6A94FE-2930-4431-B0DE-8C7D0E09439D}" type="sibTrans" cxnId="{ADFFCA56-426F-4917-8C84-03D3AEF0C664}">
      <dgm:prSet/>
      <dgm:spPr/>
      <dgm:t>
        <a:bodyPr/>
        <a:lstStyle/>
        <a:p>
          <a:endParaRPr lang="en-ID"/>
        </a:p>
      </dgm:t>
    </dgm:pt>
    <dgm:pt modelId="{009E3264-442B-44DE-BC7C-1CB04145F31A}">
      <dgm:prSet phldrT="[Text]"/>
      <dgm:spPr/>
      <dgm:t>
        <a:bodyPr/>
        <a:lstStyle/>
        <a:p>
          <a:r>
            <a:rPr lang="en-US" dirty="0" err="1"/>
            <a:t>Tomat</a:t>
          </a:r>
          <a:endParaRPr lang="en-ID" dirty="0"/>
        </a:p>
      </dgm:t>
    </dgm:pt>
    <dgm:pt modelId="{9505F823-51CF-4A4A-982F-D6C13A0EA89A}" type="parTrans" cxnId="{E5642C43-E60F-41F6-9119-D290E7C32867}">
      <dgm:prSet/>
      <dgm:spPr/>
      <dgm:t>
        <a:bodyPr/>
        <a:lstStyle/>
        <a:p>
          <a:endParaRPr lang="en-ID"/>
        </a:p>
      </dgm:t>
    </dgm:pt>
    <dgm:pt modelId="{6783B2A8-7898-4087-85ED-4E9D09267D74}" type="sibTrans" cxnId="{E5642C43-E60F-41F6-9119-D290E7C32867}">
      <dgm:prSet/>
      <dgm:spPr/>
      <dgm:t>
        <a:bodyPr/>
        <a:lstStyle/>
        <a:p>
          <a:endParaRPr lang="en-ID"/>
        </a:p>
      </dgm:t>
    </dgm:pt>
    <dgm:pt modelId="{D9BB0E31-C18A-48CB-B21D-FBD87814025B}">
      <dgm:prSet phldrT="[Text]"/>
      <dgm:spPr/>
      <dgm:t>
        <a:bodyPr/>
        <a:lstStyle/>
        <a:p>
          <a:r>
            <a:rPr lang="en-US" dirty="0" err="1"/>
            <a:t>Kentang</a:t>
          </a:r>
          <a:endParaRPr lang="en-ID" dirty="0"/>
        </a:p>
      </dgm:t>
    </dgm:pt>
    <dgm:pt modelId="{99ABBB9F-B5A9-4C70-A113-DBBF1E2CA5AD}" type="parTrans" cxnId="{BCD703F4-4568-460C-860E-8B403F20E8FD}">
      <dgm:prSet/>
      <dgm:spPr/>
      <dgm:t>
        <a:bodyPr/>
        <a:lstStyle/>
        <a:p>
          <a:endParaRPr lang="en-ID"/>
        </a:p>
      </dgm:t>
    </dgm:pt>
    <dgm:pt modelId="{5F547B79-EB8B-458A-8D96-386F9520D3B3}" type="sibTrans" cxnId="{BCD703F4-4568-460C-860E-8B403F20E8FD}">
      <dgm:prSet/>
      <dgm:spPr/>
      <dgm:t>
        <a:bodyPr/>
        <a:lstStyle/>
        <a:p>
          <a:endParaRPr lang="en-ID"/>
        </a:p>
      </dgm:t>
    </dgm:pt>
    <dgm:pt modelId="{E7524750-2C13-4B3F-A7CD-F3A03AED44D4}" type="pres">
      <dgm:prSet presAssocID="{6700DB2F-7665-4DB8-8C68-32C2F45347B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443C28F-8B34-4D98-8018-047BCE016E03}" type="pres">
      <dgm:prSet presAssocID="{2E8CDAF4-2995-41F3-81CC-09F900719B82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2AD5181F-1F55-49D2-87E4-3C6428159D44}" type="pres">
      <dgm:prSet presAssocID="{9A704EDB-802F-4655-A0B7-5F4B380B4B8E}" presName="Accent1" presStyleCnt="0"/>
      <dgm:spPr/>
    </dgm:pt>
    <dgm:pt modelId="{785133CC-77BE-4701-814B-DEEE05F24039}" type="pres">
      <dgm:prSet presAssocID="{9A704EDB-802F-4655-A0B7-5F4B380B4B8E}" presName="Accent" presStyleLbl="bgShp" presStyleIdx="0" presStyleCnt="6"/>
      <dgm:spPr/>
    </dgm:pt>
    <dgm:pt modelId="{41F95AE8-5B0F-4412-9E16-81EC56CDE2FD}" type="pres">
      <dgm:prSet presAssocID="{9A704EDB-802F-4655-A0B7-5F4B380B4B8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8B22D6-32A0-4736-9E9B-98ACB150483D}" type="pres">
      <dgm:prSet presAssocID="{9E202F32-1851-471C-9826-21D279960E16}" presName="Accent2" presStyleCnt="0"/>
      <dgm:spPr/>
    </dgm:pt>
    <dgm:pt modelId="{D34A5CF5-403A-46EB-AFFA-C7E9A1531EBC}" type="pres">
      <dgm:prSet presAssocID="{9E202F32-1851-471C-9826-21D279960E16}" presName="Accent" presStyleLbl="bgShp" presStyleIdx="1" presStyleCnt="6"/>
      <dgm:spPr/>
    </dgm:pt>
    <dgm:pt modelId="{08BCBA8E-DEE1-4191-897E-B1D8981F34AA}" type="pres">
      <dgm:prSet presAssocID="{9E202F32-1851-471C-9826-21D279960E16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BEB43-79BA-40F1-BF29-F3CAEAC35CE8}" type="pres">
      <dgm:prSet presAssocID="{872A7650-E890-415E-8208-CB6DB8C1C97E}" presName="Accent3" presStyleCnt="0"/>
      <dgm:spPr/>
    </dgm:pt>
    <dgm:pt modelId="{3998D39D-693F-4442-836A-CD7F929DBFE6}" type="pres">
      <dgm:prSet presAssocID="{872A7650-E890-415E-8208-CB6DB8C1C97E}" presName="Accent" presStyleLbl="bgShp" presStyleIdx="2" presStyleCnt="6"/>
      <dgm:spPr/>
    </dgm:pt>
    <dgm:pt modelId="{21F116C9-D863-4A9F-B5FA-2732FCA144FC}" type="pres">
      <dgm:prSet presAssocID="{872A7650-E890-415E-8208-CB6DB8C1C97E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DE9C0-005F-4846-9D1F-8EF6810B86D7}" type="pres">
      <dgm:prSet presAssocID="{618173DB-1F2E-43A0-83E3-B923212E4F8B}" presName="Accent4" presStyleCnt="0"/>
      <dgm:spPr/>
    </dgm:pt>
    <dgm:pt modelId="{B524C995-2E8B-4BEB-993C-671E99ED290A}" type="pres">
      <dgm:prSet presAssocID="{618173DB-1F2E-43A0-83E3-B923212E4F8B}" presName="Accent" presStyleLbl="bgShp" presStyleIdx="3" presStyleCnt="6"/>
      <dgm:spPr/>
    </dgm:pt>
    <dgm:pt modelId="{027094F3-85C0-428F-9599-8E30E0ADB5D2}" type="pres">
      <dgm:prSet presAssocID="{618173DB-1F2E-43A0-83E3-B923212E4F8B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95CE5C-5586-4DEF-8E9F-3199F242B9F6}" type="pres">
      <dgm:prSet presAssocID="{009E3264-442B-44DE-BC7C-1CB04145F31A}" presName="Accent5" presStyleCnt="0"/>
      <dgm:spPr/>
    </dgm:pt>
    <dgm:pt modelId="{2D32FE93-C0D9-469D-A9D5-6CF5A371CF06}" type="pres">
      <dgm:prSet presAssocID="{009E3264-442B-44DE-BC7C-1CB04145F31A}" presName="Accent" presStyleLbl="bgShp" presStyleIdx="4" presStyleCnt="6"/>
      <dgm:spPr/>
    </dgm:pt>
    <dgm:pt modelId="{B86A510A-CA0E-45B6-8DE8-AE4FB66B4C3A}" type="pres">
      <dgm:prSet presAssocID="{009E3264-442B-44DE-BC7C-1CB04145F31A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FAEB6-9B00-4029-8438-00B2E5E1A360}" type="pres">
      <dgm:prSet presAssocID="{D9BB0E31-C18A-48CB-B21D-FBD87814025B}" presName="Accent6" presStyleCnt="0"/>
      <dgm:spPr/>
    </dgm:pt>
    <dgm:pt modelId="{865BAD41-0355-44C5-BAD4-BF73FC5F4321}" type="pres">
      <dgm:prSet presAssocID="{D9BB0E31-C18A-48CB-B21D-FBD87814025B}" presName="Accent" presStyleLbl="bgShp" presStyleIdx="5" presStyleCnt="6"/>
      <dgm:spPr/>
    </dgm:pt>
    <dgm:pt modelId="{DF927040-8193-4299-9130-A574E7772DC3}" type="pres">
      <dgm:prSet presAssocID="{D9BB0E31-C18A-48CB-B21D-FBD87814025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D47684-C4C1-40DF-9AC8-06EDA7193CDB}" srcId="{2E8CDAF4-2995-41F3-81CC-09F900719B82}" destId="{872A7650-E890-415E-8208-CB6DB8C1C97E}" srcOrd="2" destOrd="0" parTransId="{5CF6715F-C8B1-4B89-B388-F978B877AED4}" sibTransId="{CDBF72C6-2FAD-4CCC-BF0E-1FE8A8A694C2}"/>
    <dgm:cxn modelId="{524F10CA-34C3-430F-939B-4F4CC2774ED5}" srcId="{6700DB2F-7665-4DB8-8C68-32C2F45347B8}" destId="{2E8CDAF4-2995-41F3-81CC-09F900719B82}" srcOrd="0" destOrd="0" parTransId="{1C949E76-8F73-4D09-85FB-A73539D2FF72}" sibTransId="{777E6E9F-D720-4313-86A4-481E9EB042D2}"/>
    <dgm:cxn modelId="{277A5656-9495-450B-8FE0-34681B087491}" type="presOf" srcId="{618173DB-1F2E-43A0-83E3-B923212E4F8B}" destId="{027094F3-85C0-428F-9599-8E30E0ADB5D2}" srcOrd="0" destOrd="0" presId="urn:microsoft.com/office/officeart/2011/layout/HexagonRadial"/>
    <dgm:cxn modelId="{C6373DF4-B857-4C0B-B5BC-421F2838BA47}" type="presOf" srcId="{9E202F32-1851-471C-9826-21D279960E16}" destId="{08BCBA8E-DEE1-4191-897E-B1D8981F34AA}" srcOrd="0" destOrd="0" presId="urn:microsoft.com/office/officeart/2011/layout/HexagonRadial"/>
    <dgm:cxn modelId="{ADFFCA56-426F-4917-8C84-03D3AEF0C664}" srcId="{2E8CDAF4-2995-41F3-81CC-09F900719B82}" destId="{618173DB-1F2E-43A0-83E3-B923212E4F8B}" srcOrd="3" destOrd="0" parTransId="{ABF2BB9B-9BF1-4723-9620-6C7ADF231AF0}" sibTransId="{4C6A94FE-2930-4431-B0DE-8C7D0E09439D}"/>
    <dgm:cxn modelId="{301B1A23-B706-4676-8C23-B962A8F6710A}" type="presOf" srcId="{D9BB0E31-C18A-48CB-B21D-FBD87814025B}" destId="{DF927040-8193-4299-9130-A574E7772DC3}" srcOrd="0" destOrd="0" presId="urn:microsoft.com/office/officeart/2011/layout/HexagonRadial"/>
    <dgm:cxn modelId="{E5642C43-E60F-41F6-9119-D290E7C32867}" srcId="{2E8CDAF4-2995-41F3-81CC-09F900719B82}" destId="{009E3264-442B-44DE-BC7C-1CB04145F31A}" srcOrd="4" destOrd="0" parTransId="{9505F823-51CF-4A4A-982F-D6C13A0EA89A}" sibTransId="{6783B2A8-7898-4087-85ED-4E9D09267D74}"/>
    <dgm:cxn modelId="{9757E6D4-3C28-488E-937C-FB5FC896B2DC}" srcId="{412C3014-B445-4CB5-A4A3-8C67CCD388D6}" destId="{B8A17D26-DEAE-43FA-8069-B7BA6F5D0E41}" srcOrd="0" destOrd="0" parTransId="{D3A1C410-672C-4279-AAF1-EE72D48CCBFE}" sibTransId="{E171E2D8-5CAF-4647-8BDD-114B2E180F51}"/>
    <dgm:cxn modelId="{A51C70F1-BEB2-41B5-ABEA-B976FE84B794}" srcId="{6700DB2F-7665-4DB8-8C68-32C2F45347B8}" destId="{412C3014-B445-4CB5-A4A3-8C67CCD388D6}" srcOrd="1" destOrd="0" parTransId="{F99CFA56-8CBA-4130-BF90-0FADA0746A18}" sibTransId="{B2096095-C5DD-49DA-B3D9-78DC2245EDEC}"/>
    <dgm:cxn modelId="{FAB1836B-B379-4AF1-85BE-DFFDA5C1CF50}" type="presOf" srcId="{872A7650-E890-415E-8208-CB6DB8C1C97E}" destId="{21F116C9-D863-4A9F-B5FA-2732FCA144FC}" srcOrd="0" destOrd="0" presId="urn:microsoft.com/office/officeart/2011/layout/HexagonRadial"/>
    <dgm:cxn modelId="{B7989968-C2DB-411A-954C-88A5FE6F5F5B}" type="presOf" srcId="{6700DB2F-7665-4DB8-8C68-32C2F45347B8}" destId="{E7524750-2C13-4B3F-A7CD-F3A03AED44D4}" srcOrd="0" destOrd="0" presId="urn:microsoft.com/office/officeart/2011/layout/HexagonRadial"/>
    <dgm:cxn modelId="{698342D2-6DAB-4F55-A83D-B91303E0A24D}" type="presOf" srcId="{2E8CDAF4-2995-41F3-81CC-09F900719B82}" destId="{6443C28F-8B34-4D98-8018-047BCE016E03}" srcOrd="0" destOrd="0" presId="urn:microsoft.com/office/officeart/2011/layout/HexagonRadial"/>
    <dgm:cxn modelId="{1BA903D5-4E53-4976-885B-72E9BF63B596}" type="presOf" srcId="{009E3264-442B-44DE-BC7C-1CB04145F31A}" destId="{B86A510A-CA0E-45B6-8DE8-AE4FB66B4C3A}" srcOrd="0" destOrd="0" presId="urn:microsoft.com/office/officeart/2011/layout/HexagonRadial"/>
    <dgm:cxn modelId="{970E0748-78A0-463F-95B8-559DAC7D9212}" type="presOf" srcId="{9A704EDB-802F-4655-A0B7-5F4B380B4B8E}" destId="{41F95AE8-5B0F-4412-9E16-81EC56CDE2FD}" srcOrd="0" destOrd="0" presId="urn:microsoft.com/office/officeart/2011/layout/HexagonRadial"/>
    <dgm:cxn modelId="{BCD703F4-4568-460C-860E-8B403F20E8FD}" srcId="{2E8CDAF4-2995-41F3-81CC-09F900719B82}" destId="{D9BB0E31-C18A-48CB-B21D-FBD87814025B}" srcOrd="5" destOrd="0" parTransId="{99ABBB9F-B5A9-4C70-A113-DBBF1E2CA5AD}" sibTransId="{5F547B79-EB8B-458A-8D96-386F9520D3B3}"/>
    <dgm:cxn modelId="{CD001B87-5F6A-48E3-A40A-1965684323C7}" srcId="{2E8CDAF4-2995-41F3-81CC-09F900719B82}" destId="{9A704EDB-802F-4655-A0B7-5F4B380B4B8E}" srcOrd="0" destOrd="0" parTransId="{DAD627F0-3EBD-407C-AB62-009B108E9C7E}" sibTransId="{57400BFA-21C5-44E1-8DE3-236E6B5ECA6C}"/>
    <dgm:cxn modelId="{A24A8716-4CEA-46C3-B19D-E6B0A99E814E}" srcId="{2E8CDAF4-2995-41F3-81CC-09F900719B82}" destId="{9E202F32-1851-471C-9826-21D279960E16}" srcOrd="1" destOrd="0" parTransId="{D54A3CA6-4B66-4D3A-9977-83FF8C372A0B}" sibTransId="{5A2F0EC5-70F2-403E-8FF8-E23BF6B9DC3D}"/>
    <dgm:cxn modelId="{92EF6046-FF7C-4B96-B1D4-9F7914A5D32D}" type="presParOf" srcId="{E7524750-2C13-4B3F-A7CD-F3A03AED44D4}" destId="{6443C28F-8B34-4D98-8018-047BCE016E03}" srcOrd="0" destOrd="0" presId="urn:microsoft.com/office/officeart/2011/layout/HexagonRadial"/>
    <dgm:cxn modelId="{D5EAE24A-FFA9-49A2-B0E2-894F45C06050}" type="presParOf" srcId="{E7524750-2C13-4B3F-A7CD-F3A03AED44D4}" destId="{2AD5181F-1F55-49D2-87E4-3C6428159D44}" srcOrd="1" destOrd="0" presId="urn:microsoft.com/office/officeart/2011/layout/HexagonRadial"/>
    <dgm:cxn modelId="{F9D0D45B-696B-4CCE-BCFB-444E2D0B1F49}" type="presParOf" srcId="{2AD5181F-1F55-49D2-87E4-3C6428159D44}" destId="{785133CC-77BE-4701-814B-DEEE05F24039}" srcOrd="0" destOrd="0" presId="urn:microsoft.com/office/officeart/2011/layout/HexagonRadial"/>
    <dgm:cxn modelId="{65E246E3-70B9-4FB3-AD1B-94A2DDF16468}" type="presParOf" srcId="{E7524750-2C13-4B3F-A7CD-F3A03AED44D4}" destId="{41F95AE8-5B0F-4412-9E16-81EC56CDE2FD}" srcOrd="2" destOrd="0" presId="urn:microsoft.com/office/officeart/2011/layout/HexagonRadial"/>
    <dgm:cxn modelId="{3ED75414-4C66-4EFF-9BB7-0BB532599165}" type="presParOf" srcId="{E7524750-2C13-4B3F-A7CD-F3A03AED44D4}" destId="{208B22D6-32A0-4736-9E9B-98ACB150483D}" srcOrd="3" destOrd="0" presId="urn:microsoft.com/office/officeart/2011/layout/HexagonRadial"/>
    <dgm:cxn modelId="{6F129F6A-2B88-4E99-A5F4-A9B2FE74A500}" type="presParOf" srcId="{208B22D6-32A0-4736-9E9B-98ACB150483D}" destId="{D34A5CF5-403A-46EB-AFFA-C7E9A1531EBC}" srcOrd="0" destOrd="0" presId="urn:microsoft.com/office/officeart/2011/layout/HexagonRadial"/>
    <dgm:cxn modelId="{FC100ED8-559B-4B70-AEEF-BB62F4168675}" type="presParOf" srcId="{E7524750-2C13-4B3F-A7CD-F3A03AED44D4}" destId="{08BCBA8E-DEE1-4191-897E-B1D8981F34AA}" srcOrd="4" destOrd="0" presId="urn:microsoft.com/office/officeart/2011/layout/HexagonRadial"/>
    <dgm:cxn modelId="{F4ED8688-7223-4DB9-B97A-66823625EC92}" type="presParOf" srcId="{E7524750-2C13-4B3F-A7CD-F3A03AED44D4}" destId="{E74BEB43-79BA-40F1-BF29-F3CAEAC35CE8}" srcOrd="5" destOrd="0" presId="urn:microsoft.com/office/officeart/2011/layout/HexagonRadial"/>
    <dgm:cxn modelId="{5459AAFA-321D-48C3-8B2D-45B85E22D044}" type="presParOf" srcId="{E74BEB43-79BA-40F1-BF29-F3CAEAC35CE8}" destId="{3998D39D-693F-4442-836A-CD7F929DBFE6}" srcOrd="0" destOrd="0" presId="urn:microsoft.com/office/officeart/2011/layout/HexagonRadial"/>
    <dgm:cxn modelId="{93737DFC-CFEC-4B95-9694-6214EE635CFC}" type="presParOf" srcId="{E7524750-2C13-4B3F-A7CD-F3A03AED44D4}" destId="{21F116C9-D863-4A9F-B5FA-2732FCA144FC}" srcOrd="6" destOrd="0" presId="urn:microsoft.com/office/officeart/2011/layout/HexagonRadial"/>
    <dgm:cxn modelId="{C823B083-CFC8-427E-A2FE-89FB4012D8E4}" type="presParOf" srcId="{E7524750-2C13-4B3F-A7CD-F3A03AED44D4}" destId="{B13DE9C0-005F-4846-9D1F-8EF6810B86D7}" srcOrd="7" destOrd="0" presId="urn:microsoft.com/office/officeart/2011/layout/HexagonRadial"/>
    <dgm:cxn modelId="{A6B2FE18-B014-4498-9075-5FC97E285FF8}" type="presParOf" srcId="{B13DE9C0-005F-4846-9D1F-8EF6810B86D7}" destId="{B524C995-2E8B-4BEB-993C-671E99ED290A}" srcOrd="0" destOrd="0" presId="urn:microsoft.com/office/officeart/2011/layout/HexagonRadial"/>
    <dgm:cxn modelId="{917707AD-DFF6-4A8C-BFCF-000C285D40E2}" type="presParOf" srcId="{E7524750-2C13-4B3F-A7CD-F3A03AED44D4}" destId="{027094F3-85C0-428F-9599-8E30E0ADB5D2}" srcOrd="8" destOrd="0" presId="urn:microsoft.com/office/officeart/2011/layout/HexagonRadial"/>
    <dgm:cxn modelId="{623AACF6-9812-4373-8274-DC25C0EB47BA}" type="presParOf" srcId="{E7524750-2C13-4B3F-A7CD-F3A03AED44D4}" destId="{0895CE5C-5586-4DEF-8E9F-3199F242B9F6}" srcOrd="9" destOrd="0" presId="urn:microsoft.com/office/officeart/2011/layout/HexagonRadial"/>
    <dgm:cxn modelId="{3FFED601-8234-443F-A65B-6BF7CC966C6F}" type="presParOf" srcId="{0895CE5C-5586-4DEF-8E9F-3199F242B9F6}" destId="{2D32FE93-C0D9-469D-A9D5-6CF5A371CF06}" srcOrd="0" destOrd="0" presId="urn:microsoft.com/office/officeart/2011/layout/HexagonRadial"/>
    <dgm:cxn modelId="{39540740-72FD-4F1F-BD2B-7B9B017F85D8}" type="presParOf" srcId="{E7524750-2C13-4B3F-A7CD-F3A03AED44D4}" destId="{B86A510A-CA0E-45B6-8DE8-AE4FB66B4C3A}" srcOrd="10" destOrd="0" presId="urn:microsoft.com/office/officeart/2011/layout/HexagonRadial"/>
    <dgm:cxn modelId="{350DE983-BD66-462E-9DA2-20CDA2AD7CA6}" type="presParOf" srcId="{E7524750-2C13-4B3F-A7CD-F3A03AED44D4}" destId="{E41FAEB6-9B00-4029-8438-00B2E5E1A360}" srcOrd="11" destOrd="0" presId="urn:microsoft.com/office/officeart/2011/layout/HexagonRadial"/>
    <dgm:cxn modelId="{EFE022BD-DC3D-4731-B4F8-7B0CEAA22D67}" type="presParOf" srcId="{E41FAEB6-9B00-4029-8438-00B2E5E1A360}" destId="{865BAD41-0355-44C5-BAD4-BF73FC5F4321}" srcOrd="0" destOrd="0" presId="urn:microsoft.com/office/officeart/2011/layout/HexagonRadial"/>
    <dgm:cxn modelId="{08D3932A-A0CB-48CC-BF62-DB608DD87EE1}" type="presParOf" srcId="{E7524750-2C13-4B3F-A7CD-F3A03AED44D4}" destId="{DF927040-8193-4299-9130-A574E7772DC3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28AFA30-8E20-4169-BC18-8905CB26F448}" type="doc">
      <dgm:prSet loTypeId="urn:microsoft.com/office/officeart/2005/8/layout/process1" loCatId="process" qsTypeId="urn:microsoft.com/office/officeart/2005/8/quickstyle/simple1" qsCatId="simple" csTypeId="urn:microsoft.com/office/officeart/2005/8/colors/colorful4" csCatId="colorful" phldr="1"/>
      <dgm:spPr/>
    </dgm:pt>
    <dgm:pt modelId="{C4DDFF4D-ACCB-4B36-8CC8-8044A4E1737A}">
      <dgm:prSet phldrT="[Text]" custT="1"/>
      <dgm:spPr/>
      <dgm:t>
        <a:bodyPr/>
        <a:lstStyle/>
        <a:p>
          <a:r>
            <a:rPr lang="en-US" sz="2800" dirty="0"/>
            <a:t>Pelengkap</a:t>
          </a:r>
        </a:p>
      </dgm:t>
    </dgm:pt>
    <dgm:pt modelId="{7EFB4FFB-26DD-4E5C-8D17-B1B2F3C43557}" type="parTrans" cxnId="{F12564D2-7790-4944-8FDC-EA3BC4659A25}">
      <dgm:prSet/>
      <dgm:spPr/>
      <dgm:t>
        <a:bodyPr/>
        <a:lstStyle/>
        <a:p>
          <a:endParaRPr lang="en-ID"/>
        </a:p>
      </dgm:t>
    </dgm:pt>
    <dgm:pt modelId="{62C94A18-544F-43BF-A3C9-AFA87A73E982}" type="sibTrans" cxnId="{F12564D2-7790-4944-8FDC-EA3BC4659A25}">
      <dgm:prSet/>
      <dgm:spPr/>
      <dgm:t>
        <a:bodyPr/>
        <a:lstStyle/>
        <a:p>
          <a:endParaRPr lang="en-US"/>
        </a:p>
      </dgm:t>
    </dgm:pt>
    <dgm:pt modelId="{DCFC78C7-97D6-47F2-87F3-BB92D714B05A}">
      <dgm:prSet phldrT="[Text]"/>
      <dgm:spPr/>
      <dgm:t>
        <a:bodyPr/>
        <a:lstStyle/>
        <a:p>
          <a:r>
            <a:rPr lang="en-US" dirty="0"/>
            <a:t>Bawang goreng, </a:t>
          </a:r>
        </a:p>
        <a:p>
          <a:r>
            <a:rPr lang="en-US" dirty="0" err="1"/>
            <a:t>Bawang</a:t>
          </a:r>
          <a:r>
            <a:rPr lang="en-US" dirty="0"/>
            <a:t> putih goreng, </a:t>
          </a:r>
          <a:r>
            <a:rPr lang="en-US" dirty="0" err="1"/>
            <a:t>Kerupuk</a:t>
          </a:r>
          <a:r>
            <a:rPr lang="en-US" dirty="0"/>
            <a:t>, </a:t>
          </a:r>
        </a:p>
        <a:p>
          <a:r>
            <a:rPr lang="en-US" dirty="0" err="1"/>
            <a:t>Emping</a:t>
          </a:r>
          <a:r>
            <a:rPr lang="en-US" dirty="0"/>
            <a:t>, </a:t>
          </a:r>
        </a:p>
        <a:p>
          <a:r>
            <a:rPr lang="en-US" dirty="0" err="1"/>
            <a:t>Acar</a:t>
          </a:r>
          <a:r>
            <a:rPr lang="en-US" dirty="0"/>
            <a:t> </a:t>
          </a:r>
          <a:r>
            <a:rPr lang="en-US" dirty="0" err="1"/>
            <a:t>Timun</a:t>
          </a:r>
          <a:r>
            <a:rPr lang="en-US" dirty="0"/>
            <a:t>, </a:t>
          </a:r>
        </a:p>
        <a:p>
          <a:r>
            <a:rPr lang="en-US" dirty="0" err="1"/>
            <a:t>Jeruk</a:t>
          </a:r>
          <a:r>
            <a:rPr lang="en-US" dirty="0"/>
            <a:t> </a:t>
          </a:r>
          <a:r>
            <a:rPr lang="en-US" dirty="0" err="1"/>
            <a:t>Nipis</a:t>
          </a:r>
          <a:r>
            <a:rPr lang="en-US" dirty="0"/>
            <a:t>, </a:t>
          </a:r>
        </a:p>
        <a:p>
          <a:r>
            <a:rPr lang="en-US" dirty="0" err="1"/>
            <a:t>Jeruk</a:t>
          </a:r>
          <a:r>
            <a:rPr lang="en-US" dirty="0"/>
            <a:t> </a:t>
          </a:r>
          <a:r>
            <a:rPr lang="en-US" dirty="0" err="1"/>
            <a:t>Limau</a:t>
          </a:r>
          <a:r>
            <a:rPr lang="en-US" dirty="0"/>
            <a:t>, </a:t>
          </a:r>
        </a:p>
        <a:p>
          <a:r>
            <a:rPr lang="en-US" dirty="0" err="1"/>
            <a:t>Perkedel</a:t>
          </a:r>
          <a:r>
            <a:rPr lang="en-US" dirty="0"/>
            <a:t> </a:t>
          </a:r>
        </a:p>
        <a:p>
          <a:r>
            <a:rPr lang="en-US" dirty="0"/>
            <a:t>Sambal</a:t>
          </a:r>
        </a:p>
      </dgm:t>
    </dgm:pt>
    <dgm:pt modelId="{7D8A495C-3EBC-48E2-B18C-FC37C4F2B75C}" type="parTrans" cxnId="{9422761E-6E73-496C-96B6-98DA27673844}">
      <dgm:prSet/>
      <dgm:spPr/>
      <dgm:t>
        <a:bodyPr/>
        <a:lstStyle/>
        <a:p>
          <a:endParaRPr lang="en-ID"/>
        </a:p>
      </dgm:t>
    </dgm:pt>
    <dgm:pt modelId="{2E28F414-B377-42B6-B732-917FC639F0D0}" type="sibTrans" cxnId="{9422761E-6E73-496C-96B6-98DA27673844}">
      <dgm:prSet/>
      <dgm:spPr/>
      <dgm:t>
        <a:bodyPr/>
        <a:lstStyle/>
        <a:p>
          <a:endParaRPr lang="en-US"/>
        </a:p>
      </dgm:t>
    </dgm:pt>
    <dgm:pt modelId="{2E32877F-5C82-4671-9F7C-8CD8B88BF6A8}" type="pres">
      <dgm:prSet presAssocID="{828AFA30-8E20-4169-BC18-8905CB26F448}" presName="Name0" presStyleCnt="0">
        <dgm:presLayoutVars>
          <dgm:dir/>
          <dgm:resizeHandles val="exact"/>
        </dgm:presLayoutVars>
      </dgm:prSet>
      <dgm:spPr/>
    </dgm:pt>
    <dgm:pt modelId="{74B4C1F2-5867-40C3-8ECF-6F37FF252829}" type="pres">
      <dgm:prSet presAssocID="{C4DDFF4D-ACCB-4B36-8CC8-8044A4E1737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52527F-4034-466F-AE37-DD9A4FC3B6DD}" type="pres">
      <dgm:prSet presAssocID="{62C94A18-544F-43BF-A3C9-AFA87A73E982}" presName="sibTrans" presStyleLbl="sibTrans2D1" presStyleIdx="0" presStyleCnt="1"/>
      <dgm:spPr/>
      <dgm:t>
        <a:bodyPr/>
        <a:lstStyle/>
        <a:p>
          <a:endParaRPr lang="en-US"/>
        </a:p>
      </dgm:t>
    </dgm:pt>
    <dgm:pt modelId="{146CCC2D-F2FC-44ED-A6C1-D793B78559C1}" type="pres">
      <dgm:prSet presAssocID="{62C94A18-544F-43BF-A3C9-AFA87A73E982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76C98D83-CB52-4A3B-925D-FC78C24CA701}" type="pres">
      <dgm:prSet presAssocID="{DCFC78C7-97D6-47F2-87F3-BB92D714B05A}" presName="node" presStyleLbl="node1" presStyleIdx="1" presStyleCnt="2" custScaleY="106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72FACF-2987-4B95-B098-5CBC61D6F3FB}" type="presOf" srcId="{828AFA30-8E20-4169-BC18-8905CB26F448}" destId="{2E32877F-5C82-4671-9F7C-8CD8B88BF6A8}" srcOrd="0" destOrd="0" presId="urn:microsoft.com/office/officeart/2005/8/layout/process1"/>
    <dgm:cxn modelId="{A9619A63-8B5A-4D65-AEAD-59C5F79B9535}" type="presOf" srcId="{62C94A18-544F-43BF-A3C9-AFA87A73E982}" destId="{D352527F-4034-466F-AE37-DD9A4FC3B6DD}" srcOrd="0" destOrd="0" presId="urn:microsoft.com/office/officeart/2005/8/layout/process1"/>
    <dgm:cxn modelId="{9422761E-6E73-496C-96B6-98DA27673844}" srcId="{828AFA30-8E20-4169-BC18-8905CB26F448}" destId="{DCFC78C7-97D6-47F2-87F3-BB92D714B05A}" srcOrd="1" destOrd="0" parTransId="{7D8A495C-3EBC-48E2-B18C-FC37C4F2B75C}" sibTransId="{2E28F414-B377-42B6-B732-917FC639F0D0}"/>
    <dgm:cxn modelId="{F12564D2-7790-4944-8FDC-EA3BC4659A25}" srcId="{828AFA30-8E20-4169-BC18-8905CB26F448}" destId="{C4DDFF4D-ACCB-4B36-8CC8-8044A4E1737A}" srcOrd="0" destOrd="0" parTransId="{7EFB4FFB-26DD-4E5C-8D17-B1B2F3C43557}" sibTransId="{62C94A18-544F-43BF-A3C9-AFA87A73E982}"/>
    <dgm:cxn modelId="{5C6BC292-8BFD-4118-AF94-BB8BB64DC1B5}" type="presOf" srcId="{62C94A18-544F-43BF-A3C9-AFA87A73E982}" destId="{146CCC2D-F2FC-44ED-A6C1-D793B78559C1}" srcOrd="1" destOrd="0" presId="urn:microsoft.com/office/officeart/2005/8/layout/process1"/>
    <dgm:cxn modelId="{0A55E230-1B2B-4495-9677-80BF483FE2D3}" type="presOf" srcId="{C4DDFF4D-ACCB-4B36-8CC8-8044A4E1737A}" destId="{74B4C1F2-5867-40C3-8ECF-6F37FF252829}" srcOrd="0" destOrd="0" presId="urn:microsoft.com/office/officeart/2005/8/layout/process1"/>
    <dgm:cxn modelId="{6F8B2846-3475-474B-9DED-6DB4E6111177}" type="presOf" srcId="{DCFC78C7-97D6-47F2-87F3-BB92D714B05A}" destId="{76C98D83-CB52-4A3B-925D-FC78C24CA701}" srcOrd="0" destOrd="0" presId="urn:microsoft.com/office/officeart/2005/8/layout/process1"/>
    <dgm:cxn modelId="{1D5EEFC1-DF00-481E-8871-45DB5E8F71E0}" type="presParOf" srcId="{2E32877F-5C82-4671-9F7C-8CD8B88BF6A8}" destId="{74B4C1F2-5867-40C3-8ECF-6F37FF252829}" srcOrd="0" destOrd="0" presId="urn:microsoft.com/office/officeart/2005/8/layout/process1"/>
    <dgm:cxn modelId="{FF237805-BC0E-446C-BFF2-8D7442848BCE}" type="presParOf" srcId="{2E32877F-5C82-4671-9F7C-8CD8B88BF6A8}" destId="{D352527F-4034-466F-AE37-DD9A4FC3B6DD}" srcOrd="1" destOrd="0" presId="urn:microsoft.com/office/officeart/2005/8/layout/process1"/>
    <dgm:cxn modelId="{BA4046BE-88C7-448F-8820-A18D63D6F5B7}" type="presParOf" srcId="{D352527F-4034-466F-AE37-DD9A4FC3B6DD}" destId="{146CCC2D-F2FC-44ED-A6C1-D793B78559C1}" srcOrd="0" destOrd="0" presId="urn:microsoft.com/office/officeart/2005/8/layout/process1"/>
    <dgm:cxn modelId="{2958F984-5A5B-43C1-91B9-E3CAC75CDCE6}" type="presParOf" srcId="{2E32877F-5C82-4671-9F7C-8CD8B88BF6A8}" destId="{76C98D83-CB52-4A3B-925D-FC78C24CA701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47B603-DC6F-4702-80A1-59B42B685427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4AF6F-A209-402A-AD9B-458E63EE27EB}">
      <dsp:nvSpPr>
        <dsp:cNvPr id="0" name=""/>
        <dsp:cNvSpPr/>
      </dsp:nvSpPr>
      <dsp:spPr>
        <a:xfrm>
          <a:off x="2743199" y="406796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Bahan utama</a:t>
          </a:r>
        </a:p>
      </dsp:txBody>
      <dsp:txXfrm>
        <a:off x="2778459" y="442056"/>
        <a:ext cx="2571080" cy="651792"/>
      </dsp:txXfrm>
    </dsp:sp>
    <dsp:sp modelId="{A1652B38-DEFE-4201-B19B-5ED615342714}">
      <dsp:nvSpPr>
        <dsp:cNvPr id="0" name=""/>
        <dsp:cNvSpPr/>
      </dsp:nvSpPr>
      <dsp:spPr>
        <a:xfrm>
          <a:off x="2743199" y="1219398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Bumbu</a:t>
          </a:r>
        </a:p>
      </dsp:txBody>
      <dsp:txXfrm>
        <a:off x="2778459" y="1254658"/>
        <a:ext cx="2571080" cy="651792"/>
      </dsp:txXfrm>
    </dsp:sp>
    <dsp:sp modelId="{2EC23BAE-6DC3-4FB7-9CAB-57986A4FEABD}">
      <dsp:nvSpPr>
        <dsp:cNvPr id="0" name=""/>
        <dsp:cNvSpPr/>
      </dsp:nvSpPr>
      <dsp:spPr>
        <a:xfrm>
          <a:off x="2743199" y="2032000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Isi</a:t>
          </a:r>
        </a:p>
      </dsp:txBody>
      <dsp:txXfrm>
        <a:off x="2778459" y="2067260"/>
        <a:ext cx="2571080" cy="651792"/>
      </dsp:txXfrm>
    </dsp:sp>
    <dsp:sp modelId="{82BBB5BE-661B-4BBD-90E9-7CB2D5E248B4}">
      <dsp:nvSpPr>
        <dsp:cNvPr id="0" name=""/>
        <dsp:cNvSpPr/>
      </dsp:nvSpPr>
      <dsp:spPr>
        <a:xfrm>
          <a:off x="2743199" y="2844601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Pelengkap</a:t>
          </a:r>
        </a:p>
      </dsp:txBody>
      <dsp:txXfrm>
        <a:off x="2778459" y="2879861"/>
        <a:ext cx="2571080" cy="6517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8994C-D721-417A-AAD8-49617F9802A6}">
      <dsp:nvSpPr>
        <dsp:cNvPr id="0" name=""/>
        <dsp:cNvSpPr/>
      </dsp:nvSpPr>
      <dsp:spPr>
        <a:xfrm>
          <a:off x="330692" y="72002"/>
          <a:ext cx="2539007" cy="15234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Bahan utama</a:t>
          </a:r>
        </a:p>
      </dsp:txBody>
      <dsp:txXfrm>
        <a:off x="375311" y="116621"/>
        <a:ext cx="2449769" cy="1434166"/>
      </dsp:txXfrm>
    </dsp:sp>
    <dsp:sp modelId="{B9F09F7F-5128-4AEF-9039-C1B7DCDD07D6}">
      <dsp:nvSpPr>
        <dsp:cNvPr id="0" name=""/>
        <dsp:cNvSpPr/>
      </dsp:nvSpPr>
      <dsp:spPr>
        <a:xfrm rot="2076916">
          <a:off x="2900436" y="1642892"/>
          <a:ext cx="656398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2917155" y="1715173"/>
        <a:ext cx="467496" cy="377803"/>
      </dsp:txXfrm>
    </dsp:sp>
    <dsp:sp modelId="{9B161FC1-2244-42EE-857C-307458881FD8}">
      <dsp:nvSpPr>
        <dsp:cNvPr id="0" name=""/>
        <dsp:cNvSpPr/>
      </dsp:nvSpPr>
      <dsp:spPr>
        <a:xfrm>
          <a:off x="3556992" y="2298946"/>
          <a:ext cx="2539007" cy="152340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Kaldu/kuah  (ayam, daging, jerohan)</a:t>
          </a:r>
        </a:p>
      </dsp:txBody>
      <dsp:txXfrm>
        <a:off x="3601611" y="2343565"/>
        <a:ext cx="2449769" cy="14341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C1047-7023-44EA-AE97-704E200DB196}">
      <dsp:nvSpPr>
        <dsp:cNvPr id="0" name=""/>
        <dsp:cNvSpPr/>
      </dsp:nvSpPr>
      <dsp:spPr>
        <a:xfrm>
          <a:off x="4204" y="0"/>
          <a:ext cx="2935052" cy="44240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sz="4000" kern="1200" dirty="0" err="1"/>
            <a:t>Bumbu</a:t>
          </a:r>
          <a:endParaRPr lang="en-US" sz="4000" kern="1200" dirty="0"/>
        </a:p>
      </dsp:txBody>
      <dsp:txXfrm>
        <a:off x="90169" y="85965"/>
        <a:ext cx="2763122" cy="4252110"/>
      </dsp:txXfrm>
    </dsp:sp>
    <dsp:sp modelId="{22AE86D1-E59C-4FA4-A5F4-104A11B58C8B}">
      <dsp:nvSpPr>
        <dsp:cNvPr id="0" name=""/>
        <dsp:cNvSpPr/>
      </dsp:nvSpPr>
      <dsp:spPr>
        <a:xfrm>
          <a:off x="3203895" y="1883868"/>
          <a:ext cx="561033" cy="6563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/>
        </a:p>
      </dsp:txBody>
      <dsp:txXfrm>
        <a:off x="3203895" y="2015129"/>
        <a:ext cx="392723" cy="393781"/>
      </dsp:txXfrm>
    </dsp:sp>
    <dsp:sp modelId="{C754BD9E-2B27-4F63-8204-8109ACA7832A}">
      <dsp:nvSpPr>
        <dsp:cNvPr id="0" name=""/>
        <dsp:cNvSpPr/>
      </dsp:nvSpPr>
      <dsp:spPr>
        <a:xfrm>
          <a:off x="3997810" y="0"/>
          <a:ext cx="2646384" cy="4424040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 err="1"/>
            <a:t>Bawang</a:t>
          </a:r>
          <a:r>
            <a:rPr lang="en-US" kern="1200" dirty="0"/>
            <a:t> </a:t>
          </a:r>
          <a:r>
            <a:rPr lang="en-US" kern="1200" dirty="0" err="1"/>
            <a:t>putih</a:t>
          </a:r>
          <a:endParaRPr lang="en-US" kern="1200" dirty="0"/>
        </a:p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 err="1"/>
            <a:t>Bawang</a:t>
          </a:r>
          <a:r>
            <a:rPr lang="en-US" kern="1200" dirty="0"/>
            <a:t> </a:t>
          </a:r>
          <a:r>
            <a:rPr lang="en-US" kern="1200" dirty="0" err="1"/>
            <a:t>merah</a:t>
          </a:r>
          <a:endParaRPr lang="en-US" kern="1200" dirty="0"/>
        </a:p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 err="1"/>
            <a:t>Merica</a:t>
          </a:r>
          <a:endParaRPr lang="en-US" kern="1200" dirty="0"/>
        </a:p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 err="1"/>
            <a:t>Ketumbar</a:t>
          </a:r>
          <a:r>
            <a:rPr lang="en-US" kern="1200" dirty="0"/>
            <a:t>,</a:t>
          </a:r>
        </a:p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 err="1"/>
            <a:t>Kunyit</a:t>
          </a:r>
          <a:r>
            <a:rPr lang="en-US" kern="1200" dirty="0"/>
            <a:t>, </a:t>
          </a:r>
        </a:p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 err="1"/>
            <a:t>Lengkuas</a:t>
          </a:r>
          <a:r>
            <a:rPr lang="en-US" kern="1200" dirty="0"/>
            <a:t>, </a:t>
          </a:r>
        </a:p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 err="1"/>
            <a:t>Jahe</a:t>
          </a:r>
          <a:r>
            <a:rPr lang="en-US" kern="1200" dirty="0"/>
            <a:t> </a:t>
          </a:r>
        </a:p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 err="1"/>
            <a:t>Daun</a:t>
          </a:r>
          <a:r>
            <a:rPr lang="en-US" kern="1200" dirty="0"/>
            <a:t> Salam</a:t>
          </a:r>
        </a:p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 err="1"/>
            <a:t>Daun</a:t>
          </a:r>
          <a:r>
            <a:rPr lang="en-US" kern="1200" dirty="0"/>
            <a:t> </a:t>
          </a:r>
          <a:r>
            <a:rPr lang="en-US" kern="1200" dirty="0" err="1"/>
            <a:t>Sereh</a:t>
          </a:r>
          <a:endParaRPr lang="en-US" kern="1200" dirty="0"/>
        </a:p>
        <a:p>
          <a:pPr lvl="0" algn="ctr" defTabSz="28892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Char char="Ø"/>
          </a:pPr>
          <a:r>
            <a:rPr lang="en-US" kern="1200" dirty="0"/>
            <a:t>Kemiri</a:t>
          </a:r>
          <a:endParaRPr lang="en-US" sz="4000" kern="1200" dirty="0"/>
        </a:p>
      </dsp:txBody>
      <dsp:txXfrm>
        <a:off x="4075320" y="77510"/>
        <a:ext cx="2491364" cy="42690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43C28F-8B34-4D98-8018-047BCE016E03}">
      <dsp:nvSpPr>
        <dsp:cNvPr id="0" name=""/>
        <dsp:cNvSpPr/>
      </dsp:nvSpPr>
      <dsp:spPr>
        <a:xfrm>
          <a:off x="2214607" y="1311046"/>
          <a:ext cx="1666396" cy="1441500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/>
            <a:t>ISI</a:t>
          </a:r>
          <a:endParaRPr lang="en-ID" sz="4000" kern="1200" dirty="0"/>
        </a:p>
      </dsp:txBody>
      <dsp:txXfrm>
        <a:off x="2490752" y="1549923"/>
        <a:ext cx="1114106" cy="963746"/>
      </dsp:txXfrm>
    </dsp:sp>
    <dsp:sp modelId="{D34A5CF5-403A-46EB-AFFA-C7E9A1531EBC}">
      <dsp:nvSpPr>
        <dsp:cNvPr id="0" name=""/>
        <dsp:cNvSpPr/>
      </dsp:nvSpPr>
      <dsp:spPr>
        <a:xfrm>
          <a:off x="3258092" y="621385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95AE8-5B0F-4412-9E16-81EC56CDE2FD}">
      <dsp:nvSpPr>
        <dsp:cNvPr id="0" name=""/>
        <dsp:cNvSpPr/>
      </dsp:nvSpPr>
      <dsp:spPr>
        <a:xfrm>
          <a:off x="2368106" y="0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Ayam</a:t>
          </a:r>
          <a:r>
            <a:rPr lang="en-US" sz="1700" kern="1200" dirty="0"/>
            <a:t> / </a:t>
          </a:r>
          <a:r>
            <a:rPr lang="en-US" sz="1700" kern="1200" dirty="0" err="1"/>
            <a:t>Daging</a:t>
          </a:r>
          <a:r>
            <a:rPr lang="en-US" sz="1700" kern="1200" dirty="0"/>
            <a:t> </a:t>
          </a:r>
          <a:r>
            <a:rPr lang="en-US" sz="1700" kern="1200" dirty="0" err="1"/>
            <a:t>Sapi</a:t>
          </a:r>
          <a:endParaRPr lang="en-ID" sz="1700" kern="1200" dirty="0"/>
        </a:p>
      </dsp:txBody>
      <dsp:txXfrm>
        <a:off x="2594415" y="195784"/>
        <a:ext cx="912982" cy="789836"/>
      </dsp:txXfrm>
    </dsp:sp>
    <dsp:sp modelId="{3998D39D-693F-4442-836A-CD7F929DBFE6}">
      <dsp:nvSpPr>
        <dsp:cNvPr id="0" name=""/>
        <dsp:cNvSpPr/>
      </dsp:nvSpPr>
      <dsp:spPr>
        <a:xfrm>
          <a:off x="3991865" y="163413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BCBA8E-DEE1-4191-897E-B1D8981F34AA}">
      <dsp:nvSpPr>
        <dsp:cNvPr id="0" name=""/>
        <dsp:cNvSpPr/>
      </dsp:nvSpPr>
      <dsp:spPr>
        <a:xfrm>
          <a:off x="3620521" y="726643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Soun</a:t>
          </a:r>
          <a:r>
            <a:rPr lang="en-US" sz="1700" kern="1200" dirty="0"/>
            <a:t> / Mie</a:t>
          </a:r>
          <a:endParaRPr lang="en-ID" sz="1700" kern="1200" dirty="0"/>
        </a:p>
      </dsp:txBody>
      <dsp:txXfrm>
        <a:off x="3846830" y="922427"/>
        <a:ext cx="912982" cy="789836"/>
      </dsp:txXfrm>
    </dsp:sp>
    <dsp:sp modelId="{B524C995-2E8B-4BEB-993C-671E99ED290A}">
      <dsp:nvSpPr>
        <dsp:cNvPr id="0" name=""/>
        <dsp:cNvSpPr/>
      </dsp:nvSpPr>
      <dsp:spPr>
        <a:xfrm>
          <a:off x="3482139" y="2777337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116C9-D863-4A9F-B5FA-2732FCA144FC}">
      <dsp:nvSpPr>
        <dsp:cNvPr id="0" name=""/>
        <dsp:cNvSpPr/>
      </dsp:nvSpPr>
      <dsp:spPr>
        <a:xfrm>
          <a:off x="3620521" y="2155139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Tauge</a:t>
          </a:r>
          <a:r>
            <a:rPr lang="en-US" sz="1700" kern="1200" dirty="0"/>
            <a:t> / </a:t>
          </a:r>
          <a:r>
            <a:rPr lang="en-US" sz="1700" kern="1200" dirty="0" err="1"/>
            <a:t>irisan</a:t>
          </a:r>
          <a:r>
            <a:rPr lang="en-US" sz="1700" kern="1200" dirty="0"/>
            <a:t> </a:t>
          </a:r>
          <a:r>
            <a:rPr lang="en-US" sz="1700" kern="1200" dirty="0" err="1"/>
            <a:t>Kol</a:t>
          </a:r>
          <a:endParaRPr lang="en-ID" sz="1700" kern="1200" dirty="0"/>
        </a:p>
      </dsp:txBody>
      <dsp:txXfrm>
        <a:off x="3846830" y="2350923"/>
        <a:ext cx="912982" cy="789836"/>
      </dsp:txXfrm>
    </dsp:sp>
    <dsp:sp modelId="{2D32FE93-C0D9-469D-A9D5-6CF5A371CF06}">
      <dsp:nvSpPr>
        <dsp:cNvPr id="0" name=""/>
        <dsp:cNvSpPr/>
      </dsp:nvSpPr>
      <dsp:spPr>
        <a:xfrm>
          <a:off x="2217708" y="289600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094F3-85C0-428F-9599-8E30E0ADB5D2}">
      <dsp:nvSpPr>
        <dsp:cNvPr id="0" name=""/>
        <dsp:cNvSpPr/>
      </dsp:nvSpPr>
      <dsp:spPr>
        <a:xfrm>
          <a:off x="2368106" y="2882595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Potongan</a:t>
          </a:r>
          <a:r>
            <a:rPr lang="en-US" sz="1700" kern="1200" dirty="0"/>
            <a:t> </a:t>
          </a:r>
          <a:r>
            <a:rPr lang="en-US" sz="1700" kern="1200" dirty="0" err="1"/>
            <a:t>telur</a:t>
          </a:r>
          <a:r>
            <a:rPr lang="en-US" sz="1700" kern="1200" dirty="0"/>
            <a:t> rebus</a:t>
          </a:r>
          <a:endParaRPr lang="en-ID" sz="1700" kern="1200" dirty="0"/>
        </a:p>
      </dsp:txBody>
      <dsp:txXfrm>
        <a:off x="2594415" y="3078379"/>
        <a:ext cx="912982" cy="789836"/>
      </dsp:txXfrm>
    </dsp:sp>
    <dsp:sp modelId="{865BAD41-0355-44C5-BAD4-BF73FC5F4321}">
      <dsp:nvSpPr>
        <dsp:cNvPr id="0" name=""/>
        <dsp:cNvSpPr/>
      </dsp:nvSpPr>
      <dsp:spPr>
        <a:xfrm>
          <a:off x="1471919" y="188366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A510A-CA0E-45B6-8DE8-AE4FB66B4C3A}">
      <dsp:nvSpPr>
        <dsp:cNvPr id="0" name=""/>
        <dsp:cNvSpPr/>
      </dsp:nvSpPr>
      <dsp:spPr>
        <a:xfrm>
          <a:off x="1109878" y="2155952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Tomat</a:t>
          </a:r>
          <a:endParaRPr lang="en-ID" sz="1700" kern="1200" dirty="0"/>
        </a:p>
      </dsp:txBody>
      <dsp:txXfrm>
        <a:off x="1336187" y="2351736"/>
        <a:ext cx="912982" cy="789836"/>
      </dsp:txXfrm>
    </dsp:sp>
    <dsp:sp modelId="{DF927040-8193-4299-9130-A574E7772DC3}">
      <dsp:nvSpPr>
        <dsp:cNvPr id="0" name=""/>
        <dsp:cNvSpPr/>
      </dsp:nvSpPr>
      <dsp:spPr>
        <a:xfrm>
          <a:off x="1109878" y="725017"/>
          <a:ext cx="1365600" cy="1181404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Kentang</a:t>
          </a:r>
          <a:endParaRPr lang="en-ID" sz="1700" kern="1200" dirty="0"/>
        </a:p>
      </dsp:txBody>
      <dsp:txXfrm>
        <a:off x="1336187" y="920801"/>
        <a:ext cx="912982" cy="789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B4C1F2-5867-40C3-8ECF-6F37FF252829}">
      <dsp:nvSpPr>
        <dsp:cNvPr id="0" name=""/>
        <dsp:cNvSpPr/>
      </dsp:nvSpPr>
      <dsp:spPr>
        <a:xfrm>
          <a:off x="1190" y="413382"/>
          <a:ext cx="2539007" cy="32372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/>
            <a:t>Pelengkap</a:t>
          </a:r>
        </a:p>
      </dsp:txBody>
      <dsp:txXfrm>
        <a:off x="75555" y="487747"/>
        <a:ext cx="2390277" cy="3088504"/>
      </dsp:txXfrm>
    </dsp:sp>
    <dsp:sp modelId="{D352527F-4034-466F-AE37-DD9A4FC3B6DD}">
      <dsp:nvSpPr>
        <dsp:cNvPr id="0" name=""/>
        <dsp:cNvSpPr/>
      </dsp:nvSpPr>
      <dsp:spPr>
        <a:xfrm>
          <a:off x="2794099" y="1717163"/>
          <a:ext cx="538269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794099" y="1843098"/>
        <a:ext cx="376788" cy="377803"/>
      </dsp:txXfrm>
    </dsp:sp>
    <dsp:sp modelId="{76C98D83-CB52-4A3B-925D-FC78C24CA701}">
      <dsp:nvSpPr>
        <dsp:cNvPr id="0" name=""/>
        <dsp:cNvSpPr/>
      </dsp:nvSpPr>
      <dsp:spPr>
        <a:xfrm>
          <a:off x="3555801" y="303802"/>
          <a:ext cx="2539007" cy="3456395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Bawang goreng,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Bawang</a:t>
          </a:r>
          <a:r>
            <a:rPr lang="en-US" sz="1800" kern="1200" dirty="0"/>
            <a:t> putih goreng, </a:t>
          </a:r>
          <a:r>
            <a:rPr lang="en-US" sz="1800" kern="1200" dirty="0" err="1"/>
            <a:t>Kerupuk</a:t>
          </a:r>
          <a:r>
            <a:rPr lang="en-US" sz="1800" kern="1200" dirty="0"/>
            <a:t>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Emping</a:t>
          </a:r>
          <a:r>
            <a:rPr lang="en-US" sz="1800" kern="1200" dirty="0"/>
            <a:t>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Acar</a:t>
          </a:r>
          <a:r>
            <a:rPr lang="en-US" sz="1800" kern="1200" dirty="0"/>
            <a:t> </a:t>
          </a:r>
          <a:r>
            <a:rPr lang="en-US" sz="1800" kern="1200" dirty="0" err="1"/>
            <a:t>Timun</a:t>
          </a:r>
          <a:r>
            <a:rPr lang="en-US" sz="1800" kern="1200" dirty="0"/>
            <a:t>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Jeruk</a:t>
          </a:r>
          <a:r>
            <a:rPr lang="en-US" sz="1800" kern="1200" dirty="0"/>
            <a:t> </a:t>
          </a:r>
          <a:r>
            <a:rPr lang="en-US" sz="1800" kern="1200" dirty="0" err="1"/>
            <a:t>Nipis</a:t>
          </a:r>
          <a:r>
            <a:rPr lang="en-US" sz="1800" kern="1200" dirty="0"/>
            <a:t>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Jeruk</a:t>
          </a:r>
          <a:r>
            <a:rPr lang="en-US" sz="1800" kern="1200" dirty="0"/>
            <a:t> </a:t>
          </a:r>
          <a:r>
            <a:rPr lang="en-US" sz="1800" kern="1200" dirty="0" err="1"/>
            <a:t>Limau</a:t>
          </a:r>
          <a:r>
            <a:rPr lang="en-US" sz="1800" kern="1200" dirty="0"/>
            <a:t>,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/>
            <a:t>Perkedel</a:t>
          </a:r>
          <a:r>
            <a:rPr lang="en-US" sz="1800" kern="1200" dirty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Sambal</a:t>
          </a:r>
        </a:p>
      </dsp:txBody>
      <dsp:txXfrm>
        <a:off x="3630166" y="378167"/>
        <a:ext cx="2390277" cy="3307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B110C-8A95-4BCB-BFDC-A57CEA6814D2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E9623-0F03-4D70-AEC6-E3C7F672A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39237" cy="646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 userDrawn="1"/>
        </p:nvSpPr>
        <p:spPr>
          <a:xfrm>
            <a:off x="1691679" y="1628800"/>
            <a:ext cx="7452319" cy="5229200"/>
          </a:xfrm>
          <a:prstGeom prst="rect">
            <a:avLst/>
          </a:prstGeom>
          <a:solidFill>
            <a:srgbClr val="008F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5696" y="2708920"/>
            <a:ext cx="7128792" cy="1470025"/>
          </a:xfrm>
        </p:spPr>
        <p:txBody>
          <a:bodyPr/>
          <a:lstStyle>
            <a:lvl1pPr eaLnBrk="1" hangingPunct="1">
              <a:defRPr sz="4400">
                <a:solidFill>
                  <a:schemeClr val="bg1"/>
                </a:solidFill>
              </a:defRPr>
            </a:lvl1pPr>
          </a:lstStyle>
          <a:p>
            <a:pPr eaLnBrk="1" hangingPunct="1"/>
            <a:r>
              <a:rPr lang="en-US" sz="3200" b="1" dirty="0">
                <a:solidFill>
                  <a:schemeClr val="bg1"/>
                </a:solidFill>
                <a:latin typeface="Open Sans" pitchFamily="-84" charset="0"/>
                <a:ea typeface="ＭＳ Ｐゴシック" pitchFamily="34" charset="-128"/>
              </a:rPr>
              <a:t>Headline Open Sans Bold 32pt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4295527"/>
            <a:ext cx="6400800" cy="576064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5141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596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84784"/>
            <a:ext cx="2057400" cy="46413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608" y="1484784"/>
            <a:ext cx="5433392" cy="46413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8760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flip="none" rotWithShape="1">
          <a:gsLst>
            <a:gs pos="0">
              <a:schemeClr val="accent2">
                <a:lumMod val="75000"/>
              </a:schemeClr>
            </a:gs>
            <a:gs pos="71000">
              <a:srgbClr val="BC4542">
                <a:alpha val="99000"/>
              </a:srgbClr>
            </a:gs>
            <a:gs pos="100000">
              <a:srgbClr val="FF4343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662363"/>
            <a:ext cx="9144000" cy="117792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  <a:t>___________________________</a:t>
            </a:r>
            <a:br>
              <a:rPr lang="en-US" altLang="en-US" sz="3000">
                <a:solidFill>
                  <a:prstClr val="black"/>
                </a:solidFill>
                <a:latin typeface="AdvTT550eb45e"/>
                <a:ea typeface="Adobe Song Std L" pitchFamily="18" charset="-128"/>
              </a:rPr>
            </a:br>
            <a:endParaRPr lang="en-US" altLang="en-US" sz="1000">
              <a:solidFill>
                <a:prstClr val="black"/>
              </a:solidFill>
              <a:latin typeface="AdvTT550eb45e"/>
              <a:ea typeface="Adobe Song Std L" pitchFamily="18" charset="-128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00">
                <a:solidFill>
                  <a:srgbClr val="FFDE00"/>
                </a:solidFill>
                <a:latin typeface="AvantGarde"/>
                <a:ea typeface="Adobe Song Std L" pitchFamily="18" charset="-128"/>
              </a:rPr>
              <a:t>Principles,</a:t>
            </a:r>
            <a:r>
              <a:rPr lang="en-US" altLang="en-US" sz="3000">
                <a:solidFill>
                  <a:prstClr val="black"/>
                </a:solidFill>
                <a:latin typeface="AvantGarde"/>
                <a:ea typeface="Adobe Song Std L" pitchFamily="18" charset="-128"/>
              </a:rPr>
              <a:t> </a:t>
            </a:r>
            <a:r>
              <a:rPr lang="en-US" altLang="en-US" sz="3000">
                <a:solidFill>
                  <a:srgbClr val="FFEC96"/>
                </a:solidFill>
                <a:latin typeface="AvantGarde"/>
                <a:ea typeface="Adobe Song Std L" pitchFamily="18" charset="-128"/>
              </a:rPr>
              <a:t>Practices, </a:t>
            </a:r>
            <a:r>
              <a:rPr lang="en-US" altLang="en-US" sz="3000">
                <a:solidFill>
                  <a:srgbClr val="F7941C"/>
                </a:solidFill>
                <a:latin typeface="AvantGarde"/>
                <a:ea typeface="Adobe Song Std L" pitchFamily="18" charset="-128"/>
              </a:rPr>
              <a:t>Philosophies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671763"/>
            <a:ext cx="9144000" cy="1477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9000" cap="all" dirty="0">
                <a:solidFill>
                  <a:prstClr val="white"/>
                </a:solidFill>
                <a:latin typeface="AdvTT550eb45e"/>
              </a:rPr>
              <a:t>Tourism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30600" y="6111875"/>
            <a:ext cx="20415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sz="1600">
                <a:solidFill>
                  <a:prstClr val="white"/>
                </a:solidFill>
                <a:latin typeface="AdvTT550eb45e"/>
                <a:ea typeface="SimSun" pitchFamily="2" charset="-122"/>
                <a:cs typeface="HelveticaNeue-Thin"/>
              </a:rPr>
              <a:t>TWELFTH EDITION</a:t>
            </a:r>
            <a:endParaRPr lang="de-DE" altLang="en-US">
              <a:solidFill>
                <a:prstClr val="white"/>
              </a:solidFill>
              <a:latin typeface="AdvTT550eb45e"/>
              <a:ea typeface="SimSun" pitchFamily="2" charset="-122"/>
              <a:cs typeface="HelveticaNeue-Thin"/>
            </a:endParaRPr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0" y="5314950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Charles R. Goeldner</a:t>
            </a:r>
            <a:endParaRPr lang="en-US" altLang="en-US" sz="2000">
              <a:solidFill>
                <a:prstClr val="white"/>
              </a:solidFill>
              <a:latin typeface="AdvTT550eb45e"/>
              <a:ea typeface="SimSun" pitchFamily="2" charset="-122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>
                <a:solidFill>
                  <a:prstClr val="white"/>
                </a:solidFill>
                <a:latin typeface="AdvTT550eb45e"/>
                <a:ea typeface="SimSun" pitchFamily="2" charset="-122"/>
                <a:cs typeface="AdvTT550eb45e"/>
              </a:rPr>
              <a:t>J. R. Brent Ritchie</a:t>
            </a:r>
            <a:endParaRPr lang="en-US" altLang="en-US" sz="2000">
              <a:solidFill>
                <a:prstClr val="white"/>
              </a:solidFill>
              <a:latin typeface="AdvTT550eb45e"/>
              <a:cs typeface="Arial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white"/>
                </a:solidFill>
              </a:rPr>
              <a:t>All Rights Reserved</a:t>
            </a:r>
          </a:p>
        </p:txBody>
      </p:sp>
      <p:pic>
        <p:nvPicPr>
          <p:cNvPr id="7" name="Picture 1" descr="C:\Users\rgillett\Pictures\Goeldner_cv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174625"/>
            <a:ext cx="197167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700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962400"/>
            <a:ext cx="9144000" cy="2895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96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066800"/>
            <a:ext cx="2743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CHAPTER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676400"/>
          </a:xfrm>
          <a:noFill/>
        </p:spPr>
        <p:txBody>
          <a:bodyPr anchor="t">
            <a:noAutofit/>
          </a:bodyPr>
          <a:lstStyle>
            <a:lvl1pPr algn="ctr">
              <a:lnSpc>
                <a:spcPct val="150000"/>
              </a:lnSpc>
              <a:spcBef>
                <a:spcPts val="600"/>
              </a:spcBef>
              <a:defRPr sz="4400" b="1" cap="none" spc="23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520" y="777240"/>
            <a:ext cx="1676400" cy="12192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kumimoji="0" lang="en-US" sz="6200" b="1" i="0" u="sng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032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084" y="972741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571500" y="2324100"/>
            <a:ext cx="7772400" cy="3733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11915439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279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ackground 0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937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 userDrawn="1"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350" y="2060848"/>
            <a:ext cx="6837114" cy="792088"/>
          </a:xfrm>
        </p:spPr>
        <p:txBody>
          <a:bodyPr>
            <a:normAutofit/>
          </a:bodyPr>
          <a:lstStyle>
            <a:lvl1pPr algn="l">
              <a:defRPr sz="3000" b="1">
                <a:solidFill>
                  <a:srgbClr val="0079B8"/>
                </a:solidFill>
                <a:latin typeface="Open Sans"/>
              </a:defRPr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53336"/>
            <a:ext cx="2133600" cy="365125"/>
          </a:xfrm>
        </p:spPr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53336"/>
            <a:ext cx="2133600" cy="365125"/>
          </a:xfrm>
        </p:spPr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911350" y="3429001"/>
            <a:ext cx="6837114" cy="3040422"/>
          </a:xfrm>
        </p:spPr>
        <p:txBody>
          <a:bodyPr/>
          <a:lstStyle>
            <a:lvl1pPr>
              <a:defRPr>
                <a:latin typeface="Open Sans"/>
              </a:defRPr>
            </a:lvl1pPr>
            <a:lvl2pPr>
              <a:defRPr>
                <a:latin typeface="Open Sans"/>
              </a:defRPr>
            </a:lvl2pPr>
            <a:lvl3pPr>
              <a:defRPr>
                <a:latin typeface="Open Sans"/>
              </a:defRPr>
            </a:lvl3pPr>
            <a:lvl4pPr>
              <a:defRPr>
                <a:latin typeface="Open Sans"/>
              </a:defRPr>
            </a:lvl4pPr>
            <a:lvl5pPr>
              <a:defRPr>
                <a:latin typeface="Open San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16" name="Subtitle 2"/>
          <p:cNvSpPr>
            <a:spLocks noGrp="1"/>
          </p:cNvSpPr>
          <p:nvPr>
            <p:ph type="subTitle" idx="13"/>
          </p:nvPr>
        </p:nvSpPr>
        <p:spPr>
          <a:xfrm>
            <a:off x="1907704" y="2852936"/>
            <a:ext cx="6840760" cy="50405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id-ID" sz="2200" b="1" dirty="0">
                <a:solidFill>
                  <a:srgbClr val="0079B8"/>
                </a:solidFill>
                <a:latin typeface="Open Sans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  <a:buNone/>
            </a:pPr>
            <a:r>
              <a:rPr lang="en-US"/>
              <a:t>Click to edit Master subtitle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186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4406901"/>
            <a:ext cx="7344816" cy="678284"/>
          </a:xfrm>
        </p:spPr>
        <p:txBody>
          <a:bodyPr anchor="t">
            <a:noAutofit/>
          </a:bodyPr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2906713"/>
            <a:ext cx="734481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364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672" y="2636912"/>
            <a:ext cx="3456384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8064" y="2636912"/>
            <a:ext cx="3538736" cy="34892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632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0081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672" y="2708920"/>
            <a:ext cx="3456384" cy="3456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0072" y="2708919"/>
            <a:ext cx="3466728" cy="34563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5220072" y="2132856"/>
            <a:ext cx="3456384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85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551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5" name="Picture 1" descr="Background 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693629" cy="685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13250" y="2859881"/>
            <a:ext cx="7067128" cy="11430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369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628800"/>
            <a:ext cx="6768752" cy="802010"/>
          </a:xfrm>
        </p:spPr>
        <p:txBody>
          <a:bodyPr anchor="b">
            <a:normAutofit/>
          </a:bodyPr>
          <a:lstStyle>
            <a:lvl1pPr algn="l">
              <a:defRPr sz="3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5" y="2564904"/>
            <a:ext cx="3168352" cy="367240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072" y="2564904"/>
            <a:ext cx="3430017" cy="367216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70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88416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16832"/>
            <a:ext cx="6884168" cy="28107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688416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381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" descr="Background 02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4"/>
            <a:ext cx="9143999" cy="6464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5157192"/>
            <a:ext cx="9143998" cy="1700808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636912"/>
            <a:ext cx="7067128" cy="3489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Bina Nusantara University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/>
              <a:t>Farah Levyta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735F-2667-4028-B606-D96AABD86FD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891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000" b="1" kern="1200">
          <a:solidFill>
            <a:srgbClr val="0079B8"/>
          </a:solidFill>
          <a:latin typeface="Open Sans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Open Sans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Open Sans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Open Sans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304800"/>
            <a:ext cx="7696200" cy="1143000"/>
          </a:xfrm>
          <a:prstGeom prst="rect">
            <a:avLst/>
          </a:prstGeom>
          <a:noFill/>
          <a:ln w="1619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57950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© 2012 John Wiley and Sons, Inc.</a:t>
            </a:r>
          </a:p>
          <a:p>
            <a:pPr algn="ctr" eaLnBrk="0" hangingPunct="0">
              <a:defRPr/>
            </a:pPr>
            <a:r>
              <a:rPr lang="en-US" sz="1000" dirty="0">
                <a:solidFill>
                  <a:prstClr val="black"/>
                </a:solidFill>
              </a:rPr>
              <a:t>All Rights Reserved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381000" y="1539875"/>
            <a:ext cx="8534400" cy="152400"/>
          </a:xfrm>
          <a:prstGeom prst="rect">
            <a:avLst/>
          </a:prstGeom>
          <a:solidFill>
            <a:srgbClr val="608E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HelveticaNeue-Thin"/>
            </a:endParaRPr>
          </a:p>
        </p:txBody>
      </p:sp>
    </p:spTree>
    <p:extLst>
      <p:ext uri="{BB962C8B-B14F-4D97-AF65-F5344CB8AC3E}">
        <p14:creationId xmlns:p14="http://schemas.microsoft.com/office/powerpoint/2010/main" val="226771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3" r:id="rId3"/>
    <p:sldLayoutId id="2147483704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 cap="all">
          <a:solidFill>
            <a:srgbClr val="608E3A"/>
          </a:solidFill>
          <a:latin typeface="AdvTT550eb45e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rgbClr val="608E3A"/>
          </a:solidFill>
          <a:latin typeface="AdvTT550eb45e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HelveticaNeue-Thin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3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 ?><Relationships xmlns="http://schemas.openxmlformats.org/package/2006/relationships"><Relationship Id="rId3" Target="../diagrams/data2.xml" Type="http://schemas.openxmlformats.org/officeDocument/2006/relationships/diagramData"/><Relationship Id="rId7" Target="../diagrams/drawing2.xml" Type="http://schemas.microsoft.com/office/2007/relationships/diagramDrawing"/><Relationship Id="rId2" Target="../media/image7.jpeg" Type="http://schemas.openxmlformats.org/officeDocument/2006/relationships/image"/><Relationship Id="rId1" Target="../slideLayouts/slideLayout3.xml" Type="http://schemas.openxmlformats.org/officeDocument/2006/relationships/slideLayout"/><Relationship Id="rId6" Target="../diagrams/colors2.xml" Type="http://schemas.openxmlformats.org/officeDocument/2006/relationships/diagramColors"/><Relationship Id="rId5" Target="../diagrams/quickStyle2.xml" Type="http://schemas.openxmlformats.org/officeDocument/2006/relationships/diagramQuickStyle"/><Relationship Id="rId4" Target="../diagrams/layout2.xml" Type="http://schemas.openxmlformats.org/officeDocument/2006/relationships/diagram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76400" y="4053066"/>
            <a:ext cx="7467600" cy="1777970"/>
          </a:xfrm>
          <a:noFill/>
        </p:spPr>
        <p:txBody>
          <a:bodyPr>
            <a:normAutofit/>
          </a:bodyPr>
          <a:lstStyle/>
          <a:p>
            <a:r>
              <a:rPr lang="en-US" sz="2400" dirty="0" smtClean="0">
                <a:latin typeface="+mn-lt"/>
              </a:rPr>
              <a:t>Week 7/Session 11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Soto</a:t>
            </a:r>
            <a:endParaRPr lang="en-US" sz="3600" dirty="0">
              <a:latin typeface="+mn-lt"/>
            </a:endParaRPr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1691680" y="6038469"/>
            <a:ext cx="7467600" cy="84691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Open Sans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38AA555-4C79-48BA-A4ED-E38C23779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221124" y="1975555"/>
            <a:ext cx="640871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endParaRPr lang="en-US" sz="3600" dirty="0" smtClean="0">
              <a:solidFill>
                <a:srgbClr val="F7F7F7"/>
              </a:solidFill>
              <a:latin typeface="Open Sans"/>
            </a:endParaRPr>
          </a:p>
          <a:p>
            <a:pPr algn="ctr">
              <a:spcBef>
                <a:spcPct val="20000"/>
              </a:spcBef>
              <a:tabLst>
                <a:tab pos="1320800" algn="l"/>
                <a:tab pos="2054225" algn="l"/>
              </a:tabLst>
            </a:pPr>
            <a:r>
              <a:rPr lang="en-US" sz="3600" dirty="0" smtClean="0">
                <a:solidFill>
                  <a:srgbClr val="F7F7F7"/>
                </a:solidFill>
                <a:latin typeface="Open Sans"/>
              </a:rPr>
              <a:t>Indonesian Cuisine</a:t>
            </a:r>
            <a:endParaRPr lang="en-US" sz="3600" dirty="0">
              <a:solidFill>
                <a:srgbClr val="F7F7F7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20442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544353"/>
            <a:ext cx="7344816" cy="678284"/>
          </a:xfrm>
        </p:spPr>
        <p:txBody>
          <a:bodyPr/>
          <a:lstStyle/>
          <a:p>
            <a:r>
              <a:rPr lang="en-US" dirty="0"/>
              <a:t>Cara </a:t>
            </a:r>
            <a:r>
              <a:rPr lang="en-US" dirty="0" err="1"/>
              <a:t>penyajian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1640" y="2222637"/>
            <a:ext cx="6984776" cy="4230699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Soto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biasanya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disajikan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di dalam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mangkok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Soto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disantap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bersama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dengan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nasi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putih,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ketupat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atau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lontong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Soto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disajikan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dalam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keadaan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panas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Kuah soto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ada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yang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bening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(soto kudus)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ataupun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menggunakan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santan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atau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susu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(soto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betawi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365681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FE6F78-A624-452E-A854-ADFAC3543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387372"/>
            <a:ext cx="7344816" cy="678284"/>
          </a:xfrm>
        </p:spPr>
        <p:txBody>
          <a:bodyPr/>
          <a:lstStyle/>
          <a:p>
            <a:r>
              <a:rPr lang="en-US" dirty="0"/>
              <a:t>ANEKA SOTO NUSANTARA</a:t>
            </a:r>
            <a:br>
              <a:rPr lang="en-US" dirty="0"/>
            </a:br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F97C4ED-3ACF-4232-9E1B-B6BD5259C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90DBF50-F398-4F65-8AE2-56F9C2864D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65656"/>
            <a:ext cx="2895601" cy="20269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8C1F03E-1E15-4AE8-B3B2-FC858004D3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4217558"/>
            <a:ext cx="3015423" cy="2110796"/>
          </a:xfrm>
          <a:prstGeom prst="rect">
            <a:avLst/>
          </a:prstGeom>
        </p:spPr>
      </p:pic>
      <p:cxnSp>
        <p:nvCxnSpPr>
          <p:cNvPr id="9" name="Connector: Elbow 8">
            <a:extLst>
              <a:ext uri="{FF2B5EF4-FFF2-40B4-BE49-F238E27FC236}">
                <a16:creationId xmlns="" xmlns:a16="http://schemas.microsoft.com/office/drawing/2014/main" id="{C85A7DFD-DC4B-4B6F-A579-8A14F9570857}"/>
              </a:ext>
            </a:extLst>
          </p:cNvPr>
          <p:cNvCxnSpPr/>
          <p:nvPr/>
        </p:nvCxnSpPr>
        <p:spPr>
          <a:xfrm>
            <a:off x="4114800" y="2493144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E6283AC-992A-4FBE-BFAE-0BF080C26568}"/>
              </a:ext>
            </a:extLst>
          </p:cNvPr>
          <p:cNvSpPr txBox="1"/>
          <p:nvPr/>
        </p:nvSpPr>
        <p:spPr>
          <a:xfrm>
            <a:off x="4716016" y="3226825"/>
            <a:ext cx="2112139" cy="38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SOTO BETAWI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Connector: Elbow 10">
            <a:extLst>
              <a:ext uri="{FF2B5EF4-FFF2-40B4-BE49-F238E27FC236}">
                <a16:creationId xmlns="" xmlns:a16="http://schemas.microsoft.com/office/drawing/2014/main" id="{1FCDD382-252D-47A0-AF36-BAC7EC5E14DC}"/>
              </a:ext>
            </a:extLst>
          </p:cNvPr>
          <p:cNvCxnSpPr/>
          <p:nvPr/>
        </p:nvCxnSpPr>
        <p:spPr>
          <a:xfrm>
            <a:off x="5292080" y="5019245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1CCEAC0-B3DF-44E3-8E53-3555A68C47C9}"/>
              </a:ext>
            </a:extLst>
          </p:cNvPr>
          <p:cNvSpPr txBox="1"/>
          <p:nvPr/>
        </p:nvSpPr>
        <p:spPr>
          <a:xfrm>
            <a:off x="5772085" y="5749503"/>
            <a:ext cx="2112139" cy="381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SOTO PADANG</a:t>
            </a:r>
            <a:endParaRPr lang="en-ID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41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A24E28-4766-49FE-99FD-6B21319F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5596118"/>
            <a:ext cx="7344816" cy="678284"/>
          </a:xfrm>
        </p:spPr>
        <p:txBody>
          <a:bodyPr/>
          <a:lstStyle/>
          <a:p>
            <a:r>
              <a:rPr lang="en-US" dirty="0"/>
              <a:t>Aneka Soto Nusantara</a:t>
            </a:r>
            <a:endParaRPr lang="en-ID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BA562E0-793F-40B6-A32F-FC9399ACB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0D53989-037A-4E95-8BF9-FEA125691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88937"/>
            <a:ext cx="2137420" cy="149619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C5F4CD26-5B7F-4DDF-ACF0-07D35B702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8104" y="1340804"/>
            <a:ext cx="2016224" cy="312514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67B3977-F6F3-46D3-8AF7-CF34B39244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3758974"/>
            <a:ext cx="2781245" cy="1946872"/>
          </a:xfrm>
          <a:prstGeom prst="rect">
            <a:avLst/>
          </a:prstGeom>
        </p:spPr>
      </p:pic>
      <p:cxnSp>
        <p:nvCxnSpPr>
          <p:cNvPr id="9" name="Connector: Elbow 8">
            <a:extLst>
              <a:ext uri="{FF2B5EF4-FFF2-40B4-BE49-F238E27FC236}">
                <a16:creationId xmlns="" xmlns:a16="http://schemas.microsoft.com/office/drawing/2014/main" id="{E11DC1BA-4CC3-4352-B6C3-4FA84C910062}"/>
              </a:ext>
            </a:extLst>
          </p:cNvPr>
          <p:cNvCxnSpPr/>
          <p:nvPr/>
        </p:nvCxnSpPr>
        <p:spPr>
          <a:xfrm>
            <a:off x="3105572" y="2079834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="" xmlns:a16="http://schemas.microsoft.com/office/drawing/2014/main" id="{ED003E31-D819-41C7-A410-CAFFD915C9F1}"/>
              </a:ext>
            </a:extLst>
          </p:cNvPr>
          <p:cNvCxnSpPr>
            <a:cxnSpLocks/>
          </p:cNvCxnSpPr>
          <p:nvPr/>
        </p:nvCxnSpPr>
        <p:spPr>
          <a:xfrm>
            <a:off x="4499992" y="4365104"/>
            <a:ext cx="914400" cy="914400"/>
          </a:xfrm>
          <a:prstGeom prst="bentConnector3">
            <a:avLst>
              <a:gd name="adj1" fmla="val 7839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="" xmlns:a16="http://schemas.microsoft.com/office/drawing/2014/main" id="{B666EDC6-C132-4413-8CD2-1DE9563B3D52}"/>
              </a:ext>
            </a:extLst>
          </p:cNvPr>
          <p:cNvCxnSpPr/>
          <p:nvPr/>
        </p:nvCxnSpPr>
        <p:spPr>
          <a:xfrm>
            <a:off x="7285067" y="2990220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6C324EDB-D98A-4688-A19C-F5171B45EB00}"/>
              </a:ext>
            </a:extLst>
          </p:cNvPr>
          <p:cNvSpPr txBox="1"/>
          <p:nvPr/>
        </p:nvSpPr>
        <p:spPr>
          <a:xfrm>
            <a:off x="4019972" y="2903377"/>
            <a:ext cx="1223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SROTO</a:t>
            </a:r>
            <a:endParaRPr lang="en-ID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DC6747D8-2A57-465B-8A9B-7334A96AC153}"/>
              </a:ext>
            </a:extLst>
          </p:cNvPr>
          <p:cNvSpPr/>
          <p:nvPr/>
        </p:nvSpPr>
        <p:spPr>
          <a:xfrm>
            <a:off x="8256358" y="3758974"/>
            <a:ext cx="7100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COTO</a:t>
            </a:r>
            <a:endParaRPr lang="en-ID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04B40DD9-D667-4C23-8CAB-4CF0506F5CD4}"/>
              </a:ext>
            </a:extLst>
          </p:cNvPr>
          <p:cNvSpPr/>
          <p:nvPr/>
        </p:nvSpPr>
        <p:spPr>
          <a:xfrm>
            <a:off x="5508104" y="5094838"/>
            <a:ext cx="813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TAUTO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26976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65BA07F5-5021-4DF8-A5C5-5BA52B9F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A34AC1B-3543-417F-BC62-D70BCFE8C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556792"/>
            <a:ext cx="4608512" cy="4253458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1350" y="1628800"/>
            <a:ext cx="6837114" cy="484062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Makanan tradisional Indonesia </a:t>
            </a:r>
            <a:r>
              <a:rPr lang="en-US" dirty="0" err="1"/>
              <a:t>Gadjah</a:t>
            </a:r>
            <a:r>
              <a:rPr lang="en-US" dirty="0"/>
              <a:t> </a:t>
            </a:r>
            <a:r>
              <a:rPr lang="en-US" dirty="0" err="1"/>
              <a:t>Mada</a:t>
            </a:r>
            <a:r>
              <a:rPr lang="en-US" dirty="0"/>
              <a:t> University Press (2017). Eni </a:t>
            </a:r>
            <a:r>
              <a:rPr lang="en-US" dirty="0" err="1"/>
              <a:t>Harmayani</a:t>
            </a:r>
            <a:r>
              <a:rPr lang="en-US" dirty="0"/>
              <a:t>, Umar </a:t>
            </a:r>
            <a:r>
              <a:rPr lang="en-US" dirty="0" err="1"/>
              <a:t>Santoso</a:t>
            </a:r>
            <a:r>
              <a:rPr lang="en-US" dirty="0"/>
              <a:t>, </a:t>
            </a:r>
            <a:r>
              <a:rPr lang="en-US" dirty="0" err="1"/>
              <a:t>Murdijati</a:t>
            </a:r>
            <a:r>
              <a:rPr lang="en-US" dirty="0"/>
              <a:t> </a:t>
            </a:r>
            <a:r>
              <a:rPr lang="en-US" dirty="0" err="1"/>
              <a:t>Gardjito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solidFill>
                  <a:schemeClr val="tx1"/>
                </a:solidFill>
              </a:rPr>
              <a:t>Dapur Indonesia 300 resep makanan populer nusantara Yasa Boga </a:t>
            </a:r>
            <a:r>
              <a:rPr lang="en-US" dirty="0">
                <a:solidFill>
                  <a:schemeClr val="tx1"/>
                </a:solidFill>
              </a:rPr>
              <a:t>(201</a:t>
            </a:r>
            <a:r>
              <a:rPr lang="id-ID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id-ID" dirty="0">
                <a:solidFill>
                  <a:schemeClr val="tx1"/>
                </a:solidFill>
              </a:rPr>
              <a:t>Cetakan ke tiga Mei 2016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>
                <a:solidFill>
                  <a:schemeClr val="tx1"/>
                </a:solidFill>
              </a:rPr>
              <a:t>Gramedia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id-ID" dirty="0"/>
              <a:t>Jakarta</a:t>
            </a:r>
            <a:r>
              <a:rPr lang="en-US" dirty="0">
                <a:solidFill>
                  <a:schemeClr val="tx1"/>
                </a:solidFill>
              </a:rPr>
              <a:t>. ISBN: </a:t>
            </a:r>
            <a:r>
              <a:rPr lang="id-ID" dirty="0">
                <a:solidFill>
                  <a:schemeClr val="tx1"/>
                </a:solidFill>
              </a:rPr>
              <a:t>978-602-03-0813-5</a:t>
            </a:r>
            <a:endParaRPr lang="en-US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0CE4E7D2-F2D1-48D6-8C0B-2E63FFD5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456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F1D153-B6D6-4779-840F-F84F5832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412776"/>
            <a:ext cx="7067128" cy="71313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Learning Objectives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A8519005-A730-413D-92F2-1BB81B0648C2}"/>
              </a:ext>
            </a:extLst>
          </p:cNvPr>
          <p:cNvSpPr/>
          <p:nvPr/>
        </p:nvSpPr>
        <p:spPr>
          <a:xfrm>
            <a:off x="1120788" y="1988840"/>
            <a:ext cx="6264696" cy="7131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  <a:p>
            <a:pPr algn="ctr"/>
            <a:endParaRPr lang="id-ID" dirty="0"/>
          </a:p>
          <a:p>
            <a:pPr algn="ctr"/>
            <a:r>
              <a:rPr lang="id-ID" sz="1600" dirty="0"/>
              <a:t>Setelah mempelajari materi ini mahasiswa diharapkan dapat menjelaskan tentang:</a:t>
            </a:r>
            <a:r>
              <a:rPr lang="en-US" sz="1600" dirty="0"/>
              <a:t> </a:t>
            </a:r>
          </a:p>
          <a:p>
            <a:pPr algn="ctr"/>
            <a:endParaRPr lang="id-ID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D412816-50E1-4B14-B5D1-F2975BC5A7EE}"/>
              </a:ext>
            </a:extLst>
          </p:cNvPr>
          <p:cNvSpPr/>
          <p:nvPr/>
        </p:nvSpPr>
        <p:spPr>
          <a:xfrm>
            <a:off x="971600" y="2996952"/>
            <a:ext cx="656307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d-ID" dirty="0"/>
              <a:t>LO1: </a:t>
            </a:r>
            <a:r>
              <a:rPr lang="en-US" dirty="0"/>
              <a:t>Mahasiswa dapat mengindentifikasi peralatan tradisional dan bumbu yang dipakai.</a:t>
            </a:r>
            <a:endParaRPr lang="id-ID" dirty="0"/>
          </a:p>
          <a:p>
            <a:pPr lvl="0"/>
            <a:r>
              <a:rPr lang="id-ID" dirty="0"/>
              <a:t>LO2: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</a:t>
            </a:r>
            <a:r>
              <a:rPr lang="en-US" dirty="0" err="1" smtClean="0"/>
              <a:t>apat</a:t>
            </a:r>
            <a:r>
              <a:rPr lang="en-US" dirty="0" smtClean="0"/>
              <a:t> </a:t>
            </a:r>
            <a:r>
              <a:rPr lang="en-US" dirty="0"/>
              <a:t>mengaplikasikan memasak makanan tradisional Indonesia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/>
              <a:t>hidangan khas Indonesia. </a:t>
            </a:r>
            <a:endParaRPr lang="en-US" dirty="0" smtClean="0"/>
          </a:p>
          <a:p>
            <a:r>
              <a:rPr lang="en-US" dirty="0"/>
              <a:t>LO3: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persiapan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memasak</a:t>
            </a:r>
            <a:r>
              <a:rPr lang="en-US" dirty="0"/>
              <a:t> </a:t>
            </a:r>
            <a:r>
              <a:rPr lang="en-US" dirty="0" err="1"/>
              <a:t>hidangan</a:t>
            </a:r>
            <a:r>
              <a:rPr lang="en-US" dirty="0"/>
              <a:t> Indonesia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8C471FF-EE92-43F2-AEEF-11AED8FBF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15229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08E86F-7813-4A8C-A3BD-FDC721CAA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484784"/>
            <a:ext cx="7067128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ID"/>
              <a:t>SOTO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B8A67DF-E00A-4343-96A0-5FAD417DC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19672" y="2636912"/>
            <a:ext cx="3456384" cy="348925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ID" sz="1600"/>
              <a:t>Adalah salah satu kuliner Nusantara yang berupa kuah yang terbuat dari kaldu ayam,daging, atau sayuran.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ID" sz="1600"/>
              <a:t>Ada sekitar 75 jenis soto yang ada di Indonesia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ID" sz="1600"/>
              <a:t>Soto memiliki nama yang berbeda -  beda berdasarkan daerah khasnya seperti Sroto, Coto, Sauto dan Tauto. 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ID" sz="1600"/>
              <a:t>Perbedaan sebutan berasal dari bahan bahan special yang digunakan serta perbedaan bahasa asal soto tersebut.</a:t>
            </a:r>
          </a:p>
          <a:p>
            <a:pPr>
              <a:lnSpc>
                <a:spcPct val="90000"/>
              </a:lnSpc>
            </a:pPr>
            <a:endParaRPr lang="en-ID" sz="1600"/>
          </a:p>
        </p:txBody>
      </p:sp>
      <p:pic>
        <p:nvPicPr>
          <p:cNvPr id="5" name="Picture 4" descr="A plate of food and a cup of coffee&#10;&#10;Description automatically generated">
            <a:extLst>
              <a:ext uri="{FF2B5EF4-FFF2-40B4-BE49-F238E27FC236}">
                <a16:creationId xmlns="" xmlns:a16="http://schemas.microsoft.com/office/drawing/2014/main" id="{9A807F1C-4948-4066-96BB-90DBE9420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064" y="2780928"/>
            <a:ext cx="3538736" cy="2808312"/>
          </a:xfrm>
          <a:prstGeom prst="rect">
            <a:avLst/>
          </a:prstGeom>
          <a:noFill/>
        </p:spPr>
      </p:pic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282A523-783F-484C-9C46-B0A66C5EE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id-ID"/>
              <a:t>Farah Levyta 2019</a:t>
            </a:r>
          </a:p>
        </p:txBody>
      </p:sp>
    </p:spTree>
    <p:extLst>
      <p:ext uri="{BB962C8B-B14F-4D97-AF65-F5344CB8AC3E}">
        <p14:creationId xmlns:p14="http://schemas.microsoft.com/office/powerpoint/2010/main" val="4053508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pic>
        <p:nvPicPr>
          <p:cNvPr id="5" name="Content Placeholder 5" descr="A close up of a map&#10;&#10;Description generated with high confidence">
            <a:extLst>
              <a:ext uri="{FF2B5EF4-FFF2-40B4-BE49-F238E27FC236}">
                <a16:creationId xmlns="" xmlns:a16="http://schemas.microsoft.com/office/drawing/2014/main" id="{18398B26-6E46-470E-9BD2-BBFB1FA354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76672"/>
            <a:ext cx="5260828" cy="59766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8605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843" y="1412776"/>
            <a:ext cx="7344816" cy="1122192"/>
          </a:xfrm>
        </p:spPr>
        <p:txBody>
          <a:bodyPr/>
          <a:lstStyle/>
          <a:p>
            <a:r>
              <a:rPr lang="en-US" sz="3200" dirty="0"/>
              <a:t>Bahan yang digunakan dalam pembuatan soto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57303024"/>
              </p:ext>
            </p:extLst>
          </p:nvPr>
        </p:nvGraphicFramePr>
        <p:xfrm>
          <a:off x="1351843" y="25349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902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20FA61B9-592E-49B6-8F88-71C78977E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428750"/>
            <a:ext cx="6457900" cy="452053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27972116"/>
              </p:ext>
            </p:extLst>
          </p:nvPr>
        </p:nvGraphicFramePr>
        <p:xfrm>
          <a:off x="1524000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237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44820861"/>
              </p:ext>
            </p:extLst>
          </p:nvPr>
        </p:nvGraphicFramePr>
        <p:xfrm>
          <a:off x="1619672" y="1556792"/>
          <a:ext cx="6648400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7995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F83D115F-4C71-45FD-A694-58C8D096CC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3701710"/>
              </p:ext>
            </p:extLst>
          </p:nvPr>
        </p:nvGraphicFramePr>
        <p:xfrm>
          <a:off x="1676400" y="1628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129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/>
              <a:t>Farah Levyta 2019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691992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291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P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eldn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HelveticaNeue-Thin"/>
        <a:ea typeface=""/>
        <a:cs typeface=""/>
      </a:majorFont>
      <a:minorFont>
        <a:latin typeface="HelveticaNeue-Thi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338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6" baseType="lpstr">
      <vt:lpstr>ＭＳ Ｐゴシック</vt:lpstr>
      <vt:lpstr>SimSun</vt:lpstr>
      <vt:lpstr>Adobe Song Std L</vt:lpstr>
      <vt:lpstr>AdvTT550eb45e</vt:lpstr>
      <vt:lpstr>Arial</vt:lpstr>
      <vt:lpstr>AvantGarde</vt:lpstr>
      <vt:lpstr>Calibri</vt:lpstr>
      <vt:lpstr>HelveticaNeue-Thin</vt:lpstr>
      <vt:lpstr>Open Sans</vt:lpstr>
      <vt:lpstr>Wingdings</vt:lpstr>
      <vt:lpstr>Template PPT 2015</vt:lpstr>
      <vt:lpstr>Goeldner Master</vt:lpstr>
      <vt:lpstr>Week 7/Session 11  Soto</vt:lpstr>
      <vt:lpstr>Learning Objectives </vt:lpstr>
      <vt:lpstr>SOTO</vt:lpstr>
      <vt:lpstr>PowerPoint Presentation</vt:lpstr>
      <vt:lpstr>Bahan yang digunakan dalam pembuatan soto</vt:lpstr>
      <vt:lpstr>PowerPoint Presentation</vt:lpstr>
      <vt:lpstr>PowerPoint Presentation</vt:lpstr>
      <vt:lpstr>PowerPoint Presentation</vt:lpstr>
      <vt:lpstr>PowerPoint Presentation</vt:lpstr>
      <vt:lpstr>Cara penyajian </vt:lpstr>
      <vt:lpstr>ANEKA SOTO NUSANTARA </vt:lpstr>
      <vt:lpstr>Aneka Soto Nusantara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SOTO</dc:title>
  <dc:creator>Farah Levyta</dc:creator>
  <cp:lastModifiedBy>Nurul Jannah</cp:lastModifiedBy>
  <cp:revision>6</cp:revision>
  <dcterms:created xsi:type="dcterms:W3CDTF">2019-11-14T11:34:38Z</dcterms:created>
  <dcterms:modified xsi:type="dcterms:W3CDTF">2019-11-20T04:40:02Z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416369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