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320" r:id="rId3"/>
    <p:sldId id="321" r:id="rId4"/>
    <p:sldId id="322" r:id="rId5"/>
    <p:sldId id="325" r:id="rId6"/>
    <p:sldId id="323" r:id="rId7"/>
    <p:sldId id="326" r:id="rId8"/>
    <p:sldId id="324" r:id="rId9"/>
    <p:sldId id="329" r:id="rId10"/>
    <p:sldId id="328" r:id="rId11"/>
    <p:sldId id="32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7fb3e54369516b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4631"/>
  </p:normalViewPr>
  <p:slideViewPr>
    <p:cSldViewPr snapToGrid="0">
      <p:cViewPr varScale="1">
        <p:scale>
          <a:sx n="92" d="100"/>
          <a:sy n="92" d="100"/>
        </p:scale>
        <p:origin x="1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0806-88D9-4948-8A2F-4E4985FBAFBF}" type="datetimeFigureOut">
              <a:rPr lang="en-US" smtClean="0"/>
              <a:t>2/28/21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982F-0B6E-4125-862B-FAFF6625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7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di </a:t>
            </a:r>
            <a:r>
              <a:rPr lang="en-US" dirty="0" err="1"/>
              <a:t>onenote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5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di </a:t>
            </a:r>
            <a:r>
              <a:rPr lang="en-US" dirty="0" err="1"/>
              <a:t>Onenote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57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8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di </a:t>
            </a:r>
            <a:r>
              <a:rPr lang="en-US" dirty="0" err="1"/>
              <a:t>Onenote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81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Kerjakan</a:t>
            </a:r>
            <a:r>
              <a:rPr lang="en-US" dirty="0"/>
              <a:t> di </a:t>
            </a:r>
            <a:r>
              <a:rPr lang="en-US" dirty="0" err="1"/>
              <a:t>Onenote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51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cos^2 </a:t>
            </a:r>
            <a:r>
              <a:rPr lang="en-US"/>
              <a:t>dan sin^2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Kalkulus</a:t>
            </a:r>
            <a:r>
              <a:rPr lang="en-US" sz="6000" dirty="0"/>
              <a:t> Integral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Metode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Substitusi</a:t>
            </a:r>
            <a:r>
              <a:rPr lang="en-US" sz="2400" b="1" dirty="0">
                <a:solidFill>
                  <a:srgbClr val="C00000"/>
                </a:solidFill>
              </a:rPr>
              <a:t> (Integral </a:t>
            </a:r>
            <a:r>
              <a:rPr lang="en-US" sz="2400" b="1" dirty="0" err="1">
                <a:solidFill>
                  <a:srgbClr val="C00000"/>
                </a:solidFill>
              </a:rPr>
              <a:t>Tak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Tentu</a:t>
            </a:r>
            <a:r>
              <a:rPr lang="en-US" sz="2400" b="1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b="1" dirty="0"/>
          </a:p>
          <a:p>
            <a:r>
              <a:rPr lang="en-US" sz="2400" b="1" dirty="0" err="1"/>
              <a:t>Abadi</a:t>
            </a:r>
            <a:r>
              <a:rPr lang="en-US" sz="2400" b="1" dirty="0"/>
              <a:t> – </a:t>
            </a:r>
            <a:r>
              <a:rPr lang="en-US" sz="2400" b="1" dirty="0" err="1"/>
              <a:t>Universitas</a:t>
            </a:r>
            <a:r>
              <a:rPr lang="en-US" sz="2400" b="1" dirty="0"/>
              <a:t> </a:t>
            </a:r>
            <a:r>
              <a:rPr lang="en-US" sz="2400" b="1" dirty="0" err="1"/>
              <a:t>Negeri</a:t>
            </a:r>
            <a:r>
              <a:rPr lang="en-US" sz="2400" b="1" dirty="0"/>
              <a:t> Surabaya</a:t>
            </a:r>
          </a:p>
        </p:txBody>
      </p:sp>
    </p:spTree>
    <p:extLst>
      <p:ext uri="{BB962C8B-B14F-4D97-AF65-F5344CB8AC3E}">
        <p14:creationId xmlns:p14="http://schemas.microsoft.com/office/powerpoint/2010/main" val="270597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776" y="101590"/>
            <a:ext cx="8911687" cy="128089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Integral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Tentu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integral </a:t>
                </a:r>
                <a:r>
                  <a:rPr lang="en-US" sz="2400" dirty="0" err="1"/>
                  <a:t>tak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tentu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func>
                      </m:e>
                    </m:nary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  <a:blipFill>
                <a:blip r:embed="rId3"/>
                <a:stretch>
                  <a:fillRect l="-6357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158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Diskusikan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Jelaskan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bagaimana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Anda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menentukan</a:t>
                </a:r>
                <a:r>
                  <a:rPr lang="en-US" sz="2400" dirty="0">
                    <a:solidFill>
                      <a:srgbClr val="FF0000"/>
                    </a:solidFill>
                  </a:rPr>
                  <a:t> integral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berikut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2599" t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922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Kerjakan</a:t>
            </a:r>
            <a:r>
              <a:rPr lang="en-US" sz="2400" dirty="0"/>
              <a:t> </a:t>
            </a:r>
            <a:r>
              <a:rPr lang="en-US" sz="2400" dirty="0" err="1"/>
              <a:t>sebanyak-banyaknya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di </a:t>
            </a:r>
            <a:r>
              <a:rPr lang="en-US" sz="2400" b="1" dirty="0" err="1"/>
              <a:t>subbab</a:t>
            </a:r>
            <a:r>
              <a:rPr lang="en-US" sz="2400" b="1" dirty="0"/>
              <a:t> 5.5. No 1 – 64 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Thomas’ Calculus.</a:t>
            </a:r>
          </a:p>
        </p:txBody>
      </p:sp>
    </p:spTree>
    <p:extLst>
      <p:ext uri="{BB962C8B-B14F-4D97-AF65-F5344CB8AC3E}">
        <p14:creationId xmlns:p14="http://schemas.microsoft.com/office/powerpoint/2010/main" val="4314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Sejauh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memelajari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integral. </a:t>
            </a:r>
            <a:r>
              <a:rPr lang="en-US" sz="2400" dirty="0" err="1"/>
              <a:t>Teorema</a:t>
            </a:r>
            <a:r>
              <a:rPr lang="en-US" sz="2400" dirty="0"/>
              <a:t> Fundamental </a:t>
            </a:r>
            <a:r>
              <a:rPr lang="en-US" sz="2400" dirty="0" err="1"/>
              <a:t>Kalkulus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antiturunan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integrand. </a:t>
            </a:r>
          </a:p>
          <a:p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integrasi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kenal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346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005" y="624110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 err="1"/>
              <a:t>Aturan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Integrasi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dirty="0"/>
              <a:t>(Thomas’ Calculus Hal. 435.)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5182" y="5695405"/>
            <a:ext cx="1959430" cy="5747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9325" y="2031633"/>
            <a:ext cx="16199217" cy="1217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4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praktiknya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antiturunan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Kebanyakan</a:t>
            </a:r>
            <a:r>
              <a:rPr lang="en-US" sz="2400" dirty="0"/>
              <a:t> </a:t>
            </a:r>
            <a:r>
              <a:rPr lang="en-US" sz="2400" dirty="0" err="1"/>
              <a:t>aturan-aturan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integrasi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memanipulasi</a:t>
            </a:r>
            <a:r>
              <a:rPr lang="en-US" sz="2400" dirty="0"/>
              <a:t> integrand agar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integrasi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antiturunan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394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776" y="101590"/>
            <a:ext cx="8911687" cy="128089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Integral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Tentu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integral </a:t>
                </a:r>
                <a:r>
                  <a:rPr lang="en-US" sz="2400" dirty="0" err="1"/>
                  <a:t>tak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tentu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∫8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  <a:blipFill>
                <a:blip r:embed="rId3"/>
                <a:stretch>
                  <a:fillRect l="-1025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2059" y="4833257"/>
            <a:ext cx="2199941" cy="20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6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776" y="101590"/>
            <a:ext cx="8911687" cy="128089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Integral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Tentu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integral </a:t>
                </a:r>
                <a:r>
                  <a:rPr lang="en-US" sz="2400" dirty="0" err="1"/>
                  <a:t>tak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tentu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  <a:blipFill>
                <a:blip r:embed="rId3"/>
                <a:stretch>
                  <a:fillRect l="-1025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2059" y="4833257"/>
            <a:ext cx="2199941" cy="20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9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045" y="0"/>
            <a:ext cx="8911687" cy="1280890"/>
          </a:xfrm>
        </p:spPr>
        <p:txBody>
          <a:bodyPr/>
          <a:lstStyle/>
          <a:p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48044" y="1584960"/>
                <a:ext cx="10056275" cy="527304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Prinsipnya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melakukan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penggantian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variabe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𝒅𝒖</m:t>
                              </m:r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="1" dirty="0"/>
              </a:p>
              <a:p>
                <a:r>
                  <a:rPr lang="en-US" sz="2400" dirty="0" err="1"/>
                  <a:t>Pilih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substitusi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Biasanya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merupakan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bagian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komposit</a:t>
                </a:r>
                <a:r>
                  <a:rPr lang="en-US" sz="2400" dirty="0"/>
                  <a:t>.</a:t>
                </a:r>
              </a:p>
              <a:p>
                <a:r>
                  <a:rPr lang="en-US" sz="2400" dirty="0" err="1"/>
                  <a:t>Hitung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  <a:p>
                <a:r>
                  <a:rPr lang="en-US" sz="2400" dirty="0" err="1"/>
                  <a:t>Tulis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variabel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 err="1"/>
                  <a:t>Hitunglah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hasil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integralnya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 err="1"/>
                  <a:t>Ganti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mendapatkan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hasil</a:t>
                </a:r>
                <a:r>
                  <a:rPr lang="en-US" sz="2400" dirty="0"/>
                  <a:t> integral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  <a:p>
                <a:r>
                  <a:rPr lang="en-US" sz="2400" dirty="0" err="1"/>
                  <a:t>Periksa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jawaban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menurunkan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kembali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48044" y="1584960"/>
                <a:ext cx="10056275" cy="5273040"/>
              </a:xfrm>
              <a:blipFill>
                <a:blip r:embed="rId2"/>
                <a:stretch>
                  <a:fillRect l="-848" t="-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76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> (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4541520"/>
            <a:ext cx="8911687" cy="76200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Pelajari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Buktinya</a:t>
            </a:r>
            <a:r>
              <a:rPr lang="en-US" sz="2400" b="1" dirty="0">
                <a:solidFill>
                  <a:srgbClr val="FF0000"/>
                </a:solidFill>
              </a:rPr>
              <a:t> di </a:t>
            </a:r>
            <a:r>
              <a:rPr lang="en-US" sz="2400" b="1" dirty="0" err="1">
                <a:solidFill>
                  <a:srgbClr val="FF0000"/>
                </a:solidFill>
              </a:rPr>
              <a:t>buku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Thomas’Calculus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hal</a:t>
            </a:r>
            <a:r>
              <a:rPr lang="en-US" sz="2400" b="1" dirty="0">
                <a:solidFill>
                  <a:srgbClr val="FF0000"/>
                </a:solidFill>
              </a:rPr>
              <a:t>. 286.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92925" y="1905000"/>
                <a:ext cx="8911687" cy="24231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b="1" dirty="0"/>
                  <a:t>Teorema</a:t>
                </a:r>
              </a:p>
              <a:p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terdiferensialkan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selang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rangenya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kontinu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maka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p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𝒅𝒖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925" y="1905000"/>
                <a:ext cx="8911687" cy="2423160"/>
              </a:xfrm>
              <a:prstGeom prst="rect">
                <a:avLst/>
              </a:prstGeom>
              <a:blipFill>
                <a:blip r:embed="rId3"/>
                <a:stretch>
                  <a:fillRect l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8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776" y="101590"/>
            <a:ext cx="8911687" cy="1280890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Integral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Tentu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Hitung</a:t>
                </a:r>
                <a:r>
                  <a:rPr lang="en-US" sz="2400" dirty="0"/>
                  <a:t> integral </a:t>
                </a:r>
                <a:r>
                  <a:rPr lang="en-US" sz="2400" dirty="0" err="1"/>
                  <a:t>tak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tentu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1566" y="1428205"/>
                <a:ext cx="8915400" cy="3777622"/>
              </a:xfrm>
              <a:blipFill>
                <a:blip r:embed="rId3"/>
                <a:stretch>
                  <a:fillRect l="-1025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2059" y="4833257"/>
            <a:ext cx="2199941" cy="20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432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8666</TotalTime>
  <Words>356</Words>
  <Application>Microsoft Macintosh PowerPoint</Application>
  <PresentationFormat>Widescreen</PresentationFormat>
  <Paragraphs>61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Wingdings 3</vt:lpstr>
      <vt:lpstr>Wisp</vt:lpstr>
      <vt:lpstr>Kalkulus Integral</vt:lpstr>
      <vt:lpstr>PowerPoint Presentation</vt:lpstr>
      <vt:lpstr>Aturan Dasar Integrasi  (Thomas’ Calculus Hal. 435.)</vt:lpstr>
      <vt:lpstr>Metode Substitusi</vt:lpstr>
      <vt:lpstr>Metode Substitusi  Integral Tak Tentu</vt:lpstr>
      <vt:lpstr>Metode Substitusi  Integral Tak Tentu</vt:lpstr>
      <vt:lpstr>Langkah-langkah menggunakan metode substitusi</vt:lpstr>
      <vt:lpstr>Teorema (Metode Substitusi)</vt:lpstr>
      <vt:lpstr>Metode Substitusi  Integral Tak Tentu</vt:lpstr>
      <vt:lpstr>Metode Substitusi  Integral Tak Tentu</vt:lpstr>
      <vt:lpstr>Diskusikan 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Integral</dc:title>
  <dc:creator>user</dc:creator>
  <cp:lastModifiedBy>AA</cp:lastModifiedBy>
  <cp:revision>146</cp:revision>
  <dcterms:created xsi:type="dcterms:W3CDTF">2021-01-31T09:54:29Z</dcterms:created>
  <dcterms:modified xsi:type="dcterms:W3CDTF">2021-02-28T01:20:00Z</dcterms:modified>
</cp:coreProperties>
</file>