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5"/>
  </p:notesMasterIdLst>
  <p:sldIdLst>
    <p:sldId id="276" r:id="rId2"/>
    <p:sldId id="302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</p:sldIdLst>
  <p:sldSz cx="9144000" cy="5143500" type="screen16x9"/>
  <p:notesSz cx="6858000" cy="9144000"/>
  <p:embeddedFontLst>
    <p:embeddedFont>
      <p:font typeface="Alfa Slab One" panose="020B0604020202020204" charset="0"/>
      <p:regular r:id="rId16"/>
    </p:embeddedFont>
    <p:embeddedFont>
      <p:font typeface="Lato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7B8A179-4CF8-41F1-B61B-FF048370B27A}">
  <a:tblStyle styleId="{57B8A179-4CF8-41F1-B61B-FF048370B27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22019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ga59c7f0a0b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5" name="Google Shape;1525;ga59c7f0a0b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473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noFill/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/>
          <p:nvPr/>
        </p:nvSpPr>
        <p:spPr>
          <a:xfrm>
            <a:off x="0" y="1478100"/>
            <a:ext cx="3498900" cy="2187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title"/>
          </p:nvPr>
        </p:nvSpPr>
        <p:spPr>
          <a:xfrm>
            <a:off x="713225" y="1595500"/>
            <a:ext cx="2646000" cy="19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lfa Slab One"/>
              <a:buNone/>
              <a:defRPr sz="3000">
                <a:solidFill>
                  <a:schemeClr val="accent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lfa Slab One"/>
              <a:buNone/>
              <a:defRPr sz="3000">
                <a:solidFill>
                  <a:schemeClr val="accent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lfa Slab One"/>
              <a:buNone/>
              <a:defRPr sz="3000">
                <a:solidFill>
                  <a:schemeClr val="accent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lfa Slab One"/>
              <a:buNone/>
              <a:defRPr sz="3000">
                <a:solidFill>
                  <a:schemeClr val="accent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lfa Slab One"/>
              <a:buNone/>
              <a:defRPr sz="3000">
                <a:solidFill>
                  <a:schemeClr val="accent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lfa Slab One"/>
              <a:buNone/>
              <a:defRPr sz="3000">
                <a:solidFill>
                  <a:schemeClr val="accent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lfa Slab One"/>
              <a:buNone/>
              <a:defRPr sz="3000">
                <a:solidFill>
                  <a:schemeClr val="accent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lfa Slab One"/>
              <a:buNone/>
              <a:defRPr sz="3000">
                <a:solidFill>
                  <a:schemeClr val="accent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lfa Slab One"/>
              <a:buNone/>
              <a:defRPr sz="3000">
                <a:solidFill>
                  <a:schemeClr val="accent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Lato"/>
              <a:buChar char="●"/>
              <a:defRPr sz="160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Lato"/>
              <a:buChar char="○"/>
              <a:defRPr sz="160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Lato"/>
              <a:buChar char="■"/>
              <a:defRPr sz="160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Lato"/>
              <a:buChar char="●"/>
              <a:defRPr sz="160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Lato"/>
              <a:buChar char="○"/>
              <a:defRPr sz="160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Lato"/>
              <a:buChar char="■"/>
              <a:defRPr sz="160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Lato"/>
              <a:buChar char="●"/>
              <a:defRPr sz="160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Lato"/>
              <a:buChar char="○"/>
              <a:defRPr sz="160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Lato"/>
              <a:buChar char="■"/>
              <a:defRPr sz="160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7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p48"/>
          <p:cNvSpPr txBox="1">
            <a:spLocks noGrp="1"/>
          </p:cNvSpPr>
          <p:nvPr>
            <p:ph type="title"/>
          </p:nvPr>
        </p:nvSpPr>
        <p:spPr>
          <a:xfrm>
            <a:off x="713225" y="1595500"/>
            <a:ext cx="2646000" cy="19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 smtClean="0"/>
              <a:t>Le Temps</a:t>
            </a:r>
            <a:br>
              <a:rPr lang="en-US" altLang="zh-CN" dirty="0" smtClean="0"/>
            </a:br>
            <a:r>
              <a:rPr lang="en-US" altLang="zh-CN" dirty="0" smtClean="0"/>
              <a:t>et</a:t>
            </a:r>
            <a:br>
              <a:rPr lang="en-US" altLang="zh-CN" dirty="0" smtClean="0"/>
            </a:br>
            <a:r>
              <a:rPr lang="en-US" altLang="zh-CN" dirty="0" smtClean="0"/>
              <a:t>Le </a:t>
            </a:r>
            <a:r>
              <a:rPr lang="en-US" altLang="zh-CN" dirty="0" err="1" smtClean="0"/>
              <a:t>Dur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5155408" y="4558725"/>
            <a:ext cx="39885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3200" dirty="0">
                <a:solidFill>
                  <a:schemeClr val="accent1"/>
                </a:solidFill>
              </a:rPr>
              <a:t>Jeudi, le 9 Avril 2021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21" y="162312"/>
            <a:ext cx="749828" cy="7512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358" t="29692" r="21855" b="19794"/>
          <a:stretch/>
        </p:blipFill>
        <p:spPr>
          <a:xfrm>
            <a:off x="296028" y="407860"/>
            <a:ext cx="8400639" cy="42544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55408" y="4558725"/>
            <a:ext cx="39885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3200" dirty="0">
                <a:solidFill>
                  <a:schemeClr val="accent4"/>
                </a:solidFill>
              </a:rPr>
              <a:t>Jeudi, le 9 Avril 2021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21" y="162312"/>
            <a:ext cx="749828" cy="75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96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517" t="15348" r="24605" b="27481"/>
          <a:stretch/>
        </p:blipFill>
        <p:spPr>
          <a:xfrm>
            <a:off x="401283" y="138146"/>
            <a:ext cx="7926994" cy="48209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55408" y="4558725"/>
            <a:ext cx="39885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3200" dirty="0">
                <a:solidFill>
                  <a:schemeClr val="accent4"/>
                </a:solidFill>
              </a:rPr>
              <a:t>Jeudi, le 9 Avril 2021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21" y="162312"/>
            <a:ext cx="749828" cy="75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08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734" t="18673" r="21870" b="22878"/>
          <a:stretch/>
        </p:blipFill>
        <p:spPr>
          <a:xfrm>
            <a:off x="322342" y="243401"/>
            <a:ext cx="7992777" cy="47437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55408" y="4558725"/>
            <a:ext cx="39885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3200" dirty="0">
                <a:solidFill>
                  <a:schemeClr val="accent4"/>
                </a:solidFill>
              </a:rPr>
              <a:t>Jeudi, le 9 Avril 2021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21" y="162312"/>
            <a:ext cx="749828" cy="75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30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886" t="17310" r="25774" b="20885"/>
          <a:stretch/>
        </p:blipFill>
        <p:spPr>
          <a:xfrm>
            <a:off x="713225" y="151301"/>
            <a:ext cx="7194032" cy="47696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55408" y="4558725"/>
            <a:ext cx="39885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3200" dirty="0">
                <a:solidFill>
                  <a:schemeClr val="accent4"/>
                </a:solidFill>
              </a:rPr>
              <a:t>Jeudi, le 9 Avril 2021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21" y="162312"/>
            <a:ext cx="749828" cy="75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750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618" t="23278" r="16691" b="20192"/>
          <a:stretch/>
        </p:blipFill>
        <p:spPr>
          <a:xfrm>
            <a:off x="164460" y="648208"/>
            <a:ext cx="8767387" cy="41803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55408" y="4558725"/>
            <a:ext cx="39885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3200" dirty="0">
                <a:solidFill>
                  <a:schemeClr val="accent4"/>
                </a:solidFill>
              </a:rPr>
              <a:t>Jeudi, le 9 Avril 2021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21" y="162312"/>
            <a:ext cx="749828" cy="75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086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2302" t="11639" r="14964" b="19680"/>
          <a:stretch/>
        </p:blipFill>
        <p:spPr>
          <a:xfrm>
            <a:off x="151301" y="269714"/>
            <a:ext cx="8709826" cy="46262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55408" y="4558725"/>
            <a:ext cx="39885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3200" dirty="0">
                <a:solidFill>
                  <a:schemeClr val="accent4"/>
                </a:solidFill>
              </a:rPr>
              <a:t>Jeudi, le 9 Avril 2021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21" y="162312"/>
            <a:ext cx="749828" cy="75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892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482" t="15859" r="14029" b="12901"/>
          <a:stretch/>
        </p:blipFill>
        <p:spPr>
          <a:xfrm>
            <a:off x="221318" y="263135"/>
            <a:ext cx="8172742" cy="47817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55408" y="4558725"/>
            <a:ext cx="39885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3200" dirty="0">
                <a:solidFill>
                  <a:schemeClr val="accent4"/>
                </a:solidFill>
              </a:rPr>
              <a:t>Jeudi, le 9 Avril 2021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21" y="162312"/>
            <a:ext cx="749828" cy="75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29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618" t="11767" r="20863" b="22366"/>
          <a:stretch/>
        </p:blipFill>
        <p:spPr>
          <a:xfrm>
            <a:off x="309185" y="127553"/>
            <a:ext cx="7973043" cy="47251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55408" y="4558725"/>
            <a:ext cx="39885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3200" dirty="0">
                <a:solidFill>
                  <a:schemeClr val="accent4"/>
                </a:solidFill>
              </a:rPr>
              <a:t>Jeudi, le 9 Avril 2021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21" y="162312"/>
            <a:ext cx="749828" cy="75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292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547" t="18801" r="24100" b="21855"/>
          <a:stretch/>
        </p:blipFill>
        <p:spPr>
          <a:xfrm>
            <a:off x="480224" y="421017"/>
            <a:ext cx="7723061" cy="43436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55408" y="4558725"/>
            <a:ext cx="39885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3200" dirty="0">
                <a:solidFill>
                  <a:schemeClr val="accent4"/>
                </a:solidFill>
              </a:rPr>
              <a:t>Jeudi, le 9 Avril 2021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21" y="162312"/>
            <a:ext cx="749828" cy="75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22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705" t="15476" r="23885" b="20959"/>
          <a:stretch/>
        </p:blipFill>
        <p:spPr>
          <a:xfrm>
            <a:off x="453910" y="210509"/>
            <a:ext cx="7308623" cy="45518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55408" y="4558725"/>
            <a:ext cx="39885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3200" dirty="0">
                <a:solidFill>
                  <a:schemeClr val="accent4"/>
                </a:solidFill>
              </a:rPr>
              <a:t>Jeudi, le 9 Avril 2021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21" y="162312"/>
            <a:ext cx="749828" cy="75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298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648" t="12407" r="24820" b="22366"/>
          <a:stretch/>
        </p:blipFill>
        <p:spPr>
          <a:xfrm>
            <a:off x="598636" y="59205"/>
            <a:ext cx="7190209" cy="48377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55408" y="4558725"/>
            <a:ext cx="39885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3200" dirty="0">
                <a:solidFill>
                  <a:schemeClr val="accent4"/>
                </a:solidFill>
              </a:rPr>
              <a:t>Jeudi, le 9 Avril 2021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21" y="162312"/>
            <a:ext cx="749828" cy="75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28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935" t="16115" r="23669" b="25053"/>
          <a:stretch/>
        </p:blipFill>
        <p:spPr>
          <a:xfrm>
            <a:off x="381546" y="236822"/>
            <a:ext cx="7933573" cy="47395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55408" y="4558725"/>
            <a:ext cx="39885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3200" dirty="0">
                <a:solidFill>
                  <a:schemeClr val="accent4"/>
                </a:solidFill>
              </a:rPr>
              <a:t>Jeudi, le 9 Avril 2021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21" y="162312"/>
            <a:ext cx="749828" cy="75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56953"/>
      </p:ext>
    </p:extLst>
  </p:cSld>
  <p:clrMapOvr>
    <a:masterClrMapping/>
  </p:clrMapOvr>
</p:sld>
</file>

<file path=ppt/theme/theme1.xml><?xml version="1.0" encoding="utf-8"?>
<a:theme xmlns:a="http://schemas.openxmlformats.org/drawingml/2006/main" name="French Revolution by Slidesgo">
  <a:themeElements>
    <a:clrScheme name="Simple Light">
      <a:dk1>
        <a:srgbClr val="F7D6DD"/>
      </a:dk1>
      <a:lt1>
        <a:srgbClr val="F77C94"/>
      </a:lt1>
      <a:dk2>
        <a:srgbClr val="DC3354"/>
      </a:dk2>
      <a:lt2>
        <a:srgbClr val="B02943"/>
      </a:lt2>
      <a:accent1>
        <a:srgbClr val="FFFFFF"/>
      </a:accent1>
      <a:accent2>
        <a:srgbClr val="2674D4"/>
      </a:accent2>
      <a:accent3>
        <a:srgbClr val="154075"/>
      </a:accent3>
      <a:accent4>
        <a:srgbClr val="0E2B4F"/>
      </a:accent4>
      <a:accent5>
        <a:srgbClr val="FFFFFF"/>
      </a:accent5>
      <a:accent6>
        <a:srgbClr val="B02943"/>
      </a:accent6>
      <a:hlink>
        <a:srgbClr val="0E2B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80</Words>
  <Application>Microsoft Office PowerPoint</Application>
  <PresentationFormat>On-screen Show (16:9)</PresentationFormat>
  <Paragraphs>14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Alfa Slab One</vt:lpstr>
      <vt:lpstr>Arial</vt:lpstr>
      <vt:lpstr>Lato</vt:lpstr>
      <vt:lpstr>French Revolution by Slidesgo</vt:lpstr>
      <vt:lpstr>Le Temps et Le Dur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Revolution</dc:title>
  <dc:creator>Vokasi_Mandarin</dc:creator>
  <cp:lastModifiedBy>Windows User</cp:lastModifiedBy>
  <cp:revision>3</cp:revision>
  <dcterms:modified xsi:type="dcterms:W3CDTF">2021-04-08T03:24:56Z</dcterms:modified>
</cp:coreProperties>
</file>