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6" r:id="rId1"/>
    <p:sldMasterId id="2147483668" r:id="rId2"/>
  </p:sldMasterIdLst>
  <p:notesMasterIdLst>
    <p:notesMasterId r:id="rId8"/>
  </p:notesMasterIdLst>
  <p:sldIdLst>
    <p:sldId id="342" r:id="rId3"/>
    <p:sldId id="345" r:id="rId4"/>
    <p:sldId id="346" r:id="rId5"/>
    <p:sldId id="343" r:id="rId6"/>
    <p:sldId id="34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88" autoAdjust="0"/>
    <p:restoredTop sz="93537" autoAdjust="0"/>
  </p:normalViewPr>
  <p:slideViewPr>
    <p:cSldViewPr snapToGrid="0">
      <p:cViewPr>
        <p:scale>
          <a:sx n="60" d="100"/>
          <a:sy n="60" d="100"/>
        </p:scale>
        <p:origin x="-72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5E78B-FE7C-474B-AC91-ABC1B62969E2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0B4EB-D9F6-4F2F-973A-15D71B3F5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6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90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14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14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50B4EB-D9F6-4F2F-973A-15D71B3F50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xmlns="" id="{A2A6FDFB-46FD-4D32-A054-BC9C55F6A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637454"/>
            <a:ext cx="619298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xmlns="" id="{C1F0D0AA-12EA-49AC-BF55-4B2556467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117129"/>
            <a:ext cx="6192982" cy="84796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xmlns="" id="{D611355A-2485-4AA5-91FA-EA5F3157B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xmlns="" id="{64A10338-DE30-4CA9-A21B-D50D6579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xmlns="" id="{49D5EB62-2B81-475B-92EC-DEB93DC3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7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0D08B00A-9A13-4AB1-A72D-2F499BA2E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489DC5E6-DDCD-4B67-B47F-0BD6C54B8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15200" cy="4256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xmlns="" id="{768C53B7-7FCD-400A-9752-7BFFD8BB3D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xmlns="" id="{10C428BE-FED7-45A5-9425-7445C51F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xmlns="" id="{18FDE52B-46E4-490F-8D9A-1A96457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5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08888851-8419-4D40-B1E3-9D279F24C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4654" y="365125"/>
            <a:ext cx="8749146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9CCD0F33-6122-4DA2-AA9D-CA48CEFB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4654" y="1825625"/>
            <a:ext cx="8749145" cy="38270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xmlns="" id="{7A8A3FA1-377F-4383-B7E8-14D9409A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xmlns="" id="{566F5CF8-699B-4A09-9AD0-718B0175E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xmlns="" id="{7C55771C-35B2-4842-A572-EEE14A72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73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C7E228BF-1CA5-4856-ADE1-3CF4E847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690" y="374939"/>
            <a:ext cx="9698759" cy="1333500"/>
          </a:xfr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A75560DB-B208-41C1-AC26-ACACF8AE7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6436" y="1735427"/>
            <a:ext cx="4531014" cy="758391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78CD13F7-FE5E-4564-955B-78635E1D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DFEC6B85-2D6C-4E54-AFB1-FC9C8C5B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C0A08B1B-1C08-468B-84FB-AF1608C8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5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74985E82-8BBB-4140-ADE7-3211B76C0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8618" y="1709738"/>
            <a:ext cx="4738832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BE5281E8-502B-4754-B5F5-7C62E1101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8618" y="4589463"/>
            <a:ext cx="473883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A67E5779-2729-4DED-A8C2-41F4FEE476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FBD21987-FA22-47F7-B702-8D9638C1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A03F40A7-0F3F-41D6-9058-1BE8DB2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1907DC5D-4F3E-4A99-A621-6F93F322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962400"/>
            <a:ext cx="10515600" cy="123320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9DA8F992-7750-4566-AB4F-B2E8F379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61708"/>
            <a:ext cx="10515600" cy="72794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xmlns="" id="{0FEC4993-EF72-4ADC-8D11-1EB7C940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Date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B145FAD1-5607-4570-9675-FE264814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xmlns="" id="{265FB8DD-A34F-4C06-9929-1E68FACD4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2B7600-67E3-4D97-B453-880E2742B9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33CC49E4-6647-47F5-895A-9CFC416CE1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408784" y="1562100"/>
            <a:ext cx="1333500" cy="1333500"/>
          </a:xfrm>
          <a:prstGeom prst="ellipse">
            <a:avLst/>
          </a:prstGeom>
          <a:solidFill>
            <a:schemeClr val="accent4"/>
          </a:solidFill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6" name="Text Placeholder 17">
            <a:extLst>
              <a:ext uri="{FF2B5EF4-FFF2-40B4-BE49-F238E27FC236}">
                <a16:creationId xmlns:a16="http://schemas.microsoft.com/office/drawing/2014/main" xmlns="" id="{A537F86F-E8D6-44FF-939F-7EB5A46935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224634" y="2959764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xmlns="" id="{17C97F11-0CC0-4E01-8422-6143830432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24634" y="3187097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Mobile / email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xmlns="" id="{322609FE-C556-4394-9CD9-CACD20BC72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24634" y="3414430"/>
            <a:ext cx="1701800" cy="228600"/>
          </a:xfrm>
          <a:noFill/>
        </p:spPr>
        <p:txBody>
          <a:bodyPr anchor="ctr">
            <a:no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315582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and Typograp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C897C59-303D-43EB-830D-58B293D336AC}"/>
              </a:ext>
            </a:extLst>
          </p:cNvPr>
          <p:cNvGrpSpPr/>
          <p:nvPr userDrawn="1"/>
        </p:nvGrpSpPr>
        <p:grpSpPr>
          <a:xfrm>
            <a:off x="838199" y="1830763"/>
            <a:ext cx="10515602" cy="1741127"/>
            <a:chOff x="838199" y="1830763"/>
            <a:chExt cx="10515602" cy="1741127"/>
          </a:xfrm>
        </p:grpSpPr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xmlns="" id="{4460574F-0FFA-4AF4-9268-D077C9C57D5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74112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xmlns="" id="{E9AEC03B-EFBC-451C-9889-555B420B787B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551307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xmlns="" id="{12504A8F-A26B-43AF-BF89-2621FF0CE3C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3614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xmlns="" id="{F7726C56-B942-4400-8CE0-069969802448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1171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xmlns="" id="{DAE760DB-698E-4688-BBAF-49FD684C7AFD}"/>
                </a:ext>
              </a:extLst>
            </p:cNvPr>
            <p:cNvSpPr/>
            <p:nvPr userDrawn="1"/>
          </p:nvSpPr>
          <p:spPr>
            <a:xfrm>
              <a:off x="838199" y="1830763"/>
              <a:ext cx="894312" cy="9818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xmlns="" id="{72A9A194-717A-430D-B418-44C0B8F1A4C3}"/>
                </a:ext>
              </a:extLst>
            </p:cNvPr>
            <p:cNvSpPr/>
            <p:nvPr userDrawn="1"/>
          </p:nvSpPr>
          <p:spPr>
            <a:xfrm>
              <a:off x="838200" y="1830763"/>
              <a:ext cx="894312" cy="788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xmlns="" id="{E915F52A-A44F-4FB1-A1A1-1A513475EFE8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74112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xmlns="" id="{6034C492-58E9-4550-B83D-E33D2B2217E6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551307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xmlns="" id="{F92FB454-2844-432A-897E-609CA7D5AB13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36148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xmlns="" id="{DFE585D9-1B79-4D2C-BE24-8DD53BF2D43D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117166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xmlns="" id="{7CA650B9-D80A-4F55-849B-9B9229BAB7AB}"/>
                </a:ext>
              </a:extLst>
            </p:cNvPr>
            <p:cNvSpPr/>
            <p:nvPr userDrawn="1"/>
          </p:nvSpPr>
          <p:spPr>
            <a:xfrm>
              <a:off x="1907231" y="1830763"/>
              <a:ext cx="894312" cy="981846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xmlns="" id="{212A3E8F-2036-4425-950A-9DDCE99E48E2}"/>
                </a:ext>
              </a:extLst>
            </p:cNvPr>
            <p:cNvSpPr/>
            <p:nvPr userDrawn="1"/>
          </p:nvSpPr>
          <p:spPr>
            <a:xfrm>
              <a:off x="1907232" y="1830763"/>
              <a:ext cx="894312" cy="78825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xmlns="" id="{F8D77422-E1EF-442A-B883-288DFB42AC7A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741127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xmlns="" id="{F5A5458A-8CAB-46ED-A597-7A9BC874E06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55130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xmlns="" id="{129FB0AE-0FE9-4E47-89E1-28A56DFEFD44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361486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xmlns="" id="{8DCBA888-FF6F-4E0D-AD60-DA0D78CD05D1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117166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xmlns="" id="{F9271256-F951-4086-8A3B-C91C2291A176}"/>
                </a:ext>
              </a:extLst>
            </p:cNvPr>
            <p:cNvSpPr/>
            <p:nvPr userDrawn="1"/>
          </p:nvSpPr>
          <p:spPr>
            <a:xfrm>
              <a:off x="2976263" y="1830763"/>
              <a:ext cx="894312" cy="9818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xmlns="" id="{27D18AA1-C449-4778-A01C-5FEFF6D4B6F0}"/>
                </a:ext>
              </a:extLst>
            </p:cNvPr>
            <p:cNvSpPr/>
            <p:nvPr userDrawn="1"/>
          </p:nvSpPr>
          <p:spPr>
            <a:xfrm>
              <a:off x="2976264" y="1830763"/>
              <a:ext cx="894312" cy="78825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xmlns="" id="{507DEC82-2EA5-41B4-BBE2-03D513A6990F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7411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xmlns="" id="{CC3C8386-1A37-4F90-9D5F-F552F6BD3D6B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5513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xmlns="" id="{20C96B97-602D-4FB6-83FA-5F537C10D957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36148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xmlns="" id="{C78EB1C9-B967-4BCF-BA1F-F62AD5830A83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1171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xmlns="" id="{530AF99D-4A64-462C-8DC1-2AFD50700E78}"/>
                </a:ext>
              </a:extLst>
            </p:cNvPr>
            <p:cNvSpPr/>
            <p:nvPr userDrawn="1"/>
          </p:nvSpPr>
          <p:spPr>
            <a:xfrm>
              <a:off x="4045295" y="1830763"/>
              <a:ext cx="894312" cy="98184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xmlns="" id="{251EE8AC-B14F-4016-B318-3215BFA74576}"/>
                </a:ext>
              </a:extLst>
            </p:cNvPr>
            <p:cNvSpPr/>
            <p:nvPr userDrawn="1"/>
          </p:nvSpPr>
          <p:spPr>
            <a:xfrm>
              <a:off x="4045296" y="1830763"/>
              <a:ext cx="894312" cy="788259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xmlns="" id="{DB3EFE93-C789-4C06-AE63-48F21F3F0562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74112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xmlns="" id="{C159A26F-3E35-43ED-9527-94575D015CF9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5513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xmlns="" id="{197FEBE6-4234-4233-9AAC-C966B38A457C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3614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xmlns="" id="{4A6CCAEB-B0B2-4918-BF93-14B428F71030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117166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xmlns="" id="{26BAB2D9-48E2-4FD7-8266-8DA7249A311F}"/>
                </a:ext>
              </a:extLst>
            </p:cNvPr>
            <p:cNvSpPr/>
            <p:nvPr userDrawn="1"/>
          </p:nvSpPr>
          <p:spPr>
            <a:xfrm>
              <a:off x="5114327" y="1830763"/>
              <a:ext cx="894312" cy="9818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xmlns="" id="{E373E1AE-97F0-411F-ADE1-F7FA57FDB549}"/>
                </a:ext>
              </a:extLst>
            </p:cNvPr>
            <p:cNvSpPr/>
            <p:nvPr userDrawn="1"/>
          </p:nvSpPr>
          <p:spPr>
            <a:xfrm>
              <a:off x="5114328" y="1830763"/>
              <a:ext cx="894312" cy="78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xmlns="" id="{7980EC62-1AA7-49B9-A98C-B1AE41A8BAF7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74112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xmlns="" id="{1B940435-8801-4AE0-AF82-51785C14109F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55130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xmlns="" id="{709FEA5B-55A5-4A85-90AE-A3E8181AD6B1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3614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xmlns="" id="{AC24C165-A09C-48A0-8D30-43D9272501D0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11716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xmlns="" id="{AF779B59-BF2E-434C-A692-81F3395A2DDC}"/>
                </a:ext>
              </a:extLst>
            </p:cNvPr>
            <p:cNvSpPr/>
            <p:nvPr userDrawn="1"/>
          </p:nvSpPr>
          <p:spPr>
            <a:xfrm>
              <a:off x="6183359" y="1830763"/>
              <a:ext cx="894312" cy="981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xmlns="" id="{72D25286-DFE7-4DB6-BC2A-849B72A1D58F}"/>
                </a:ext>
              </a:extLst>
            </p:cNvPr>
            <p:cNvSpPr/>
            <p:nvPr userDrawn="1"/>
          </p:nvSpPr>
          <p:spPr>
            <a:xfrm>
              <a:off x="6183360" y="1830763"/>
              <a:ext cx="894312" cy="78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xmlns="" id="{EFFFC619-3DCF-484B-936D-D1C6706967D7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74112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xmlns="" id="{C36F1647-E3A7-42C7-94DB-E22470CD7962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55130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xmlns="" id="{0812BACF-D77F-4A42-A212-538847FF9776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36148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xmlns="" id="{63855A19-9DBA-4293-A411-6842A7DAA995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117166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xmlns="" id="{E705E91E-E65F-4094-8904-D56C56FC5F44}"/>
                </a:ext>
              </a:extLst>
            </p:cNvPr>
            <p:cNvSpPr/>
            <p:nvPr userDrawn="1"/>
          </p:nvSpPr>
          <p:spPr>
            <a:xfrm>
              <a:off x="7252391" y="1830763"/>
              <a:ext cx="894312" cy="9818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xmlns="" id="{B6DEB2ED-B6FD-4B88-90DA-9530DA2E64C9}"/>
                </a:ext>
              </a:extLst>
            </p:cNvPr>
            <p:cNvSpPr/>
            <p:nvPr userDrawn="1"/>
          </p:nvSpPr>
          <p:spPr>
            <a:xfrm>
              <a:off x="7252392" y="1830763"/>
              <a:ext cx="894312" cy="78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xmlns="" id="{62E667E1-7F5F-4E4F-AF63-4AB31D847AE0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741127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xmlns="" id="{A9D94CA5-400D-47AE-9512-4557FBE20192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5513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xmlns="" id="{1E60784B-8569-41D5-BB14-8F5DAFDCE67A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3614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xmlns="" id="{FE043B0E-D351-4B21-BB22-FF8713E0E199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117166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00">
                <a:defRPr/>
              </a:pPr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xmlns="" id="{D57AC92D-3891-4CC7-9301-A742653C394B}"/>
                </a:ext>
              </a:extLst>
            </p:cNvPr>
            <p:cNvSpPr/>
            <p:nvPr userDrawn="1"/>
          </p:nvSpPr>
          <p:spPr>
            <a:xfrm>
              <a:off x="8321423" y="1830763"/>
              <a:ext cx="894312" cy="98184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xmlns="" id="{870D976A-0EA2-4422-A1FB-EE1A159B65DC}"/>
                </a:ext>
              </a:extLst>
            </p:cNvPr>
            <p:cNvSpPr/>
            <p:nvPr userDrawn="1"/>
          </p:nvSpPr>
          <p:spPr>
            <a:xfrm>
              <a:off x="8321424" y="1830763"/>
              <a:ext cx="894312" cy="78825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xmlns="" id="{074CEC48-74FA-45A9-9E16-525EB9E974F9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7411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xmlns="" id="{8CA8D9C7-FFCE-4895-B720-C9F65C686B9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5513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xmlns="" id="{DF8FDE11-2636-4F16-BC4C-C0DBD965F47E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36148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xmlns="" id="{EAE2FCEB-5A44-4458-99EB-B2522F731513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117166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xmlns="" id="{FA982CEB-3569-4AB2-A279-56909D8DBA2B}"/>
                </a:ext>
              </a:extLst>
            </p:cNvPr>
            <p:cNvSpPr/>
            <p:nvPr userDrawn="1"/>
          </p:nvSpPr>
          <p:spPr>
            <a:xfrm>
              <a:off x="9390455" y="1830763"/>
              <a:ext cx="894312" cy="98184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xmlns="" id="{B85FDECF-7983-4160-8B97-DA92A01F2A38}"/>
                </a:ext>
              </a:extLst>
            </p:cNvPr>
            <p:cNvSpPr/>
            <p:nvPr userDrawn="1"/>
          </p:nvSpPr>
          <p:spPr>
            <a:xfrm>
              <a:off x="9390456" y="1830763"/>
              <a:ext cx="894312" cy="78825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xmlns="" id="{80F0CF47-25FB-4AB4-837F-33B5D368A8C0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74112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xmlns="" id="{12C0DD63-4FB0-4217-BC06-7CEB655B79B6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55130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xmlns="" id="{5841390F-E0B0-48E2-8756-2C0A532BC037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36148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xmlns="" id="{E49982BC-FA05-4F1B-A8BD-AE3793F3BD02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117166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xmlns="" id="{84445015-4210-46FE-958B-F3271E10284B}"/>
                </a:ext>
              </a:extLst>
            </p:cNvPr>
            <p:cNvSpPr/>
            <p:nvPr userDrawn="1"/>
          </p:nvSpPr>
          <p:spPr>
            <a:xfrm>
              <a:off x="10459488" y="1830763"/>
              <a:ext cx="894312" cy="98184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xmlns="" id="{06FD93CB-F173-4C32-9E54-DE5EDB0F83D8}"/>
                </a:ext>
              </a:extLst>
            </p:cNvPr>
            <p:cNvSpPr/>
            <p:nvPr userDrawn="1"/>
          </p:nvSpPr>
          <p:spPr>
            <a:xfrm>
              <a:off x="10459489" y="1830763"/>
              <a:ext cx="894312" cy="78825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 defTabSz="685800"/>
              <a:endParaRPr lang="en-US" sz="1350">
                <a:solidFill>
                  <a:srgbClr val="FFFFFF"/>
                </a:solidFill>
                <a:latin typeface="Calibri" panose="020F0502020204030204"/>
              </a:endParaRPr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0D08B00A-9A13-4AB1-A72D-2F499BA2EBA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8" name="Text Placeholder 2">
            <a:extLst>
              <a:ext uri="{FF2B5EF4-FFF2-40B4-BE49-F238E27FC236}">
                <a16:creationId xmlns:a16="http://schemas.microsoft.com/office/drawing/2014/main" xmlns="" id="{BB3FC47E-3339-49A8-AEF2-ECC3BF1514FB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838199" y="3709150"/>
            <a:ext cx="10515600" cy="132588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4400" dirty="0">
                <a:latin typeface="+mj-lt"/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 smtClean="0"/>
              <a:t>Click to edit Master text styles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829D5438-3BC8-4817-9C86-A9AAA6047492}"/>
              </a:ext>
            </a:extLst>
          </p:cNvPr>
          <p:cNvSpPr txBox="1"/>
          <p:nvPr userDrawn="1"/>
        </p:nvSpPr>
        <p:spPr>
          <a:xfrm>
            <a:off x="467720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/>
              <a:t>Aa</a:t>
            </a:r>
          </a:p>
        </p:txBody>
      </p:sp>
      <p:sp>
        <p:nvSpPr>
          <p:cNvPr id="90" name="Text Placeholder 7">
            <a:extLst>
              <a:ext uri="{FF2B5EF4-FFF2-40B4-BE49-F238E27FC236}">
                <a16:creationId xmlns:a16="http://schemas.microsoft.com/office/drawing/2014/main" xmlns="" id="{676EAA04-3941-4EEF-875A-DA2DBBB0CA8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469775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Font name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59DB07F4-2F4D-4904-9DDA-6D453F791811}"/>
              </a:ext>
            </a:extLst>
          </p:cNvPr>
          <p:cNvSpPr txBox="1"/>
          <p:nvPr userDrawn="1"/>
        </p:nvSpPr>
        <p:spPr>
          <a:xfrm>
            <a:off x="7664716" y="4033186"/>
            <a:ext cx="2435282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dirty="0">
                <a:latin typeface="+mj-lt"/>
              </a:rPr>
              <a:t>Aa</a:t>
            </a:r>
          </a:p>
        </p:txBody>
      </p:sp>
      <p:sp>
        <p:nvSpPr>
          <p:cNvPr id="92" name="Text Placeholder 7">
            <a:extLst>
              <a:ext uri="{FF2B5EF4-FFF2-40B4-BE49-F238E27FC236}">
                <a16:creationId xmlns:a16="http://schemas.microsoft.com/office/drawing/2014/main" xmlns="" id="{72303254-B5A5-44B0-8D71-FB4149C10B7E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7685267" y="6124726"/>
            <a:ext cx="2394180" cy="564999"/>
          </a:xfrm>
        </p:spPr>
        <p:txBody>
          <a:bodyPr anchor="ctr"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Font name</a:t>
            </a:r>
          </a:p>
        </p:txBody>
      </p:sp>
    </p:spTree>
    <p:extLst>
      <p:ext uri="{BB962C8B-B14F-4D97-AF65-F5344CB8AC3E}">
        <p14:creationId xmlns:p14="http://schemas.microsoft.com/office/powerpoint/2010/main" val="39351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4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391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hyperlink" Target="http://www.presentationgo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D6C7F94-AC2B-4ABA-8168-9102B651E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99E8B4-649E-4A8B-B6EE-CC6C44EF5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4133B5-720F-4407-9AAB-3B5E0708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91AE36-FE6A-4E21-B178-40F00D0FF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154408-120E-4EFA-AC50-C50B6469D2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7600-67E3-4D97-B453-880E2742B9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793780E-9A94-4D66-9FC2-734AC5AEF5F1}"/>
              </a:ext>
            </a:extLst>
          </p:cNvPr>
          <p:cNvSpPr/>
          <p:nvPr/>
        </p:nvSpPr>
        <p:spPr>
          <a:xfrm>
            <a:off x="-12701" y="7007226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chemeClr val="accent1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chemeClr val="accent1"/>
                </a:solidFill>
                <a:effectLst/>
                <a:latin typeface="Open Sans" panose="020B0606030504020204" pitchFamily="34" charset="0"/>
                <a:hlinkClick r:id="rId10" tooltip="PresentationGo!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presentationgo.com</a:t>
            </a:r>
            <a:endParaRPr lang="en-US" sz="11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432F9B4-C534-44E7-8E53-6B3CF87C8383}"/>
              </a:ext>
            </a:extLst>
          </p:cNvPr>
          <p:cNvGrpSpPr/>
          <p:nvPr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86BD643E-9383-4DCE-97E0-18B6179C2E33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3C47BF03-421F-44AE-8D61-516BA442BCFD}"/>
                </a:ext>
              </a:extLst>
            </p:cNvPr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A25AF704-0297-4965-ABDA-DCACCBDEC4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302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77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E96478-0438-4D0D-A7E9-EF6F93B41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4654"/>
            <a:ext cx="709185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L</a:t>
            </a:r>
            <a:r>
              <a:rPr lang="en-US" dirty="0" smtClean="0"/>
              <a:t>es </a:t>
            </a:r>
            <a:r>
              <a:rPr lang="en-US" dirty="0" err="1" smtClean="0"/>
              <a:t>Jours</a:t>
            </a:r>
            <a:r>
              <a:rPr lang="en-US" dirty="0" smtClean="0"/>
              <a:t> [</a:t>
            </a:r>
            <a:r>
              <a:rPr lang="en-US" dirty="0" err="1" smtClean="0"/>
              <a:t>lEjzur</a:t>
            </a:r>
            <a:r>
              <a:rPr lang="en-US" dirty="0"/>
              <a:t>]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Les </a:t>
            </a:r>
            <a:r>
              <a:rPr lang="en-US" dirty="0" err="1" smtClean="0"/>
              <a:t>mois</a:t>
            </a:r>
            <a:r>
              <a:rPr lang="en-US" dirty="0" smtClean="0"/>
              <a:t> [</a:t>
            </a:r>
            <a:r>
              <a:rPr lang="en-US" dirty="0" err="1" smtClean="0"/>
              <a:t>lEmwa</a:t>
            </a:r>
            <a:r>
              <a:rPr lang="en-US" dirty="0"/>
              <a:t>]</a:t>
            </a:r>
            <a:r>
              <a:rPr lang="en-US" dirty="0" smtClean="0"/>
              <a:t>, et </a:t>
            </a:r>
            <a:br>
              <a:rPr lang="en-US" dirty="0" smtClean="0"/>
            </a:br>
            <a:r>
              <a:rPr lang="en-US" dirty="0" smtClean="0"/>
              <a:t>Les </a:t>
            </a:r>
            <a:r>
              <a:rPr lang="en-US" dirty="0" err="1" smtClean="0"/>
              <a:t>Chiffres</a:t>
            </a:r>
            <a:r>
              <a:rPr lang="en-US" dirty="0" smtClean="0"/>
              <a:t> [</a:t>
            </a:r>
            <a:r>
              <a:rPr lang="en-US" dirty="0" err="1" smtClean="0"/>
              <a:t>lEsyifr</a:t>
            </a:r>
            <a:r>
              <a:rPr lang="en-US" dirty="0"/>
              <a:t>]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FD2917B-2853-4208-8FE6-72388B0C5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527045"/>
            <a:ext cx="6192982" cy="847960"/>
          </a:xfrm>
        </p:spPr>
        <p:txBody>
          <a:bodyPr/>
          <a:lstStyle/>
          <a:p>
            <a:r>
              <a:rPr lang="en-US" dirty="0" smtClean="0"/>
              <a:t>Mardi, le 20 </a:t>
            </a:r>
            <a:r>
              <a:rPr lang="en-US" dirty="0" err="1" smtClean="0"/>
              <a:t>Octobre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349B84D-A234-4296-B4C9-92A57C6D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Les </a:t>
            </a:r>
            <a:r>
              <a:rPr lang="en-US" b="1" dirty="0" err="1" smtClean="0"/>
              <a:t>Jours</a:t>
            </a:r>
            <a:r>
              <a:rPr lang="en-US" b="1" dirty="0" smtClean="0"/>
              <a:t> [</a:t>
            </a:r>
            <a:r>
              <a:rPr lang="en-US" b="1" dirty="0" err="1" smtClean="0"/>
              <a:t>lEjzur</a:t>
            </a:r>
            <a:r>
              <a:rPr lang="en-US" b="1" dirty="0" smtClean="0"/>
              <a:t>] - </a:t>
            </a:r>
            <a:r>
              <a:rPr lang="en-US" b="1" dirty="0" err="1" smtClean="0"/>
              <a:t>Hari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E780FC3-EBC9-4538-91F6-C3852A655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125607" cy="4256520"/>
          </a:xfrm>
        </p:spPr>
        <p:txBody>
          <a:bodyPr>
            <a:noAutofit/>
          </a:bodyPr>
          <a:lstStyle/>
          <a:p>
            <a:r>
              <a:rPr lang="en-US" sz="3200" noProof="1" smtClean="0"/>
              <a:t>Lundi [langdi] = Senin</a:t>
            </a:r>
          </a:p>
          <a:p>
            <a:r>
              <a:rPr lang="en-US" sz="3200" noProof="1" smtClean="0"/>
              <a:t>Mardi [markhdi] = Selasa</a:t>
            </a:r>
          </a:p>
          <a:p>
            <a:r>
              <a:rPr lang="en-US" sz="3200" noProof="1" smtClean="0"/>
              <a:t>Mercredi [mErkhkredi] = Rabu</a:t>
            </a:r>
          </a:p>
          <a:p>
            <a:r>
              <a:rPr lang="en-US" sz="3200" noProof="1" smtClean="0"/>
              <a:t>Jeudi [jzeudi] = Kamis</a:t>
            </a:r>
          </a:p>
          <a:p>
            <a:r>
              <a:rPr lang="en-US" sz="3200" noProof="1" smtClean="0"/>
              <a:t>Vendredi [vongdredi] = Jumat</a:t>
            </a:r>
          </a:p>
          <a:p>
            <a:r>
              <a:rPr lang="en-US" sz="3200" noProof="1" smtClean="0"/>
              <a:t>Samedi [samdi] = Sabtu</a:t>
            </a:r>
          </a:p>
          <a:p>
            <a:r>
              <a:rPr lang="en-US" sz="3200" noProof="1" smtClean="0"/>
              <a:t>Dimanche [dimongsh] = Minggu</a:t>
            </a:r>
            <a:endParaRPr lang="en-US" sz="3200" noProof="1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8E294D89-4B92-4C25-93C3-28017F1DC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349B84D-A234-4296-B4C9-92A57C6D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123" y="175939"/>
            <a:ext cx="8749146" cy="1325563"/>
          </a:xfrm>
        </p:spPr>
        <p:txBody>
          <a:bodyPr/>
          <a:lstStyle/>
          <a:p>
            <a:r>
              <a:rPr lang="en-US" b="1" dirty="0" smtClean="0"/>
              <a:t>Les </a:t>
            </a:r>
            <a:r>
              <a:rPr lang="en-US" b="1" dirty="0" err="1" smtClean="0"/>
              <a:t>Mois</a:t>
            </a:r>
            <a:r>
              <a:rPr lang="en-US" b="1" dirty="0" smtClean="0"/>
              <a:t> [</a:t>
            </a:r>
            <a:r>
              <a:rPr lang="en-US" b="1" dirty="0" err="1" smtClean="0"/>
              <a:t>lEmwa</a:t>
            </a:r>
            <a:r>
              <a:rPr lang="en-US" b="1" dirty="0" smtClean="0"/>
              <a:t>] - </a:t>
            </a:r>
            <a:r>
              <a:rPr lang="en-US" b="1" dirty="0" err="1" smtClean="0"/>
              <a:t>Bulan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E780FC3-EBC9-4538-91F6-C3852A655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8440" y="1718440"/>
            <a:ext cx="10473560" cy="5517932"/>
          </a:xfrm>
        </p:spPr>
        <p:txBody>
          <a:bodyPr>
            <a:normAutofit/>
          </a:bodyPr>
          <a:lstStyle/>
          <a:p>
            <a:r>
              <a:rPr lang="en-US" noProof="1" smtClean="0"/>
              <a:t>Janvier [jzongviE] = januari	</a:t>
            </a:r>
            <a:r>
              <a:rPr lang="fr-FR" noProof="1" smtClean="0"/>
              <a:t> </a:t>
            </a:r>
            <a:r>
              <a:rPr lang="fr-FR" noProof="1"/>
              <a:t>Juillet [jzuiyE] = juli</a:t>
            </a:r>
            <a:endParaRPr lang="en-US" noProof="1" smtClean="0"/>
          </a:p>
          <a:p>
            <a:r>
              <a:rPr lang="en-US" noProof="1" smtClean="0"/>
              <a:t>F</a:t>
            </a:r>
            <a:r>
              <a:rPr lang="fr-FR" dirty="0" smtClean="0"/>
              <a:t>é</a:t>
            </a:r>
            <a:r>
              <a:rPr lang="fr-FR" noProof="1" smtClean="0"/>
              <a:t>vrier [fEvriE] = febuari	</a:t>
            </a:r>
            <a:r>
              <a:rPr lang="fr-FR" dirty="0" err="1" smtClean="0"/>
              <a:t>Aôut</a:t>
            </a:r>
            <a:r>
              <a:rPr lang="fr-FR" dirty="0" smtClean="0"/>
              <a:t> </a:t>
            </a:r>
            <a:r>
              <a:rPr lang="fr-FR" dirty="0"/>
              <a:t>[</a:t>
            </a:r>
            <a:r>
              <a:rPr lang="fr-FR" dirty="0" err="1"/>
              <a:t>ot</a:t>
            </a:r>
            <a:r>
              <a:rPr lang="fr-FR" dirty="0"/>
              <a:t>] = </a:t>
            </a:r>
            <a:r>
              <a:rPr lang="fr-FR" dirty="0" err="1"/>
              <a:t>agustus</a:t>
            </a:r>
            <a:endParaRPr lang="fr-FR" noProof="1" smtClean="0"/>
          </a:p>
          <a:p>
            <a:r>
              <a:rPr lang="fr-FR" noProof="1" smtClean="0"/>
              <a:t>Mars [mar] = maret  		</a:t>
            </a:r>
            <a:r>
              <a:rPr lang="fr-FR" dirty="0" smtClean="0"/>
              <a:t>Septembre </a:t>
            </a:r>
            <a:r>
              <a:rPr lang="fr-FR" dirty="0"/>
              <a:t>[</a:t>
            </a:r>
            <a:r>
              <a:rPr lang="fr-FR" dirty="0" err="1"/>
              <a:t>sEptombr</a:t>
            </a:r>
            <a:r>
              <a:rPr lang="fr-FR" dirty="0"/>
              <a:t>] = </a:t>
            </a:r>
            <a:r>
              <a:rPr lang="fr-FR" dirty="0" err="1"/>
              <a:t>september</a:t>
            </a:r>
            <a:endParaRPr lang="fr-FR" noProof="1" smtClean="0"/>
          </a:p>
          <a:p>
            <a:r>
              <a:rPr lang="fr-FR" noProof="1" smtClean="0"/>
              <a:t>Avril [avri] = april			</a:t>
            </a:r>
            <a:r>
              <a:rPr lang="fr-FR" dirty="0" smtClean="0"/>
              <a:t>Octobre </a:t>
            </a:r>
            <a:r>
              <a:rPr lang="fr-FR" dirty="0"/>
              <a:t>[</a:t>
            </a:r>
            <a:r>
              <a:rPr lang="fr-FR" dirty="0" err="1"/>
              <a:t>oktobr</a:t>
            </a:r>
            <a:r>
              <a:rPr lang="fr-FR" dirty="0"/>
              <a:t>] = </a:t>
            </a:r>
            <a:r>
              <a:rPr lang="fr-FR" dirty="0" err="1"/>
              <a:t>oktober</a:t>
            </a:r>
            <a:endParaRPr lang="fr-FR" noProof="1" smtClean="0"/>
          </a:p>
          <a:p>
            <a:r>
              <a:rPr lang="fr-FR" noProof="1" smtClean="0"/>
              <a:t>Mai [mE] = mei			</a:t>
            </a:r>
            <a:r>
              <a:rPr lang="fr-FR" dirty="0" smtClean="0"/>
              <a:t>Novembre </a:t>
            </a:r>
            <a:r>
              <a:rPr lang="fr-FR" dirty="0"/>
              <a:t>[</a:t>
            </a:r>
            <a:r>
              <a:rPr lang="fr-FR" dirty="0" err="1"/>
              <a:t>novongbr</a:t>
            </a:r>
            <a:r>
              <a:rPr lang="fr-FR" dirty="0"/>
              <a:t>] = </a:t>
            </a:r>
            <a:r>
              <a:rPr lang="fr-FR" dirty="0" err="1"/>
              <a:t>november</a:t>
            </a:r>
            <a:endParaRPr lang="fr-FR" noProof="1" smtClean="0"/>
          </a:p>
          <a:p>
            <a:r>
              <a:rPr lang="fr-FR" noProof="1" smtClean="0"/>
              <a:t>Juin [jzuong] = juni	</a:t>
            </a:r>
            <a:r>
              <a:rPr lang="fr-FR" dirty="0"/>
              <a:t> </a:t>
            </a:r>
            <a:r>
              <a:rPr lang="fr-FR" dirty="0" smtClean="0"/>
              <a:t>	Décembre </a:t>
            </a:r>
            <a:r>
              <a:rPr lang="fr-FR" dirty="0"/>
              <a:t>[</a:t>
            </a:r>
            <a:r>
              <a:rPr lang="fr-FR" dirty="0" err="1"/>
              <a:t>dEsongbr</a:t>
            </a:r>
            <a:r>
              <a:rPr lang="fr-FR" dirty="0"/>
              <a:t>] = </a:t>
            </a:r>
            <a:r>
              <a:rPr lang="fr-FR" dirty="0" err="1"/>
              <a:t>desember</a:t>
            </a:r>
            <a:endParaRPr lang="fr-FR" sz="4300" noProof="1" smtClean="0"/>
          </a:p>
          <a:p>
            <a:endParaRPr lang="fr-FR" sz="4300" noProof="1" smtClean="0"/>
          </a:p>
          <a:p>
            <a:endParaRPr lang="fr-FR" sz="4300" dirty="0" smtClean="0"/>
          </a:p>
          <a:p>
            <a:endParaRPr lang="fr-FR" sz="4300" dirty="0" smtClean="0"/>
          </a:p>
          <a:p>
            <a:endParaRPr lang="fr-FR" sz="4300" dirty="0" smtClean="0"/>
          </a:p>
          <a:p>
            <a:endParaRPr lang="fr-FR" sz="4300" dirty="0" smtClean="0"/>
          </a:p>
          <a:p>
            <a:endParaRPr lang="fr-FR" sz="4300" dirty="0" smtClean="0"/>
          </a:p>
          <a:p>
            <a:endParaRPr lang="en-US" noProof="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492738-5ABF-4B0E-8DE3-867BE4D4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2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8284E382-9EF1-4EBC-8F04-8C4130B8A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Chiffres</a:t>
            </a:r>
            <a:r>
              <a:rPr lang="en-US" dirty="0" smtClean="0"/>
              <a:t> [</a:t>
            </a:r>
            <a:r>
              <a:rPr lang="en-US" dirty="0" err="1" smtClean="0"/>
              <a:t>lEsyifr</a:t>
            </a:r>
            <a:r>
              <a:rPr lang="en-US" dirty="0" smtClean="0"/>
              <a:t>] = </a:t>
            </a:r>
            <a:r>
              <a:rPr lang="en-US" dirty="0" err="1" smtClean="0"/>
              <a:t>Angka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1BD888B-972E-42BE-8FD6-806C5A5A3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9710" y="1735426"/>
            <a:ext cx="10117740" cy="5122573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algn="l"/>
            <a:r>
              <a:rPr lang="en-US" sz="2900" b="1" dirty="0" smtClean="0">
                <a:solidFill>
                  <a:schemeClr val="tx1"/>
                </a:solidFill>
              </a:rPr>
              <a:t>Un [</a:t>
            </a:r>
            <a:r>
              <a:rPr lang="en-US" sz="2900" b="1" dirty="0" err="1" smtClean="0">
                <a:solidFill>
                  <a:schemeClr val="tx1"/>
                </a:solidFill>
              </a:rPr>
              <a:t>ang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satu</a:t>
            </a:r>
            <a:r>
              <a:rPr lang="en-US" sz="2900" b="1" dirty="0" smtClean="0">
                <a:solidFill>
                  <a:schemeClr val="tx1"/>
                </a:solidFill>
              </a:rPr>
              <a:t>					</a:t>
            </a:r>
            <a:r>
              <a:rPr lang="en-US" sz="2900" b="1" dirty="0" err="1" smtClean="0">
                <a:solidFill>
                  <a:schemeClr val="tx1"/>
                </a:solidFill>
              </a:rPr>
              <a:t>onze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ongz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sebelas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err="1" smtClean="0">
                <a:solidFill>
                  <a:schemeClr val="tx1"/>
                </a:solidFill>
              </a:rPr>
              <a:t>Deux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deu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dua</a:t>
            </a:r>
            <a:r>
              <a:rPr lang="en-US" sz="2900" b="1" dirty="0" smtClean="0">
                <a:solidFill>
                  <a:schemeClr val="tx1"/>
                </a:solidFill>
              </a:rPr>
              <a:t>				</a:t>
            </a:r>
            <a:r>
              <a:rPr lang="en-US" sz="2900" b="1" dirty="0" err="1" smtClean="0">
                <a:solidFill>
                  <a:schemeClr val="tx1"/>
                </a:solidFill>
              </a:rPr>
              <a:t>douze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duz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dua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err="1" smtClean="0">
                <a:solidFill>
                  <a:schemeClr val="tx1"/>
                </a:solidFill>
              </a:rPr>
              <a:t>Trois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trwa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tiga</a:t>
            </a:r>
            <a:r>
              <a:rPr lang="en-US" sz="2900" b="1" dirty="0" smtClean="0">
                <a:solidFill>
                  <a:schemeClr val="tx1"/>
                </a:solidFill>
              </a:rPr>
              <a:t>				</a:t>
            </a:r>
            <a:r>
              <a:rPr lang="en-US" sz="2900" b="1" dirty="0" err="1" smtClean="0">
                <a:solidFill>
                  <a:schemeClr val="tx1"/>
                </a:solidFill>
              </a:rPr>
              <a:t>treize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trEz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tiga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err="1" smtClean="0">
                <a:solidFill>
                  <a:schemeClr val="tx1"/>
                </a:solidFill>
              </a:rPr>
              <a:t>Quatre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katr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empat</a:t>
            </a:r>
            <a:r>
              <a:rPr lang="en-US" sz="2900" b="1" dirty="0" smtClean="0">
                <a:solidFill>
                  <a:schemeClr val="tx1"/>
                </a:solidFill>
              </a:rPr>
              <a:t>				</a:t>
            </a:r>
            <a:r>
              <a:rPr lang="en-US" sz="2900" b="1" dirty="0" err="1" smtClean="0">
                <a:solidFill>
                  <a:schemeClr val="tx1"/>
                </a:solidFill>
              </a:rPr>
              <a:t>quatorze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katorz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empat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err="1" smtClean="0">
                <a:solidFill>
                  <a:schemeClr val="tx1"/>
                </a:solidFill>
              </a:rPr>
              <a:t>Cinq</a:t>
            </a:r>
            <a:r>
              <a:rPr lang="en-US" sz="2900" b="1" dirty="0" smtClean="0">
                <a:solidFill>
                  <a:schemeClr val="tx1"/>
                </a:solidFill>
              </a:rPr>
              <a:t> [sang] = lima				</a:t>
            </a:r>
            <a:r>
              <a:rPr lang="en-US" sz="2900" b="1" dirty="0" err="1" smtClean="0">
                <a:solidFill>
                  <a:schemeClr val="tx1"/>
                </a:solidFill>
              </a:rPr>
              <a:t>quinze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kangz</a:t>
            </a:r>
            <a:r>
              <a:rPr lang="en-US" sz="2900" b="1" dirty="0" smtClean="0">
                <a:solidFill>
                  <a:schemeClr val="tx1"/>
                </a:solidFill>
              </a:rPr>
              <a:t>] = lima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smtClean="0">
                <a:solidFill>
                  <a:schemeClr val="tx1"/>
                </a:solidFill>
              </a:rPr>
              <a:t>Six [sis] = </a:t>
            </a:r>
            <a:r>
              <a:rPr lang="en-US" sz="2900" b="1" dirty="0" err="1" smtClean="0">
                <a:solidFill>
                  <a:schemeClr val="tx1"/>
                </a:solidFill>
              </a:rPr>
              <a:t>enam</a:t>
            </a:r>
            <a:r>
              <a:rPr lang="en-US" sz="2900" b="1" dirty="0" smtClean="0">
                <a:solidFill>
                  <a:schemeClr val="tx1"/>
                </a:solidFill>
              </a:rPr>
              <a:t>					seize [</a:t>
            </a:r>
            <a:r>
              <a:rPr lang="en-US" sz="2900" b="1" dirty="0" err="1" smtClean="0">
                <a:solidFill>
                  <a:schemeClr val="tx1"/>
                </a:solidFill>
              </a:rPr>
              <a:t>sEz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enam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smtClean="0">
                <a:solidFill>
                  <a:schemeClr val="tx1"/>
                </a:solidFill>
              </a:rPr>
              <a:t>Sept [</a:t>
            </a:r>
            <a:r>
              <a:rPr lang="en-US" sz="2900" b="1" dirty="0" err="1" smtClean="0">
                <a:solidFill>
                  <a:schemeClr val="tx1"/>
                </a:solidFill>
              </a:rPr>
              <a:t>sEt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tujuh</a:t>
            </a:r>
            <a:r>
              <a:rPr lang="en-US" sz="2900" b="1" dirty="0" smtClean="0">
                <a:solidFill>
                  <a:schemeClr val="tx1"/>
                </a:solidFill>
              </a:rPr>
              <a:t> 				dix-sept [</a:t>
            </a:r>
            <a:r>
              <a:rPr lang="en-US" sz="2900" b="1" dirty="0" err="1" smtClean="0">
                <a:solidFill>
                  <a:schemeClr val="tx1"/>
                </a:solidFill>
              </a:rPr>
              <a:t>dizsEt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tujuh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err="1" smtClean="0">
                <a:solidFill>
                  <a:schemeClr val="tx1"/>
                </a:solidFill>
              </a:rPr>
              <a:t>Huit</a:t>
            </a:r>
            <a:r>
              <a:rPr lang="en-US" sz="2900" b="1" dirty="0" smtClean="0">
                <a:solidFill>
                  <a:schemeClr val="tx1"/>
                </a:solidFill>
              </a:rPr>
              <a:t> [wit] = </a:t>
            </a:r>
            <a:r>
              <a:rPr lang="en-US" sz="2900" b="1" dirty="0" err="1" smtClean="0">
                <a:solidFill>
                  <a:schemeClr val="tx1"/>
                </a:solidFill>
              </a:rPr>
              <a:t>delapan</a:t>
            </a:r>
            <a:r>
              <a:rPr lang="en-US" sz="2900" b="1" dirty="0" smtClean="0">
                <a:solidFill>
                  <a:schemeClr val="tx1"/>
                </a:solidFill>
              </a:rPr>
              <a:t>				dix-</a:t>
            </a:r>
            <a:r>
              <a:rPr lang="en-US" sz="2900" b="1" dirty="0" err="1" smtClean="0">
                <a:solidFill>
                  <a:schemeClr val="tx1"/>
                </a:solidFill>
              </a:rPr>
              <a:t>huit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dizwit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delapan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err="1" smtClean="0">
                <a:solidFill>
                  <a:schemeClr val="tx1"/>
                </a:solidFill>
              </a:rPr>
              <a:t>Neuf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nef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sembilan</a:t>
            </a:r>
            <a:r>
              <a:rPr lang="en-US" sz="2900" b="1" dirty="0" smtClean="0">
                <a:solidFill>
                  <a:schemeClr val="tx1"/>
                </a:solidFill>
              </a:rPr>
              <a:t>				dix-</a:t>
            </a:r>
            <a:r>
              <a:rPr lang="en-US" sz="2900" b="1" dirty="0" err="1" smtClean="0">
                <a:solidFill>
                  <a:schemeClr val="tx1"/>
                </a:solidFill>
              </a:rPr>
              <a:t>neuf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diznef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sembilan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belas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900" b="1" dirty="0" smtClean="0">
                <a:solidFill>
                  <a:schemeClr val="tx1"/>
                </a:solidFill>
              </a:rPr>
              <a:t>Dix [dis] = </a:t>
            </a:r>
            <a:r>
              <a:rPr lang="en-US" sz="2900" b="1" dirty="0" err="1" smtClean="0">
                <a:solidFill>
                  <a:schemeClr val="tx1"/>
                </a:solidFill>
              </a:rPr>
              <a:t>sepuluh</a:t>
            </a:r>
            <a:r>
              <a:rPr lang="en-US" sz="2900" b="1" dirty="0" smtClean="0">
                <a:solidFill>
                  <a:schemeClr val="tx1"/>
                </a:solidFill>
              </a:rPr>
              <a:t>				</a:t>
            </a:r>
            <a:r>
              <a:rPr lang="en-US" sz="2900" b="1" dirty="0" err="1" smtClean="0">
                <a:solidFill>
                  <a:schemeClr val="tx1"/>
                </a:solidFill>
              </a:rPr>
              <a:t>vinght</a:t>
            </a:r>
            <a:r>
              <a:rPr lang="en-US" sz="2900" b="1" dirty="0" smtClean="0">
                <a:solidFill>
                  <a:schemeClr val="tx1"/>
                </a:solidFill>
              </a:rPr>
              <a:t> [</a:t>
            </a:r>
            <a:r>
              <a:rPr lang="en-US" sz="2900" b="1" dirty="0" err="1" smtClean="0">
                <a:solidFill>
                  <a:schemeClr val="tx1"/>
                </a:solidFill>
              </a:rPr>
              <a:t>vong</a:t>
            </a:r>
            <a:r>
              <a:rPr lang="en-US" sz="2900" b="1" dirty="0" smtClean="0">
                <a:solidFill>
                  <a:schemeClr val="tx1"/>
                </a:solidFill>
              </a:rPr>
              <a:t>] = </a:t>
            </a:r>
            <a:r>
              <a:rPr lang="en-US" sz="2900" b="1" dirty="0" err="1" smtClean="0">
                <a:solidFill>
                  <a:schemeClr val="tx1"/>
                </a:solidFill>
              </a:rPr>
              <a:t>dua</a:t>
            </a:r>
            <a:r>
              <a:rPr lang="en-US" sz="2900" b="1" dirty="0" smtClean="0">
                <a:solidFill>
                  <a:schemeClr val="tx1"/>
                </a:solidFill>
              </a:rPr>
              <a:t> </a:t>
            </a:r>
            <a:r>
              <a:rPr lang="en-US" sz="2900" b="1" dirty="0" err="1" smtClean="0">
                <a:solidFill>
                  <a:schemeClr val="tx1"/>
                </a:solidFill>
              </a:rPr>
              <a:t>puluh</a:t>
            </a:r>
            <a:endParaRPr lang="en-US" sz="2900" b="1" dirty="0" smtClean="0">
              <a:solidFill>
                <a:schemeClr val="tx1"/>
              </a:solidFill>
            </a:endParaRPr>
          </a:p>
          <a:p>
            <a:pPr algn="l"/>
            <a:endParaRPr lang="en-US" b="1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="" id="{82ABB03D-568D-4321-8FC9-B6B10C34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2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ACB435-CC94-4A79-91D6-FFCD67E9C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Merci Beaucou</a:t>
            </a:r>
            <a:r>
              <a:rPr lang="en-US" dirty="0"/>
              <a:t>p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7E543D-C5A6-4D43-B39E-5403AE638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AECD98-5237-4EFB-ACE2-3AF54D22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978E58-1DFD-4153-BE18-AC20F7B4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7600-67E3-4D97-B453-880E2742B982}" type="slidenum">
              <a:rPr lang="en-US" smtClean="0"/>
              <a:t>5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6360B73D-DEC8-46DE-B49A-2222E5C180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8035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63_T_PGO_Airplane-Window-Views-16x9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0163_T_PGO_Airplane-Window-Views-16x9.pptx" id="{8848CF86-BD3E-49F2-95D6-F9673F43E2F4}" vid="{50887325-69D7-4B32-B74F-A17904AE71CC}"/>
    </a:ext>
  </a:extLst>
</a:theme>
</file>

<file path=ppt/theme/theme2.xml><?xml version="1.0" encoding="utf-8"?>
<a:theme xmlns:a="http://schemas.openxmlformats.org/drawingml/2006/main" name="Designed by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0163_T_PGO_Airplane-Window-Views-16x9.pptx" id="{8848CF86-BD3E-49F2-95D6-F9673F43E2F4}" vid="{8F7B0634-4258-40BB-A183-80AEE9375E2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0163_T_PGO_Airplane-Window-Views-16x9</Template>
  <TotalTime>39</TotalTime>
  <Words>162</Words>
  <Application>Microsoft Office PowerPoint</Application>
  <PresentationFormat>Custom</PresentationFormat>
  <Paragraphs>50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0163_T_PGO_Airplane-Window-Views-16x9</vt:lpstr>
      <vt:lpstr>Designed by PresentationGO</vt:lpstr>
      <vt:lpstr>Les Jours [lEjzur],  Les mois [lEmwa], et  Les Chiffres [lEsyifr]</vt:lpstr>
      <vt:lpstr>Les Jours [lEjzur] - Hari </vt:lpstr>
      <vt:lpstr>Les Mois [lEmwa] - Bulan</vt:lpstr>
      <vt:lpstr>Les Chiffres [lEsyifr] = Angka</vt:lpstr>
      <vt:lpstr>Merci Beaucoup!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Jours [dejur],  Les mois [demwa], et  Les Chiffres [desyifr]</dc:title>
  <dc:creator>chen</dc:creator>
  <dc:description>© Copyright PresentationGo.com</dc:description>
  <cp:lastModifiedBy>chen</cp:lastModifiedBy>
  <cp:revision>4</cp:revision>
  <dcterms:created xsi:type="dcterms:W3CDTF">2020-10-17T10:01:43Z</dcterms:created>
  <dcterms:modified xsi:type="dcterms:W3CDTF">2020-10-17T10:41:10Z</dcterms:modified>
  <cp:category>Templates</cp:category>
</cp:coreProperties>
</file>