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71D8A6-1EE2-410E-9E5B-C81C56CC1F1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7C9E46-031D-4CFF-9087-73C2F70B8B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520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62235"/>
            <a:ext cx="4107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FAKULTAS TEKNIK </a:t>
            </a:r>
            <a:br>
              <a:rPr lang="en-US" dirty="0" smtClean="0"/>
            </a:br>
            <a:r>
              <a:rPr lang="en-US" dirty="0" smtClean="0"/>
              <a:t>PROGRAM STUDI TEKNIK SIPIL</a:t>
            </a:r>
          </a:p>
          <a:p>
            <a:r>
              <a:rPr lang="en-US" dirty="0" smtClean="0"/>
              <a:t>UNIVERSITAS SULAWESI TENGGARA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9144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MEKANIKA FLUIDA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295400" y="3657600"/>
            <a:ext cx="6400800" cy="1752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BAGIAN </a:t>
            </a:r>
            <a:r>
              <a:rPr lang="en-US" dirty="0" smtClean="0"/>
              <a:t>4</a:t>
            </a:r>
            <a:endParaRPr lang="en-US" dirty="0" smtClean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OLEH :</a:t>
            </a:r>
          </a:p>
          <a:p>
            <a:pPr marL="0" indent="0" algn="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Andi</a:t>
            </a:r>
            <a:r>
              <a:rPr lang="en-US" dirty="0" smtClean="0"/>
              <a:t> </a:t>
            </a:r>
            <a:r>
              <a:rPr lang="en-US" dirty="0" err="1" smtClean="0"/>
              <a:t>Makkawaru</a:t>
            </a:r>
            <a:r>
              <a:rPr lang="en-US" dirty="0" smtClean="0"/>
              <a:t>, ST, </a:t>
            </a:r>
            <a:r>
              <a:rPr lang="en-US" dirty="0" err="1" smtClean="0"/>
              <a:t>MSi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295400"/>
            <a:ext cx="736274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39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"/>
          <a:stretch/>
        </p:blipFill>
        <p:spPr bwMode="auto">
          <a:xfrm>
            <a:off x="1066800" y="914400"/>
            <a:ext cx="7610949" cy="486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5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2" y="904875"/>
            <a:ext cx="533876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96" y="2447925"/>
            <a:ext cx="542973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64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ZAT CAIR DALAM KESETIMBANGAN RELATIF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248400" cy="404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67" y="2331963"/>
            <a:ext cx="3211743" cy="14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7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3386"/>
            <a:ext cx="7178675" cy="44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67889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4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799"/>
            <a:ext cx="6553200" cy="458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89" y="3429000"/>
            <a:ext cx="2870422" cy="21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31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43000"/>
            <a:ext cx="74768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19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0"/>
          <a:stretch/>
        </p:blipFill>
        <p:spPr bwMode="auto">
          <a:xfrm>
            <a:off x="609600" y="1143000"/>
            <a:ext cx="808506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6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53054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72528" cy="237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65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39" y="1295400"/>
            <a:ext cx="716638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712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</TotalTime>
  <Words>21</Words>
  <Application>Microsoft Office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</cp:revision>
  <dcterms:created xsi:type="dcterms:W3CDTF">2020-04-29T02:20:53Z</dcterms:created>
  <dcterms:modified xsi:type="dcterms:W3CDTF">2020-04-29T02:58:20Z</dcterms:modified>
</cp:coreProperties>
</file>