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5664C9-8A18-4A08-9282-423A72396D5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BBE799-FA7D-4C18-B0AA-3A8F8FB1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>
                <a:latin typeface="Curlz MT" pitchFamily="82" charset="0"/>
              </a:rPr>
              <a:t>AUTISME</a:t>
            </a:r>
            <a:endParaRPr lang="en-US" b="1" dirty="0">
              <a:latin typeface="Curlz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sz="2400" dirty="0" err="1" smtClean="0">
                <a:solidFill>
                  <a:srgbClr val="FF0000"/>
                </a:solidFill>
              </a:rPr>
              <a:t>Adi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Apriadi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Adiansha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 =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Isme</a:t>
            </a:r>
            <a:r>
              <a:rPr lang="en-US" dirty="0" smtClean="0"/>
              <a:t> = </a:t>
            </a:r>
            <a:r>
              <a:rPr lang="en-US" dirty="0" err="1" smtClean="0"/>
              <a:t>paham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dunianya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Jamila</a:t>
            </a:r>
            <a:r>
              <a:rPr lang="en-US" dirty="0" smtClean="0"/>
              <a:t>, 2008: 103)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,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, rubella </a:t>
            </a:r>
            <a:r>
              <a:rPr lang="en-US" dirty="0" err="1" smtClean="0"/>
              <a:t>bawaan</a:t>
            </a:r>
            <a:r>
              <a:rPr lang="en-US" dirty="0" smtClean="0"/>
              <a:t>, down </a:t>
            </a:r>
            <a:r>
              <a:rPr lang="en-US" dirty="0" err="1" smtClean="0"/>
              <a:t>syndrom</a:t>
            </a:r>
            <a:r>
              <a:rPr lang="en-US" dirty="0" smtClean="0"/>
              <a:t> (</a:t>
            </a:r>
            <a:r>
              <a:rPr lang="en-US" dirty="0" err="1" smtClean="0"/>
              <a:t>Subini</a:t>
            </a:r>
            <a:r>
              <a:rPr lang="en-US" dirty="0" smtClean="0"/>
              <a:t>, 2011:90)</a:t>
            </a:r>
          </a:p>
          <a:p>
            <a:r>
              <a:rPr lang="en-US" dirty="0" err="1" smtClean="0"/>
              <a:t>Genetik</a:t>
            </a:r>
            <a:r>
              <a:rPr lang="en-US" dirty="0" smtClean="0"/>
              <a:t>, virus </a:t>
            </a: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keracunan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ketidaknormalan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(Jamila:2008,104)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: </a:t>
            </a:r>
            <a:r>
              <a:rPr lang="en-US" dirty="0" err="1" smtClean="0"/>
              <a:t>perkembanga</a:t>
            </a:r>
            <a:r>
              <a:rPr lang="id-ID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tuli</a:t>
            </a:r>
            <a:r>
              <a:rPr lang="en-US" dirty="0" smtClean="0"/>
              <a:t>,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: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menyendiri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menghindar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ajakan</a:t>
            </a:r>
            <a:r>
              <a:rPr lang="en-US" dirty="0" smtClean="0"/>
              <a:t> </a:t>
            </a:r>
            <a:r>
              <a:rPr lang="en-US" dirty="0" err="1" smtClean="0"/>
              <a:t>temannya</a:t>
            </a:r>
            <a:endParaRPr lang="en-US" dirty="0" smtClean="0"/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: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disentuh</a:t>
            </a:r>
            <a:r>
              <a:rPr lang="en-US" dirty="0" smtClean="0"/>
              <a:t>,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menggerak-gerakkan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bergoyang-goyang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: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IQ </a:t>
            </a:r>
            <a:r>
              <a:rPr lang="en-US" dirty="0" err="1" smtClean="0"/>
              <a:t>mereka</a:t>
            </a:r>
            <a:r>
              <a:rPr lang="en-US" dirty="0" smtClean="0"/>
              <a:t> 50,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kecakapa</a:t>
            </a:r>
            <a:r>
              <a:rPr lang="id-ID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lain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teka-teki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(</a:t>
            </a:r>
            <a:r>
              <a:rPr lang="en-US" dirty="0" err="1" smtClean="0"/>
              <a:t>Delphie</a:t>
            </a:r>
            <a:r>
              <a:rPr lang="en-US" dirty="0" smtClean="0"/>
              <a:t>, 2006)</a:t>
            </a:r>
            <a:endParaRPr lang="id-ID" dirty="0" smtClean="0"/>
          </a:p>
          <a:p>
            <a:r>
              <a:rPr lang="en-US" dirty="0" smtClean="0"/>
              <a:t>75% </a:t>
            </a:r>
            <a:r>
              <a:rPr lang="en-US" dirty="0" err="1" smtClean="0"/>
              <a:t>anak</a:t>
            </a:r>
            <a:r>
              <a:rPr lang="en-US" dirty="0" smtClean="0"/>
              <a:t> a</a:t>
            </a:r>
            <a:r>
              <a:rPr lang="id-ID" dirty="0" smtClean="0"/>
              <a:t>u</a:t>
            </a:r>
            <a:r>
              <a:rPr lang="en-US" dirty="0" err="1" smtClean="0"/>
              <a:t>tis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 mental </a:t>
            </a:r>
            <a:r>
              <a:rPr lang="en-US" dirty="0" err="1" smtClean="0"/>
              <a:t>namun</a:t>
            </a:r>
            <a:r>
              <a:rPr lang="en-US" dirty="0" smtClean="0"/>
              <a:t> 10%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jenius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berhitung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</a:t>
            </a:r>
            <a:r>
              <a:rPr lang="en-US" dirty="0" err="1" smtClean="0"/>
              <a:t>Subini</a:t>
            </a:r>
            <a:r>
              <a:rPr lang="en-US" dirty="0" smtClean="0"/>
              <a:t>, 2011),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learning style  </a:t>
            </a:r>
            <a:r>
              <a:rPr lang="en-US" dirty="0" err="1" smtClean="0"/>
              <a:t>anak</a:t>
            </a:r>
            <a:endParaRPr lang="en-US" dirty="0"/>
          </a:p>
          <a:p>
            <a:r>
              <a:rPr lang="en-US" dirty="0" err="1" smtClean="0"/>
              <a:t>Mengutamakan</a:t>
            </a:r>
            <a:r>
              <a:rPr lang="en-US" dirty="0" smtClean="0"/>
              <a:t> stimulus visual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endParaRPr lang="en-US" dirty="0" smtClean="0"/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menyibukkan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mencoret-coret</a:t>
            </a:r>
            <a:endParaRPr lang="en-US" dirty="0" smtClean="0"/>
          </a:p>
          <a:p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berjalan-jalan</a:t>
            </a:r>
            <a:endParaRPr lang="en-US" dirty="0" smtClean="0"/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endParaRPr lang="en-US" dirty="0" smtClean="0"/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(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wicara</a:t>
            </a:r>
            <a:r>
              <a:rPr lang="en-US" dirty="0" smtClean="0"/>
              <a:t>, </a:t>
            </a:r>
            <a:r>
              <a:rPr lang="en-US" dirty="0" err="1" smtClean="0"/>
              <a:t>motorik</a:t>
            </a:r>
            <a:r>
              <a:rPr lang="en-US" dirty="0" smtClean="0"/>
              <a:t>,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visual, </a:t>
            </a:r>
            <a:r>
              <a:rPr lang="en-US" smtClean="0"/>
              <a:t>biomedik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306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AUTISME</vt:lpstr>
      <vt:lpstr>Autisme</vt:lpstr>
      <vt:lpstr>Penyebab</vt:lpstr>
      <vt:lpstr>Ciri-ciri</vt:lpstr>
      <vt:lpstr>PowerPoint Presentation</vt:lpstr>
      <vt:lpstr>PowerPoint Presentation</vt:lpstr>
      <vt:lpstr>Kebutuhan Pembelajaran</vt:lpstr>
      <vt:lpstr>Strategi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AUTISME</dc:title>
  <dc:creator>User</dc:creator>
  <cp:lastModifiedBy>Lenovo</cp:lastModifiedBy>
  <cp:revision>11</cp:revision>
  <dcterms:created xsi:type="dcterms:W3CDTF">2012-10-29T22:45:17Z</dcterms:created>
  <dcterms:modified xsi:type="dcterms:W3CDTF">2016-12-04T09:49:35Z</dcterms:modified>
</cp:coreProperties>
</file>