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E70F95-0116-4E7C-BB2C-48EA9D0B05E1}" v="63" dt="2020-12-01T23:11:47.7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2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2E7481-A490-4E9B-9B4E-668E20CBC022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FF738F2-89BB-446E-8F58-0A431AC88373}">
      <dgm:prSet/>
      <dgm:spPr/>
      <dgm:t>
        <a:bodyPr/>
        <a:lstStyle/>
        <a:p>
          <a:r>
            <a:rPr lang="en-US" dirty="0" err="1"/>
            <a:t>Bidang</a:t>
          </a:r>
          <a:r>
            <a:rPr lang="en-US" dirty="0"/>
            <a:t> </a:t>
          </a:r>
          <a:r>
            <a:rPr lang="en-US" dirty="0" err="1"/>
            <a:t>Kurikulum</a:t>
          </a:r>
          <a:r>
            <a:rPr lang="en-US" dirty="0"/>
            <a:t>: </a:t>
          </a:r>
        </a:p>
      </dgm:t>
    </dgm:pt>
    <dgm:pt modelId="{6E2B071A-F2E5-42FE-AB5A-ABA222FA51C5}" type="parTrans" cxnId="{C5781A8F-4187-4FAC-9172-01B86D74A69C}">
      <dgm:prSet/>
      <dgm:spPr/>
      <dgm:t>
        <a:bodyPr/>
        <a:lstStyle/>
        <a:p>
          <a:endParaRPr lang="en-US"/>
        </a:p>
      </dgm:t>
    </dgm:pt>
    <dgm:pt modelId="{C18D690A-415E-4519-9B30-B82182B988AB}" type="sibTrans" cxnId="{C5781A8F-4187-4FAC-9172-01B86D74A69C}">
      <dgm:prSet/>
      <dgm:spPr/>
      <dgm:t>
        <a:bodyPr/>
        <a:lstStyle/>
        <a:p>
          <a:endParaRPr lang="en-US"/>
        </a:p>
      </dgm:t>
    </dgm:pt>
    <dgm:pt modelId="{45AA7A93-D8D0-4286-B0F1-29CFCC79B10D}">
      <dgm:prSet/>
      <dgm:spPr/>
      <dgm:t>
        <a:bodyPr/>
        <a:lstStyle/>
        <a:p>
          <a:r>
            <a:rPr lang="en-US" dirty="0"/>
            <a:t>Kur. Ideal</a:t>
          </a:r>
        </a:p>
      </dgm:t>
    </dgm:pt>
    <dgm:pt modelId="{31A22AF2-C9C6-4002-B9BB-18F44607B452}" type="parTrans" cxnId="{73F339CD-34F8-4669-A513-9643D01038D9}">
      <dgm:prSet/>
      <dgm:spPr/>
      <dgm:t>
        <a:bodyPr/>
        <a:lstStyle/>
        <a:p>
          <a:endParaRPr lang="en-US"/>
        </a:p>
      </dgm:t>
    </dgm:pt>
    <dgm:pt modelId="{2E079787-891F-4496-9C65-FD7A372490D7}" type="sibTrans" cxnId="{73F339CD-34F8-4669-A513-9643D01038D9}">
      <dgm:prSet/>
      <dgm:spPr/>
      <dgm:t>
        <a:bodyPr/>
        <a:lstStyle/>
        <a:p>
          <a:endParaRPr lang="en-US"/>
        </a:p>
      </dgm:t>
    </dgm:pt>
    <dgm:pt modelId="{ED195ADB-CE11-408F-BF85-D9830A43B6B8}">
      <dgm:prSet/>
      <dgm:spPr/>
      <dgm:t>
        <a:bodyPr/>
        <a:lstStyle/>
        <a:p>
          <a:r>
            <a:rPr lang="en-US"/>
            <a:t>Kur. Formal-&gt; orientasi dan organisasi</a:t>
          </a:r>
        </a:p>
      </dgm:t>
    </dgm:pt>
    <dgm:pt modelId="{DD0A195D-DFFA-4393-BB98-7E92EF3652D4}" type="parTrans" cxnId="{C6AD6F17-00EB-4263-8227-4E571DC16974}">
      <dgm:prSet/>
      <dgm:spPr/>
      <dgm:t>
        <a:bodyPr/>
        <a:lstStyle/>
        <a:p>
          <a:endParaRPr lang="en-US"/>
        </a:p>
      </dgm:t>
    </dgm:pt>
    <dgm:pt modelId="{D5E85BBD-5C6E-48F4-BA42-098D3F2DD02F}" type="sibTrans" cxnId="{C6AD6F17-00EB-4263-8227-4E571DC16974}">
      <dgm:prSet/>
      <dgm:spPr/>
      <dgm:t>
        <a:bodyPr/>
        <a:lstStyle/>
        <a:p>
          <a:endParaRPr lang="en-US"/>
        </a:p>
      </dgm:t>
    </dgm:pt>
    <dgm:pt modelId="{612E06D9-89F1-415C-9ED4-344B206B654D}">
      <dgm:prSet/>
      <dgm:spPr/>
      <dgm:t>
        <a:bodyPr/>
        <a:lstStyle/>
        <a:p>
          <a:r>
            <a:rPr lang="en-US" dirty="0"/>
            <a:t>Kur. </a:t>
          </a:r>
          <a:r>
            <a:rPr lang="en-US" dirty="0" err="1"/>
            <a:t>Instruksional</a:t>
          </a:r>
          <a:r>
            <a:rPr lang="en-US" dirty="0"/>
            <a:t> -&gt; </a:t>
          </a:r>
          <a:r>
            <a:rPr lang="en-US" dirty="0" err="1"/>
            <a:t>Desain</a:t>
          </a:r>
          <a:r>
            <a:rPr lang="en-US" dirty="0"/>
            <a:t> </a:t>
          </a:r>
          <a:r>
            <a:rPr lang="en-US" dirty="0" err="1"/>
            <a:t>pembelaj</a:t>
          </a:r>
          <a:r>
            <a:rPr lang="en-US" dirty="0"/>
            <a:t>, </a:t>
          </a:r>
        </a:p>
      </dgm:t>
    </dgm:pt>
    <dgm:pt modelId="{3AF65204-854A-425E-8003-84611B7C3D33}" type="parTrans" cxnId="{2A0F8B7D-4CF1-451C-B3BC-727103A71F85}">
      <dgm:prSet/>
      <dgm:spPr/>
      <dgm:t>
        <a:bodyPr/>
        <a:lstStyle/>
        <a:p>
          <a:endParaRPr lang="en-US"/>
        </a:p>
      </dgm:t>
    </dgm:pt>
    <dgm:pt modelId="{10589E3E-320A-420E-AF6B-6A98D3E8EDA6}" type="sibTrans" cxnId="{2A0F8B7D-4CF1-451C-B3BC-727103A71F85}">
      <dgm:prSet/>
      <dgm:spPr/>
      <dgm:t>
        <a:bodyPr/>
        <a:lstStyle/>
        <a:p>
          <a:endParaRPr lang="en-US"/>
        </a:p>
      </dgm:t>
    </dgm:pt>
    <dgm:pt modelId="{36174097-E0FB-4156-8BA6-BAA5F8E697F1}">
      <dgm:prSet/>
      <dgm:spPr/>
      <dgm:t>
        <a:bodyPr/>
        <a:lstStyle/>
        <a:p>
          <a:pPr marL="533400" indent="-533400">
            <a:tabLst>
              <a:tab pos="625475" algn="l"/>
            </a:tabLst>
          </a:pPr>
          <a:r>
            <a:rPr lang="en-US" dirty="0" err="1"/>
            <a:t>pengemb</a:t>
          </a:r>
          <a:r>
            <a:rPr lang="en-US" dirty="0"/>
            <a:t>. </a:t>
          </a:r>
          <a:r>
            <a:rPr lang="en-US" dirty="0" err="1"/>
            <a:t>Bahan</a:t>
          </a:r>
          <a:r>
            <a:rPr lang="en-US" dirty="0"/>
            <a:t> ajar </a:t>
          </a:r>
        </a:p>
      </dgm:t>
    </dgm:pt>
    <dgm:pt modelId="{906F5B39-150D-435D-ABE3-888DE3CEF755}" type="parTrans" cxnId="{4176785C-2E60-4C56-AC35-0341BCFE07BD}">
      <dgm:prSet/>
      <dgm:spPr/>
      <dgm:t>
        <a:bodyPr/>
        <a:lstStyle/>
        <a:p>
          <a:endParaRPr lang="en-US"/>
        </a:p>
      </dgm:t>
    </dgm:pt>
    <dgm:pt modelId="{04E8049D-C4C3-4529-9D20-DEA29A40C712}" type="sibTrans" cxnId="{4176785C-2E60-4C56-AC35-0341BCFE07BD}">
      <dgm:prSet/>
      <dgm:spPr/>
      <dgm:t>
        <a:bodyPr/>
        <a:lstStyle/>
        <a:p>
          <a:endParaRPr lang="en-US"/>
        </a:p>
      </dgm:t>
    </dgm:pt>
    <dgm:pt modelId="{9945DD0A-DC25-41EE-A546-D245D07B3E73}">
      <dgm:prSet/>
      <dgm:spPr/>
      <dgm:t>
        <a:bodyPr/>
        <a:lstStyle/>
        <a:p>
          <a:r>
            <a:rPr lang="en-US"/>
            <a:t>Kur. Operasional -&gt; Desain media, pengel. </a:t>
          </a:r>
        </a:p>
      </dgm:t>
    </dgm:pt>
    <dgm:pt modelId="{FDA4D21D-311B-4062-84E8-F8CB2297F68B}" type="parTrans" cxnId="{7C18C58B-80D7-4ED5-8F7E-B13F9F600F72}">
      <dgm:prSet/>
      <dgm:spPr/>
      <dgm:t>
        <a:bodyPr/>
        <a:lstStyle/>
        <a:p>
          <a:endParaRPr lang="en-US"/>
        </a:p>
      </dgm:t>
    </dgm:pt>
    <dgm:pt modelId="{D34D5A91-B4ED-4A37-8622-F1E584EC2C8D}" type="sibTrans" cxnId="{7C18C58B-80D7-4ED5-8F7E-B13F9F600F72}">
      <dgm:prSet/>
      <dgm:spPr/>
      <dgm:t>
        <a:bodyPr/>
        <a:lstStyle/>
        <a:p>
          <a:endParaRPr lang="en-US"/>
        </a:p>
      </dgm:t>
    </dgm:pt>
    <dgm:pt modelId="{5475C216-AB2A-43AD-9F84-2FDC1552D4F4}">
      <dgm:prSet/>
      <dgm:spPr/>
      <dgm:t>
        <a:bodyPr/>
        <a:lstStyle/>
        <a:p>
          <a:r>
            <a:rPr lang="en-US"/>
            <a:t>pembelajaran.</a:t>
          </a:r>
        </a:p>
      </dgm:t>
    </dgm:pt>
    <dgm:pt modelId="{09CF2123-4876-4061-A002-5A34F1328E9E}" type="parTrans" cxnId="{444DDD06-878F-43F5-9873-B33168EECC0E}">
      <dgm:prSet/>
      <dgm:spPr/>
      <dgm:t>
        <a:bodyPr/>
        <a:lstStyle/>
        <a:p>
          <a:endParaRPr lang="en-US"/>
        </a:p>
      </dgm:t>
    </dgm:pt>
    <dgm:pt modelId="{9AF682F1-EC6F-44A6-95A0-EACBBEE15CBA}" type="sibTrans" cxnId="{444DDD06-878F-43F5-9873-B33168EECC0E}">
      <dgm:prSet/>
      <dgm:spPr/>
      <dgm:t>
        <a:bodyPr/>
        <a:lstStyle/>
        <a:p>
          <a:endParaRPr lang="en-US"/>
        </a:p>
      </dgm:t>
    </dgm:pt>
    <dgm:pt modelId="{D9BA8644-F2BA-40DA-A29B-51B0FDD8DB07}">
      <dgm:prSet/>
      <dgm:spPr/>
      <dgm:t>
        <a:bodyPr/>
        <a:lstStyle/>
        <a:p>
          <a:r>
            <a:rPr lang="en-US"/>
            <a:t>Kur. Eksperiensial -&gt; Evaluasi pembelj.</a:t>
          </a:r>
        </a:p>
      </dgm:t>
    </dgm:pt>
    <dgm:pt modelId="{4F8926D8-866C-427E-9E8A-4EAB341306EE}" type="parTrans" cxnId="{7742B786-D9EC-4E63-8425-D5633DA6747A}">
      <dgm:prSet/>
      <dgm:spPr/>
      <dgm:t>
        <a:bodyPr/>
        <a:lstStyle/>
        <a:p>
          <a:endParaRPr lang="en-US"/>
        </a:p>
      </dgm:t>
    </dgm:pt>
    <dgm:pt modelId="{A810C055-9151-4162-9FAF-390130243007}" type="sibTrans" cxnId="{7742B786-D9EC-4E63-8425-D5633DA6747A}">
      <dgm:prSet/>
      <dgm:spPr/>
      <dgm:t>
        <a:bodyPr/>
        <a:lstStyle/>
        <a:p>
          <a:endParaRPr lang="en-US"/>
        </a:p>
      </dgm:t>
    </dgm:pt>
    <dgm:pt modelId="{C33E6B79-812D-463F-992C-5547620DC531}" type="pres">
      <dgm:prSet presAssocID="{5C2E7481-A490-4E9B-9B4E-668E20CBC022}" presName="linear" presStyleCnt="0">
        <dgm:presLayoutVars>
          <dgm:animLvl val="lvl"/>
          <dgm:resizeHandles val="exact"/>
        </dgm:presLayoutVars>
      </dgm:prSet>
      <dgm:spPr/>
    </dgm:pt>
    <dgm:pt modelId="{259429B6-89FD-43C9-BBF1-A3971D941AAF}" type="pres">
      <dgm:prSet presAssocID="{8FF738F2-89BB-446E-8F58-0A431AC88373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5CEA1092-2EED-4B94-856A-D5149342696D}" type="pres">
      <dgm:prSet presAssocID="{C18D690A-415E-4519-9B30-B82182B988AB}" presName="spacer" presStyleCnt="0"/>
      <dgm:spPr/>
    </dgm:pt>
    <dgm:pt modelId="{82611DBC-9F4E-417B-A8F7-F49097CDA5E4}" type="pres">
      <dgm:prSet presAssocID="{45AA7A93-D8D0-4286-B0F1-29CFCC79B10D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B6EC6EAB-4CB8-409E-992E-B307E5820626}" type="pres">
      <dgm:prSet presAssocID="{2E079787-891F-4496-9C65-FD7A372490D7}" presName="spacer" presStyleCnt="0"/>
      <dgm:spPr/>
    </dgm:pt>
    <dgm:pt modelId="{79FB951B-7736-4907-978A-6A1DB6D48E42}" type="pres">
      <dgm:prSet presAssocID="{ED195ADB-CE11-408F-BF85-D9830A43B6B8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2D6FF67F-81B1-4E8E-B573-0987EFF8E016}" type="pres">
      <dgm:prSet presAssocID="{D5E85BBD-5C6E-48F4-BA42-098D3F2DD02F}" presName="spacer" presStyleCnt="0"/>
      <dgm:spPr/>
    </dgm:pt>
    <dgm:pt modelId="{26C58C2A-C2E5-4EFB-B042-E99545937C17}" type="pres">
      <dgm:prSet presAssocID="{612E06D9-89F1-415C-9ED4-344B206B654D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AF219E92-2134-4838-B756-74EF388096FA}" type="pres">
      <dgm:prSet presAssocID="{10589E3E-320A-420E-AF6B-6A98D3E8EDA6}" presName="spacer" presStyleCnt="0"/>
      <dgm:spPr/>
    </dgm:pt>
    <dgm:pt modelId="{0D6ABCB1-1DBA-4376-931D-573F93DD6805}" type="pres">
      <dgm:prSet presAssocID="{36174097-E0FB-4156-8BA6-BAA5F8E697F1}" presName="parentText" presStyleLbl="node1" presStyleIdx="4" presStyleCnt="8" custLinFactNeighborX="780" custLinFactNeighborY="77151">
        <dgm:presLayoutVars>
          <dgm:chMax val="0"/>
          <dgm:bulletEnabled val="1"/>
        </dgm:presLayoutVars>
      </dgm:prSet>
      <dgm:spPr/>
    </dgm:pt>
    <dgm:pt modelId="{2011852E-A126-4F5A-9C09-9C47176A105E}" type="pres">
      <dgm:prSet presAssocID="{04E8049D-C4C3-4529-9D20-DEA29A40C712}" presName="spacer" presStyleCnt="0"/>
      <dgm:spPr/>
    </dgm:pt>
    <dgm:pt modelId="{F8F02435-1547-499D-999F-0B278D510BDB}" type="pres">
      <dgm:prSet presAssocID="{9945DD0A-DC25-41EE-A546-D245D07B3E73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E0D140F2-AD32-42F7-B50C-DE94F34B3694}" type="pres">
      <dgm:prSet presAssocID="{D34D5A91-B4ED-4A37-8622-F1E584EC2C8D}" presName="spacer" presStyleCnt="0"/>
      <dgm:spPr/>
    </dgm:pt>
    <dgm:pt modelId="{68235A5A-A0B6-4D56-86A5-5423EDB82B38}" type="pres">
      <dgm:prSet presAssocID="{5475C216-AB2A-43AD-9F84-2FDC1552D4F4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5BFDCEE5-DD3E-41D2-B97B-CE8CDF7AF117}" type="pres">
      <dgm:prSet presAssocID="{9AF682F1-EC6F-44A6-95A0-EACBBEE15CBA}" presName="spacer" presStyleCnt="0"/>
      <dgm:spPr/>
    </dgm:pt>
    <dgm:pt modelId="{9E032C36-68C2-4B35-8AC1-ED88C9FF71F5}" type="pres">
      <dgm:prSet presAssocID="{D9BA8644-F2BA-40DA-A29B-51B0FDD8DB07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444DDD06-878F-43F5-9873-B33168EECC0E}" srcId="{5C2E7481-A490-4E9B-9B4E-668E20CBC022}" destId="{5475C216-AB2A-43AD-9F84-2FDC1552D4F4}" srcOrd="6" destOrd="0" parTransId="{09CF2123-4876-4061-A002-5A34F1328E9E}" sibTransId="{9AF682F1-EC6F-44A6-95A0-EACBBEE15CBA}"/>
    <dgm:cxn modelId="{C6AD6F17-00EB-4263-8227-4E571DC16974}" srcId="{5C2E7481-A490-4E9B-9B4E-668E20CBC022}" destId="{ED195ADB-CE11-408F-BF85-D9830A43B6B8}" srcOrd="2" destOrd="0" parTransId="{DD0A195D-DFFA-4393-BB98-7E92EF3652D4}" sibTransId="{D5E85BBD-5C6E-48F4-BA42-098D3F2DD02F}"/>
    <dgm:cxn modelId="{E268A02D-A410-4F15-9B96-C3ACE54F74FB}" type="presOf" srcId="{36174097-E0FB-4156-8BA6-BAA5F8E697F1}" destId="{0D6ABCB1-1DBA-4376-931D-573F93DD6805}" srcOrd="0" destOrd="0" presId="urn:microsoft.com/office/officeart/2005/8/layout/vList2"/>
    <dgm:cxn modelId="{4176785C-2E60-4C56-AC35-0341BCFE07BD}" srcId="{5C2E7481-A490-4E9B-9B4E-668E20CBC022}" destId="{36174097-E0FB-4156-8BA6-BAA5F8E697F1}" srcOrd="4" destOrd="0" parTransId="{906F5B39-150D-435D-ABE3-888DE3CEF755}" sibTransId="{04E8049D-C4C3-4529-9D20-DEA29A40C712}"/>
    <dgm:cxn modelId="{E21D425D-CAD4-4232-837A-69D1F2B02048}" type="presOf" srcId="{8FF738F2-89BB-446E-8F58-0A431AC88373}" destId="{259429B6-89FD-43C9-BBF1-A3971D941AAF}" srcOrd="0" destOrd="0" presId="urn:microsoft.com/office/officeart/2005/8/layout/vList2"/>
    <dgm:cxn modelId="{41D3FC45-DC79-4DBC-8716-E74E9F174BA9}" type="presOf" srcId="{45AA7A93-D8D0-4286-B0F1-29CFCC79B10D}" destId="{82611DBC-9F4E-417B-A8F7-F49097CDA5E4}" srcOrd="0" destOrd="0" presId="urn:microsoft.com/office/officeart/2005/8/layout/vList2"/>
    <dgm:cxn modelId="{7CD94253-F9CA-4EC2-ADFF-4BD3B0449FF2}" type="presOf" srcId="{D9BA8644-F2BA-40DA-A29B-51B0FDD8DB07}" destId="{9E032C36-68C2-4B35-8AC1-ED88C9FF71F5}" srcOrd="0" destOrd="0" presId="urn:microsoft.com/office/officeart/2005/8/layout/vList2"/>
    <dgm:cxn modelId="{825CB657-9512-4568-8282-C5E0097BA5BC}" type="presOf" srcId="{612E06D9-89F1-415C-9ED4-344B206B654D}" destId="{26C58C2A-C2E5-4EFB-B042-E99545937C17}" srcOrd="0" destOrd="0" presId="urn:microsoft.com/office/officeart/2005/8/layout/vList2"/>
    <dgm:cxn modelId="{2A0F8B7D-4CF1-451C-B3BC-727103A71F85}" srcId="{5C2E7481-A490-4E9B-9B4E-668E20CBC022}" destId="{612E06D9-89F1-415C-9ED4-344B206B654D}" srcOrd="3" destOrd="0" parTransId="{3AF65204-854A-425E-8003-84611B7C3D33}" sibTransId="{10589E3E-320A-420E-AF6B-6A98D3E8EDA6}"/>
    <dgm:cxn modelId="{7742B786-D9EC-4E63-8425-D5633DA6747A}" srcId="{5C2E7481-A490-4E9B-9B4E-668E20CBC022}" destId="{D9BA8644-F2BA-40DA-A29B-51B0FDD8DB07}" srcOrd="7" destOrd="0" parTransId="{4F8926D8-866C-427E-9E8A-4EAB341306EE}" sibTransId="{A810C055-9151-4162-9FAF-390130243007}"/>
    <dgm:cxn modelId="{7C18C58B-80D7-4ED5-8F7E-B13F9F600F72}" srcId="{5C2E7481-A490-4E9B-9B4E-668E20CBC022}" destId="{9945DD0A-DC25-41EE-A546-D245D07B3E73}" srcOrd="5" destOrd="0" parTransId="{FDA4D21D-311B-4062-84E8-F8CB2297F68B}" sibTransId="{D34D5A91-B4ED-4A37-8622-F1E584EC2C8D}"/>
    <dgm:cxn modelId="{C5781A8F-4187-4FAC-9172-01B86D74A69C}" srcId="{5C2E7481-A490-4E9B-9B4E-668E20CBC022}" destId="{8FF738F2-89BB-446E-8F58-0A431AC88373}" srcOrd="0" destOrd="0" parTransId="{6E2B071A-F2E5-42FE-AB5A-ABA222FA51C5}" sibTransId="{C18D690A-415E-4519-9B30-B82182B988AB}"/>
    <dgm:cxn modelId="{A4D9CE99-AFC8-4207-B78F-0AFA0EE8747E}" type="presOf" srcId="{ED195ADB-CE11-408F-BF85-D9830A43B6B8}" destId="{79FB951B-7736-4907-978A-6A1DB6D48E42}" srcOrd="0" destOrd="0" presId="urn:microsoft.com/office/officeart/2005/8/layout/vList2"/>
    <dgm:cxn modelId="{73F339CD-34F8-4669-A513-9643D01038D9}" srcId="{5C2E7481-A490-4E9B-9B4E-668E20CBC022}" destId="{45AA7A93-D8D0-4286-B0F1-29CFCC79B10D}" srcOrd="1" destOrd="0" parTransId="{31A22AF2-C9C6-4002-B9BB-18F44607B452}" sibTransId="{2E079787-891F-4496-9C65-FD7A372490D7}"/>
    <dgm:cxn modelId="{0F0C24D1-E8EA-4A47-B95F-64DFD8E73B71}" type="presOf" srcId="{9945DD0A-DC25-41EE-A546-D245D07B3E73}" destId="{F8F02435-1547-499D-999F-0B278D510BDB}" srcOrd="0" destOrd="0" presId="urn:microsoft.com/office/officeart/2005/8/layout/vList2"/>
    <dgm:cxn modelId="{77C3EDDD-37BC-4759-A235-3CA87871BA32}" type="presOf" srcId="{5C2E7481-A490-4E9B-9B4E-668E20CBC022}" destId="{C33E6B79-812D-463F-992C-5547620DC531}" srcOrd="0" destOrd="0" presId="urn:microsoft.com/office/officeart/2005/8/layout/vList2"/>
    <dgm:cxn modelId="{CC21F0F8-6718-4BDE-959C-B43B35E21A3C}" type="presOf" srcId="{5475C216-AB2A-43AD-9F84-2FDC1552D4F4}" destId="{68235A5A-A0B6-4D56-86A5-5423EDB82B38}" srcOrd="0" destOrd="0" presId="urn:microsoft.com/office/officeart/2005/8/layout/vList2"/>
    <dgm:cxn modelId="{6DFC613B-A43B-439E-86C6-E77A8FCD7EDE}" type="presParOf" srcId="{C33E6B79-812D-463F-992C-5547620DC531}" destId="{259429B6-89FD-43C9-BBF1-A3971D941AAF}" srcOrd="0" destOrd="0" presId="urn:microsoft.com/office/officeart/2005/8/layout/vList2"/>
    <dgm:cxn modelId="{3674C9CA-9381-4CEB-A0C4-0BB0C9084344}" type="presParOf" srcId="{C33E6B79-812D-463F-992C-5547620DC531}" destId="{5CEA1092-2EED-4B94-856A-D5149342696D}" srcOrd="1" destOrd="0" presId="urn:microsoft.com/office/officeart/2005/8/layout/vList2"/>
    <dgm:cxn modelId="{58B77FEF-9566-4AF8-B06B-D59477693CCE}" type="presParOf" srcId="{C33E6B79-812D-463F-992C-5547620DC531}" destId="{82611DBC-9F4E-417B-A8F7-F49097CDA5E4}" srcOrd="2" destOrd="0" presId="urn:microsoft.com/office/officeart/2005/8/layout/vList2"/>
    <dgm:cxn modelId="{7FBE3D5D-B0CC-4165-91E5-51617E690DCB}" type="presParOf" srcId="{C33E6B79-812D-463F-992C-5547620DC531}" destId="{B6EC6EAB-4CB8-409E-992E-B307E5820626}" srcOrd="3" destOrd="0" presId="urn:microsoft.com/office/officeart/2005/8/layout/vList2"/>
    <dgm:cxn modelId="{A34EA1DA-91B0-4DD8-87B5-0858B1FB9CED}" type="presParOf" srcId="{C33E6B79-812D-463F-992C-5547620DC531}" destId="{79FB951B-7736-4907-978A-6A1DB6D48E42}" srcOrd="4" destOrd="0" presId="urn:microsoft.com/office/officeart/2005/8/layout/vList2"/>
    <dgm:cxn modelId="{B8F8546F-FD3C-42A5-9EF4-536020BDF1D9}" type="presParOf" srcId="{C33E6B79-812D-463F-992C-5547620DC531}" destId="{2D6FF67F-81B1-4E8E-B573-0987EFF8E016}" srcOrd="5" destOrd="0" presId="urn:microsoft.com/office/officeart/2005/8/layout/vList2"/>
    <dgm:cxn modelId="{72ED9245-1404-413D-8A82-2EE8A442F289}" type="presParOf" srcId="{C33E6B79-812D-463F-992C-5547620DC531}" destId="{26C58C2A-C2E5-4EFB-B042-E99545937C17}" srcOrd="6" destOrd="0" presId="urn:microsoft.com/office/officeart/2005/8/layout/vList2"/>
    <dgm:cxn modelId="{78C1C225-05F0-40D1-AF52-E01E326A8532}" type="presParOf" srcId="{C33E6B79-812D-463F-992C-5547620DC531}" destId="{AF219E92-2134-4838-B756-74EF388096FA}" srcOrd="7" destOrd="0" presId="urn:microsoft.com/office/officeart/2005/8/layout/vList2"/>
    <dgm:cxn modelId="{6A476261-AFB7-46E8-8364-F647E8FAAF69}" type="presParOf" srcId="{C33E6B79-812D-463F-992C-5547620DC531}" destId="{0D6ABCB1-1DBA-4376-931D-573F93DD6805}" srcOrd="8" destOrd="0" presId="urn:microsoft.com/office/officeart/2005/8/layout/vList2"/>
    <dgm:cxn modelId="{E169CCA6-A515-4A69-9138-B244EA26A88C}" type="presParOf" srcId="{C33E6B79-812D-463F-992C-5547620DC531}" destId="{2011852E-A126-4F5A-9C09-9C47176A105E}" srcOrd="9" destOrd="0" presId="urn:microsoft.com/office/officeart/2005/8/layout/vList2"/>
    <dgm:cxn modelId="{BF51229B-6653-4F28-9B47-CC914A65E9AF}" type="presParOf" srcId="{C33E6B79-812D-463F-992C-5547620DC531}" destId="{F8F02435-1547-499D-999F-0B278D510BDB}" srcOrd="10" destOrd="0" presId="urn:microsoft.com/office/officeart/2005/8/layout/vList2"/>
    <dgm:cxn modelId="{1249A635-34DF-488C-AC84-D4A1CB62CAF9}" type="presParOf" srcId="{C33E6B79-812D-463F-992C-5547620DC531}" destId="{E0D140F2-AD32-42F7-B50C-DE94F34B3694}" srcOrd="11" destOrd="0" presId="urn:microsoft.com/office/officeart/2005/8/layout/vList2"/>
    <dgm:cxn modelId="{A65113EC-591A-423F-8AF6-C683B339B587}" type="presParOf" srcId="{C33E6B79-812D-463F-992C-5547620DC531}" destId="{68235A5A-A0B6-4D56-86A5-5423EDB82B38}" srcOrd="12" destOrd="0" presId="urn:microsoft.com/office/officeart/2005/8/layout/vList2"/>
    <dgm:cxn modelId="{776E64A4-82CA-468B-A514-C0588D8CC436}" type="presParOf" srcId="{C33E6B79-812D-463F-992C-5547620DC531}" destId="{5BFDCEE5-DD3E-41D2-B97B-CE8CDF7AF117}" srcOrd="13" destOrd="0" presId="urn:microsoft.com/office/officeart/2005/8/layout/vList2"/>
    <dgm:cxn modelId="{A9D843A9-E837-42AC-947B-2E045FECB06C}" type="presParOf" srcId="{C33E6B79-812D-463F-992C-5547620DC531}" destId="{9E032C36-68C2-4B35-8AC1-ED88C9FF71F5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C06327-B96A-4EAE-9537-015114AFED1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B0DE137-A91A-403D-8BBF-0191E65BF21D}">
      <dgm:prSet/>
      <dgm:spPr/>
      <dgm:t>
        <a:bodyPr/>
        <a:lstStyle/>
        <a:p>
          <a:r>
            <a:rPr lang="en-US"/>
            <a:t>Bidang Media Pembelajaran</a:t>
          </a:r>
        </a:p>
      </dgm:t>
    </dgm:pt>
    <dgm:pt modelId="{625B9E62-BFAB-487B-83D3-D62FAE1092C7}" type="parTrans" cxnId="{0421CA47-9A12-476A-AC73-D20B65E59FFA}">
      <dgm:prSet/>
      <dgm:spPr/>
      <dgm:t>
        <a:bodyPr/>
        <a:lstStyle/>
        <a:p>
          <a:endParaRPr lang="en-US"/>
        </a:p>
      </dgm:t>
    </dgm:pt>
    <dgm:pt modelId="{DDF7FB84-55F1-4A46-AEE9-816B325FB2D3}" type="sibTrans" cxnId="{0421CA47-9A12-476A-AC73-D20B65E59FFA}">
      <dgm:prSet/>
      <dgm:spPr/>
      <dgm:t>
        <a:bodyPr/>
        <a:lstStyle/>
        <a:p>
          <a:endParaRPr lang="en-US"/>
        </a:p>
      </dgm:t>
    </dgm:pt>
    <dgm:pt modelId="{5F0C3CE5-7E71-4976-B86D-E018253E2165}">
      <dgm:prSet/>
      <dgm:spPr/>
      <dgm:t>
        <a:bodyPr/>
        <a:lstStyle/>
        <a:p>
          <a:r>
            <a:rPr lang="en-US"/>
            <a:t>- Desainer dan pengembang media pembelajaran. </a:t>
          </a:r>
        </a:p>
      </dgm:t>
    </dgm:pt>
    <dgm:pt modelId="{15996CE1-1337-41F0-ADFD-8DC9245B87CF}" type="parTrans" cxnId="{2B30C6A9-E491-4297-A1D5-59641316B505}">
      <dgm:prSet/>
      <dgm:spPr/>
      <dgm:t>
        <a:bodyPr/>
        <a:lstStyle/>
        <a:p>
          <a:endParaRPr lang="en-US"/>
        </a:p>
      </dgm:t>
    </dgm:pt>
    <dgm:pt modelId="{E1227852-0D1C-4CAC-8C5A-BCB06605C358}" type="sibTrans" cxnId="{2B30C6A9-E491-4297-A1D5-59641316B505}">
      <dgm:prSet/>
      <dgm:spPr/>
      <dgm:t>
        <a:bodyPr/>
        <a:lstStyle/>
        <a:p>
          <a:endParaRPr lang="en-US"/>
        </a:p>
      </dgm:t>
    </dgm:pt>
    <dgm:pt modelId="{4E51D6F4-9899-4CE7-ACBA-8533480CBD07}">
      <dgm:prSet/>
      <dgm:spPr/>
      <dgm:t>
        <a:bodyPr/>
        <a:lstStyle/>
        <a:p>
          <a:r>
            <a:rPr lang="en-US"/>
            <a:t>- Evaluator media pembelajaran. </a:t>
          </a:r>
        </a:p>
      </dgm:t>
    </dgm:pt>
    <dgm:pt modelId="{EF530047-3530-4BBF-8DB6-B274895AE151}" type="parTrans" cxnId="{F2FA59B8-8D34-4697-917C-EC22D200C2CD}">
      <dgm:prSet/>
      <dgm:spPr/>
      <dgm:t>
        <a:bodyPr/>
        <a:lstStyle/>
        <a:p>
          <a:endParaRPr lang="en-US"/>
        </a:p>
      </dgm:t>
    </dgm:pt>
    <dgm:pt modelId="{8AF26E5E-8FF9-45A9-B364-5A9C8091DF47}" type="sibTrans" cxnId="{F2FA59B8-8D34-4697-917C-EC22D200C2CD}">
      <dgm:prSet/>
      <dgm:spPr/>
      <dgm:t>
        <a:bodyPr/>
        <a:lstStyle/>
        <a:p>
          <a:endParaRPr lang="en-US"/>
        </a:p>
      </dgm:t>
    </dgm:pt>
    <dgm:pt modelId="{CE7455E5-8780-4F3E-B83D-1EDC1867759E}">
      <dgm:prSet/>
      <dgm:spPr/>
      <dgm:t>
        <a:bodyPr/>
        <a:lstStyle/>
        <a:p>
          <a:r>
            <a:rPr lang="en-US"/>
            <a:t>Bidang Sumber Belajar, Pengelola dan pengembang Pusat Sumber Belajar. </a:t>
          </a:r>
        </a:p>
      </dgm:t>
    </dgm:pt>
    <dgm:pt modelId="{5FAB11F6-ED09-479E-AAB1-AC8DAD6C2967}" type="parTrans" cxnId="{DABD41D3-0EFD-4B82-A013-C3F05DAE024D}">
      <dgm:prSet/>
      <dgm:spPr/>
      <dgm:t>
        <a:bodyPr/>
        <a:lstStyle/>
        <a:p>
          <a:endParaRPr lang="en-US"/>
        </a:p>
      </dgm:t>
    </dgm:pt>
    <dgm:pt modelId="{37FD7D48-4C01-4456-A11D-4A9A619F92EE}" type="sibTrans" cxnId="{DABD41D3-0EFD-4B82-A013-C3F05DAE024D}">
      <dgm:prSet/>
      <dgm:spPr/>
      <dgm:t>
        <a:bodyPr/>
        <a:lstStyle/>
        <a:p>
          <a:endParaRPr lang="en-US"/>
        </a:p>
      </dgm:t>
    </dgm:pt>
    <dgm:pt modelId="{F75A959D-BB4D-45E7-BA9D-99464413E52B}" type="pres">
      <dgm:prSet presAssocID="{62C06327-B96A-4EAE-9537-015114AFED1F}" presName="root" presStyleCnt="0">
        <dgm:presLayoutVars>
          <dgm:dir/>
          <dgm:resizeHandles val="exact"/>
        </dgm:presLayoutVars>
      </dgm:prSet>
      <dgm:spPr/>
    </dgm:pt>
    <dgm:pt modelId="{A167C7EF-1545-4364-9253-3A19159D2D37}" type="pres">
      <dgm:prSet presAssocID="{5B0DE137-A91A-403D-8BBF-0191E65BF21D}" presName="compNode" presStyleCnt="0"/>
      <dgm:spPr/>
    </dgm:pt>
    <dgm:pt modelId="{A67EF067-7C12-4445-817B-F0FBA61336F3}" type="pres">
      <dgm:prSet presAssocID="{5B0DE137-A91A-403D-8BBF-0191E65BF21D}" presName="bgRect" presStyleLbl="bgShp" presStyleIdx="0" presStyleCnt="4"/>
      <dgm:spPr/>
    </dgm:pt>
    <dgm:pt modelId="{0CB77E8B-1D76-41BA-BC07-20C07E9E1C55}" type="pres">
      <dgm:prSet presAssocID="{5B0DE137-A91A-403D-8BBF-0191E65BF21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itor"/>
        </a:ext>
      </dgm:extLst>
    </dgm:pt>
    <dgm:pt modelId="{83EF47F4-31E0-41C0-A5E6-7DFAE3F4C436}" type="pres">
      <dgm:prSet presAssocID="{5B0DE137-A91A-403D-8BBF-0191E65BF21D}" presName="spaceRect" presStyleCnt="0"/>
      <dgm:spPr/>
    </dgm:pt>
    <dgm:pt modelId="{8FBF12F0-4BEE-4E01-8E6E-BC74F44284EE}" type="pres">
      <dgm:prSet presAssocID="{5B0DE137-A91A-403D-8BBF-0191E65BF21D}" presName="parTx" presStyleLbl="revTx" presStyleIdx="0" presStyleCnt="4">
        <dgm:presLayoutVars>
          <dgm:chMax val="0"/>
          <dgm:chPref val="0"/>
        </dgm:presLayoutVars>
      </dgm:prSet>
      <dgm:spPr/>
    </dgm:pt>
    <dgm:pt modelId="{23DE5896-A120-4AA2-BEA6-E0C74A130D6C}" type="pres">
      <dgm:prSet presAssocID="{DDF7FB84-55F1-4A46-AEE9-816B325FB2D3}" presName="sibTrans" presStyleCnt="0"/>
      <dgm:spPr/>
    </dgm:pt>
    <dgm:pt modelId="{77A3A210-50DE-4976-9A0C-5C5887A97152}" type="pres">
      <dgm:prSet presAssocID="{5F0C3CE5-7E71-4976-B86D-E018253E2165}" presName="compNode" presStyleCnt="0"/>
      <dgm:spPr/>
    </dgm:pt>
    <dgm:pt modelId="{7A046180-3F74-498A-8327-D78B7D4C847A}" type="pres">
      <dgm:prSet presAssocID="{5F0C3CE5-7E71-4976-B86D-E018253E2165}" presName="bgRect" presStyleLbl="bgShp" presStyleIdx="1" presStyleCnt="4"/>
      <dgm:spPr/>
    </dgm:pt>
    <dgm:pt modelId="{BFBDC12C-12BD-45A4-A09A-5B384E5EAF5E}" type="pres">
      <dgm:prSet presAssocID="{5F0C3CE5-7E71-4976-B86D-E018253E2165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kim"/>
        </a:ext>
      </dgm:extLst>
    </dgm:pt>
    <dgm:pt modelId="{1CD5F984-E43E-40DD-94C8-A604A98B5AD5}" type="pres">
      <dgm:prSet presAssocID="{5F0C3CE5-7E71-4976-B86D-E018253E2165}" presName="spaceRect" presStyleCnt="0"/>
      <dgm:spPr/>
    </dgm:pt>
    <dgm:pt modelId="{1FD09EB1-BBC7-4064-AFAB-4779DDEC7B2F}" type="pres">
      <dgm:prSet presAssocID="{5F0C3CE5-7E71-4976-B86D-E018253E2165}" presName="parTx" presStyleLbl="revTx" presStyleIdx="1" presStyleCnt="4">
        <dgm:presLayoutVars>
          <dgm:chMax val="0"/>
          <dgm:chPref val="0"/>
        </dgm:presLayoutVars>
      </dgm:prSet>
      <dgm:spPr/>
    </dgm:pt>
    <dgm:pt modelId="{42A16BA4-2D05-4272-BE78-EFBB94480096}" type="pres">
      <dgm:prSet presAssocID="{E1227852-0D1C-4CAC-8C5A-BCB06605C358}" presName="sibTrans" presStyleCnt="0"/>
      <dgm:spPr/>
    </dgm:pt>
    <dgm:pt modelId="{18604D3D-6260-4321-921A-C7EFEA2A74B9}" type="pres">
      <dgm:prSet presAssocID="{4E51D6F4-9899-4CE7-ACBA-8533480CBD07}" presName="compNode" presStyleCnt="0"/>
      <dgm:spPr/>
    </dgm:pt>
    <dgm:pt modelId="{087E07E8-4F29-42C2-B07C-471EDED78BCC}" type="pres">
      <dgm:prSet presAssocID="{4E51D6F4-9899-4CE7-ACBA-8533480CBD07}" presName="bgRect" presStyleLbl="bgShp" presStyleIdx="2" presStyleCnt="4"/>
      <dgm:spPr/>
    </dgm:pt>
    <dgm:pt modelId="{9ADAC0D6-5874-4358-B852-22BD0C928DC1}" type="pres">
      <dgm:prSet presAssocID="{4E51D6F4-9899-4CE7-ACBA-8533480CBD0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cision chart"/>
        </a:ext>
      </dgm:extLst>
    </dgm:pt>
    <dgm:pt modelId="{DCA21661-8026-4906-9C9B-501339433D6E}" type="pres">
      <dgm:prSet presAssocID="{4E51D6F4-9899-4CE7-ACBA-8533480CBD07}" presName="spaceRect" presStyleCnt="0"/>
      <dgm:spPr/>
    </dgm:pt>
    <dgm:pt modelId="{56484CD1-0479-4BCE-A77D-BC2536F36C59}" type="pres">
      <dgm:prSet presAssocID="{4E51D6F4-9899-4CE7-ACBA-8533480CBD07}" presName="parTx" presStyleLbl="revTx" presStyleIdx="2" presStyleCnt="4">
        <dgm:presLayoutVars>
          <dgm:chMax val="0"/>
          <dgm:chPref val="0"/>
        </dgm:presLayoutVars>
      </dgm:prSet>
      <dgm:spPr/>
    </dgm:pt>
    <dgm:pt modelId="{4C5D823F-0143-48E1-B6EF-CBD329AF5398}" type="pres">
      <dgm:prSet presAssocID="{8AF26E5E-8FF9-45A9-B364-5A9C8091DF47}" presName="sibTrans" presStyleCnt="0"/>
      <dgm:spPr/>
    </dgm:pt>
    <dgm:pt modelId="{3137A5CB-9C1D-4E8D-B2D0-55BF26764115}" type="pres">
      <dgm:prSet presAssocID="{CE7455E5-8780-4F3E-B83D-1EDC1867759E}" presName="compNode" presStyleCnt="0"/>
      <dgm:spPr/>
    </dgm:pt>
    <dgm:pt modelId="{93906D77-009B-40DC-8482-CF1169F8B943}" type="pres">
      <dgm:prSet presAssocID="{CE7455E5-8780-4F3E-B83D-1EDC1867759E}" presName="bgRect" presStyleLbl="bgShp" presStyleIdx="3" presStyleCnt="4"/>
      <dgm:spPr/>
    </dgm:pt>
    <dgm:pt modelId="{A309DCE3-80ED-4DAF-BA91-A02A0E5A5D98}" type="pres">
      <dgm:prSet presAssocID="{CE7455E5-8780-4F3E-B83D-1EDC1867759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nda Centang"/>
        </a:ext>
      </dgm:extLst>
    </dgm:pt>
    <dgm:pt modelId="{8ACC11B5-981E-4876-BB2B-94B72AC66108}" type="pres">
      <dgm:prSet presAssocID="{CE7455E5-8780-4F3E-B83D-1EDC1867759E}" presName="spaceRect" presStyleCnt="0"/>
      <dgm:spPr/>
    </dgm:pt>
    <dgm:pt modelId="{72485466-960C-446F-BE90-9A43013257FF}" type="pres">
      <dgm:prSet presAssocID="{CE7455E5-8780-4F3E-B83D-1EDC1867759E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A3770711-F7C2-4AD9-842B-401A27AE3B4F}" type="presOf" srcId="{CE7455E5-8780-4F3E-B83D-1EDC1867759E}" destId="{72485466-960C-446F-BE90-9A43013257FF}" srcOrd="0" destOrd="0" presId="urn:microsoft.com/office/officeart/2018/2/layout/IconVerticalSolidList"/>
    <dgm:cxn modelId="{2296EF34-1FAF-4C88-908C-FF8CD27B2A53}" type="presOf" srcId="{4E51D6F4-9899-4CE7-ACBA-8533480CBD07}" destId="{56484CD1-0479-4BCE-A77D-BC2536F36C59}" srcOrd="0" destOrd="0" presId="urn:microsoft.com/office/officeart/2018/2/layout/IconVerticalSolidList"/>
    <dgm:cxn modelId="{595B7F43-894B-43A4-87FE-1B0531EC24EE}" type="presOf" srcId="{62C06327-B96A-4EAE-9537-015114AFED1F}" destId="{F75A959D-BB4D-45E7-BA9D-99464413E52B}" srcOrd="0" destOrd="0" presId="urn:microsoft.com/office/officeart/2018/2/layout/IconVerticalSolidList"/>
    <dgm:cxn modelId="{0421CA47-9A12-476A-AC73-D20B65E59FFA}" srcId="{62C06327-B96A-4EAE-9537-015114AFED1F}" destId="{5B0DE137-A91A-403D-8BBF-0191E65BF21D}" srcOrd="0" destOrd="0" parTransId="{625B9E62-BFAB-487B-83D3-D62FAE1092C7}" sibTransId="{DDF7FB84-55F1-4A46-AEE9-816B325FB2D3}"/>
    <dgm:cxn modelId="{4FECDB9E-3E88-4443-A5D0-89FD49BD224B}" type="presOf" srcId="{5B0DE137-A91A-403D-8BBF-0191E65BF21D}" destId="{8FBF12F0-4BEE-4E01-8E6E-BC74F44284EE}" srcOrd="0" destOrd="0" presId="urn:microsoft.com/office/officeart/2018/2/layout/IconVerticalSolidList"/>
    <dgm:cxn modelId="{2B30C6A9-E491-4297-A1D5-59641316B505}" srcId="{62C06327-B96A-4EAE-9537-015114AFED1F}" destId="{5F0C3CE5-7E71-4976-B86D-E018253E2165}" srcOrd="1" destOrd="0" parTransId="{15996CE1-1337-41F0-ADFD-8DC9245B87CF}" sibTransId="{E1227852-0D1C-4CAC-8C5A-BCB06605C358}"/>
    <dgm:cxn modelId="{F2FA59B8-8D34-4697-917C-EC22D200C2CD}" srcId="{62C06327-B96A-4EAE-9537-015114AFED1F}" destId="{4E51D6F4-9899-4CE7-ACBA-8533480CBD07}" srcOrd="2" destOrd="0" parTransId="{EF530047-3530-4BBF-8DB6-B274895AE151}" sibTransId="{8AF26E5E-8FF9-45A9-B364-5A9C8091DF47}"/>
    <dgm:cxn modelId="{43C9E3BB-BE23-422F-8899-55A95FBF5451}" type="presOf" srcId="{5F0C3CE5-7E71-4976-B86D-E018253E2165}" destId="{1FD09EB1-BBC7-4064-AFAB-4779DDEC7B2F}" srcOrd="0" destOrd="0" presId="urn:microsoft.com/office/officeart/2018/2/layout/IconVerticalSolidList"/>
    <dgm:cxn modelId="{DABD41D3-0EFD-4B82-A013-C3F05DAE024D}" srcId="{62C06327-B96A-4EAE-9537-015114AFED1F}" destId="{CE7455E5-8780-4F3E-B83D-1EDC1867759E}" srcOrd="3" destOrd="0" parTransId="{5FAB11F6-ED09-479E-AAB1-AC8DAD6C2967}" sibTransId="{37FD7D48-4C01-4456-A11D-4A9A619F92EE}"/>
    <dgm:cxn modelId="{BBE673BC-FDAB-47D8-86CD-6982A6567018}" type="presParOf" srcId="{F75A959D-BB4D-45E7-BA9D-99464413E52B}" destId="{A167C7EF-1545-4364-9253-3A19159D2D37}" srcOrd="0" destOrd="0" presId="urn:microsoft.com/office/officeart/2018/2/layout/IconVerticalSolidList"/>
    <dgm:cxn modelId="{620C9CCE-57E7-410A-9310-24187DBA5731}" type="presParOf" srcId="{A167C7EF-1545-4364-9253-3A19159D2D37}" destId="{A67EF067-7C12-4445-817B-F0FBA61336F3}" srcOrd="0" destOrd="0" presId="urn:microsoft.com/office/officeart/2018/2/layout/IconVerticalSolidList"/>
    <dgm:cxn modelId="{5693A3F4-0E5D-4D57-869F-604E48D8EBE5}" type="presParOf" srcId="{A167C7EF-1545-4364-9253-3A19159D2D37}" destId="{0CB77E8B-1D76-41BA-BC07-20C07E9E1C55}" srcOrd="1" destOrd="0" presId="urn:microsoft.com/office/officeart/2018/2/layout/IconVerticalSolidList"/>
    <dgm:cxn modelId="{46C51EB1-334B-4E15-9600-39F1F8D41BF1}" type="presParOf" srcId="{A167C7EF-1545-4364-9253-3A19159D2D37}" destId="{83EF47F4-31E0-41C0-A5E6-7DFAE3F4C436}" srcOrd="2" destOrd="0" presId="urn:microsoft.com/office/officeart/2018/2/layout/IconVerticalSolidList"/>
    <dgm:cxn modelId="{4602ADB9-7216-4755-946E-4FC9658C2A66}" type="presParOf" srcId="{A167C7EF-1545-4364-9253-3A19159D2D37}" destId="{8FBF12F0-4BEE-4E01-8E6E-BC74F44284EE}" srcOrd="3" destOrd="0" presId="urn:microsoft.com/office/officeart/2018/2/layout/IconVerticalSolidList"/>
    <dgm:cxn modelId="{5E2FD6AD-D00B-4BA5-88E3-F2B570DC7D60}" type="presParOf" srcId="{F75A959D-BB4D-45E7-BA9D-99464413E52B}" destId="{23DE5896-A120-4AA2-BEA6-E0C74A130D6C}" srcOrd="1" destOrd="0" presId="urn:microsoft.com/office/officeart/2018/2/layout/IconVerticalSolidList"/>
    <dgm:cxn modelId="{B7819360-2DCB-4518-9AAB-EC698FE44058}" type="presParOf" srcId="{F75A959D-BB4D-45E7-BA9D-99464413E52B}" destId="{77A3A210-50DE-4976-9A0C-5C5887A97152}" srcOrd="2" destOrd="0" presId="urn:microsoft.com/office/officeart/2018/2/layout/IconVerticalSolidList"/>
    <dgm:cxn modelId="{D04AF816-5FFC-4CFF-A531-E8EDDD26B825}" type="presParOf" srcId="{77A3A210-50DE-4976-9A0C-5C5887A97152}" destId="{7A046180-3F74-498A-8327-D78B7D4C847A}" srcOrd="0" destOrd="0" presId="urn:microsoft.com/office/officeart/2018/2/layout/IconVerticalSolidList"/>
    <dgm:cxn modelId="{2315DD66-AEB6-4600-BC73-1B094008C164}" type="presParOf" srcId="{77A3A210-50DE-4976-9A0C-5C5887A97152}" destId="{BFBDC12C-12BD-45A4-A09A-5B384E5EAF5E}" srcOrd="1" destOrd="0" presId="urn:microsoft.com/office/officeart/2018/2/layout/IconVerticalSolidList"/>
    <dgm:cxn modelId="{A50C7C50-4F96-4224-B7F2-48B5B42689BB}" type="presParOf" srcId="{77A3A210-50DE-4976-9A0C-5C5887A97152}" destId="{1CD5F984-E43E-40DD-94C8-A604A98B5AD5}" srcOrd="2" destOrd="0" presId="urn:microsoft.com/office/officeart/2018/2/layout/IconVerticalSolidList"/>
    <dgm:cxn modelId="{09FD0F7C-51EF-438C-A968-CA87B0F8B532}" type="presParOf" srcId="{77A3A210-50DE-4976-9A0C-5C5887A97152}" destId="{1FD09EB1-BBC7-4064-AFAB-4779DDEC7B2F}" srcOrd="3" destOrd="0" presId="urn:microsoft.com/office/officeart/2018/2/layout/IconVerticalSolidList"/>
    <dgm:cxn modelId="{060DFEC7-FF8A-4435-BC46-2FC08E7C4D39}" type="presParOf" srcId="{F75A959D-BB4D-45E7-BA9D-99464413E52B}" destId="{42A16BA4-2D05-4272-BE78-EFBB94480096}" srcOrd="3" destOrd="0" presId="urn:microsoft.com/office/officeart/2018/2/layout/IconVerticalSolidList"/>
    <dgm:cxn modelId="{B0CE558C-65EC-4606-8445-284AE6C8AD14}" type="presParOf" srcId="{F75A959D-BB4D-45E7-BA9D-99464413E52B}" destId="{18604D3D-6260-4321-921A-C7EFEA2A74B9}" srcOrd="4" destOrd="0" presId="urn:microsoft.com/office/officeart/2018/2/layout/IconVerticalSolidList"/>
    <dgm:cxn modelId="{5CCD85B3-30E1-444C-BC61-569DBDEFE311}" type="presParOf" srcId="{18604D3D-6260-4321-921A-C7EFEA2A74B9}" destId="{087E07E8-4F29-42C2-B07C-471EDED78BCC}" srcOrd="0" destOrd="0" presId="urn:microsoft.com/office/officeart/2018/2/layout/IconVerticalSolidList"/>
    <dgm:cxn modelId="{D69AC373-2FE0-4249-BD8D-5975F71EBD57}" type="presParOf" srcId="{18604D3D-6260-4321-921A-C7EFEA2A74B9}" destId="{9ADAC0D6-5874-4358-B852-22BD0C928DC1}" srcOrd="1" destOrd="0" presId="urn:microsoft.com/office/officeart/2018/2/layout/IconVerticalSolidList"/>
    <dgm:cxn modelId="{BAB38D92-873B-492E-B72A-2B774CE1DA98}" type="presParOf" srcId="{18604D3D-6260-4321-921A-C7EFEA2A74B9}" destId="{DCA21661-8026-4906-9C9B-501339433D6E}" srcOrd="2" destOrd="0" presId="urn:microsoft.com/office/officeart/2018/2/layout/IconVerticalSolidList"/>
    <dgm:cxn modelId="{A88E9DC1-6A7A-4C16-9AA2-7EA1E57351A3}" type="presParOf" srcId="{18604D3D-6260-4321-921A-C7EFEA2A74B9}" destId="{56484CD1-0479-4BCE-A77D-BC2536F36C59}" srcOrd="3" destOrd="0" presId="urn:microsoft.com/office/officeart/2018/2/layout/IconVerticalSolidList"/>
    <dgm:cxn modelId="{9DC73BEE-23BF-4CB7-8075-BF1C0C826DCB}" type="presParOf" srcId="{F75A959D-BB4D-45E7-BA9D-99464413E52B}" destId="{4C5D823F-0143-48E1-B6EF-CBD329AF5398}" srcOrd="5" destOrd="0" presId="urn:microsoft.com/office/officeart/2018/2/layout/IconVerticalSolidList"/>
    <dgm:cxn modelId="{585774C2-7AD9-470E-8744-46F7D2E98AC4}" type="presParOf" srcId="{F75A959D-BB4D-45E7-BA9D-99464413E52B}" destId="{3137A5CB-9C1D-4E8D-B2D0-55BF26764115}" srcOrd="6" destOrd="0" presId="urn:microsoft.com/office/officeart/2018/2/layout/IconVerticalSolidList"/>
    <dgm:cxn modelId="{7419552A-1694-4A23-9A25-322617B368EC}" type="presParOf" srcId="{3137A5CB-9C1D-4E8D-B2D0-55BF26764115}" destId="{93906D77-009B-40DC-8482-CF1169F8B943}" srcOrd="0" destOrd="0" presId="urn:microsoft.com/office/officeart/2018/2/layout/IconVerticalSolidList"/>
    <dgm:cxn modelId="{18FE05E5-2A40-4464-8462-2AA327B9B417}" type="presParOf" srcId="{3137A5CB-9C1D-4E8D-B2D0-55BF26764115}" destId="{A309DCE3-80ED-4DAF-BA91-A02A0E5A5D98}" srcOrd="1" destOrd="0" presId="urn:microsoft.com/office/officeart/2018/2/layout/IconVerticalSolidList"/>
    <dgm:cxn modelId="{E6B6C925-A84A-444E-9496-0760FB927518}" type="presParOf" srcId="{3137A5CB-9C1D-4E8D-B2D0-55BF26764115}" destId="{8ACC11B5-981E-4876-BB2B-94B72AC66108}" srcOrd="2" destOrd="0" presId="urn:microsoft.com/office/officeart/2018/2/layout/IconVerticalSolidList"/>
    <dgm:cxn modelId="{79BFDF27-B596-4365-8415-CB07C5BF593D}" type="presParOf" srcId="{3137A5CB-9C1D-4E8D-B2D0-55BF26764115}" destId="{72485466-960C-446F-BE90-9A43013257F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9429B6-89FD-43C9-BBF1-A3971D941AAF}">
      <dsp:nvSpPr>
        <dsp:cNvPr id="0" name=""/>
        <dsp:cNvSpPr/>
      </dsp:nvSpPr>
      <dsp:spPr>
        <a:xfrm>
          <a:off x="0" y="1470"/>
          <a:ext cx="6628804" cy="5615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Bidang</a:t>
          </a:r>
          <a:r>
            <a:rPr lang="en-US" sz="2400" kern="1200" dirty="0"/>
            <a:t> </a:t>
          </a:r>
          <a:r>
            <a:rPr lang="en-US" sz="2400" kern="1200" dirty="0" err="1"/>
            <a:t>Kurikulum</a:t>
          </a:r>
          <a:r>
            <a:rPr lang="en-US" sz="2400" kern="1200" dirty="0"/>
            <a:t>: </a:t>
          </a:r>
        </a:p>
      </dsp:txBody>
      <dsp:txXfrm>
        <a:off x="27415" y="28885"/>
        <a:ext cx="6573974" cy="506769"/>
      </dsp:txXfrm>
    </dsp:sp>
    <dsp:sp modelId="{82611DBC-9F4E-417B-A8F7-F49097CDA5E4}">
      <dsp:nvSpPr>
        <dsp:cNvPr id="0" name=""/>
        <dsp:cNvSpPr/>
      </dsp:nvSpPr>
      <dsp:spPr>
        <a:xfrm>
          <a:off x="0" y="632190"/>
          <a:ext cx="6628804" cy="561599"/>
        </a:xfrm>
        <a:prstGeom prst="roundRect">
          <a:avLst/>
        </a:prstGeom>
        <a:gradFill rotWithShape="0">
          <a:gsLst>
            <a:gs pos="0">
              <a:schemeClr val="accent2">
                <a:hueOff val="-423469"/>
                <a:satOff val="2029"/>
                <a:lumOff val="1877"/>
                <a:alphaOff val="0"/>
                <a:tint val="96000"/>
                <a:lumMod val="100000"/>
              </a:schemeClr>
            </a:gs>
            <a:gs pos="78000">
              <a:schemeClr val="accent2">
                <a:hueOff val="-423469"/>
                <a:satOff val="2029"/>
                <a:lumOff val="187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Kur. Ideal</a:t>
          </a:r>
        </a:p>
      </dsp:txBody>
      <dsp:txXfrm>
        <a:off x="27415" y="659605"/>
        <a:ext cx="6573974" cy="506769"/>
      </dsp:txXfrm>
    </dsp:sp>
    <dsp:sp modelId="{79FB951B-7736-4907-978A-6A1DB6D48E42}">
      <dsp:nvSpPr>
        <dsp:cNvPr id="0" name=""/>
        <dsp:cNvSpPr/>
      </dsp:nvSpPr>
      <dsp:spPr>
        <a:xfrm>
          <a:off x="0" y="1262910"/>
          <a:ext cx="6628804" cy="561599"/>
        </a:xfrm>
        <a:prstGeom prst="roundRect">
          <a:avLst/>
        </a:prstGeom>
        <a:gradFill rotWithShape="0">
          <a:gsLst>
            <a:gs pos="0">
              <a:schemeClr val="accent2">
                <a:hueOff val="-846939"/>
                <a:satOff val="4057"/>
                <a:lumOff val="3753"/>
                <a:alphaOff val="0"/>
                <a:tint val="96000"/>
                <a:lumMod val="100000"/>
              </a:schemeClr>
            </a:gs>
            <a:gs pos="78000">
              <a:schemeClr val="accent2">
                <a:hueOff val="-846939"/>
                <a:satOff val="4057"/>
                <a:lumOff val="375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Kur. Formal-&gt; orientasi dan organisasi</a:t>
          </a:r>
        </a:p>
      </dsp:txBody>
      <dsp:txXfrm>
        <a:off x="27415" y="1290325"/>
        <a:ext cx="6573974" cy="506769"/>
      </dsp:txXfrm>
    </dsp:sp>
    <dsp:sp modelId="{26C58C2A-C2E5-4EFB-B042-E99545937C17}">
      <dsp:nvSpPr>
        <dsp:cNvPr id="0" name=""/>
        <dsp:cNvSpPr/>
      </dsp:nvSpPr>
      <dsp:spPr>
        <a:xfrm>
          <a:off x="0" y="1893630"/>
          <a:ext cx="6628804" cy="561599"/>
        </a:xfrm>
        <a:prstGeom prst="roundRect">
          <a:avLst/>
        </a:prstGeom>
        <a:gradFill rotWithShape="0">
          <a:gsLst>
            <a:gs pos="0">
              <a:schemeClr val="accent2">
                <a:hueOff val="-1270408"/>
                <a:satOff val="6086"/>
                <a:lumOff val="5630"/>
                <a:alphaOff val="0"/>
                <a:tint val="96000"/>
                <a:lumMod val="100000"/>
              </a:schemeClr>
            </a:gs>
            <a:gs pos="78000">
              <a:schemeClr val="accent2">
                <a:hueOff val="-1270408"/>
                <a:satOff val="6086"/>
                <a:lumOff val="563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Kur. </a:t>
          </a:r>
          <a:r>
            <a:rPr lang="en-US" sz="2400" kern="1200" dirty="0" err="1"/>
            <a:t>Instruksional</a:t>
          </a:r>
          <a:r>
            <a:rPr lang="en-US" sz="2400" kern="1200" dirty="0"/>
            <a:t> -&gt; </a:t>
          </a:r>
          <a:r>
            <a:rPr lang="en-US" sz="2400" kern="1200" dirty="0" err="1"/>
            <a:t>Desain</a:t>
          </a:r>
          <a:r>
            <a:rPr lang="en-US" sz="2400" kern="1200" dirty="0"/>
            <a:t> </a:t>
          </a:r>
          <a:r>
            <a:rPr lang="en-US" sz="2400" kern="1200" dirty="0" err="1"/>
            <a:t>pembelaj</a:t>
          </a:r>
          <a:r>
            <a:rPr lang="en-US" sz="2400" kern="1200" dirty="0"/>
            <a:t>, </a:t>
          </a:r>
        </a:p>
      </dsp:txBody>
      <dsp:txXfrm>
        <a:off x="27415" y="1921045"/>
        <a:ext cx="6573974" cy="506769"/>
      </dsp:txXfrm>
    </dsp:sp>
    <dsp:sp modelId="{0D6ABCB1-1DBA-4376-931D-573F93DD6805}">
      <dsp:nvSpPr>
        <dsp:cNvPr id="0" name=""/>
        <dsp:cNvSpPr/>
      </dsp:nvSpPr>
      <dsp:spPr>
        <a:xfrm>
          <a:off x="0" y="2577677"/>
          <a:ext cx="6628804" cy="561599"/>
        </a:xfrm>
        <a:prstGeom prst="roundRect">
          <a:avLst/>
        </a:prstGeom>
        <a:gradFill rotWithShape="0">
          <a:gsLst>
            <a:gs pos="0">
              <a:schemeClr val="accent2">
                <a:hueOff val="-1693878"/>
                <a:satOff val="8114"/>
                <a:lumOff val="7507"/>
                <a:alphaOff val="0"/>
                <a:tint val="96000"/>
                <a:lumMod val="100000"/>
              </a:schemeClr>
            </a:gs>
            <a:gs pos="78000">
              <a:schemeClr val="accent2">
                <a:hueOff val="-1693878"/>
                <a:satOff val="8114"/>
                <a:lumOff val="750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533400" lvl="0" indent="-53340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>
              <a:tab pos="625475" algn="l"/>
            </a:tabLst>
          </a:pPr>
          <a:r>
            <a:rPr lang="en-US" sz="2400" kern="1200" dirty="0" err="1"/>
            <a:t>pengemb</a:t>
          </a:r>
          <a:r>
            <a:rPr lang="en-US" sz="2400" kern="1200" dirty="0"/>
            <a:t>. </a:t>
          </a:r>
          <a:r>
            <a:rPr lang="en-US" sz="2400" kern="1200" dirty="0" err="1"/>
            <a:t>Bahan</a:t>
          </a:r>
          <a:r>
            <a:rPr lang="en-US" sz="2400" kern="1200" dirty="0"/>
            <a:t> ajar </a:t>
          </a:r>
        </a:p>
      </dsp:txBody>
      <dsp:txXfrm>
        <a:off x="27415" y="2605092"/>
        <a:ext cx="6573974" cy="506769"/>
      </dsp:txXfrm>
    </dsp:sp>
    <dsp:sp modelId="{F8F02435-1547-499D-999F-0B278D510BDB}">
      <dsp:nvSpPr>
        <dsp:cNvPr id="0" name=""/>
        <dsp:cNvSpPr/>
      </dsp:nvSpPr>
      <dsp:spPr>
        <a:xfrm>
          <a:off x="0" y="3155070"/>
          <a:ext cx="6628804" cy="561599"/>
        </a:xfrm>
        <a:prstGeom prst="roundRect">
          <a:avLst/>
        </a:prstGeom>
        <a:gradFill rotWithShape="0">
          <a:gsLst>
            <a:gs pos="0">
              <a:schemeClr val="accent2">
                <a:hueOff val="-2117347"/>
                <a:satOff val="10143"/>
                <a:lumOff val="9384"/>
                <a:alphaOff val="0"/>
                <a:tint val="96000"/>
                <a:lumMod val="100000"/>
              </a:schemeClr>
            </a:gs>
            <a:gs pos="78000">
              <a:schemeClr val="accent2">
                <a:hueOff val="-2117347"/>
                <a:satOff val="10143"/>
                <a:lumOff val="938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Kur. Operasional -&gt; Desain media, pengel. </a:t>
          </a:r>
        </a:p>
      </dsp:txBody>
      <dsp:txXfrm>
        <a:off x="27415" y="3182485"/>
        <a:ext cx="6573974" cy="506769"/>
      </dsp:txXfrm>
    </dsp:sp>
    <dsp:sp modelId="{68235A5A-A0B6-4D56-86A5-5423EDB82B38}">
      <dsp:nvSpPr>
        <dsp:cNvPr id="0" name=""/>
        <dsp:cNvSpPr/>
      </dsp:nvSpPr>
      <dsp:spPr>
        <a:xfrm>
          <a:off x="0" y="3785790"/>
          <a:ext cx="6628804" cy="561599"/>
        </a:xfrm>
        <a:prstGeom prst="roundRect">
          <a:avLst/>
        </a:prstGeom>
        <a:gradFill rotWithShape="0">
          <a:gsLst>
            <a:gs pos="0">
              <a:schemeClr val="accent2">
                <a:hueOff val="-2540817"/>
                <a:satOff val="12171"/>
                <a:lumOff val="11260"/>
                <a:alphaOff val="0"/>
                <a:tint val="96000"/>
                <a:lumMod val="100000"/>
              </a:schemeClr>
            </a:gs>
            <a:gs pos="78000">
              <a:schemeClr val="accent2">
                <a:hueOff val="-2540817"/>
                <a:satOff val="12171"/>
                <a:lumOff val="1126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pembelajaran.</a:t>
          </a:r>
        </a:p>
      </dsp:txBody>
      <dsp:txXfrm>
        <a:off x="27415" y="3813205"/>
        <a:ext cx="6573974" cy="506769"/>
      </dsp:txXfrm>
    </dsp:sp>
    <dsp:sp modelId="{9E032C36-68C2-4B35-8AC1-ED88C9FF71F5}">
      <dsp:nvSpPr>
        <dsp:cNvPr id="0" name=""/>
        <dsp:cNvSpPr/>
      </dsp:nvSpPr>
      <dsp:spPr>
        <a:xfrm>
          <a:off x="0" y="4416510"/>
          <a:ext cx="6628804" cy="561599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Kur. Eksperiensial -&gt; Evaluasi pembelj.</a:t>
          </a:r>
        </a:p>
      </dsp:txBody>
      <dsp:txXfrm>
        <a:off x="27415" y="4443925"/>
        <a:ext cx="6573974" cy="5067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7EF067-7C12-4445-817B-F0FBA61336F3}">
      <dsp:nvSpPr>
        <dsp:cNvPr id="0" name=""/>
        <dsp:cNvSpPr/>
      </dsp:nvSpPr>
      <dsp:spPr>
        <a:xfrm>
          <a:off x="0" y="2066"/>
          <a:ext cx="6628804" cy="104746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B77E8B-1D76-41BA-BC07-20C07E9E1C55}">
      <dsp:nvSpPr>
        <dsp:cNvPr id="0" name=""/>
        <dsp:cNvSpPr/>
      </dsp:nvSpPr>
      <dsp:spPr>
        <a:xfrm>
          <a:off x="316857" y="237745"/>
          <a:ext cx="576104" cy="5761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BF12F0-4BEE-4E01-8E6E-BC74F44284EE}">
      <dsp:nvSpPr>
        <dsp:cNvPr id="0" name=""/>
        <dsp:cNvSpPr/>
      </dsp:nvSpPr>
      <dsp:spPr>
        <a:xfrm>
          <a:off x="1209819" y="2066"/>
          <a:ext cx="5418984" cy="1047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856" tIns="110856" rIns="110856" bIns="11085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Bidang Media Pembelajaran</a:t>
          </a:r>
        </a:p>
      </dsp:txBody>
      <dsp:txXfrm>
        <a:off x="1209819" y="2066"/>
        <a:ext cx="5418984" cy="1047462"/>
      </dsp:txXfrm>
    </dsp:sp>
    <dsp:sp modelId="{7A046180-3F74-498A-8327-D78B7D4C847A}">
      <dsp:nvSpPr>
        <dsp:cNvPr id="0" name=""/>
        <dsp:cNvSpPr/>
      </dsp:nvSpPr>
      <dsp:spPr>
        <a:xfrm>
          <a:off x="0" y="1311395"/>
          <a:ext cx="6628804" cy="104746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BDC12C-12BD-45A4-A09A-5B384E5EAF5E}">
      <dsp:nvSpPr>
        <dsp:cNvPr id="0" name=""/>
        <dsp:cNvSpPr/>
      </dsp:nvSpPr>
      <dsp:spPr>
        <a:xfrm>
          <a:off x="316857" y="1547074"/>
          <a:ext cx="576104" cy="5761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09EB1-BBC7-4064-AFAB-4779DDEC7B2F}">
      <dsp:nvSpPr>
        <dsp:cNvPr id="0" name=""/>
        <dsp:cNvSpPr/>
      </dsp:nvSpPr>
      <dsp:spPr>
        <a:xfrm>
          <a:off x="1209819" y="1311395"/>
          <a:ext cx="5418984" cy="1047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856" tIns="110856" rIns="110856" bIns="11085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- Desainer dan pengembang media pembelajaran. </a:t>
          </a:r>
        </a:p>
      </dsp:txBody>
      <dsp:txXfrm>
        <a:off x="1209819" y="1311395"/>
        <a:ext cx="5418984" cy="1047462"/>
      </dsp:txXfrm>
    </dsp:sp>
    <dsp:sp modelId="{087E07E8-4F29-42C2-B07C-471EDED78BCC}">
      <dsp:nvSpPr>
        <dsp:cNvPr id="0" name=""/>
        <dsp:cNvSpPr/>
      </dsp:nvSpPr>
      <dsp:spPr>
        <a:xfrm>
          <a:off x="0" y="2620723"/>
          <a:ext cx="6628804" cy="104746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DAC0D6-5874-4358-B852-22BD0C928DC1}">
      <dsp:nvSpPr>
        <dsp:cNvPr id="0" name=""/>
        <dsp:cNvSpPr/>
      </dsp:nvSpPr>
      <dsp:spPr>
        <a:xfrm>
          <a:off x="316857" y="2856402"/>
          <a:ext cx="576104" cy="5761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484CD1-0479-4BCE-A77D-BC2536F36C59}">
      <dsp:nvSpPr>
        <dsp:cNvPr id="0" name=""/>
        <dsp:cNvSpPr/>
      </dsp:nvSpPr>
      <dsp:spPr>
        <a:xfrm>
          <a:off x="1209819" y="2620723"/>
          <a:ext cx="5418984" cy="1047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856" tIns="110856" rIns="110856" bIns="11085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- Evaluator media pembelajaran. </a:t>
          </a:r>
        </a:p>
      </dsp:txBody>
      <dsp:txXfrm>
        <a:off x="1209819" y="2620723"/>
        <a:ext cx="5418984" cy="1047462"/>
      </dsp:txXfrm>
    </dsp:sp>
    <dsp:sp modelId="{93906D77-009B-40DC-8482-CF1169F8B943}">
      <dsp:nvSpPr>
        <dsp:cNvPr id="0" name=""/>
        <dsp:cNvSpPr/>
      </dsp:nvSpPr>
      <dsp:spPr>
        <a:xfrm>
          <a:off x="0" y="3930051"/>
          <a:ext cx="6628804" cy="104746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09DCE3-80ED-4DAF-BA91-A02A0E5A5D98}">
      <dsp:nvSpPr>
        <dsp:cNvPr id="0" name=""/>
        <dsp:cNvSpPr/>
      </dsp:nvSpPr>
      <dsp:spPr>
        <a:xfrm>
          <a:off x="316857" y="4165730"/>
          <a:ext cx="576104" cy="5761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485466-960C-446F-BE90-9A43013257FF}">
      <dsp:nvSpPr>
        <dsp:cNvPr id="0" name=""/>
        <dsp:cNvSpPr/>
      </dsp:nvSpPr>
      <dsp:spPr>
        <a:xfrm>
          <a:off x="1209819" y="3930051"/>
          <a:ext cx="5418984" cy="1047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856" tIns="110856" rIns="110856" bIns="11085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Bidang Sumber Belajar, Pengelola dan pengembang Pusat Sumber Belajar. </a:t>
          </a:r>
        </a:p>
      </dsp:txBody>
      <dsp:txXfrm>
        <a:off x="1209819" y="3930051"/>
        <a:ext cx="5418984" cy="1047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/>
              <a:t>Klik untuk mengedit gaya subjudul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74F1-CED1-44FA-8E91-B141A093A1D5}" type="datetimeFigureOut">
              <a:rPr lang="en-ID" smtClean="0"/>
              <a:t>02/12/2020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981D-CF33-4919-AFCA-17FC6A707D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95365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udul d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74F1-CED1-44FA-8E91-B141A093A1D5}" type="datetimeFigureOut">
              <a:rPr lang="en-ID" smtClean="0"/>
              <a:t>02/12/2020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981D-CF33-4919-AFCA-17FC6A707D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9175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tipa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74F1-CED1-44FA-8E91-B141A093A1D5}" type="datetimeFigureOut">
              <a:rPr lang="en-ID" smtClean="0"/>
              <a:t>02/12/2020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981D-CF33-4919-AFCA-17FC6A707D44}" type="slidenum">
              <a:rPr lang="en-ID" smtClean="0"/>
              <a:t>‹#›</a:t>
            </a:fld>
            <a:endParaRPr lang="en-ID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7858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u N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74F1-CED1-44FA-8E91-B141A093A1D5}" type="datetimeFigureOut">
              <a:rPr lang="en-ID" smtClean="0"/>
              <a:t>02/12/2020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981D-CF33-4919-AFCA-17FC6A707D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4523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u Nama dengan Kutip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74F1-CED1-44FA-8E91-B141A093A1D5}" type="datetimeFigureOut">
              <a:rPr lang="en-ID" smtClean="0"/>
              <a:t>02/12/2020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981D-CF33-4919-AFCA-17FC6A707D44}" type="slidenum">
              <a:rPr lang="en-ID" smtClean="0"/>
              <a:t>‹#›</a:t>
            </a:fld>
            <a:endParaRPr lang="en-ID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6856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ar atau Sal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74F1-CED1-44FA-8E91-B141A093A1D5}" type="datetimeFigureOut">
              <a:rPr lang="en-ID" smtClean="0"/>
              <a:t>02/12/2020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981D-CF33-4919-AFCA-17FC6A707D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18406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74F1-CED1-44FA-8E91-B141A093A1D5}" type="datetimeFigureOut">
              <a:rPr lang="en-ID" smtClean="0"/>
              <a:t>02/12/2020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981D-CF33-4919-AFCA-17FC6A707D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89178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74F1-CED1-44FA-8E91-B141A093A1D5}" type="datetimeFigureOut">
              <a:rPr lang="en-ID" smtClean="0"/>
              <a:t>02/12/2020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981D-CF33-4919-AFCA-17FC6A707D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83553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74F1-CED1-44FA-8E91-B141A093A1D5}" type="datetimeFigureOut">
              <a:rPr lang="en-ID" smtClean="0"/>
              <a:t>02/12/2020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981D-CF33-4919-AFCA-17FC6A707D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45285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74F1-CED1-44FA-8E91-B141A093A1D5}" type="datetimeFigureOut">
              <a:rPr lang="en-ID" smtClean="0"/>
              <a:t>02/12/2020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981D-CF33-4919-AFCA-17FC6A707D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8929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74F1-CED1-44FA-8E91-B141A093A1D5}" type="datetimeFigureOut">
              <a:rPr lang="en-ID" smtClean="0"/>
              <a:t>02/12/2020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981D-CF33-4919-AFCA-17FC6A707D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86997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74F1-CED1-44FA-8E91-B141A093A1D5}" type="datetimeFigureOut">
              <a:rPr lang="en-ID" smtClean="0"/>
              <a:t>02/12/2020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981D-CF33-4919-AFCA-17FC6A707D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63006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74F1-CED1-44FA-8E91-B141A093A1D5}" type="datetimeFigureOut">
              <a:rPr lang="en-ID" smtClean="0"/>
              <a:t>02/12/2020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981D-CF33-4919-AFCA-17FC6A707D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69394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74F1-CED1-44FA-8E91-B141A093A1D5}" type="datetimeFigureOut">
              <a:rPr lang="en-ID" smtClean="0"/>
              <a:t>02/12/2020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981D-CF33-4919-AFCA-17FC6A707D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68826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74F1-CED1-44FA-8E91-B141A093A1D5}" type="datetimeFigureOut">
              <a:rPr lang="en-ID" smtClean="0"/>
              <a:t>02/12/2020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981D-CF33-4919-AFCA-17FC6A707D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43417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74F1-CED1-44FA-8E91-B141A093A1D5}" type="datetimeFigureOut">
              <a:rPr lang="en-ID" smtClean="0"/>
              <a:t>02/12/2020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981D-CF33-4919-AFCA-17FC6A707D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5918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674F1-CED1-44FA-8E91-B141A093A1D5}" type="datetimeFigureOut">
              <a:rPr lang="en-ID" smtClean="0"/>
              <a:t>02/12/2020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8C9981D-CF33-4919-AFCA-17FC6A707D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02519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ubjudul 2">
            <a:extLst>
              <a:ext uri="{FF2B5EF4-FFF2-40B4-BE49-F238E27FC236}">
                <a16:creationId xmlns:a16="http://schemas.microsoft.com/office/drawing/2014/main" id="{3EEA6F21-C819-44F3-8322-AB9CA7F837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ID" dirty="0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34906768-2E67-4341-8330-B7683A6842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397000"/>
            <a:ext cx="7766936" cy="26538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600" b="1"/>
              <a:t>APLIKASI TEORI TEKNOLOGI PENDIDIKAN DALAM PEMECAHAN MASALAH</a:t>
            </a:r>
            <a:endParaRPr lang="en-ID" sz="4600" b="1"/>
          </a:p>
        </p:txBody>
      </p:sp>
    </p:spTree>
    <p:extLst>
      <p:ext uri="{BB962C8B-B14F-4D97-AF65-F5344CB8AC3E}">
        <p14:creationId xmlns:p14="http://schemas.microsoft.com/office/powerpoint/2010/main" val="2334166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2B288-28F5-4298-A1DD-C13F18646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Pikiran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inovasi</a:t>
            </a:r>
            <a:r>
              <a:rPr lang="en-US" dirty="0"/>
              <a:t> TEP 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D08F0DE6-1C76-4480-A743-CADFA9CD7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Konsep</a:t>
            </a:r>
            <a:r>
              <a:rPr lang="en-US" altLang="en-US" dirty="0"/>
              <a:t> </a:t>
            </a:r>
            <a:r>
              <a:rPr lang="en-US" altLang="en-US" dirty="0" err="1"/>
              <a:t>inovasi</a:t>
            </a:r>
            <a:r>
              <a:rPr lang="en-US" altLang="en-US" dirty="0"/>
              <a:t> (</a:t>
            </a:r>
            <a:r>
              <a:rPr lang="en-US" altLang="en-US" dirty="0" err="1"/>
              <a:t>pembaharuan</a:t>
            </a:r>
            <a:r>
              <a:rPr lang="en-US" altLang="en-US" dirty="0"/>
              <a:t>).</a:t>
            </a:r>
          </a:p>
          <a:p>
            <a:pPr eaLnBrk="1" hangingPunct="1"/>
            <a:r>
              <a:rPr lang="en-US" altLang="en-US" dirty="0"/>
              <a:t>Proses </a:t>
            </a:r>
            <a:r>
              <a:rPr lang="en-US" altLang="en-US" dirty="0" err="1"/>
              <a:t>masyarakat</a:t>
            </a:r>
            <a:r>
              <a:rPr lang="en-US" altLang="en-US" dirty="0"/>
              <a:t> </a:t>
            </a:r>
            <a:r>
              <a:rPr lang="en-US" altLang="en-US" dirty="0" err="1"/>
              <a:t>menerima</a:t>
            </a:r>
            <a:r>
              <a:rPr lang="en-US" altLang="en-US" dirty="0"/>
              <a:t> </a:t>
            </a:r>
            <a:r>
              <a:rPr lang="en-US" altLang="en-US" dirty="0" err="1"/>
              <a:t>suatu</a:t>
            </a:r>
            <a:r>
              <a:rPr lang="en-US" altLang="en-US" dirty="0"/>
              <a:t> </a:t>
            </a:r>
            <a:r>
              <a:rPr lang="en-US" altLang="en-US" dirty="0" err="1"/>
              <a:t>pembaharuan</a:t>
            </a:r>
            <a:r>
              <a:rPr lang="en-US" altLang="en-US" dirty="0"/>
              <a:t>. </a:t>
            </a:r>
          </a:p>
          <a:p>
            <a:pPr eaLnBrk="1" hangingPunct="1"/>
            <a:r>
              <a:rPr lang="en-US" altLang="en-US" dirty="0" err="1"/>
              <a:t>Komponen</a:t>
            </a:r>
            <a:r>
              <a:rPr lang="en-US" altLang="en-US" dirty="0"/>
              <a:t> </a:t>
            </a:r>
            <a:r>
              <a:rPr lang="en-US" altLang="en-US" dirty="0" err="1"/>
              <a:t>sistem</a:t>
            </a:r>
            <a:r>
              <a:rPr lang="en-US" altLang="en-US" dirty="0"/>
              <a:t> </a:t>
            </a:r>
            <a:r>
              <a:rPr lang="en-US" altLang="en-US" dirty="0" err="1"/>
              <a:t>sosial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proses </a:t>
            </a:r>
            <a:r>
              <a:rPr lang="en-US" altLang="en-US" dirty="0" err="1"/>
              <a:t>penyebaran</a:t>
            </a:r>
            <a:r>
              <a:rPr lang="en-US" altLang="en-US" dirty="0"/>
              <a:t> </a:t>
            </a:r>
            <a:r>
              <a:rPr lang="en-US" altLang="en-US" dirty="0" err="1"/>
              <a:t>inovasi</a:t>
            </a:r>
            <a:r>
              <a:rPr lang="en-US" altLang="en-US" dirty="0"/>
              <a:t>.</a:t>
            </a:r>
          </a:p>
          <a:p>
            <a:pPr eaLnBrk="1" hangingPunct="1"/>
            <a:r>
              <a:rPr lang="en-US" altLang="en-US" dirty="0" err="1"/>
              <a:t>Sifat-sifat</a:t>
            </a:r>
            <a:r>
              <a:rPr lang="en-US" altLang="en-US" dirty="0"/>
              <a:t> </a:t>
            </a:r>
            <a:r>
              <a:rPr lang="en-US" altLang="en-US" dirty="0" err="1"/>
              <a:t>inovasi</a:t>
            </a:r>
            <a:r>
              <a:rPr lang="en-US" altLang="en-US" dirty="0"/>
              <a:t> dan </a:t>
            </a:r>
            <a:r>
              <a:rPr lang="en-US" altLang="en-US" dirty="0" err="1"/>
              <a:t>kecepatan</a:t>
            </a:r>
            <a:r>
              <a:rPr lang="en-US" altLang="en-US" dirty="0"/>
              <a:t> </a:t>
            </a:r>
            <a:r>
              <a:rPr lang="en-US" altLang="en-US" dirty="0" err="1"/>
              <a:t>adopsi</a:t>
            </a:r>
            <a:r>
              <a:rPr lang="en-US" altLang="en-US" dirty="0"/>
              <a:t>.</a:t>
            </a:r>
          </a:p>
          <a:p>
            <a:pPr eaLnBrk="1" hangingPunct="1"/>
            <a:r>
              <a:rPr lang="en-US" altLang="en-US" dirty="0"/>
              <a:t>Model </a:t>
            </a:r>
            <a:r>
              <a:rPr lang="en-US" altLang="en-US" dirty="0" err="1"/>
              <a:t>difusi</a:t>
            </a:r>
            <a:r>
              <a:rPr lang="en-US" altLang="en-US" dirty="0"/>
              <a:t> </a:t>
            </a:r>
            <a:r>
              <a:rPr lang="en-US" altLang="en-US" dirty="0" err="1"/>
              <a:t>Inovasi</a:t>
            </a:r>
            <a:endParaRPr lang="en-US" altLang="en-US" dirty="0"/>
          </a:p>
          <a:p>
            <a:pPr eaLnBrk="1" hangingPunct="1"/>
            <a:r>
              <a:rPr lang="en-US" altLang="en-US" dirty="0" err="1"/>
              <a:t>Akibat</a:t>
            </a:r>
            <a:r>
              <a:rPr lang="en-US" altLang="en-US" dirty="0"/>
              <a:t> </a:t>
            </a:r>
            <a:r>
              <a:rPr lang="en-US" altLang="en-US" dirty="0" err="1"/>
              <a:t>tersebarnya</a:t>
            </a:r>
            <a:r>
              <a:rPr lang="en-US" altLang="en-US" dirty="0"/>
              <a:t> </a:t>
            </a:r>
            <a:r>
              <a:rPr lang="en-US" altLang="en-US" dirty="0" err="1"/>
              <a:t>inovasi</a:t>
            </a:r>
            <a:r>
              <a:rPr lang="en-US" altLang="en-US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4" name="Rectangle 2">
            <a:extLst>
              <a:ext uri="{FF2B5EF4-FFF2-40B4-BE49-F238E27FC236}">
                <a16:creationId xmlns:a16="http://schemas.microsoft.com/office/drawing/2014/main" id="{4162B4F5-EE25-4D3A-AF26-02FC3F69656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altLang="en-US"/>
              <a:t>PENGERTIAN APLIKASI TEKNOLOGI PEMBELAJARAN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4621F24-D373-46B0-9A40-ED75B588D65A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altLang="en-US" dirty="0" err="1"/>
              <a:t>Penerapan</a:t>
            </a:r>
            <a:r>
              <a:rPr lang="en-US" altLang="en-US" dirty="0"/>
              <a:t> </a:t>
            </a:r>
            <a:r>
              <a:rPr lang="en-US" altLang="en-US" dirty="0" err="1"/>
              <a:t>teori</a:t>
            </a:r>
            <a:r>
              <a:rPr lang="en-US" altLang="en-US" dirty="0"/>
              <a:t> dan </a:t>
            </a:r>
            <a:r>
              <a:rPr lang="en-US" altLang="en-US" dirty="0" err="1"/>
              <a:t>prosedur</a:t>
            </a:r>
            <a:r>
              <a:rPr lang="en-US" altLang="en-US" dirty="0"/>
              <a:t> </a:t>
            </a:r>
            <a:r>
              <a:rPr lang="en-US" altLang="en-US" dirty="0" err="1"/>
              <a:t>kerja</a:t>
            </a:r>
            <a:r>
              <a:rPr lang="en-US" altLang="en-US" dirty="0"/>
              <a:t> yang </a:t>
            </a:r>
            <a:r>
              <a:rPr lang="en-US" altLang="en-US" dirty="0" err="1"/>
              <a:t>telah</a:t>
            </a:r>
            <a:r>
              <a:rPr lang="en-US" altLang="en-US" dirty="0"/>
              <a:t> </a:t>
            </a:r>
            <a:r>
              <a:rPr lang="en-US" altLang="en-US" dirty="0" err="1"/>
              <a:t>dikembangkan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berbagai</a:t>
            </a:r>
            <a:r>
              <a:rPr lang="en-US" altLang="en-US" dirty="0"/>
              <a:t> </a:t>
            </a:r>
            <a:r>
              <a:rPr lang="en-US" altLang="en-US" dirty="0" err="1"/>
              <a:t>lapangan</a:t>
            </a:r>
            <a:r>
              <a:rPr lang="en-US" altLang="en-US" dirty="0"/>
              <a:t> </a:t>
            </a:r>
            <a:r>
              <a:rPr lang="en-US" altLang="en-US" dirty="0" err="1"/>
              <a:t>kerja</a:t>
            </a:r>
            <a:r>
              <a:rPr lang="en-US" altLang="en-US" dirty="0"/>
              <a:t>. </a:t>
            </a:r>
          </a:p>
          <a:p>
            <a:pPr marL="441325" indent="-441325"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   - </a:t>
            </a:r>
            <a:r>
              <a:rPr lang="en-US" altLang="en-US" dirty="0" err="1"/>
              <a:t>teori</a:t>
            </a:r>
            <a:r>
              <a:rPr lang="en-US" altLang="en-US" dirty="0"/>
              <a:t> </a:t>
            </a:r>
            <a:r>
              <a:rPr lang="en-US" altLang="en-US" dirty="0" err="1"/>
              <a:t>terkait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5 </a:t>
            </a:r>
            <a:r>
              <a:rPr lang="en-US" altLang="en-US" dirty="0" err="1"/>
              <a:t>kawasan</a:t>
            </a:r>
            <a:r>
              <a:rPr lang="en-US" altLang="en-US" dirty="0"/>
              <a:t> TP (1994)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kajian</a:t>
            </a:r>
            <a:r>
              <a:rPr lang="en-US" altLang="en-US" dirty="0"/>
              <a:t> dan </a:t>
            </a:r>
            <a:r>
              <a:rPr lang="en-US" altLang="en-US" dirty="0" err="1"/>
              <a:t>praktek</a:t>
            </a:r>
            <a:r>
              <a:rPr lang="en-US" altLang="en-US" dirty="0"/>
              <a:t> </a:t>
            </a:r>
            <a:r>
              <a:rPr lang="en-US" altLang="en-US" dirty="0" err="1"/>
              <a:t>etik</a:t>
            </a:r>
            <a:r>
              <a:rPr lang="en-US" altLang="en-US" dirty="0"/>
              <a:t> (2012)</a:t>
            </a:r>
          </a:p>
          <a:p>
            <a:pPr marL="441325" indent="-441325"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   - </a:t>
            </a:r>
            <a:r>
              <a:rPr lang="en-US" altLang="en-US" dirty="0" err="1"/>
              <a:t>prosedur</a:t>
            </a:r>
            <a:r>
              <a:rPr lang="en-US" altLang="en-US" dirty="0"/>
              <a:t> </a:t>
            </a:r>
            <a:r>
              <a:rPr lang="en-US" altLang="en-US" dirty="0" err="1"/>
              <a:t>kerja</a:t>
            </a:r>
            <a:r>
              <a:rPr lang="en-US" altLang="en-US" dirty="0"/>
              <a:t> </a:t>
            </a:r>
            <a:r>
              <a:rPr lang="en-US" altLang="en-US" dirty="0" err="1"/>
              <a:t>terkait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karakteristik</a:t>
            </a:r>
            <a:r>
              <a:rPr lang="en-US" altLang="en-US" dirty="0"/>
              <a:t> </a:t>
            </a:r>
            <a:r>
              <a:rPr lang="en-US" altLang="en-US" dirty="0" err="1"/>
              <a:t>kerja</a:t>
            </a:r>
            <a:r>
              <a:rPr lang="en-US" altLang="en-US" dirty="0"/>
              <a:t> TP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umum</a:t>
            </a:r>
            <a:r>
              <a:rPr lang="en-US" altLang="en-US" dirty="0"/>
              <a:t>, dan </a:t>
            </a:r>
            <a:r>
              <a:rPr lang="en-US" altLang="en-US" dirty="0" err="1"/>
              <a:t>langkah-langkah</a:t>
            </a:r>
            <a:r>
              <a:rPr lang="en-US" altLang="en-US" dirty="0"/>
              <a:t> </a:t>
            </a:r>
            <a:r>
              <a:rPr lang="en-US" altLang="en-US" dirty="0" err="1"/>
              <a:t>tertentu</a:t>
            </a:r>
            <a:r>
              <a:rPr lang="en-US" altLang="en-US" dirty="0"/>
              <a:t> yang </a:t>
            </a:r>
            <a:r>
              <a:rPr lang="en-US" altLang="en-US" dirty="0" err="1"/>
              <a:t>telah</a:t>
            </a:r>
            <a:r>
              <a:rPr lang="en-US" altLang="en-US" dirty="0"/>
              <a:t> </a:t>
            </a:r>
            <a:r>
              <a:rPr lang="en-US" altLang="en-US" dirty="0" err="1"/>
              <a:t>dikembangkan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menyelesaikan</a:t>
            </a:r>
            <a:r>
              <a:rPr lang="en-US" altLang="en-US" dirty="0"/>
              <a:t> </a:t>
            </a:r>
            <a:r>
              <a:rPr lang="en-US" altLang="en-US" dirty="0" err="1"/>
              <a:t>masalah</a:t>
            </a:r>
            <a:r>
              <a:rPr lang="en-US" altLang="en-US" dirty="0"/>
              <a:t> </a:t>
            </a:r>
            <a:r>
              <a:rPr lang="en-US" altLang="en-US" dirty="0" err="1"/>
              <a:t>tertentu</a:t>
            </a:r>
            <a:r>
              <a:rPr lang="en-US" altLang="en-US" dirty="0"/>
              <a:t> pula (</a:t>
            </a:r>
            <a:r>
              <a:rPr lang="en-US" altLang="en-US" dirty="0" err="1"/>
              <a:t>berbagai</a:t>
            </a:r>
            <a:r>
              <a:rPr lang="en-US" altLang="en-US" dirty="0"/>
              <a:t> </a:t>
            </a:r>
            <a:r>
              <a:rPr lang="en-US" altLang="en-US" dirty="0" err="1"/>
              <a:t>desain</a:t>
            </a:r>
            <a:r>
              <a:rPr lang="en-US" altLang="en-US" dirty="0"/>
              <a:t> dan model </a:t>
            </a:r>
            <a:r>
              <a:rPr lang="en-US" altLang="en-US" dirty="0" err="1"/>
              <a:t>telah</a:t>
            </a:r>
            <a:r>
              <a:rPr lang="en-US" altLang="en-US" dirty="0"/>
              <a:t> </a:t>
            </a:r>
            <a:r>
              <a:rPr lang="en-US" altLang="en-US" dirty="0" err="1"/>
              <a:t>dikembangkan</a:t>
            </a:r>
            <a:r>
              <a:rPr lang="en-US" altLang="en-US" dirty="0"/>
              <a:t>).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884ABDE-BA5B-48B2-8BDD-8440B97B839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dirty="0" err="1"/>
              <a:t>Sasaran</a:t>
            </a:r>
            <a:r>
              <a:rPr lang="en-US" altLang="en-US" b="1" dirty="0"/>
              <a:t> </a:t>
            </a:r>
            <a:r>
              <a:rPr lang="en-US" altLang="en-US" b="1" dirty="0" err="1"/>
              <a:t>Aplikasi</a:t>
            </a:r>
            <a:r>
              <a:rPr lang="en-US" altLang="en-US" b="1" dirty="0"/>
              <a:t> TP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DD20AA4-B839-4935-A259-F5F210DE6BD7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Secara umum dapat dikemukakan segala bidang/lembaga yang terkait dengan pengembangan SDM (Aktivitas belajar).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Secara khusus dapat dekelompokkan pada bidang persekolahan, pelatihan, dan pengembangan SDM. Tiga bidang tersebut berada dalam lembaga kesehatan, pemerintahan, tempat ibadah, rumah &amp; masyarakat, bisnis &amp; industri, dan sekolah.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EAAD0D2C-A5A7-4829-83B2-B26FB1CD0F6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982788" y="31115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en-US" b="1" dirty="0" err="1"/>
              <a:t>Sasaran</a:t>
            </a:r>
            <a:r>
              <a:rPr lang="en-US" altLang="en-US" b="1" dirty="0"/>
              <a:t> </a:t>
            </a:r>
            <a:r>
              <a:rPr lang="en-US" altLang="en-US" b="1" dirty="0" err="1"/>
              <a:t>Aplikasi</a:t>
            </a:r>
            <a:r>
              <a:rPr lang="en-US" altLang="en-US" b="1" dirty="0"/>
              <a:t> T P</a:t>
            </a:r>
          </a:p>
        </p:txBody>
      </p:sp>
      <p:sp>
        <p:nvSpPr>
          <p:cNvPr id="20483" name="Oval 4">
            <a:extLst>
              <a:ext uri="{FF2B5EF4-FFF2-40B4-BE49-F238E27FC236}">
                <a16:creationId xmlns:a16="http://schemas.microsoft.com/office/drawing/2014/main" id="{A305FE2A-42B4-4D99-B97B-E4F8E86DB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750" y="2849880"/>
            <a:ext cx="1728788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KESEHATAN</a:t>
            </a:r>
          </a:p>
        </p:txBody>
      </p:sp>
      <p:sp>
        <p:nvSpPr>
          <p:cNvPr id="20484" name="Oval 5">
            <a:extLst>
              <a:ext uri="{FF2B5EF4-FFF2-40B4-BE49-F238E27FC236}">
                <a16:creationId xmlns:a16="http://schemas.microsoft.com/office/drawing/2014/main" id="{670CAEBF-56B9-46E7-8830-E84FF831D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8288" y="3711894"/>
            <a:ext cx="17272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BISNIS DAN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INDUSTRI</a:t>
            </a:r>
          </a:p>
        </p:txBody>
      </p:sp>
      <p:sp>
        <p:nvSpPr>
          <p:cNvPr id="20485" name="Oval 6">
            <a:extLst>
              <a:ext uri="{FF2B5EF4-FFF2-40B4-BE49-F238E27FC236}">
                <a16:creationId xmlns:a16="http://schemas.microsoft.com/office/drawing/2014/main" id="{3B20D6A9-1092-4944-8972-290F2B19D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8288" y="1695769"/>
            <a:ext cx="17272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SEKOLAH</a:t>
            </a:r>
          </a:p>
        </p:txBody>
      </p:sp>
      <p:sp>
        <p:nvSpPr>
          <p:cNvPr id="20486" name="Oval 7">
            <a:extLst>
              <a:ext uri="{FF2B5EF4-FFF2-40B4-BE49-F238E27FC236}">
                <a16:creationId xmlns:a16="http://schemas.microsoft.com/office/drawing/2014/main" id="{624BD6D5-86B4-49A3-9F86-74EEB4D49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3238" y="2775269"/>
            <a:ext cx="187325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Penerapan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TP</a:t>
            </a:r>
          </a:p>
        </p:txBody>
      </p:sp>
      <p:sp>
        <p:nvSpPr>
          <p:cNvPr id="20487" name="Oval 8">
            <a:extLst>
              <a:ext uri="{FF2B5EF4-FFF2-40B4-BE49-F238E27FC236}">
                <a16:creationId xmlns:a16="http://schemas.microsoft.com/office/drawing/2014/main" id="{C292DFBF-F832-4D00-9149-81C88DFBA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1141" y="4577081"/>
            <a:ext cx="2151063" cy="15843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TEMPAT IBADAH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RUMAH, MASYA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RAKAT</a:t>
            </a:r>
          </a:p>
        </p:txBody>
      </p:sp>
      <p:sp>
        <p:nvSpPr>
          <p:cNvPr id="20488" name="Oval 9">
            <a:extLst>
              <a:ext uri="{FF2B5EF4-FFF2-40B4-BE49-F238E27FC236}">
                <a16:creationId xmlns:a16="http://schemas.microsoft.com/office/drawing/2014/main" id="{98033886-4765-4E14-974C-44174A70B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3738" y="1190944"/>
            <a:ext cx="187325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PEMERINTAHAN</a:t>
            </a:r>
          </a:p>
        </p:txBody>
      </p:sp>
      <p:sp>
        <p:nvSpPr>
          <p:cNvPr id="20489" name="Text Box 14">
            <a:extLst>
              <a:ext uri="{FF2B5EF4-FFF2-40B4-BE49-F238E27FC236}">
                <a16:creationId xmlns:a16="http://schemas.microsoft.com/office/drawing/2014/main" id="{085A83B2-02EC-4296-8269-CC40A11B7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0938" y="522319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0490" name="Line 18">
            <a:extLst>
              <a:ext uri="{FF2B5EF4-FFF2-40B4-BE49-F238E27FC236}">
                <a16:creationId xmlns:a16="http://schemas.microsoft.com/office/drawing/2014/main" id="{0F6EFB5C-FF8B-4DC6-ACD8-1238A67DC5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6976" y="349599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20491" name="Line 20">
            <a:extLst>
              <a:ext uri="{FF2B5EF4-FFF2-40B4-BE49-F238E27FC236}">
                <a16:creationId xmlns:a16="http://schemas.microsoft.com/office/drawing/2014/main" id="{CA79415B-2D10-4A34-9615-67C9F4DD7B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42026" y="2630806"/>
            <a:ext cx="5762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20492" name="Line 21">
            <a:extLst>
              <a:ext uri="{FF2B5EF4-FFF2-40B4-BE49-F238E27FC236}">
                <a16:creationId xmlns:a16="http://schemas.microsoft.com/office/drawing/2014/main" id="{A738FDD9-770F-4B44-B763-9C8167FE3C9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3463" y="3783330"/>
            <a:ext cx="5762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20493" name="Line 22">
            <a:extLst>
              <a:ext uri="{FF2B5EF4-FFF2-40B4-BE49-F238E27FC236}">
                <a16:creationId xmlns:a16="http://schemas.microsoft.com/office/drawing/2014/main" id="{69B03AFB-9342-4DFC-B531-0A0CA8D886E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57700" y="2487930"/>
            <a:ext cx="43180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20494" name="Line 23">
            <a:extLst>
              <a:ext uri="{FF2B5EF4-FFF2-40B4-BE49-F238E27FC236}">
                <a16:creationId xmlns:a16="http://schemas.microsoft.com/office/drawing/2014/main" id="{DCF77EF4-3FCB-4486-8E6F-EBAE8367EB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76838" y="407225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0A28766F-75CA-4BF6-8344-9EEAD1F2C92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altLang="en-US" sz="4400"/>
              <a:t>Aplikasi dalam Persekolahan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3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4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5" name="Isosceles Triangle 84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87" name="Rectangle 86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509" name="Rectangle 3">
            <a:extLst>
              <a:ext uri="{FF2B5EF4-FFF2-40B4-BE49-F238E27FC236}">
                <a16:creationId xmlns:a16="http://schemas.microsoft.com/office/drawing/2014/main" id="{B645C33E-D200-4320-A810-E6AAB41CB4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257415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B896B417-14AB-47A7-A7AF-9724029334C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altLang="en-US" sz="4400"/>
              <a:t>Lanjutan 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3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4" name="Isosceles Triangle 83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86" name="Rectangle 85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533" name="Rectangle 3">
            <a:extLst>
              <a:ext uri="{FF2B5EF4-FFF2-40B4-BE49-F238E27FC236}">
                <a16:creationId xmlns:a16="http://schemas.microsoft.com/office/drawing/2014/main" id="{4851C7A7-5215-4056-B68E-07FBD2C966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341894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561" name="Rectangle 73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562" name="Rectangle 75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63" name="Straight Connector 77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564" name="Straight Connector 79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565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566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567" name="Isosceles Triangle 85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568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569" name="Isosceles Triangle 89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570" name="Freeform: Shape 91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A10C4FE1-180F-4356-BAD7-A25D8E87FC3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7181723" y="609600"/>
            <a:ext cx="4512989" cy="222773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altLang="en-US">
                <a:solidFill>
                  <a:srgbClr val="FFFFFF"/>
                </a:solidFill>
              </a:rPr>
              <a:t>Aplikasi dalam bidang Pelatihan</a:t>
            </a:r>
          </a:p>
        </p:txBody>
      </p:sp>
      <p:pic>
        <p:nvPicPr>
          <p:cNvPr id="23571" name="Graphic 70" descr="Tukang las">
            <a:extLst>
              <a:ext uri="{FF2B5EF4-FFF2-40B4-BE49-F238E27FC236}">
                <a16:creationId xmlns:a16="http://schemas.microsoft.com/office/drawing/2014/main" id="{658EB41A-1098-46D5-8670-83F90C7068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251" y="1545062"/>
            <a:ext cx="3856774" cy="3856774"/>
          </a:xfrm>
          <a:prstGeom prst="rect">
            <a:avLst/>
          </a:prstGeom>
        </p:spPr>
      </p:pic>
      <p:sp>
        <p:nvSpPr>
          <p:cNvPr id="23555" name="Rectangle 3">
            <a:extLst>
              <a:ext uri="{FF2B5EF4-FFF2-40B4-BE49-F238E27FC236}">
                <a16:creationId xmlns:a16="http://schemas.microsoft.com/office/drawing/2014/main" id="{5C64873B-75C5-4CB4-8AA2-157DDCAD116F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>
          <a:xfrm>
            <a:off x="6537292" y="2837329"/>
            <a:ext cx="5157421" cy="3317938"/>
          </a:xfrm>
        </p:spPr>
        <p:txBody>
          <a:bodyPr anchor="t">
            <a:normAutofit/>
          </a:bodyPr>
          <a:lstStyle/>
          <a:p>
            <a:pPr eaLnBrk="1" hangingPunct="1"/>
            <a:r>
              <a:rPr lang="en-US" altLang="en-US" dirty="0" err="1">
                <a:solidFill>
                  <a:srgbClr val="FFFFFF"/>
                </a:solidFill>
              </a:rPr>
              <a:t>Bidang</a:t>
            </a:r>
            <a:r>
              <a:rPr lang="en-US" altLang="en-US" dirty="0">
                <a:solidFill>
                  <a:srgbClr val="FFFFFF"/>
                </a:solidFill>
              </a:rPr>
              <a:t> </a:t>
            </a:r>
            <a:r>
              <a:rPr lang="en-US" altLang="en-US" dirty="0" err="1">
                <a:solidFill>
                  <a:srgbClr val="FFFFFF"/>
                </a:solidFill>
              </a:rPr>
              <a:t>Kurikulum</a:t>
            </a:r>
            <a:endParaRPr lang="en-US" altLang="en-US" dirty="0">
              <a:solidFill>
                <a:srgbClr val="FFFF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FFFFFF"/>
                </a:solidFill>
              </a:rPr>
              <a:t>   </a:t>
            </a:r>
            <a:r>
              <a:rPr lang="en-US" altLang="en-US" dirty="0" err="1">
                <a:solidFill>
                  <a:srgbClr val="FFFFFF"/>
                </a:solidFill>
              </a:rPr>
              <a:t>Pengembang</a:t>
            </a:r>
            <a:r>
              <a:rPr lang="en-US" altLang="en-US" dirty="0">
                <a:solidFill>
                  <a:srgbClr val="FFFFFF"/>
                </a:solidFill>
              </a:rPr>
              <a:t> </a:t>
            </a:r>
            <a:r>
              <a:rPr lang="en-US" altLang="en-US" dirty="0" err="1">
                <a:solidFill>
                  <a:srgbClr val="FFFFFF"/>
                </a:solidFill>
              </a:rPr>
              <a:t>kurikulum</a:t>
            </a:r>
            <a:r>
              <a:rPr lang="en-US" altLang="en-US" dirty="0">
                <a:solidFill>
                  <a:srgbClr val="FFFFFF"/>
                </a:solidFill>
              </a:rPr>
              <a:t> </a:t>
            </a:r>
            <a:r>
              <a:rPr lang="en-US" altLang="en-US" dirty="0" err="1">
                <a:solidFill>
                  <a:srgbClr val="FFFFFF"/>
                </a:solidFill>
              </a:rPr>
              <a:t>pelatihan</a:t>
            </a:r>
            <a:r>
              <a:rPr lang="en-US" altLang="en-US" dirty="0">
                <a:solidFill>
                  <a:srgbClr val="FFFFFF"/>
                </a:solidFill>
              </a:rPr>
              <a:t>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FFFFFF"/>
                </a:solidFill>
              </a:rPr>
              <a:t>   Tingkat </a:t>
            </a:r>
            <a:r>
              <a:rPr lang="en-US" altLang="en-US" dirty="0" err="1">
                <a:solidFill>
                  <a:srgbClr val="FFFFFF"/>
                </a:solidFill>
              </a:rPr>
              <a:t>makro</a:t>
            </a:r>
            <a:r>
              <a:rPr lang="en-US" altLang="en-US" dirty="0">
                <a:solidFill>
                  <a:srgbClr val="FFFFFF"/>
                </a:solidFill>
              </a:rPr>
              <a:t> -&gt; </a:t>
            </a:r>
            <a:r>
              <a:rPr lang="en-US" altLang="en-US" dirty="0" err="1">
                <a:solidFill>
                  <a:srgbClr val="FFFFFF"/>
                </a:solidFill>
              </a:rPr>
              <a:t>desain</a:t>
            </a:r>
            <a:r>
              <a:rPr lang="en-US" altLang="en-US" dirty="0">
                <a:solidFill>
                  <a:srgbClr val="FFFFFF"/>
                </a:solidFill>
              </a:rPr>
              <a:t> </a:t>
            </a:r>
            <a:r>
              <a:rPr lang="en-US" altLang="en-US" dirty="0" err="1">
                <a:solidFill>
                  <a:srgbClr val="FFFFFF"/>
                </a:solidFill>
              </a:rPr>
              <a:t>pelatihan</a:t>
            </a:r>
            <a:r>
              <a:rPr lang="en-US" altLang="en-US" dirty="0">
                <a:solidFill>
                  <a:srgbClr val="FFFFFF"/>
                </a:solidFill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FFFFFF"/>
                </a:solidFill>
              </a:rPr>
              <a:t>   Tingkat </a:t>
            </a:r>
            <a:r>
              <a:rPr lang="en-US" altLang="en-US" dirty="0" err="1">
                <a:solidFill>
                  <a:srgbClr val="FFFFFF"/>
                </a:solidFill>
              </a:rPr>
              <a:t>Mikro</a:t>
            </a:r>
            <a:r>
              <a:rPr lang="en-US" altLang="en-US" dirty="0">
                <a:solidFill>
                  <a:srgbClr val="FFFFFF"/>
                </a:solidFill>
              </a:rPr>
              <a:t> -&gt; </a:t>
            </a:r>
            <a:r>
              <a:rPr lang="en-US" altLang="en-US" dirty="0" err="1">
                <a:solidFill>
                  <a:srgbClr val="FFFFFF"/>
                </a:solidFill>
              </a:rPr>
              <a:t>desain</a:t>
            </a:r>
            <a:r>
              <a:rPr lang="en-US" altLang="en-US" dirty="0">
                <a:solidFill>
                  <a:srgbClr val="FFFFFF"/>
                </a:solidFill>
              </a:rPr>
              <a:t> </a:t>
            </a:r>
            <a:r>
              <a:rPr lang="en-US" altLang="en-US" dirty="0" err="1">
                <a:solidFill>
                  <a:srgbClr val="FFFFFF"/>
                </a:solidFill>
              </a:rPr>
              <a:t>instruksional</a:t>
            </a:r>
            <a:r>
              <a:rPr lang="en-US" altLang="en-US" dirty="0">
                <a:solidFill>
                  <a:srgbClr val="FFFFFF"/>
                </a:solidFill>
              </a:rPr>
              <a:t>.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dirty="0" err="1">
                <a:solidFill>
                  <a:srgbClr val="FFFFFF"/>
                </a:solidFill>
              </a:rPr>
              <a:t>Bidang</a:t>
            </a:r>
            <a:r>
              <a:rPr lang="en-US" altLang="en-US" dirty="0">
                <a:solidFill>
                  <a:srgbClr val="FFFFFF"/>
                </a:solidFill>
              </a:rPr>
              <a:t> </a:t>
            </a:r>
            <a:r>
              <a:rPr lang="en-US" altLang="en-US" dirty="0" err="1">
                <a:solidFill>
                  <a:srgbClr val="FFFFFF"/>
                </a:solidFill>
              </a:rPr>
              <a:t>Pengelolaan</a:t>
            </a:r>
            <a:endParaRPr lang="en-US" altLang="en-US" dirty="0">
              <a:solidFill>
                <a:srgbClr val="FFFFFF"/>
              </a:solidFill>
            </a:endParaRP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FFFFFF"/>
                </a:solidFill>
              </a:rPr>
              <a:t>   Learning specialist ( </a:t>
            </a:r>
            <a:r>
              <a:rPr lang="en-US" altLang="en-US" dirty="0" err="1">
                <a:solidFill>
                  <a:srgbClr val="FFFFFF"/>
                </a:solidFill>
              </a:rPr>
              <a:t>fasilitator</a:t>
            </a:r>
            <a:r>
              <a:rPr lang="en-US" altLang="en-US" dirty="0">
                <a:solidFill>
                  <a:srgbClr val="FFFFFF"/>
                </a:solidFill>
              </a:rPr>
              <a:t> </a:t>
            </a:r>
            <a:r>
              <a:rPr lang="en-US" altLang="en-US" dirty="0" err="1">
                <a:solidFill>
                  <a:srgbClr val="FFFFFF"/>
                </a:solidFill>
              </a:rPr>
              <a:t>dlm</a:t>
            </a:r>
            <a:r>
              <a:rPr lang="en-US" altLang="en-US" dirty="0">
                <a:solidFill>
                  <a:srgbClr val="FFFFFF"/>
                </a:solidFill>
              </a:rPr>
              <a:t> </a:t>
            </a:r>
            <a:r>
              <a:rPr lang="en-US" altLang="en-US" dirty="0" err="1">
                <a:solidFill>
                  <a:srgbClr val="FFFFFF"/>
                </a:solidFill>
              </a:rPr>
              <a:t>belajar</a:t>
            </a:r>
            <a:r>
              <a:rPr lang="en-US" altLang="en-US" dirty="0">
                <a:solidFill>
                  <a:srgbClr val="FFFFFF"/>
                </a:solidFill>
              </a:rPr>
              <a:t>, </a:t>
            </a:r>
            <a:r>
              <a:rPr lang="en-US" altLang="en-US" dirty="0" err="1">
                <a:solidFill>
                  <a:srgbClr val="FFFFFF"/>
                </a:solidFill>
              </a:rPr>
              <a:t>desainer</a:t>
            </a:r>
            <a:r>
              <a:rPr lang="en-US" altLang="en-US" dirty="0">
                <a:solidFill>
                  <a:srgbClr val="FFFFFF"/>
                </a:solidFill>
              </a:rPr>
              <a:t> program </a:t>
            </a:r>
            <a:r>
              <a:rPr lang="en-US" altLang="en-US" dirty="0" err="1">
                <a:solidFill>
                  <a:srgbClr val="FFFFFF"/>
                </a:solidFill>
              </a:rPr>
              <a:t>pembelj</a:t>
            </a:r>
            <a:r>
              <a:rPr lang="en-US" altLang="en-US" dirty="0">
                <a:solidFill>
                  <a:srgbClr val="FFFFFF"/>
                </a:solidFill>
              </a:rPr>
              <a:t>, </a:t>
            </a:r>
            <a:r>
              <a:rPr lang="en-US" altLang="en-US" dirty="0" err="1">
                <a:solidFill>
                  <a:srgbClr val="FFFFFF"/>
                </a:solidFill>
              </a:rPr>
              <a:t>pengembang</a:t>
            </a:r>
            <a:r>
              <a:rPr lang="en-US" altLang="en-US" dirty="0">
                <a:solidFill>
                  <a:srgbClr val="FFFFFF"/>
                </a:solidFill>
              </a:rPr>
              <a:t> program </a:t>
            </a:r>
            <a:r>
              <a:rPr lang="en-US" altLang="en-US" dirty="0" err="1">
                <a:solidFill>
                  <a:srgbClr val="FFFFFF"/>
                </a:solidFill>
              </a:rPr>
              <a:t>pembelj</a:t>
            </a:r>
            <a:r>
              <a:rPr lang="en-US" altLang="en-US" dirty="0">
                <a:solidFill>
                  <a:srgbClr val="FFFFFF"/>
                </a:solidFill>
              </a:rPr>
              <a:t>.)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6" name="Isosceles Triangle 85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8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0" name="Isosceles Triangle 89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FC2E2D3E-766C-479F-92BE-83B767F1207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7181723" y="609600"/>
            <a:ext cx="4512989" cy="222773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altLang="en-US">
                <a:solidFill>
                  <a:srgbClr val="FFFFFF"/>
                </a:solidFill>
              </a:rPr>
              <a:t>Lanjutan</a:t>
            </a:r>
          </a:p>
        </p:txBody>
      </p:sp>
      <p:pic>
        <p:nvPicPr>
          <p:cNvPr id="71" name="Graphic 70" descr="Kios">
            <a:extLst>
              <a:ext uri="{FF2B5EF4-FFF2-40B4-BE49-F238E27FC236}">
                <a16:creationId xmlns:a16="http://schemas.microsoft.com/office/drawing/2014/main" id="{958BD51C-9CDB-48EE-BF6F-02DD71ADCB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251" y="1545062"/>
            <a:ext cx="3856774" cy="3856774"/>
          </a:xfrm>
          <a:prstGeom prst="rect">
            <a:avLst/>
          </a:prstGeom>
        </p:spPr>
      </p:pic>
      <p:sp>
        <p:nvSpPr>
          <p:cNvPr id="13315" name="Rectangle 3">
            <a:extLst>
              <a:ext uri="{FF2B5EF4-FFF2-40B4-BE49-F238E27FC236}">
                <a16:creationId xmlns:a16="http://schemas.microsoft.com/office/drawing/2014/main" id="{28C5494A-A04F-4D5C-93B7-A026C2AAC462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>
          <a:xfrm>
            <a:off x="6537292" y="2346960"/>
            <a:ext cx="5157421" cy="3808307"/>
          </a:xfrm>
        </p:spPr>
        <p:txBody>
          <a:bodyPr anchor="t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solidFill>
                  <a:srgbClr val="FFFFFF"/>
                </a:solidFill>
              </a:rPr>
              <a:t>Bidang</a:t>
            </a:r>
            <a:r>
              <a:rPr lang="en-US" altLang="en-US" dirty="0">
                <a:solidFill>
                  <a:srgbClr val="FFFFFF"/>
                </a:solidFill>
              </a:rPr>
              <a:t> </a:t>
            </a:r>
            <a:r>
              <a:rPr lang="en-US" altLang="en-US" dirty="0" err="1">
                <a:solidFill>
                  <a:srgbClr val="FFFFFF"/>
                </a:solidFill>
              </a:rPr>
              <a:t>sumber</a:t>
            </a:r>
            <a:r>
              <a:rPr lang="en-US" altLang="en-US" dirty="0">
                <a:solidFill>
                  <a:srgbClr val="FFFFFF"/>
                </a:solidFill>
              </a:rPr>
              <a:t> </a:t>
            </a:r>
            <a:r>
              <a:rPr lang="en-US" altLang="en-US" dirty="0" err="1">
                <a:solidFill>
                  <a:srgbClr val="FFFFFF"/>
                </a:solidFill>
              </a:rPr>
              <a:t>belajar</a:t>
            </a:r>
            <a:r>
              <a:rPr lang="en-US" altLang="en-US" dirty="0">
                <a:solidFill>
                  <a:srgbClr val="FFFFFF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FFFFFF"/>
                </a:solidFill>
              </a:rPr>
              <a:t>   </a:t>
            </a:r>
            <a:r>
              <a:rPr lang="en-US" altLang="en-US" dirty="0" err="1">
                <a:solidFill>
                  <a:srgbClr val="FFFFFF"/>
                </a:solidFill>
              </a:rPr>
              <a:t>Pengelola</a:t>
            </a:r>
            <a:r>
              <a:rPr lang="en-US" altLang="en-US" dirty="0">
                <a:solidFill>
                  <a:srgbClr val="FFFFFF"/>
                </a:solidFill>
              </a:rPr>
              <a:t> &amp; </a:t>
            </a:r>
            <a:r>
              <a:rPr lang="en-US" altLang="en-US" dirty="0" err="1">
                <a:solidFill>
                  <a:srgbClr val="FFFFFF"/>
                </a:solidFill>
              </a:rPr>
              <a:t>pengembang</a:t>
            </a:r>
            <a:r>
              <a:rPr lang="en-US" altLang="en-US" dirty="0">
                <a:solidFill>
                  <a:srgbClr val="FFFFFF"/>
                </a:solidFill>
              </a:rPr>
              <a:t> </a:t>
            </a:r>
            <a:r>
              <a:rPr lang="en-US" altLang="en-US" dirty="0" err="1">
                <a:solidFill>
                  <a:srgbClr val="FFFFFF"/>
                </a:solidFill>
              </a:rPr>
              <a:t>sumber</a:t>
            </a:r>
            <a:r>
              <a:rPr lang="en-US" altLang="en-US" dirty="0">
                <a:solidFill>
                  <a:srgbClr val="FFFFFF"/>
                </a:solidFill>
              </a:rPr>
              <a:t> </a:t>
            </a:r>
            <a:r>
              <a:rPr lang="en-US" altLang="en-US" dirty="0" err="1">
                <a:solidFill>
                  <a:srgbClr val="FFFFFF"/>
                </a:solidFill>
              </a:rPr>
              <a:t>belajar</a:t>
            </a:r>
            <a:endParaRPr lang="en-US" altLang="en-US" dirty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FFFFFF"/>
                </a:solidFill>
              </a:rPr>
              <a:t>   </a:t>
            </a:r>
            <a:r>
              <a:rPr lang="en-US" altLang="en-US" dirty="0" err="1">
                <a:solidFill>
                  <a:srgbClr val="FFFFFF"/>
                </a:solidFill>
              </a:rPr>
              <a:t>Pengembang</a:t>
            </a:r>
            <a:r>
              <a:rPr lang="en-US" altLang="en-US" dirty="0">
                <a:solidFill>
                  <a:srgbClr val="FFFFFF"/>
                </a:solidFill>
              </a:rPr>
              <a:t> media </a:t>
            </a:r>
            <a:r>
              <a:rPr lang="en-US" altLang="en-US" dirty="0" err="1">
                <a:solidFill>
                  <a:srgbClr val="FFFFFF"/>
                </a:solidFill>
              </a:rPr>
              <a:t>pembelj</a:t>
            </a:r>
            <a:r>
              <a:rPr lang="en-US" altLang="en-US" dirty="0">
                <a:solidFill>
                  <a:srgbClr val="FFFFFF"/>
                </a:solidFill>
              </a:rPr>
              <a:t>, </a:t>
            </a:r>
            <a:r>
              <a:rPr lang="en-US" altLang="en-US" dirty="0" err="1">
                <a:solidFill>
                  <a:srgbClr val="FFFFFF"/>
                </a:solidFill>
              </a:rPr>
              <a:t>bahan</a:t>
            </a:r>
            <a:r>
              <a:rPr lang="en-US" altLang="en-US" dirty="0">
                <a:solidFill>
                  <a:srgbClr val="FFFFFF"/>
                </a:solidFill>
              </a:rPr>
              <a:t> ajar </a:t>
            </a:r>
            <a:r>
              <a:rPr lang="en-US" altLang="en-US" dirty="0" err="1">
                <a:solidFill>
                  <a:srgbClr val="FFFFFF"/>
                </a:solidFill>
              </a:rPr>
              <a:t>serta</a:t>
            </a:r>
            <a:r>
              <a:rPr lang="en-US" altLang="en-US" dirty="0">
                <a:solidFill>
                  <a:srgbClr val="FFFFFF"/>
                </a:solidFill>
              </a:rPr>
              <a:t> </a:t>
            </a:r>
            <a:r>
              <a:rPr lang="en-US" altLang="en-US" dirty="0" err="1">
                <a:solidFill>
                  <a:srgbClr val="FFFFFF"/>
                </a:solidFill>
              </a:rPr>
              <a:t>pemanfaatannya</a:t>
            </a:r>
            <a:r>
              <a:rPr lang="en-US" altLang="en-US" dirty="0">
                <a:solidFill>
                  <a:srgbClr val="FFFFFF"/>
                </a:solidFill>
              </a:rPr>
              <a:t>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 err="1">
                <a:solidFill>
                  <a:srgbClr val="FFFFFF"/>
                </a:solidFill>
              </a:rPr>
              <a:t>Aplikasi</a:t>
            </a:r>
            <a:r>
              <a:rPr lang="en-US" altLang="en-US" dirty="0">
                <a:solidFill>
                  <a:srgbClr val="FFFFFF"/>
                </a:solidFill>
              </a:rPr>
              <a:t> </a:t>
            </a:r>
            <a:r>
              <a:rPr lang="en-US" altLang="en-US" dirty="0" err="1">
                <a:solidFill>
                  <a:srgbClr val="FFFFFF"/>
                </a:solidFill>
              </a:rPr>
              <a:t>dalam</a:t>
            </a:r>
            <a:r>
              <a:rPr lang="en-US" altLang="en-US" dirty="0">
                <a:solidFill>
                  <a:srgbClr val="FFFFFF"/>
                </a:solidFill>
              </a:rPr>
              <a:t> </a:t>
            </a:r>
            <a:r>
              <a:rPr lang="en-US" altLang="en-US" dirty="0" err="1">
                <a:solidFill>
                  <a:srgbClr val="FFFFFF"/>
                </a:solidFill>
              </a:rPr>
              <a:t>Pengembangan</a:t>
            </a:r>
            <a:r>
              <a:rPr lang="en-US" altLang="en-US" dirty="0">
                <a:solidFill>
                  <a:srgbClr val="FFFFFF"/>
                </a:solidFill>
              </a:rPr>
              <a:t> SDM.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FFFFFF"/>
                </a:solidFill>
              </a:rPr>
              <a:t>   </a:t>
            </a:r>
            <a:r>
              <a:rPr lang="en-US" altLang="en-US" dirty="0" err="1">
                <a:solidFill>
                  <a:srgbClr val="FFFFFF"/>
                </a:solidFill>
              </a:rPr>
              <a:t>Terutama</a:t>
            </a:r>
            <a:r>
              <a:rPr lang="en-US" altLang="en-US" dirty="0">
                <a:solidFill>
                  <a:srgbClr val="FFFFFF"/>
                </a:solidFill>
              </a:rPr>
              <a:t> </a:t>
            </a:r>
            <a:r>
              <a:rPr lang="en-US" altLang="en-US" dirty="0" err="1">
                <a:solidFill>
                  <a:srgbClr val="FFFFFF"/>
                </a:solidFill>
              </a:rPr>
              <a:t>terkait</a:t>
            </a:r>
            <a:r>
              <a:rPr lang="en-US" altLang="en-US" dirty="0">
                <a:solidFill>
                  <a:srgbClr val="FFFFFF"/>
                </a:solidFill>
              </a:rPr>
              <a:t> </a:t>
            </a:r>
            <a:r>
              <a:rPr lang="en-US" altLang="en-US" dirty="0" err="1">
                <a:solidFill>
                  <a:srgbClr val="FFFFFF"/>
                </a:solidFill>
              </a:rPr>
              <a:t>dengan</a:t>
            </a:r>
            <a:r>
              <a:rPr lang="en-US" altLang="en-US" dirty="0">
                <a:solidFill>
                  <a:srgbClr val="FFFFFF"/>
                </a:solidFill>
              </a:rPr>
              <a:t> </a:t>
            </a:r>
            <a:r>
              <a:rPr lang="en-US" altLang="en-US" dirty="0" err="1">
                <a:solidFill>
                  <a:srgbClr val="FFFFFF"/>
                </a:solidFill>
              </a:rPr>
              <a:t>pengembangan</a:t>
            </a:r>
            <a:r>
              <a:rPr lang="en-US" altLang="en-US" dirty="0">
                <a:solidFill>
                  <a:srgbClr val="FFFFFF"/>
                </a:solidFill>
              </a:rPr>
              <a:t> </a:t>
            </a:r>
            <a:r>
              <a:rPr lang="en-US" altLang="en-US" dirty="0" err="1">
                <a:solidFill>
                  <a:srgbClr val="FFFFFF"/>
                </a:solidFill>
              </a:rPr>
              <a:t>bahan</a:t>
            </a:r>
            <a:r>
              <a:rPr lang="en-US" altLang="en-US" dirty="0">
                <a:solidFill>
                  <a:srgbClr val="FFFFFF"/>
                </a:solidFill>
              </a:rPr>
              <a:t> ajar individual, yang </a:t>
            </a:r>
            <a:r>
              <a:rPr lang="en-US" altLang="en-US" dirty="0" err="1">
                <a:solidFill>
                  <a:srgbClr val="FFFFFF"/>
                </a:solidFill>
              </a:rPr>
              <a:t>terprogram</a:t>
            </a:r>
            <a:r>
              <a:rPr lang="en-US" altLang="en-US" dirty="0">
                <a:solidFill>
                  <a:srgbClr val="FFFFFF"/>
                </a:solidFill>
              </a:rPr>
              <a:t> </a:t>
            </a:r>
            <a:r>
              <a:rPr lang="en-US" altLang="en-US" dirty="0" err="1">
                <a:solidFill>
                  <a:srgbClr val="FFFFFF"/>
                </a:solidFill>
              </a:rPr>
              <a:t>baik</a:t>
            </a:r>
            <a:r>
              <a:rPr lang="en-US" altLang="en-US" dirty="0">
                <a:solidFill>
                  <a:srgbClr val="FFFFFF"/>
                </a:solidFill>
              </a:rPr>
              <a:t> formal </a:t>
            </a:r>
            <a:r>
              <a:rPr lang="en-US" altLang="en-US" dirty="0" err="1">
                <a:solidFill>
                  <a:srgbClr val="FFFFFF"/>
                </a:solidFill>
              </a:rPr>
              <a:t>maupun</a:t>
            </a:r>
            <a:r>
              <a:rPr lang="en-US" altLang="en-US" dirty="0">
                <a:solidFill>
                  <a:srgbClr val="FFFFFF"/>
                </a:solidFill>
              </a:rPr>
              <a:t> informal.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2" name="Title 1">
            <a:extLst>
              <a:ext uri="{FF2B5EF4-FFF2-40B4-BE49-F238E27FC236}">
                <a16:creationId xmlns:a16="http://schemas.microsoft.com/office/drawing/2014/main" id="{442A9A71-5316-405A-BBD2-F3BD6C4CF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816638"/>
            <a:ext cx="2876972" cy="522472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altLang="en-US" b="1" dirty="0"/>
              <a:t>SIMPULAN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30893-7B7D-4387-B3B4-7DB7C264A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480" y="816638"/>
            <a:ext cx="5433521" cy="5224724"/>
          </a:xfrm>
        </p:spPr>
        <p:txBody>
          <a:bodyPr anchor="ctr"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700" dirty="0" err="1"/>
              <a:t>Kerja</a:t>
            </a:r>
            <a:r>
              <a:rPr lang="en-US" sz="1700" dirty="0"/>
              <a:t> </a:t>
            </a:r>
            <a:r>
              <a:rPr lang="en-US" sz="1700" dirty="0" err="1"/>
              <a:t>Teknolog</a:t>
            </a:r>
            <a:r>
              <a:rPr lang="en-US" sz="1700" dirty="0"/>
              <a:t> Pendidikan/</a:t>
            </a:r>
            <a:r>
              <a:rPr lang="en-US" sz="1700" dirty="0" err="1"/>
              <a:t>pembelajaran</a:t>
            </a:r>
            <a:r>
              <a:rPr lang="en-US" sz="1700" dirty="0"/>
              <a:t> </a:t>
            </a:r>
            <a:r>
              <a:rPr lang="en-US" sz="1700" dirty="0" err="1"/>
              <a:t>akan</a:t>
            </a:r>
            <a:r>
              <a:rPr lang="en-US" sz="1700" dirty="0"/>
              <a:t> </a:t>
            </a:r>
            <a:r>
              <a:rPr lang="en-US" sz="1700" dirty="0" err="1"/>
              <a:t>menghasilkan</a:t>
            </a:r>
            <a:r>
              <a:rPr lang="en-US" sz="1700" dirty="0"/>
              <a:t> </a:t>
            </a:r>
            <a:r>
              <a:rPr lang="en-US" sz="1700" dirty="0" err="1"/>
              <a:t>produk</a:t>
            </a:r>
            <a:r>
              <a:rPr lang="en-US" sz="1700" dirty="0"/>
              <a:t> yang </a:t>
            </a:r>
            <a:r>
              <a:rPr lang="en-US" sz="1700" dirty="0" err="1"/>
              <a:t>berguna</a:t>
            </a:r>
            <a:r>
              <a:rPr lang="en-US" sz="1700" dirty="0"/>
              <a:t>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memecahkan</a:t>
            </a:r>
            <a:r>
              <a:rPr lang="en-US" sz="1700" dirty="0"/>
              <a:t> </a:t>
            </a:r>
            <a:r>
              <a:rPr lang="en-US" sz="1700" dirty="0" err="1"/>
              <a:t>masalah</a:t>
            </a:r>
            <a:r>
              <a:rPr lang="en-US" sz="1700" dirty="0"/>
              <a:t> </a:t>
            </a:r>
            <a:r>
              <a:rPr lang="en-US" sz="1700" dirty="0" err="1"/>
              <a:t>pendidikan</a:t>
            </a:r>
            <a:r>
              <a:rPr lang="en-US" sz="1700" dirty="0"/>
              <a:t>.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700" dirty="0" err="1"/>
              <a:t>Produk</a:t>
            </a:r>
            <a:r>
              <a:rPr lang="en-US" sz="1700" dirty="0"/>
              <a:t> yang </a:t>
            </a:r>
            <a:r>
              <a:rPr lang="en-US" sz="1700" dirty="0" err="1"/>
              <a:t>dihasilkan</a:t>
            </a:r>
            <a:r>
              <a:rPr lang="en-US" sz="1700" dirty="0"/>
              <a:t> </a:t>
            </a:r>
            <a:r>
              <a:rPr lang="en-US" sz="1700" dirty="0" err="1"/>
              <a:t>dimungkinkan</a:t>
            </a:r>
            <a:r>
              <a:rPr lang="en-US" sz="1700" dirty="0"/>
              <a:t> </a:t>
            </a:r>
            <a:r>
              <a:rPr lang="en-US" sz="1700" dirty="0" err="1"/>
              <a:t>sesuatu</a:t>
            </a:r>
            <a:r>
              <a:rPr lang="en-US" sz="1700" dirty="0"/>
              <a:t> yang </a:t>
            </a:r>
            <a:r>
              <a:rPr lang="en-US" sz="1700" dirty="0" err="1"/>
              <a:t>baru</a:t>
            </a:r>
            <a:r>
              <a:rPr lang="en-US" sz="1700" dirty="0"/>
              <a:t> </a:t>
            </a:r>
            <a:r>
              <a:rPr lang="en-US" sz="1700" dirty="0" err="1"/>
              <a:t>sama</a:t>
            </a:r>
            <a:r>
              <a:rPr lang="en-US" sz="1700" dirty="0"/>
              <a:t> </a:t>
            </a:r>
            <a:r>
              <a:rPr lang="en-US" sz="1700" dirty="0" err="1"/>
              <a:t>sekali</a:t>
            </a:r>
            <a:r>
              <a:rPr lang="en-US" sz="1700" dirty="0"/>
              <a:t> </a:t>
            </a:r>
            <a:r>
              <a:rPr lang="en-US" sz="1700" dirty="0" err="1"/>
              <a:t>bagi</a:t>
            </a:r>
            <a:r>
              <a:rPr lang="en-US" sz="1700" dirty="0"/>
              <a:t> </a:t>
            </a:r>
            <a:r>
              <a:rPr lang="en-US" sz="1700" dirty="0" err="1"/>
              <a:t>suatu</a:t>
            </a:r>
            <a:r>
              <a:rPr lang="en-US" sz="1700" dirty="0"/>
              <a:t> </a:t>
            </a:r>
            <a:r>
              <a:rPr lang="en-US" sz="1700" dirty="0" err="1"/>
              <a:t>kelompok</a:t>
            </a:r>
            <a:r>
              <a:rPr lang="en-US" sz="1700" dirty="0"/>
              <a:t> </a:t>
            </a:r>
            <a:r>
              <a:rPr lang="en-US" sz="1700" dirty="0" err="1"/>
              <a:t>masyarakat</a:t>
            </a:r>
            <a:r>
              <a:rPr lang="en-US" sz="1700" dirty="0"/>
              <a:t>, </a:t>
            </a:r>
            <a:r>
              <a:rPr lang="en-US" sz="1700" dirty="0" err="1"/>
              <a:t>sehingga</a:t>
            </a:r>
            <a:r>
              <a:rPr lang="en-US" sz="1700" dirty="0"/>
              <a:t> </a:t>
            </a:r>
            <a:r>
              <a:rPr lang="en-US" sz="1700" dirty="0" err="1"/>
              <a:t>disebut</a:t>
            </a:r>
            <a:r>
              <a:rPr lang="en-US" sz="1700" dirty="0"/>
              <a:t> </a:t>
            </a:r>
            <a:r>
              <a:rPr lang="en-US" sz="1700" dirty="0" err="1"/>
              <a:t>sebagai</a:t>
            </a:r>
            <a:r>
              <a:rPr lang="en-US" sz="1700" dirty="0"/>
              <a:t> </a:t>
            </a:r>
            <a:r>
              <a:rPr lang="en-US" sz="1700" dirty="0" err="1"/>
              <a:t>bentuk</a:t>
            </a:r>
            <a:r>
              <a:rPr lang="en-US" sz="1700" dirty="0"/>
              <a:t> </a:t>
            </a:r>
            <a:r>
              <a:rPr lang="en-US" sz="1700" dirty="0" err="1"/>
              <a:t>enovasi</a:t>
            </a:r>
            <a:r>
              <a:rPr lang="en-US" sz="1700" dirty="0"/>
              <a:t>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pembelajaran</a:t>
            </a:r>
            <a:r>
              <a:rPr lang="en-US" sz="1700" dirty="0"/>
              <a:t> </a:t>
            </a:r>
            <a:r>
              <a:rPr lang="en-US" sz="1700" dirty="0" err="1"/>
              <a:t>atau</a:t>
            </a:r>
            <a:r>
              <a:rPr lang="en-US" sz="1700" dirty="0"/>
              <a:t> </a:t>
            </a:r>
            <a:r>
              <a:rPr lang="en-US" sz="1700" dirty="0" err="1"/>
              <a:t>pendidikan</a:t>
            </a:r>
            <a:r>
              <a:rPr lang="en-US" sz="1700" dirty="0"/>
              <a:t>.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700" dirty="0"/>
              <a:t>Agar </a:t>
            </a:r>
            <a:r>
              <a:rPr lang="en-US" sz="1700" dirty="0" err="1"/>
              <a:t>suatu</a:t>
            </a:r>
            <a:r>
              <a:rPr lang="en-US" sz="1700" dirty="0"/>
              <a:t> </a:t>
            </a:r>
            <a:r>
              <a:rPr lang="en-US" sz="1700" dirty="0" err="1"/>
              <a:t>inovasi</a:t>
            </a:r>
            <a:r>
              <a:rPr lang="en-US" sz="1700" dirty="0"/>
              <a:t> </a:t>
            </a:r>
            <a:r>
              <a:rPr lang="en-US" sz="1700" dirty="0" err="1"/>
              <a:t>bisa</a:t>
            </a:r>
            <a:r>
              <a:rPr lang="en-US" sz="1700" dirty="0"/>
              <a:t> </a:t>
            </a:r>
            <a:r>
              <a:rPr lang="en-US" sz="1700" dirty="0" err="1"/>
              <a:t>bermanfaat</a:t>
            </a:r>
            <a:r>
              <a:rPr lang="en-US" sz="1700" dirty="0"/>
              <a:t> </a:t>
            </a:r>
            <a:r>
              <a:rPr lang="en-US" sz="1700" dirty="0" err="1"/>
              <a:t>bagi</a:t>
            </a:r>
            <a:r>
              <a:rPr lang="en-US" sz="1700" dirty="0"/>
              <a:t> </a:t>
            </a:r>
            <a:r>
              <a:rPr lang="en-US" sz="1700" dirty="0" err="1"/>
              <a:t>masyarakat</a:t>
            </a:r>
            <a:r>
              <a:rPr lang="en-US" sz="1700" dirty="0"/>
              <a:t> </a:t>
            </a:r>
            <a:r>
              <a:rPr lang="en-US" sz="1700" dirty="0" err="1"/>
              <a:t>atau</a:t>
            </a:r>
            <a:r>
              <a:rPr lang="en-US" sz="1700" dirty="0"/>
              <a:t> </a:t>
            </a:r>
            <a:r>
              <a:rPr lang="en-US" sz="1700" dirty="0" err="1"/>
              <a:t>kelompok</a:t>
            </a:r>
            <a:r>
              <a:rPr lang="en-US" sz="1700" dirty="0"/>
              <a:t> </a:t>
            </a:r>
            <a:r>
              <a:rPr lang="en-US" sz="1700" dirty="0" err="1"/>
              <a:t>masyarakat</a:t>
            </a:r>
            <a:r>
              <a:rPr lang="en-US" sz="1700" dirty="0"/>
              <a:t>, </a:t>
            </a:r>
            <a:r>
              <a:rPr lang="en-US" sz="1700" dirty="0" err="1"/>
              <a:t>perlu</a:t>
            </a:r>
            <a:r>
              <a:rPr lang="en-US" sz="1700" dirty="0"/>
              <a:t> </a:t>
            </a:r>
            <a:r>
              <a:rPr lang="en-US" sz="1700" dirty="0" err="1"/>
              <a:t>ada</a:t>
            </a:r>
            <a:r>
              <a:rPr lang="en-US" sz="1700" dirty="0"/>
              <a:t> </a:t>
            </a:r>
            <a:r>
              <a:rPr lang="en-US" sz="1700" dirty="0" err="1"/>
              <a:t>kegiatan</a:t>
            </a:r>
            <a:r>
              <a:rPr lang="en-US" sz="1700" dirty="0"/>
              <a:t> </a:t>
            </a:r>
            <a:r>
              <a:rPr lang="en-US" sz="1700" dirty="0" err="1"/>
              <a:t>sosialisasi</a:t>
            </a:r>
            <a:r>
              <a:rPr lang="en-US" sz="1700" dirty="0"/>
              <a:t> </a:t>
            </a:r>
            <a:r>
              <a:rPr lang="en-US" sz="1700" dirty="0" err="1"/>
              <a:t>pemasyarakat</a:t>
            </a:r>
            <a:r>
              <a:rPr lang="en-US" sz="1700" dirty="0"/>
              <a:t> </a:t>
            </a:r>
            <a:r>
              <a:rPr lang="en-US" sz="1700" dirty="0" err="1"/>
              <a:t>bentuk</a:t>
            </a:r>
            <a:r>
              <a:rPr lang="en-US" sz="1700" dirty="0"/>
              <a:t> </a:t>
            </a:r>
            <a:r>
              <a:rPr lang="en-US" sz="1700" dirty="0" err="1"/>
              <a:t>inovasi</a:t>
            </a:r>
            <a:r>
              <a:rPr lang="en-US" sz="1700" dirty="0"/>
              <a:t> (</a:t>
            </a:r>
            <a:r>
              <a:rPr lang="en-US" sz="1700" dirty="0" err="1"/>
              <a:t>difusi</a:t>
            </a:r>
            <a:r>
              <a:rPr lang="en-US" sz="1700" dirty="0"/>
              <a:t> </a:t>
            </a:r>
            <a:r>
              <a:rPr lang="en-US" sz="1700" dirty="0" err="1"/>
              <a:t>inovasi</a:t>
            </a:r>
            <a:r>
              <a:rPr lang="en-US" sz="1700" dirty="0"/>
              <a:t>)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700" dirty="0" err="1"/>
              <a:t>Tujuan</a:t>
            </a:r>
            <a:r>
              <a:rPr lang="en-US" sz="1700" dirty="0"/>
              <a:t> </a:t>
            </a:r>
            <a:r>
              <a:rPr lang="en-US" sz="1700" dirty="0" err="1"/>
              <a:t>dari</a:t>
            </a:r>
            <a:r>
              <a:rPr lang="en-US" sz="1700" dirty="0"/>
              <a:t> </a:t>
            </a:r>
            <a:r>
              <a:rPr lang="en-US" sz="1700" dirty="0" err="1"/>
              <a:t>difusi</a:t>
            </a:r>
            <a:r>
              <a:rPr lang="en-US" sz="1700" dirty="0"/>
              <a:t> </a:t>
            </a:r>
            <a:r>
              <a:rPr lang="en-US" sz="1700" dirty="0" err="1"/>
              <a:t>inovasi</a:t>
            </a:r>
            <a:r>
              <a:rPr lang="en-US" sz="1700" dirty="0"/>
              <a:t> </a:t>
            </a:r>
            <a:r>
              <a:rPr lang="en-US" sz="1700" dirty="0" err="1"/>
              <a:t>adalah</a:t>
            </a:r>
            <a:r>
              <a:rPr lang="en-US" sz="1700" dirty="0"/>
              <a:t> agar </a:t>
            </a:r>
            <a:r>
              <a:rPr lang="en-US" sz="1700" dirty="0" err="1"/>
              <a:t>masyarakat</a:t>
            </a:r>
            <a:r>
              <a:rPr lang="en-US" sz="1700" dirty="0"/>
              <a:t> </a:t>
            </a:r>
            <a:r>
              <a:rPr lang="en-US" sz="1700" dirty="0" err="1"/>
              <a:t>mampu</a:t>
            </a:r>
            <a:r>
              <a:rPr lang="en-US" sz="1700" dirty="0"/>
              <a:t> </a:t>
            </a:r>
            <a:r>
              <a:rPr lang="en-US" sz="1700" dirty="0" err="1"/>
              <a:t>mengimplementasikan</a:t>
            </a:r>
            <a:r>
              <a:rPr lang="en-US" sz="1700" dirty="0"/>
              <a:t> </a:t>
            </a:r>
            <a:r>
              <a:rPr lang="en-US" sz="1700" dirty="0" err="1"/>
              <a:t>inovasi</a:t>
            </a:r>
            <a:r>
              <a:rPr lang="en-US" sz="1700" dirty="0"/>
              <a:t> yang </a:t>
            </a:r>
            <a:r>
              <a:rPr lang="en-US" sz="1700" dirty="0" err="1"/>
              <a:t>dihasilkan</a:t>
            </a:r>
            <a:r>
              <a:rPr lang="en-US" sz="1700" dirty="0"/>
              <a:t> oleh </a:t>
            </a:r>
            <a:r>
              <a:rPr lang="en-US" sz="1700" dirty="0" err="1"/>
              <a:t>teknologi</a:t>
            </a:r>
            <a:r>
              <a:rPr lang="en-US" sz="1700" dirty="0"/>
              <a:t> </a:t>
            </a:r>
            <a:r>
              <a:rPr lang="en-US" sz="1700" dirty="0" err="1"/>
              <a:t>pendidikan</a:t>
            </a:r>
            <a:r>
              <a:rPr lang="en-US" sz="1700" dirty="0"/>
              <a:t>/</a:t>
            </a:r>
            <a:r>
              <a:rPr lang="en-US" sz="1700" dirty="0" err="1"/>
              <a:t>pembelajaran</a:t>
            </a:r>
            <a:r>
              <a:rPr lang="en-US" sz="1700" dirty="0"/>
              <a:t>.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en-US" sz="17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set">
  <a:themeElements>
    <a:clrScheme name="Fas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1FA42679C26A47B85D81F24CA76FCD" ma:contentTypeVersion="2" ma:contentTypeDescription="Create a new document." ma:contentTypeScope="" ma:versionID="24b61ca02c8649c60d2af2e8007664ca">
  <xsd:schema xmlns:xsd="http://www.w3.org/2001/XMLSchema" xmlns:xs="http://www.w3.org/2001/XMLSchema" xmlns:p="http://schemas.microsoft.com/office/2006/metadata/properties" xmlns:ns3="717eb8ba-c3ab-4bd5-8425-a00abf9b45b1" targetNamespace="http://schemas.microsoft.com/office/2006/metadata/properties" ma:root="true" ma:fieldsID="00109626456b666f1788436ad52fad05" ns3:_="">
    <xsd:import namespace="717eb8ba-c3ab-4bd5-8425-a00abf9b45b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7eb8ba-c3ab-4bd5-8425-a00abf9b45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BAA18AC-E41D-48E6-A683-AB422908C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7eb8ba-c3ab-4bd5-8425-a00abf9b45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FC33B82-EDE4-42C1-B73E-BDEAD2560B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74FC67-5A15-41B0-90C8-CDCE727C8BB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17eb8ba-c3ab-4bd5-8425-a00abf9b45b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426</Words>
  <Application>Microsoft Office PowerPoint</Application>
  <PresentationFormat>Layar Lebar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6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10</vt:i4>
      </vt:variant>
    </vt:vector>
  </HeadingPairs>
  <TitlesOfParts>
    <vt:vector size="17" baseType="lpstr">
      <vt:lpstr>Arial</vt:lpstr>
      <vt:lpstr>Constantia</vt:lpstr>
      <vt:lpstr>Trebuchet MS</vt:lpstr>
      <vt:lpstr>Wingdings</vt:lpstr>
      <vt:lpstr>Wingdings 2</vt:lpstr>
      <vt:lpstr>Wingdings 3</vt:lpstr>
      <vt:lpstr>Faset</vt:lpstr>
      <vt:lpstr>APLIKASI TEORI TEKNOLOGI PENDIDIKAN DALAM PEMECAHAN MASALAH</vt:lpstr>
      <vt:lpstr>PENGERTIAN APLIKASI TEKNOLOGI PEMBELAJARAN</vt:lpstr>
      <vt:lpstr>Sasaran Aplikasi TP</vt:lpstr>
      <vt:lpstr>Sasaran Aplikasi T P</vt:lpstr>
      <vt:lpstr>Aplikasi dalam Persekolahan</vt:lpstr>
      <vt:lpstr>Lanjutan </vt:lpstr>
      <vt:lpstr>Aplikasi dalam bidang Pelatihan</vt:lpstr>
      <vt:lpstr>Lanjutan</vt:lpstr>
      <vt:lpstr>SIMPULAN</vt:lpstr>
      <vt:lpstr>Beberapa Pokok Pikiran dalam implementasi inovasi TEP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APLIKASI TEORI TEKNOLOGI PENDIDIKAN DALAM PEMECAHAN MASALAH</dc:title>
  <dc:creator>sulton</dc:creator>
  <cp:lastModifiedBy>sulton</cp:lastModifiedBy>
  <cp:revision>1</cp:revision>
  <dcterms:created xsi:type="dcterms:W3CDTF">2020-12-01T23:03:53Z</dcterms:created>
  <dcterms:modified xsi:type="dcterms:W3CDTF">2020-12-01T23:19:02Z</dcterms:modified>
</cp:coreProperties>
</file>