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2" r:id="rId3"/>
    <p:sldId id="271" r:id="rId4"/>
    <p:sldId id="273" r:id="rId5"/>
    <p:sldId id="275" r:id="rId6"/>
    <p:sldId id="272" r:id="rId7"/>
    <p:sldId id="276" r:id="rId8"/>
    <p:sldId id="274" r:id="rId9"/>
    <p:sldId id="277" r:id="rId10"/>
    <p:sldId id="31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9A21D-6603-4B1B-B4DA-56D9DF70C9AF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A5E2-BFF2-4BB8-88AF-6147F75B3E9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521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B4EF0E0-22F4-4E9E-9D15-D1B9924257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606E6CA-966F-4F4E-BACD-E5C3C9AF0B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D9C1BE9A-9B0F-4CAA-AED0-DBD6DE6360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B909A5-D7C4-4AF2-BFF1-E64C315A1D9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CA52057-CA3A-414A-9005-347201FE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407679BC-ED7F-4E1A-868A-4F07FBC99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17B1B475-F1C9-474B-89A9-13341E55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91497DEA-63C6-49B1-A283-8CD766AA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50266965-8C2F-4939-A191-6257C0A2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79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F7FD8CB-0AA2-414C-881E-CC5C586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E3997BCC-77A1-4913-8CAD-8828BCD88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117812A4-7D27-4944-8F08-9E73FEFE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B0EF30FD-09E7-496E-89BA-E784AF8C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4FCAC6B-8C19-43E6-8076-B58103FC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003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149A99FE-35EC-4D0F-BB6E-22E30A955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011ED551-86CA-4B70-9702-F60B6423A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6B5119E8-EC5F-41E6-ABBA-DE05FECB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A9DA129-EC41-4C3C-AABB-49090A1A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540F470B-E365-462F-AE97-ABE15D76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245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C2A62DF-9149-468A-8B45-9199DFFE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9B424AB-3841-4308-A61A-2EFBE553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7CFE0E50-C589-4B2F-B73F-BB3CAC55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F3BF5CE3-E2F1-4AF7-99AA-CE80B8E3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5E6DDE48-693A-4755-9310-0891A34B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338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45E6C91-F3C4-4BD5-BC34-FEE2A9E5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05710CA1-D717-4FD0-8955-4B5FE1BBB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BB0B9D49-5465-48D2-82BF-88FD9952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44AE7A5-BC64-408A-92C8-2C7B321B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6060F8C-B55D-47BA-9021-9E728079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502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8986E06-22FF-4463-A6B8-300EE6C4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030FFB2-D07A-45A7-9BC4-CAB8CB116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FE379AF6-E607-4C94-8BEE-76795CB1A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2A5D5305-7460-4BA5-97E7-A1413B5D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61192C53-D94E-4234-A60F-49C50049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F3B11330-A9F4-4CA5-A9F7-0937D067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697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64832DC-385A-4A93-B831-104775A4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300909FA-4CA4-4C56-9D79-F5AB6545D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EAE62A7B-07E0-4A94-8B4F-620713D98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FC9AC6DE-AE21-47D7-B0B9-9B9542413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2CDF3A0F-D00C-4010-9791-149EF5CF0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AC30E19D-B24E-4352-ACF7-0DA6E019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81BED3C4-DA55-4DCF-96FA-0210304E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90869AD9-408E-4B0F-A025-A5324CF3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112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144993D-01E0-4185-8755-4DA6A13A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04144F47-C67A-434F-B12A-059E3FA9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8E9F0859-16BE-4029-9407-BCA9994B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F0141FF-361D-4A19-9B90-B1E410B2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984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E4BC8501-98D8-493A-8E57-73E0A7E9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4F4E02C9-663D-4FDA-96BE-357AF4BB6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437098D3-A8C1-416C-8566-EE731CE06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247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BFC1D48-F5B2-4CE5-A1E6-6C1E8832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B8790909-AF26-4C22-85F4-92A8E3673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87EC0986-E522-4925-84C4-973DB9997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9BCB722-8FD6-47D3-AEDC-C208F5A4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87E5B112-AD59-40E9-968A-B3CE1FCC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B25A1CF7-F7C3-4F89-94A3-05485964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85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50F0F32-C79D-45CB-BC91-DAD1CE6E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67F69F25-B1D8-4C6A-8083-597CB8779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221EA48D-9A79-4C31-8D3D-D85C8D1E2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8FF1E7FF-56C9-45CF-A52E-2BCC87CE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548766BB-CFE5-4BC0-AF60-579264E5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4D073414-D777-40ED-A1E1-16264263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42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59D8273B-27A1-4691-8CF2-8847734A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6EA808A-FF4D-4B11-973F-10C5AA3FE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E3C5282-0E8B-4F6C-A160-8DEF93E76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388A-AC00-44D7-9DC0-41DF91622BF9}" type="datetimeFigureOut">
              <a:rPr lang="en-ID" smtClean="0"/>
              <a:t>16/12/2020</a:t>
            </a:fld>
            <a:endParaRPr lang="en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0EE1763-B6AC-4A60-8FAF-7DEC11204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425503D8-A370-4BC8-B3E3-6B7B771FC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4877-900B-4E36-8D15-FBA86897E2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5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FCFA049-D85C-4758-AEBD-44A2790AF4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MENGENAL PROFESI TEKNOLOGI PENDIDIKAN</a:t>
            </a:r>
            <a:endParaRPr lang="en-ID" b="1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0419C54-4DEC-409A-8CBD-2ACE49712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TP UM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0950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E0B5-0DD2-4E38-A732-626B8F14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ANALISIS JENIS KEAHLIAH DAN KEMAMPUAN YANG HARUS DIMILIKI TP DI ------------------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F1D0360-E9D9-4D99-BDBC-2F4E9D009C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935163"/>
          <a:ext cx="8229600" cy="293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218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KEAHLIAN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KEMAMPUAN YANG HARUS DIMILIKI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Pengembang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kurikulum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--------- </a:t>
                      </a:r>
                    </a:p>
                    <a:p>
                      <a:r>
                        <a:rPr lang="en-US" sz="1800" dirty="0"/>
                        <a:t>----------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98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889E7CD-60F1-4C99-B33F-99E0D642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Teknologi</a:t>
            </a:r>
            <a:r>
              <a:rPr lang="en-US" dirty="0"/>
              <a:t> Pendidikan </a:t>
            </a:r>
            <a:r>
              <a:rPr lang="en-US" dirty="0" err="1"/>
              <a:t>sebagai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Pendidikan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: 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537DB5F-EE28-4ADF-953E-3B8C84007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KOMPETENSI PROFESIONAL :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ilmunya</a:t>
            </a:r>
            <a:r>
              <a:rPr lang="en-US" dirty="0"/>
              <a:t> (</a:t>
            </a:r>
            <a:r>
              <a:rPr lang="en-US" dirty="0" err="1"/>
              <a:t>Teknologi</a:t>
            </a:r>
            <a:r>
              <a:rPr lang="en-US" dirty="0"/>
              <a:t> Pendidikan)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KOMPETENSI PEDAGOGIK :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dan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KOMPETENSI SOSIAL :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sesasama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mahluk</a:t>
            </a:r>
            <a:r>
              <a:rPr lang="en-US" dirty="0"/>
              <a:t> social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KOMPETENSI KEPRIBADIAN :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1592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CD638AF-1611-4BF9-B731-929A7252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A. Analisis Profesional TEP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106A9BA-1B6F-4C9A-B1C2-3E3FD2E9A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Analisis profesional: adalah analisis terhadap jenis dan keahlian keilmuan yang harus dimiliki seorang teknologi pembelajarandalam melakukan tugasnya.  </a:t>
            </a:r>
          </a:p>
          <a:p>
            <a:pPr eaLnBrk="1" hangingPunct="1"/>
            <a:r>
              <a:rPr lang="en-US" altLang="en-US"/>
              <a:t>Sasaran analisis : Pemerintahan, sekolah, bisnis/industri, tempat ibadah, keluarga, masyarakat, dan kesehatan.</a:t>
            </a:r>
          </a:p>
          <a:p>
            <a:pPr eaLnBrk="1" hangingPunct="1"/>
            <a:r>
              <a:rPr lang="en-US" altLang="en-US"/>
              <a:t>Jenis pekerjaan apa saja yang terdapat dalam lembaga tersebut sesuai dengan profesi TEP.</a:t>
            </a:r>
          </a:p>
          <a:p>
            <a:pPr eaLnBrk="1" hangingPunct="1"/>
            <a:r>
              <a:rPr lang="en-US" altLang="en-US"/>
              <a:t>Kaitkan dengan 5 domain dalam kawasan TEP.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CBE8503-48F3-476E-8F27-FA4151116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428750"/>
            <a:ext cx="8229600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B. Kompetensi Pedagogik: Kemampuan menyelenggara-kan pembelajaran yang mendidik.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C. Kompetensi Kepribadian:kemampuan yang dimiliki terkait kemantapan kepribadian individu.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D. Kompetensi Sosial: Kemamuan yang dimiliki oleh individu untuk bisa bekerja sama dengan orang lain.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E005-0533-4DCE-9088-BD43996D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9" y="1"/>
            <a:ext cx="8072437" cy="1643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ANALISIS KEMAMPUAN PAEDAGOGIK YANG HARUS DIMILIKI TEKNOLOG PENDIDIKAN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B07A2-8B4D-4366-A2B4-2E5439B7BE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66938" y="928688"/>
          <a:ext cx="8229600" cy="540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55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KEMAMPUAN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INDIKATOR PENGUASAAN KEMAMPUAN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12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Menguasai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Tujuan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pendidikan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800" dirty="0" err="1"/>
                        <a:t>Mengetahui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landasan</a:t>
                      </a:r>
                      <a:r>
                        <a:rPr lang="en-US" sz="1800" dirty="0"/>
                        <a:t>  </a:t>
                      </a:r>
                      <a:r>
                        <a:rPr lang="en-US" sz="1800" dirty="0" err="1"/>
                        <a:t>pemikiran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tujuan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pendidikan</a:t>
                      </a:r>
                      <a:endParaRPr lang="en-US" sz="1800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mengalikasikan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tujuan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pendidikan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dalam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pembelajaran</a:t>
                      </a:r>
                      <a:endParaRPr lang="en-US" sz="1800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sz="1800" baseline="0" dirty="0"/>
                        <a:t>…….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8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Strategi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mendidik</a:t>
                      </a:r>
                      <a:r>
                        <a:rPr lang="en-US" sz="1800" dirty="0"/>
                        <a:t> /</a:t>
                      </a:r>
                      <a:r>
                        <a:rPr lang="en-US" sz="1800" dirty="0" err="1"/>
                        <a:t>prilaku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mendidik</a:t>
                      </a:r>
                      <a:r>
                        <a:rPr lang="en-US" sz="1800" dirty="0"/>
                        <a:t>.</a:t>
                      </a:r>
                    </a:p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1917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Karakteristik</a:t>
                      </a:r>
                      <a:r>
                        <a:rPr lang="en-US" sz="1800" dirty="0"/>
                        <a:t>  </a:t>
                      </a:r>
                      <a:r>
                        <a:rPr lang="en-US" sz="1800" dirty="0" err="1"/>
                        <a:t>peserta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didik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Pengembangan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kurikulum</a:t>
                      </a:r>
                      <a:endParaRPr lang="en-US" sz="1800" baseline="0" dirty="0"/>
                    </a:p>
                    <a:p>
                      <a:r>
                        <a:rPr lang="en-US" sz="1800" baseline="0" dirty="0" err="1"/>
                        <a:t>Penilaian</a:t>
                      </a:r>
                      <a:endParaRPr lang="en-US" sz="1800" baseline="0" dirty="0"/>
                    </a:p>
                    <a:p>
                      <a:r>
                        <a:rPr lang="en-US" sz="1800" baseline="0" dirty="0" err="1"/>
                        <a:t>Reflektif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unt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peningkatan</a:t>
                      </a:r>
                      <a:endParaRPr lang="en-US" sz="1800" baseline="0" dirty="0"/>
                    </a:p>
                    <a:p>
                      <a:r>
                        <a:rPr lang="en-US" sz="1800" baseline="0" dirty="0"/>
                        <a:t>Multi media</a:t>
                      </a:r>
                    </a:p>
                    <a:p>
                      <a:r>
                        <a:rPr lang="en-US" sz="1800" baseline="0" dirty="0" err="1"/>
                        <a:t>Menyeleksi</a:t>
                      </a:r>
                      <a:r>
                        <a:rPr lang="en-US" sz="1800" baseline="0" dirty="0"/>
                        <a:t> material </a:t>
                      </a:r>
                    </a:p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723FA-4719-4C08-B2E5-68ADE619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ANALISIS JENIS DAN KEMAMPUAN PROFESIONAL YANG HARUS DIMILIKI TEKNOLOG PENDIDIKAN</a:t>
            </a:r>
            <a:br>
              <a:rPr lang="en-US" sz="3200" dirty="0"/>
            </a:br>
            <a:r>
              <a:rPr lang="en-US" sz="3200" dirty="0"/>
              <a:t>DI SEKOLAH/PELATIHAN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0C842C-B69E-42D7-B29F-0637000F7A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935163"/>
          <a:ext cx="8229600" cy="293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218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PEKERJAAN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KEMAMPUAN YANG HARUS DIMILIKI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18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BIDANG KURIKULUM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Teori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strategi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. 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2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MEDIA PEMBELAJARAN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98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SUMBER BELAJR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89E8-E3A1-43BF-AD2A-52322A88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/>
              <a:t>ANALISIS KEMAMPUAN KEPRIBADIAN YANG HARUS DIMILIKI TEKNOLOG PENDIDIKAN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4D9697-F1DB-40C2-B70B-94C8B4FEAA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935164"/>
          <a:ext cx="8229600" cy="239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55"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JENIS KEMAMPUAN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INDIKATOR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KEMAMPUAN YANG HARUS DIMILIKI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1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Mantap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1">
                <a:tc>
                  <a:txBody>
                    <a:bodyPr/>
                    <a:lstStyle/>
                    <a:p>
                      <a:r>
                        <a:rPr lang="en-US" sz="1800" dirty="0"/>
                        <a:t>2.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Stabil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1">
                <a:tc>
                  <a:txBody>
                    <a:bodyPr/>
                    <a:lstStyle/>
                    <a:p>
                      <a:r>
                        <a:rPr lang="en-US" sz="1800" dirty="0"/>
                        <a:t>3. 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Dewasa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55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Mandiri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11186678-8FB8-451F-A28A-F03C0A80F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/>
              <a:t>ANALISIS KEMAMPUAN KEPRIBADIAN YANG HARUS DIMILIKI TEKNOLOG </a:t>
            </a:r>
            <a:endParaRPr lang="en-US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833DF3B9-8833-4555-B9B0-C7CB377BD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Kemantapan</a:t>
            </a:r>
          </a:p>
          <a:p>
            <a:pPr eaLnBrk="1" hangingPunct="1"/>
            <a:r>
              <a:rPr lang="en-US" altLang="en-US"/>
              <a:t>Kedewasaan 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2ADBD34-149E-4D83-BAA8-AF01E0A9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ANALISIS KEMAMPUAN SOSIAL YANG HARUS DIMILIKI TEKNOLOG 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F19DECEA-B89E-465E-BFEB-2D8B70FC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MAMPU BERADAPTASI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370</Words>
  <Application>Microsoft Office PowerPoint</Application>
  <PresentationFormat>Layar Lebar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 2</vt:lpstr>
      <vt:lpstr>Tema Office</vt:lpstr>
      <vt:lpstr>MENGENAL PROFESI TEKNOLOGI PENDIDIKAN</vt:lpstr>
      <vt:lpstr>Teknologi Pendidikan sebagai salah satu profesi dalam bidang Pendidikan memiliki empat kompetensi utama yang harus dikuasai : </vt:lpstr>
      <vt:lpstr>A. Analisis Profesional TEP</vt:lpstr>
      <vt:lpstr>Presentasi PowerPoint</vt:lpstr>
      <vt:lpstr>   ANALISIS KEMAMPUAN PAEDAGOGIK YANG HARUS DIMILIKI TEKNOLOG PENDIDIKAN  </vt:lpstr>
      <vt:lpstr>ANALISIS JENIS DAN KEMAMPUAN PROFESIONAL YANG HARUS DIMILIKI TEKNOLOG PENDIDIKAN DI SEKOLAH/PELATIHAN </vt:lpstr>
      <vt:lpstr>ANALISIS KEMAMPUAN KEPRIBADIAN YANG HARUS DIMILIKI TEKNOLOG PENDIDIKAN </vt:lpstr>
      <vt:lpstr>ANALISIS KEMAMPUAN KEPRIBADIAN YANG HARUS DIMILIKI TEKNOLOG </vt:lpstr>
      <vt:lpstr>ANALISIS KEMAMPUAN SOSIAL YANG HARUS DIMILIKI TEKNOLOG </vt:lpstr>
      <vt:lpstr>ANALISIS JENIS KEAHLIAH DAN KEMAMPUAN YANG HARUS DIMILIKI TP DI ------------------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PROFESI TEKNOLOGI PENDIDIKAN</dc:title>
  <dc:creator>sulton</dc:creator>
  <cp:lastModifiedBy>sulton</cp:lastModifiedBy>
  <cp:revision>3</cp:revision>
  <dcterms:created xsi:type="dcterms:W3CDTF">2020-12-15T22:16:02Z</dcterms:created>
  <dcterms:modified xsi:type="dcterms:W3CDTF">2020-12-15T22:33:08Z</dcterms:modified>
</cp:coreProperties>
</file>