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35CEBBE-1C52-42B3-919B-51A8141F2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EDBD8DC2-587E-469C-A4F1-43A5CB883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1EEC85C8-CC1B-4597-96A6-ECF7E0A14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0D0CC52E-B61B-4B7D-95C7-9BD6B593A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923FEA2C-9AA4-4B70-AC57-45D15125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159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F90A4E0-896D-46A6-B37D-6057E079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0D04B9ED-94C3-4668-AF99-F8B13109E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8E2E399-C114-4D4D-8A95-A0BE7D98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2BF8EFF9-AB61-419E-9E2D-1BF0DCFF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91652E69-6E27-4B5C-8CC7-48BA646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519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D665AC79-C283-4F89-8534-B73F29AD7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C1078383-E805-4AD3-AECE-F59EDAA4E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520D12B2-754D-45B3-84AB-FA3D8646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7E27930-6547-4919-A0F3-0D63EBC7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59837A2C-77B1-4725-AF37-E95D32E3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793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3E21569-CCD7-4468-A937-1A4B9C83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D8965E1-0934-425E-B911-230B20979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43D70EE9-88AC-4A1A-9B59-C23B86082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3963606E-28B0-4513-AEDC-B27E555D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6F1CB71-4D36-41EB-8BB6-88AD8689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492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93757D8-24EC-47CD-BA1B-07BF70FA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DC348A25-8BAC-4224-840B-5367AE206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2DB8078B-1A6D-4367-88FB-F4F03BB94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E007E720-5FDD-4737-B6C9-0106EE0E8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7984B0B8-0D86-4458-9701-DED70096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011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130F4F2-EBCE-49B1-9BC0-165F12A4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68E0888-5B29-471D-A6A4-CFAB02201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2FFE7092-BA89-4A48-ACBD-281AAC68D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CBA9A76A-52F0-41C4-B5A2-6C3FCBD3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ECF7F1E5-DBB5-4D42-8941-FAEAAB3D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478D7E07-6BC4-4D63-B54F-F624F4B0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961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6B85E8F-301A-4F05-B0E1-73D04D6C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D54A26C0-8A08-479C-882D-2DC58D7A9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1C38C109-E044-44E1-AE54-4031B1F75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CF96CEE6-8911-45C1-B553-63E2E7802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E1B10335-776E-4714-B0F7-3E37ADB76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FD8D3D4B-1ECB-4D2D-8B74-23C1630F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9425CB10-7D63-4F34-ABAC-DD1FC58A0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D486313C-ED4C-4C44-8431-EE81A432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287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A720D7C-F036-4A31-B16C-CCF486D78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FA94C7EA-12BE-471E-BEB5-D2A70C26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FEE53AAF-5D41-45CB-9D5E-80B63B19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4E7B2815-3C16-4E0B-AD2A-8106DB1A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012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F5A0352C-0310-4A8D-82AA-322B7CBE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E91226D5-877E-4909-BAAE-34A27F38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7E432DFF-64C7-4A38-B818-9E05CA04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673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18C1E8D-0FBF-4457-BB6A-93162249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736B3E6-A583-4E22-8C55-0095704CC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52335945-F9A4-4B81-B11A-3A9E63498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E74B110C-AD7A-4B8F-8795-1C66C4F8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D9043000-7115-4AA0-9648-B28DBA33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0EFD7FF5-F027-4253-ACAC-860B0CFF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84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10C758D-2F02-460A-9D89-EF179A6A8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19BC2E8A-0C31-4AAD-959C-6A074D1B1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7E7F54EE-E187-4DB2-BF16-50E1DA0E7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D5DA41B8-B488-4537-A765-C9BF5DE9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3411BC0F-F9DD-4AC0-B557-3BED2E0B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D22162F1-3EF3-403F-8A28-EA8D7EA9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60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5C9A2960-7FA8-45C4-A2C8-D352C4DE0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2D4DCC62-2133-49E5-959F-A26AB6CB3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1F0669A-251A-4FC9-BCFA-DAD51E8E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7859B-0555-415C-9C79-735D23CDA540}" type="datetimeFigureOut">
              <a:rPr lang="en-ID" smtClean="0"/>
              <a:t>29/12/2020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2EE27A86-F20B-451C-8028-7CAA75811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42B8283A-4AB3-4922-9545-716DBF029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7CFB-F18F-4680-8121-DB8A989A51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54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2B327C1-5564-4443-B7EF-AE7DECB66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ANALISIS KEMAMPUAN SOSIAL DAN KEMAMPUAN PESONAL</a:t>
            </a:r>
            <a:endParaRPr lang="en-ID" b="1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85BC5676-7FE7-4C2F-B069-FE62E3A0F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</a:t>
            </a:r>
          </a:p>
          <a:p>
            <a:r>
              <a:rPr lang="en-US" dirty="0"/>
              <a:t>Dr. Sulton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805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6A7A-363D-4B2B-A07D-3223AF20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/>
              <a:t>ANALISIS KEMAMPUAN KEPRIBADIAN YANG HARUS DIMILIKI TEKNOLOG PENDIDIKAN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9F4513-E764-4969-8C59-4DB616D063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935164"/>
          <a:ext cx="8229600" cy="2392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57"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JENIS KEMAMPUAN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INDIKATOR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KEMAMPUAN YANG HARUS DIMILIKI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Mantap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9">
                <a:tc>
                  <a:txBody>
                    <a:bodyPr/>
                    <a:lstStyle/>
                    <a:p>
                      <a:r>
                        <a:rPr lang="en-US" sz="1800" dirty="0"/>
                        <a:t>2.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Stabil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9">
                <a:tc>
                  <a:txBody>
                    <a:bodyPr/>
                    <a:lstStyle/>
                    <a:p>
                      <a:r>
                        <a:rPr lang="en-US" sz="1800" dirty="0"/>
                        <a:t>3.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Dewasa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57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Mandiri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6A7A-363D-4B2B-A07D-3223AF20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/>
              <a:t>ANALISIS KEMAMPUAN PERSONAL YANG HARUS DIMILIKI TEKNOLOG PENDIDIKAN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9F4513-E764-4969-8C59-4DB616D063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076715"/>
              </p:ext>
            </p:extLst>
          </p:nvPr>
        </p:nvGraphicFramePr>
        <p:xfrm>
          <a:off x="1981200" y="1935164"/>
          <a:ext cx="8229600" cy="2935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57"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JENIS KEMAMPUAN SOSIAL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INDIKATOR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KEMAMPUAN YANG HARUS DIMILIKI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Mampu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berkomunikasi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1. 1. </a:t>
                      </a:r>
                      <a:r>
                        <a:rPr lang="en-US" sz="1800" dirty="0" err="1"/>
                        <a:t>mammenyampaikan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pendapatnya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  1. 2. </a:t>
                      </a:r>
                      <a:r>
                        <a:rPr lang="en-US" sz="1800" dirty="0" err="1"/>
                        <a:t>mampu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berargumen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baik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dst</a:t>
                      </a:r>
                      <a:r>
                        <a:rPr lang="en-US" sz="1800" dirty="0"/>
                        <a:t>.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9">
                <a:tc>
                  <a:txBody>
                    <a:bodyPr/>
                    <a:lstStyle/>
                    <a:p>
                      <a:r>
                        <a:rPr lang="en-US" sz="1800" dirty="0"/>
                        <a:t>2.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Mampu</a:t>
                      </a:r>
                      <a:r>
                        <a:rPr lang="en-US" sz="1800" dirty="0"/>
                        <a:t> ……..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2.1 ---------------------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9">
                <a:tc>
                  <a:txBody>
                    <a:bodyPr/>
                    <a:lstStyle/>
                    <a:p>
                      <a:r>
                        <a:rPr lang="en-US" sz="1800" dirty="0"/>
                        <a:t>3.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Dst</a:t>
                      </a:r>
                      <a:r>
                        <a:rPr lang="en-US" sz="1800" dirty="0"/>
                        <a:t>.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57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88</Words>
  <Application>Microsoft Office PowerPoint</Application>
  <PresentationFormat>Layar Lebar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Office</vt:lpstr>
      <vt:lpstr>ANALISIS KEMAMPUAN SOSIAL DAN KEMAMPUAN PESONAL</vt:lpstr>
      <vt:lpstr>ANALISIS KEMAMPUAN KEPRIBADIAN YANG HARUS DIMILIKI TEKNOLOG PENDIDIKAN </vt:lpstr>
      <vt:lpstr>ANALISIS KEMAMPUAN PERSONAL YANG HARUS DIMILIKI TEKNOLOG PENDIDIKAN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sulton</dc:creator>
  <cp:lastModifiedBy>sulton</cp:lastModifiedBy>
  <cp:revision>2</cp:revision>
  <dcterms:created xsi:type="dcterms:W3CDTF">2020-12-29T10:57:09Z</dcterms:created>
  <dcterms:modified xsi:type="dcterms:W3CDTF">2020-12-29T13:02:48Z</dcterms:modified>
</cp:coreProperties>
</file>