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0" r:id="rId20"/>
    <p:sldId id="271" r:id="rId21"/>
    <p:sldId id="273" r:id="rId22"/>
    <p:sldId id="274" r:id="rId23"/>
    <p:sldId id="275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3CC44D-0688-4094-BAE9-C28AB1DB003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551BC0-4B44-4494-BCAB-120C5B42F59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KEDUDUKAN</a:t>
            </a:r>
            <a:r>
              <a:rPr lang="id-ID" sz="4800" b="1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, </a:t>
            </a:r>
            <a:r>
              <a:rPr lang="en-US" sz="4800" b="1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FUNGSI</a:t>
            </a:r>
            <a:r>
              <a:rPr lang="id-ID" sz="4800" b="1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, DAN KEKUATAN HUKUM </a:t>
            </a:r>
            <a:r>
              <a:rPr lang="en-US" sz="4800" b="1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BAHASA </a:t>
            </a:r>
            <a:r>
              <a:rPr lang="en-US" sz="4800" b="1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INDONESIA</a:t>
            </a:r>
            <a:endParaRPr lang="en-US" sz="4800" b="1" dirty="0">
              <a:solidFill>
                <a:schemeClr val="tx2"/>
              </a:solidFill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r>
              <a:rPr lang="en-US" sz="4000" dirty="0" smtClean="0"/>
              <a:t> Indonesia yang </a:t>
            </a:r>
            <a:r>
              <a:rPr lang="en-US" sz="4000" dirty="0" err="1" smtClean="0"/>
              <a:t>ketiga</a:t>
            </a:r>
            <a:endParaRPr lang="en-US" sz="4000" dirty="0" smtClean="0"/>
          </a:p>
          <a:p>
            <a:pPr>
              <a:buNone/>
            </a:pPr>
            <a:r>
              <a:rPr lang="id-ID" sz="4000" dirty="0" smtClean="0"/>
              <a:t>	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r>
              <a:rPr lang="en-US" sz="4000" dirty="0" smtClean="0"/>
              <a:t> </a:t>
            </a:r>
            <a:r>
              <a:rPr lang="en-US" sz="4000" dirty="0" err="1" smtClean="0"/>
              <a:t>nasional</a:t>
            </a:r>
            <a:r>
              <a:rPr lang="en-US" sz="4000" dirty="0" smtClean="0"/>
              <a:t>–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alat</a:t>
            </a:r>
            <a:r>
              <a:rPr lang="en-US" sz="4000" dirty="0" smtClean="0"/>
              <a:t> </a:t>
            </a:r>
            <a:r>
              <a:rPr lang="en-US" sz="4000" dirty="0" err="1" smtClean="0"/>
              <a:t>perhubungan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antar</a:t>
            </a:r>
            <a:r>
              <a:rPr lang="en-US" sz="4000" dirty="0" smtClean="0"/>
              <a:t> </a:t>
            </a:r>
            <a:r>
              <a:rPr lang="en-US" sz="4000" dirty="0" err="1" smtClean="0"/>
              <a:t>warga</a:t>
            </a:r>
            <a:r>
              <a:rPr lang="en-US" sz="4000" dirty="0" smtClean="0"/>
              <a:t>, </a:t>
            </a:r>
            <a:r>
              <a:rPr lang="en-US" sz="4000" dirty="0" err="1" smtClean="0"/>
              <a:t>antar</a:t>
            </a:r>
            <a:r>
              <a:rPr lang="en-US" sz="4000" dirty="0" smtClean="0"/>
              <a:t> </a:t>
            </a:r>
            <a:r>
              <a:rPr lang="en-US" sz="4000" dirty="0" err="1" smtClean="0"/>
              <a:t>daerah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antar</a:t>
            </a:r>
            <a:r>
              <a:rPr lang="en-US" sz="4000" dirty="0" smtClean="0"/>
              <a:t> </a:t>
            </a:r>
            <a:r>
              <a:rPr lang="en-US" sz="4000" dirty="0" err="1" smtClean="0"/>
              <a:t>suku</a:t>
            </a:r>
            <a:r>
              <a:rPr lang="en-US" sz="4000" dirty="0" smtClean="0"/>
              <a:t> </a:t>
            </a:r>
            <a:r>
              <a:rPr lang="en-US" sz="4000" dirty="0" err="1" smtClean="0"/>
              <a:t>bangsa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 smtClean="0"/>
              <a:t>Berkat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sedemikian</a:t>
            </a:r>
            <a:r>
              <a:rPr lang="en-US" sz="3200" dirty="0" smtClean="0"/>
              <a:t> </a:t>
            </a:r>
            <a:r>
              <a:rPr lang="en-US" sz="3200" dirty="0" err="1" smtClean="0"/>
              <a:t>rupa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kesalahpahaman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latar</a:t>
            </a:r>
            <a:r>
              <a:rPr lang="en-US" sz="3200" dirty="0" smtClean="0"/>
              <a:t>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dikhawatirkan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/>
              <a:t>Kita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bepergian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pelosok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pelosok</a:t>
            </a:r>
            <a:r>
              <a:rPr lang="en-US" sz="3600" dirty="0" smtClean="0"/>
              <a:t> yang lain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tanah</a:t>
            </a:r>
            <a:r>
              <a:rPr lang="en-US" sz="3600" dirty="0" smtClean="0"/>
              <a:t> Air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memanfaatkan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satu-satunya</a:t>
            </a:r>
            <a:r>
              <a:rPr lang="en-US" sz="3600" dirty="0" smtClean="0"/>
              <a:t> 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en-US" sz="3100" dirty="0" err="1" smtClean="0"/>
              <a:t>Fungsi</a:t>
            </a:r>
            <a:r>
              <a:rPr lang="en-US" sz="3100" dirty="0" smtClean="0"/>
              <a:t> </a:t>
            </a:r>
            <a:r>
              <a:rPr lang="en-US" sz="3100" dirty="0" err="1" smtClean="0"/>
              <a:t>bahasa</a:t>
            </a:r>
            <a:r>
              <a:rPr lang="en-US" sz="3100" dirty="0" smtClean="0"/>
              <a:t> </a:t>
            </a:r>
            <a:r>
              <a:rPr lang="en-US" sz="3100" dirty="0" err="1" smtClean="0"/>
              <a:t>indonesia</a:t>
            </a:r>
            <a:r>
              <a:rPr lang="en-US" sz="3100" dirty="0" smtClean="0"/>
              <a:t> yang </a:t>
            </a:r>
            <a:r>
              <a:rPr lang="en-US" sz="3100" dirty="0" err="1" smtClean="0"/>
              <a:t>keempat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kedudukannya</a:t>
            </a:r>
            <a:r>
              <a:rPr lang="en-US" sz="3100" dirty="0" smtClean="0"/>
              <a:t> </a:t>
            </a:r>
            <a:r>
              <a:rPr lang="en-US" sz="3100" dirty="0" err="1" smtClean="0"/>
              <a:t>sebagai</a:t>
            </a:r>
            <a:r>
              <a:rPr lang="en-US" sz="3100" dirty="0" smtClean="0"/>
              <a:t> </a:t>
            </a:r>
            <a:r>
              <a:rPr lang="en-US" sz="3100" dirty="0" err="1" smtClean="0"/>
              <a:t>bahasa</a:t>
            </a:r>
            <a:r>
              <a:rPr lang="en-US" sz="3100" dirty="0" smtClean="0"/>
              <a:t> </a:t>
            </a:r>
            <a:r>
              <a:rPr lang="en-US" sz="3100" dirty="0" err="1" smtClean="0"/>
              <a:t>nasional</a:t>
            </a:r>
            <a:r>
              <a:rPr lang="en-US" sz="3100" dirty="0" smtClean="0"/>
              <a:t>, </a:t>
            </a:r>
            <a:r>
              <a:rPr lang="en-US" sz="3100" dirty="0" err="1" smtClean="0"/>
              <a:t>adalah</a:t>
            </a:r>
            <a:endParaRPr lang="en-US" sz="3100" dirty="0" smtClean="0"/>
          </a:p>
          <a:p>
            <a:pPr algn="just">
              <a:buNone/>
            </a:pPr>
            <a:r>
              <a:rPr lang="id-ID" sz="3100" dirty="0" smtClean="0"/>
              <a:t>	</a:t>
            </a:r>
            <a:r>
              <a:rPr lang="en-US" sz="3100" dirty="0" err="1" smtClean="0"/>
              <a:t>Sebagai</a:t>
            </a:r>
            <a:r>
              <a:rPr lang="en-US" sz="3100" dirty="0" smtClean="0"/>
              <a:t> </a:t>
            </a:r>
            <a:r>
              <a:rPr lang="en-US" sz="3100" dirty="0" err="1" smtClean="0"/>
              <a:t>alat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memungkinkan</a:t>
            </a:r>
            <a:r>
              <a:rPr lang="en-US" sz="3100" dirty="0" smtClean="0"/>
              <a:t> </a:t>
            </a:r>
            <a:r>
              <a:rPr lang="en-US" sz="3100" dirty="0" err="1" smtClean="0"/>
              <a:t>terlaksananya</a:t>
            </a:r>
            <a:r>
              <a:rPr lang="en-US" sz="3100" dirty="0" smtClean="0"/>
              <a:t> </a:t>
            </a:r>
            <a:r>
              <a:rPr lang="en-US" sz="3100" dirty="0" err="1" smtClean="0"/>
              <a:t>penyatuan</a:t>
            </a:r>
            <a:r>
              <a:rPr lang="en-US" sz="3100" dirty="0" smtClean="0"/>
              <a:t> </a:t>
            </a:r>
            <a:r>
              <a:rPr lang="en-US" sz="3100" dirty="0" err="1" smtClean="0"/>
              <a:t>berbagai-bagai</a:t>
            </a:r>
            <a:r>
              <a:rPr lang="en-US" sz="3100" dirty="0" smtClean="0"/>
              <a:t> </a:t>
            </a:r>
            <a:r>
              <a:rPr lang="en-US" sz="3100" dirty="0" err="1" smtClean="0"/>
              <a:t>suku</a:t>
            </a:r>
            <a:r>
              <a:rPr lang="en-US" sz="3100" dirty="0" smtClean="0"/>
              <a:t> </a:t>
            </a:r>
            <a:r>
              <a:rPr lang="en-US" sz="3100" dirty="0" err="1" smtClean="0"/>
              <a:t>bangsa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memiliki</a:t>
            </a:r>
            <a:r>
              <a:rPr lang="en-US" sz="3100" dirty="0" smtClean="0"/>
              <a:t> </a:t>
            </a:r>
            <a:r>
              <a:rPr lang="en-US" sz="3100" dirty="0" err="1" smtClean="0"/>
              <a:t>latar</a:t>
            </a:r>
            <a:r>
              <a:rPr lang="en-US" sz="3100" dirty="0" smtClean="0"/>
              <a:t> </a:t>
            </a:r>
            <a:r>
              <a:rPr lang="en-US" sz="3100" dirty="0" err="1" smtClean="0"/>
              <a:t>belakang</a:t>
            </a:r>
            <a:r>
              <a:rPr lang="en-US" sz="3100" dirty="0" smtClean="0"/>
              <a:t> </a:t>
            </a:r>
            <a:r>
              <a:rPr lang="en-US" sz="3100" dirty="0" err="1" smtClean="0"/>
              <a:t>sosial</a:t>
            </a:r>
            <a:r>
              <a:rPr lang="en-US" sz="3100" dirty="0" smtClean="0"/>
              <a:t> </a:t>
            </a:r>
            <a:r>
              <a:rPr lang="en-US" sz="3100" dirty="0" err="1" smtClean="0"/>
              <a:t>budaya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bahasa</a:t>
            </a:r>
            <a:r>
              <a:rPr lang="en-US" sz="3100" dirty="0" smtClean="0"/>
              <a:t> yang </a:t>
            </a:r>
            <a:r>
              <a:rPr lang="en-US" sz="3100" dirty="0" err="1" smtClean="0"/>
              <a:t>berbeda-beda</a:t>
            </a:r>
            <a:r>
              <a:rPr lang="en-US" sz="3100" dirty="0" smtClean="0"/>
              <a:t> </a:t>
            </a:r>
            <a:r>
              <a:rPr lang="en-US" sz="3100" dirty="0" err="1" smtClean="0"/>
              <a:t>ke</a:t>
            </a:r>
            <a:r>
              <a:rPr lang="en-US" sz="3100" dirty="0" smtClean="0"/>
              <a:t>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satu</a:t>
            </a:r>
            <a:r>
              <a:rPr lang="en-US" sz="3100" dirty="0" smtClean="0"/>
              <a:t> </a:t>
            </a:r>
            <a:r>
              <a:rPr lang="en-US" sz="3100" dirty="0" err="1" smtClean="0"/>
              <a:t>kesatuan</a:t>
            </a:r>
            <a:r>
              <a:rPr lang="en-US" sz="3100" dirty="0" smtClean="0"/>
              <a:t> </a:t>
            </a:r>
            <a:r>
              <a:rPr lang="en-US" sz="3100" dirty="0" err="1" smtClean="0"/>
              <a:t>kebangsaan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bulat</a:t>
            </a:r>
            <a:r>
              <a:rPr lang="en-US" sz="3100" dirty="0" smtClean="0"/>
              <a:t>.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Di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kedudukannya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,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berfungsi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endParaRPr lang="en-US" sz="3600" dirty="0" smtClean="0"/>
          </a:p>
          <a:p>
            <a:pPr algn="just"/>
            <a:r>
              <a:rPr lang="en-US" sz="3600" dirty="0" smtClean="0"/>
              <a:t>1.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resmi</a:t>
            </a:r>
            <a:r>
              <a:rPr lang="en-US" sz="3600" dirty="0" smtClean="0"/>
              <a:t> </a:t>
            </a:r>
            <a:r>
              <a:rPr lang="en-US" sz="3600" dirty="0" err="1" smtClean="0"/>
              <a:t>kenegaraan</a:t>
            </a:r>
            <a:endParaRPr lang="en-US" sz="3600" dirty="0" smtClean="0"/>
          </a:p>
          <a:p>
            <a:pPr algn="just">
              <a:tabLst>
                <a:tab pos="679450" algn="l"/>
              </a:tabLst>
            </a:pPr>
            <a:r>
              <a:rPr lang="en-US" sz="3600" dirty="0" smtClean="0"/>
              <a:t>2.bahasa </a:t>
            </a:r>
            <a:r>
              <a:rPr lang="en-US" sz="3600" dirty="0" err="1" smtClean="0"/>
              <a:t>pengantar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dunia</a:t>
            </a:r>
            <a:r>
              <a:rPr lang="en-US" sz="3600" dirty="0" smtClean="0"/>
              <a:t> 	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208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273050" indent="-273050" algn="just">
              <a:lnSpc>
                <a:spcPct val="150000"/>
              </a:lnSpc>
              <a:tabLst>
                <a:tab pos="750888" algn="l"/>
              </a:tabLst>
            </a:pPr>
            <a:r>
              <a:rPr lang="en-US" sz="3600" dirty="0" smtClean="0"/>
              <a:t>3.	</a:t>
            </a:r>
            <a:r>
              <a:rPr lang="en-US" sz="3900" dirty="0" err="1" smtClean="0"/>
              <a:t>alat</a:t>
            </a:r>
            <a:r>
              <a:rPr lang="en-US" sz="3900" dirty="0" smtClean="0"/>
              <a:t> </a:t>
            </a:r>
            <a:r>
              <a:rPr lang="en-US" sz="3900" dirty="0" err="1" smtClean="0"/>
              <a:t>perhubungan</a:t>
            </a:r>
            <a:r>
              <a:rPr lang="en-US" sz="3900" dirty="0" smtClean="0"/>
              <a:t> </a:t>
            </a:r>
            <a:r>
              <a:rPr lang="en-US" sz="3900" dirty="0" err="1" smtClean="0"/>
              <a:t>pada</a:t>
            </a:r>
            <a:r>
              <a:rPr lang="en-US" sz="3900" dirty="0" smtClean="0"/>
              <a:t> </a:t>
            </a:r>
            <a:r>
              <a:rPr lang="en-US" sz="3900" dirty="0" err="1" smtClean="0"/>
              <a:t>tingkat</a:t>
            </a:r>
            <a:r>
              <a:rPr lang="en-US" sz="3900" dirty="0" smtClean="0"/>
              <a:t> 	</a:t>
            </a:r>
            <a:r>
              <a:rPr lang="en-US" sz="3900" dirty="0" err="1" smtClean="0"/>
              <a:t>nasional</a:t>
            </a:r>
            <a:r>
              <a:rPr lang="en-US" sz="3900" dirty="0" smtClean="0"/>
              <a:t> </a:t>
            </a:r>
            <a:r>
              <a:rPr lang="en-US" sz="3900" dirty="0" err="1" smtClean="0"/>
              <a:t>untuk</a:t>
            </a:r>
            <a:r>
              <a:rPr lang="en-US" sz="3900" dirty="0" smtClean="0"/>
              <a:t> </a:t>
            </a:r>
            <a:r>
              <a:rPr lang="en-US" sz="3900" dirty="0" err="1" smtClean="0"/>
              <a:t>kepentingan</a:t>
            </a:r>
            <a:r>
              <a:rPr lang="en-US" sz="3900" dirty="0" smtClean="0"/>
              <a:t> 	</a:t>
            </a:r>
            <a:r>
              <a:rPr lang="en-US" sz="3900" dirty="0" err="1" smtClean="0"/>
              <a:t>perencanaan</a:t>
            </a:r>
            <a:r>
              <a:rPr lang="en-US" sz="3900" dirty="0" smtClean="0"/>
              <a:t> </a:t>
            </a:r>
            <a:r>
              <a:rPr lang="en-US" sz="3900" dirty="0" err="1" smtClean="0"/>
              <a:t>dan</a:t>
            </a:r>
            <a:r>
              <a:rPr lang="en-US" sz="3900" dirty="0" smtClean="0"/>
              <a:t> </a:t>
            </a:r>
            <a:r>
              <a:rPr lang="en-US" sz="3900" dirty="0" err="1" smtClean="0"/>
              <a:t>pelaksanaan</a:t>
            </a:r>
            <a:r>
              <a:rPr lang="en-US" sz="3900" dirty="0" smtClean="0"/>
              <a:t> 	</a:t>
            </a:r>
            <a:r>
              <a:rPr lang="en-US" sz="3900" dirty="0" err="1" smtClean="0"/>
              <a:t>pembangunan</a:t>
            </a:r>
            <a:endParaRPr lang="en-US" sz="3900" dirty="0" smtClean="0"/>
          </a:p>
          <a:p>
            <a:pPr algn="just">
              <a:lnSpc>
                <a:spcPct val="150000"/>
              </a:lnSpc>
              <a:tabLst>
                <a:tab pos="750888" algn="l"/>
              </a:tabLst>
            </a:pPr>
            <a:r>
              <a:rPr lang="en-US" sz="3600" dirty="0" smtClean="0"/>
              <a:t>4.	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	</a:t>
            </a:r>
            <a:r>
              <a:rPr lang="en-US" sz="3600" dirty="0" err="1" smtClean="0"/>
              <a:t>kebudayaan</a:t>
            </a:r>
            <a:r>
              <a:rPr lang="en-US" sz="3600" dirty="0" smtClean="0"/>
              <a:t>, </a:t>
            </a:r>
            <a:r>
              <a:rPr lang="en-US" sz="3600" dirty="0" err="1" smtClean="0"/>
              <a:t>ilmu</a:t>
            </a:r>
            <a:r>
              <a:rPr lang="en-US" sz="3600" dirty="0" smtClean="0"/>
              <a:t> 	</a:t>
            </a:r>
            <a:r>
              <a:rPr lang="en-US" sz="3600" dirty="0" err="1" smtClean="0"/>
              <a:t>pengetahuan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	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resmi</a:t>
            </a:r>
            <a:r>
              <a:rPr lang="en-US" sz="3600" dirty="0" smtClean="0"/>
              <a:t> </a:t>
            </a:r>
            <a:r>
              <a:rPr lang="en-US" sz="3600" dirty="0" err="1" smtClean="0"/>
              <a:t>kenegaraan</a:t>
            </a:r>
            <a:r>
              <a:rPr lang="en-US" sz="3600" dirty="0" smtClean="0"/>
              <a:t>,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dipakai</a:t>
            </a:r>
            <a:r>
              <a:rPr lang="en-US" sz="3600" dirty="0" smtClean="0"/>
              <a:t> </a:t>
            </a:r>
            <a:r>
              <a:rPr lang="en-US" sz="3600" dirty="0" err="1" smtClean="0"/>
              <a:t>didalam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segala</a:t>
            </a:r>
            <a:r>
              <a:rPr lang="en-US" sz="3600" dirty="0" smtClean="0"/>
              <a:t> </a:t>
            </a:r>
            <a:r>
              <a:rPr lang="en-US" sz="3600" dirty="0" err="1" smtClean="0"/>
              <a:t>upacara</a:t>
            </a:r>
            <a:r>
              <a:rPr lang="en-US" sz="3600" dirty="0" smtClean="0"/>
              <a:t>, </a:t>
            </a:r>
            <a:r>
              <a:rPr lang="en-US" sz="3600" dirty="0" err="1" smtClean="0"/>
              <a:t>peristiwa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kenegaraan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lisan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tulisan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sz="3500" dirty="0" err="1" smtClean="0"/>
              <a:t>Termasuk</a:t>
            </a:r>
            <a:r>
              <a:rPr lang="en-US" sz="3500" dirty="0" smtClean="0"/>
              <a:t> </a:t>
            </a:r>
            <a:r>
              <a:rPr lang="en-US" sz="3500" dirty="0" err="1" smtClean="0"/>
              <a:t>ke</a:t>
            </a:r>
            <a:r>
              <a:rPr lang="en-US" sz="3500" dirty="0" smtClean="0"/>
              <a:t> </a:t>
            </a:r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kegiatan-kegiatan</a:t>
            </a:r>
            <a:r>
              <a:rPr lang="en-US" sz="3500" dirty="0" smtClean="0"/>
              <a:t> </a:t>
            </a:r>
            <a:r>
              <a:rPr lang="en-US" sz="3500" dirty="0" err="1" smtClean="0"/>
              <a:t>itu</a:t>
            </a:r>
            <a:r>
              <a:rPr lang="en-US" sz="3500" dirty="0" smtClean="0"/>
              <a:t> </a:t>
            </a:r>
            <a:r>
              <a:rPr lang="en-US" sz="3500" dirty="0" err="1" smtClean="0"/>
              <a:t>adalah</a:t>
            </a:r>
            <a:r>
              <a:rPr lang="en-US" sz="3500" dirty="0" smtClean="0"/>
              <a:t> </a:t>
            </a:r>
            <a:r>
              <a:rPr lang="en-US" sz="3500" dirty="0" err="1" smtClean="0"/>
              <a:t>penulisan</a:t>
            </a:r>
            <a:r>
              <a:rPr lang="en-US" sz="3500" dirty="0" smtClean="0"/>
              <a:t> </a:t>
            </a:r>
            <a:r>
              <a:rPr lang="en-US" sz="3500" dirty="0" err="1" smtClean="0"/>
              <a:t>dokumen-dokumen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putusan-putusan</a:t>
            </a:r>
            <a:r>
              <a:rPr lang="en-US" sz="3500" dirty="0" smtClean="0"/>
              <a:t> </a:t>
            </a:r>
            <a:r>
              <a:rPr lang="en-US" sz="3500" dirty="0" err="1" smtClean="0"/>
              <a:t>serta</a:t>
            </a:r>
            <a:r>
              <a:rPr lang="en-US" sz="3500" dirty="0" smtClean="0"/>
              <a:t> </a:t>
            </a:r>
            <a:r>
              <a:rPr lang="en-US" sz="3500" dirty="0" err="1" smtClean="0"/>
              <a:t>surat-surat</a:t>
            </a:r>
            <a:r>
              <a:rPr lang="en-US" sz="3500" dirty="0" smtClean="0"/>
              <a:t> yang </a:t>
            </a:r>
            <a:r>
              <a:rPr lang="en-US" sz="3500" dirty="0" err="1" smtClean="0"/>
              <a:t>dikeluarkan</a:t>
            </a:r>
            <a:r>
              <a:rPr lang="en-US" sz="3500" dirty="0" smtClean="0"/>
              <a:t> </a:t>
            </a:r>
            <a:r>
              <a:rPr lang="en-US" sz="3500" dirty="0" err="1" smtClean="0"/>
              <a:t>oleh</a:t>
            </a:r>
            <a:r>
              <a:rPr lang="en-US" sz="3500" dirty="0" smtClean="0"/>
              <a:t> </a:t>
            </a:r>
            <a:r>
              <a:rPr lang="en-US" sz="3500" dirty="0" err="1" smtClean="0"/>
              <a:t>pemerintah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badan-badan</a:t>
            </a:r>
            <a:r>
              <a:rPr lang="en-US" sz="3500" dirty="0" smtClean="0"/>
              <a:t> </a:t>
            </a:r>
            <a:r>
              <a:rPr lang="en-US" sz="3500" dirty="0" err="1" smtClean="0"/>
              <a:t>kenegaraan</a:t>
            </a:r>
            <a:r>
              <a:rPr lang="en-US" sz="3500" dirty="0" smtClean="0"/>
              <a:t> </a:t>
            </a:r>
            <a:r>
              <a:rPr lang="en-US" sz="3500" dirty="0" err="1" smtClean="0"/>
              <a:t>lainnya</a:t>
            </a:r>
            <a:r>
              <a:rPr lang="en-US" sz="3500" dirty="0" smtClean="0"/>
              <a:t>, </a:t>
            </a:r>
            <a:r>
              <a:rPr lang="en-US" sz="3500" dirty="0" err="1" smtClean="0"/>
              <a:t>serta</a:t>
            </a:r>
            <a:r>
              <a:rPr lang="en-US" sz="3500" dirty="0" smtClean="0"/>
              <a:t> </a:t>
            </a:r>
            <a:r>
              <a:rPr lang="en-US" sz="3500" dirty="0" err="1" smtClean="0"/>
              <a:t>pidato-pidato</a:t>
            </a:r>
            <a:r>
              <a:rPr lang="en-US" sz="3500" dirty="0" smtClean="0"/>
              <a:t> </a:t>
            </a:r>
            <a:r>
              <a:rPr lang="en-US" sz="3500" dirty="0" err="1" smtClean="0"/>
              <a:t>kenegaraan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3200" dirty="0" smtClean="0"/>
              <a:t>	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fungsinya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ketiga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kedudukanya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,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perhubungan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pembangunan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kedudukannya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,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pengantar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lembaga-lembaga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mulai</a:t>
            </a:r>
            <a:r>
              <a:rPr lang="en-US" sz="3200" dirty="0" smtClean="0"/>
              <a:t> </a:t>
            </a:r>
            <a:r>
              <a:rPr lang="en-US" sz="3200" dirty="0" err="1" smtClean="0"/>
              <a:t>taman</a:t>
            </a:r>
            <a:r>
              <a:rPr lang="en-US" sz="3200" dirty="0" smtClean="0"/>
              <a:t> </a:t>
            </a:r>
            <a:r>
              <a:rPr lang="en-US" sz="3200" dirty="0" err="1" smtClean="0"/>
              <a:t>kanak-kanak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perguruan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Indonesia.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Adobe Garamond Pro" panose="02020502060506020403" pitchFamily="18" charset="0"/>
              </a:rPr>
              <a:t>Kedudukan</a:t>
            </a:r>
            <a:r>
              <a:rPr lang="en-US" dirty="0" smtClean="0">
                <a:latin typeface="Adobe Garamond Pro" panose="02020502060506020403" pitchFamily="18" charset="0"/>
              </a:rPr>
              <a:t> </a:t>
            </a:r>
            <a:r>
              <a:rPr lang="en-US" dirty="0" err="1" smtClean="0">
                <a:latin typeface="Adobe Garamond Pro" panose="02020502060506020403" pitchFamily="18" charset="0"/>
              </a:rPr>
              <a:t>Bahasa</a:t>
            </a:r>
            <a:r>
              <a:rPr lang="en-US" dirty="0" smtClean="0">
                <a:latin typeface="Adobe Garamond Pro" panose="02020502060506020403" pitchFamily="18" charset="0"/>
              </a:rPr>
              <a:t> Indonesia</a:t>
            </a:r>
            <a:endParaRPr lang="en-US" dirty="0">
              <a:latin typeface="Adobe Garamond Pro" panose="020205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Pemuda</a:t>
            </a:r>
            <a:r>
              <a:rPr lang="en-US" dirty="0" smtClean="0"/>
              <a:t> 1928 yang </a:t>
            </a:r>
            <a:r>
              <a:rPr lang="en-US" dirty="0" err="1" smtClean="0"/>
              <a:t>berbunyi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putra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Indonesia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Kecuali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daerah-daerah</a:t>
            </a:r>
            <a:r>
              <a:rPr lang="en-US" sz="3600" dirty="0" smtClean="0"/>
              <a:t>,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daerah</a:t>
            </a:r>
            <a:r>
              <a:rPr lang="en-US" sz="3600" dirty="0" smtClean="0"/>
              <a:t> Aceh, </a:t>
            </a:r>
            <a:r>
              <a:rPr lang="en-US" sz="3600" dirty="0" err="1" smtClean="0"/>
              <a:t>Batak</a:t>
            </a:r>
            <a:r>
              <a:rPr lang="en-US" sz="3600" dirty="0" smtClean="0"/>
              <a:t>, </a:t>
            </a:r>
            <a:r>
              <a:rPr lang="en-US" sz="3600" dirty="0" err="1" smtClean="0"/>
              <a:t>Sunda</a:t>
            </a:r>
            <a:r>
              <a:rPr lang="en-US" sz="3600" dirty="0" smtClean="0"/>
              <a:t>, </a:t>
            </a:r>
            <a:r>
              <a:rPr lang="en-US" sz="3600" dirty="0" err="1" smtClean="0"/>
              <a:t>Jawa</a:t>
            </a:r>
            <a:r>
              <a:rPr lang="en-US" sz="3600" dirty="0" smtClean="0"/>
              <a:t>, Madura, Bali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Makasar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daerahnya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pengantar</a:t>
            </a:r>
            <a:r>
              <a:rPr lang="en-US" sz="3600" dirty="0" smtClean="0"/>
              <a:t> </a:t>
            </a:r>
            <a:r>
              <a:rPr lang="en-US" sz="3600" dirty="0" err="1" smtClean="0"/>
              <a:t>sampai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err="1" smtClean="0"/>
              <a:t>ketiga</a:t>
            </a:r>
            <a:r>
              <a:rPr lang="en-US" sz="3600" dirty="0" smtClean="0"/>
              <a:t> </a:t>
            </a:r>
            <a:r>
              <a:rPr lang="en-US" sz="3600" dirty="0" err="1" smtClean="0"/>
              <a:t>pendidikan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timbal-balik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luas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perhubungan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suku</a:t>
            </a:r>
            <a:r>
              <a:rPr lang="en-US" sz="3200" dirty="0" smtClean="0"/>
              <a:t>, </a:t>
            </a:r>
            <a:r>
              <a:rPr lang="en-US" sz="3200" dirty="0" err="1" smtClean="0"/>
              <a:t>melaikan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perhubungan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latar</a:t>
            </a:r>
            <a:r>
              <a:rPr lang="en-US" sz="3200" dirty="0" smtClean="0"/>
              <a:t>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bahasanya</a:t>
            </a:r>
            <a:r>
              <a:rPr lang="en-US" sz="3200" dirty="0" smtClean="0"/>
              <a:t>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Akhirnya</a:t>
            </a:r>
            <a:r>
              <a:rPr lang="en-US" sz="3600" dirty="0" smtClean="0"/>
              <a:t>,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kedudukannya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,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berfungsi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pengembangan</a:t>
            </a:r>
            <a:r>
              <a:rPr lang="en-US" sz="3600" dirty="0" smtClean="0"/>
              <a:t> </a:t>
            </a:r>
            <a:r>
              <a:rPr lang="en-US" sz="3600" dirty="0" err="1" smtClean="0"/>
              <a:t>kebudayaan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,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pengetahuan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.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3600" dirty="0" smtClean="0"/>
              <a:t>  </a:t>
            </a:r>
            <a:r>
              <a:rPr lang="en-US" sz="3600" dirty="0" smtClean="0"/>
              <a:t>Di</a:t>
            </a:r>
            <a:r>
              <a:rPr lang="id-ID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,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satu-satunya</a:t>
            </a:r>
            <a:r>
              <a:rPr lang="en-US" sz="3600" dirty="0" smtClean="0"/>
              <a:t> </a:t>
            </a:r>
            <a:r>
              <a:rPr lang="en-US" sz="3600" dirty="0" err="1" smtClean="0"/>
              <a:t>alat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membina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kebudayaan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sedemikian</a:t>
            </a:r>
            <a:r>
              <a:rPr lang="en-US" sz="3600" dirty="0" smtClean="0"/>
              <a:t> </a:t>
            </a:r>
            <a:r>
              <a:rPr lang="en-US" sz="3600" dirty="0" err="1" smtClean="0"/>
              <a:t>rupa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ia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identitas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, yang </a:t>
            </a:r>
            <a:r>
              <a:rPr lang="en-US" sz="3600" dirty="0" err="1" smtClean="0"/>
              <a:t>membedakannya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kebudayaan</a:t>
            </a:r>
            <a:r>
              <a:rPr lang="en-US" sz="3600" dirty="0" smtClean="0"/>
              <a:t> </a:t>
            </a:r>
            <a:r>
              <a:rPr lang="en-US" sz="3600" dirty="0" err="1" smtClean="0"/>
              <a:t>daerah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d-ID" sz="6000" dirty="0" smtClean="0"/>
              <a:t>KEKUATAN HUKUM BAHASA INDONESIA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2443309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1. Pasal 26 bahwa, “bahasa Indonesia adalah bahasa wajib yang digunakan dalam peraturan</a:t>
            </a:r>
          </a:p>
          <a:p>
            <a:r>
              <a:rPr lang="id-ID" dirty="0"/>
              <a:t>perundang-undangan.”</a:t>
            </a:r>
          </a:p>
          <a:p>
            <a:r>
              <a:rPr lang="id-ID" dirty="0"/>
              <a:t>2. Pasal 27 bahwa, “bahasa Indonesia wajib digunakan dalam dokumen resmi negara.”</a:t>
            </a:r>
          </a:p>
          <a:p>
            <a:r>
              <a:rPr lang="id-ID" dirty="0"/>
              <a:t>3. Pasal 28 bahwa, “bahasa Indonesia wajib digunakan dalam pidato resmi Presiden, Wakil</a:t>
            </a:r>
          </a:p>
          <a:p>
            <a:r>
              <a:rPr lang="id-ID" dirty="0"/>
              <a:t>Presiden, dan pejabat negara lain yang disampaikan di dalam atau di luar negeri.”</a:t>
            </a:r>
          </a:p>
        </p:txBody>
      </p:sp>
    </p:spTree>
    <p:extLst>
      <p:ext uri="{BB962C8B-B14F-4D97-AF65-F5344CB8AC3E}">
        <p14:creationId xmlns:p14="http://schemas.microsoft.com/office/powerpoint/2010/main" val="2566576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/>
              <a:t>4. Pada pasal 29 bahwa,“1. Bahasa Indonesia wajib digunakan sebagai bahasa pengantar</a:t>
            </a:r>
          </a:p>
          <a:p>
            <a:pPr marL="0" indent="0">
              <a:buNone/>
            </a:pPr>
            <a:r>
              <a:rPr lang="id-ID" dirty="0"/>
              <a:t>pendidikan nasional.2. Bahasa pengantar sebagaimana dimaksud pada ayat 1 “dapat</a:t>
            </a:r>
          </a:p>
          <a:p>
            <a:pPr marL="0" indent="0">
              <a:buNone/>
            </a:pPr>
            <a:r>
              <a:rPr lang="id-ID" dirty="0"/>
              <a:t>menggunakan bahasa asing untuk tujuan yang mendukung kemampuan bahasa asing</a:t>
            </a:r>
          </a:p>
          <a:p>
            <a:pPr marL="0" indent="0">
              <a:buNone/>
            </a:pPr>
            <a:r>
              <a:rPr lang="id-ID" dirty="0"/>
              <a:t>peserta didik.3. Penggunaan bahasa Indonesia sebagaimana dimaksud pada ayat 1 “ tidak</a:t>
            </a:r>
          </a:p>
          <a:p>
            <a:pPr marL="0" indent="0">
              <a:buNone/>
            </a:pPr>
            <a:r>
              <a:rPr lang="id-ID" dirty="0"/>
              <a:t>berlaku untuk satuan pendidikan asing atau satuan pendidikan khusus yang mendidik</a:t>
            </a:r>
          </a:p>
          <a:p>
            <a:pPr marL="0" indent="0">
              <a:buNone/>
            </a:pPr>
            <a:r>
              <a:rPr lang="id-ID" dirty="0"/>
              <a:t>warga negara asing. Pada saat ini, peraturan penggunaan bahasa indonesia sebagai</a:t>
            </a:r>
          </a:p>
          <a:p>
            <a:pPr marL="0" indent="0">
              <a:buNone/>
            </a:pPr>
            <a:r>
              <a:rPr lang="id-ID" dirty="0"/>
              <a:t>pengantar pendidikan sudah dilaksanakan oleh semua pengajar. Pada Pasal ini juga</a:t>
            </a:r>
          </a:p>
          <a:p>
            <a:pPr marL="0" indent="0">
              <a:buNone/>
            </a:pPr>
            <a:r>
              <a:rPr lang="id-ID" dirty="0"/>
              <a:t>dituntut dalam pendidikan menggunakan bahasa khusus seperti bahasa daerah sebagai</a:t>
            </a:r>
          </a:p>
          <a:p>
            <a:pPr marL="0" indent="0">
              <a:buNone/>
            </a:pPr>
            <a:r>
              <a:rPr lang="id-ID" dirty="0"/>
              <a:t>bentuk pelestarian kebudayaan yang akan kaya bahasa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5. Pasal 35 yang berbunyi :</a:t>
            </a:r>
          </a:p>
          <a:p>
            <a:pPr marL="0" indent="0">
              <a:buNone/>
            </a:pPr>
            <a:r>
              <a:rPr lang="id-ID" dirty="0"/>
              <a:t>1. Bahasa indonesia wajib digunakan dalam Penulisan Karya Ilmiah dan Publikasi</a:t>
            </a:r>
          </a:p>
          <a:p>
            <a:pPr marL="0" indent="0">
              <a:buNone/>
            </a:pPr>
            <a:r>
              <a:rPr lang="id-ID" dirty="0"/>
              <a:t>Karya Ilmiah di indonesia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Tujuan dari pasal diatas untuk menunjukan bahwa bahasa indonesia telah mampu sebagai alat</a:t>
            </a:r>
          </a:p>
          <a:p>
            <a:pPr marL="0" indent="0">
              <a:buNone/>
            </a:pPr>
            <a:r>
              <a:rPr lang="id-ID" dirty="0"/>
              <a:t>penyampaian IPTEK dan sekaligus menepis anggapan bahwa bahasa indonesia belum mampu</a:t>
            </a:r>
          </a:p>
          <a:p>
            <a:pPr marL="0" indent="0">
              <a:buNone/>
            </a:pPr>
            <a:r>
              <a:rPr lang="id-ID" dirty="0"/>
              <a:t>mewadahi konsep-konsep IPTEK.</a:t>
            </a:r>
          </a:p>
        </p:txBody>
      </p:sp>
    </p:spTree>
    <p:extLst>
      <p:ext uri="{BB962C8B-B14F-4D97-AF65-F5344CB8AC3E}">
        <p14:creationId xmlns:p14="http://schemas.microsoft.com/office/powerpoint/2010/main" val="129302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;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bahasa-bahasa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1945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Bab</a:t>
            </a:r>
            <a:r>
              <a:rPr lang="en-US" dirty="0" smtClean="0"/>
              <a:t> XV, </a:t>
            </a:r>
            <a:r>
              <a:rPr lang="en-US" dirty="0" err="1" smtClean="0"/>
              <a:t>pasal</a:t>
            </a:r>
            <a:r>
              <a:rPr lang="en-US" dirty="0" smtClean="0"/>
              <a:t> 36 )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  <a:tabLst>
                <a:tab pos="561975" algn="l"/>
              </a:tabLst>
            </a:pPr>
            <a:r>
              <a:rPr lang="en-US" dirty="0" smtClean="0"/>
              <a:t>	</a:t>
            </a:r>
            <a:r>
              <a:rPr lang="id-ID" dirty="0" smtClean="0"/>
              <a:t>  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	Indonesia.</a:t>
            </a:r>
          </a:p>
          <a:p>
            <a:pPr marL="273050" indent="79375" algn="just">
              <a:lnSpc>
                <a:spcPct val="150000"/>
              </a:lnSpc>
              <a:buNone/>
              <a:tabLst>
                <a:tab pos="67945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	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Pemuda</a:t>
            </a:r>
            <a:r>
              <a:rPr lang="en-US" dirty="0" smtClean="0"/>
              <a:t> 1928;		</a:t>
            </a:r>
          </a:p>
          <a:p>
            <a:pPr marL="679450" indent="-327025" algn="just">
              <a:lnSpc>
                <a:spcPct val="150000"/>
              </a:lnSpc>
              <a:buNone/>
              <a:tabLst>
                <a:tab pos="67945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	</a:t>
            </a:r>
            <a:r>
              <a:rPr lang="en-US" dirty="0" err="1" smtClean="0"/>
              <a:t>Dasar</a:t>
            </a:r>
            <a:r>
              <a:rPr lang="en-US" dirty="0" smtClean="0"/>
              <a:t> 1945.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chemeClr val="tx2"/>
                </a:solidFill>
                <a:latin typeface="Adobe Garamond Pro" panose="02020502060506020403" pitchFamily="18" charset="0"/>
              </a:rPr>
              <a:t>FUNGSI BAHASA INDONESIA </a:t>
            </a:r>
            <a:endParaRPr lang="en-US" sz="7200" dirty="0">
              <a:solidFill>
                <a:schemeClr val="tx2"/>
              </a:solidFill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600" dirty="0" smtClean="0"/>
              <a:t>Di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kedudukannya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,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berfungsi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endParaRPr lang="en-US" sz="3600" dirty="0" smtClean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dirty="0" err="1" smtClean="0"/>
              <a:t>Lambang</a:t>
            </a:r>
            <a:r>
              <a:rPr lang="en-US" sz="3600" dirty="0" smtClean="0"/>
              <a:t> </a:t>
            </a:r>
            <a:r>
              <a:rPr lang="en-US" sz="3600" dirty="0" err="1" smtClean="0"/>
              <a:t>kebanggaan</a:t>
            </a:r>
            <a:r>
              <a:rPr lang="en-US" sz="3600" dirty="0" smtClean="0"/>
              <a:t> </a:t>
            </a:r>
            <a:r>
              <a:rPr lang="en-US" sz="3600" dirty="0" err="1" smtClean="0"/>
              <a:t>kebangsaan</a:t>
            </a:r>
            <a:endParaRPr lang="en-US" sz="3600" dirty="0" smtClean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sz="3600" dirty="0" err="1" smtClean="0"/>
              <a:t>Lambang</a:t>
            </a:r>
            <a:r>
              <a:rPr lang="en-US" sz="3600" dirty="0" smtClean="0"/>
              <a:t> </a:t>
            </a:r>
            <a:r>
              <a:rPr lang="en-US" sz="3600" dirty="0" err="1" smtClean="0"/>
              <a:t>identitas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pPr marL="234950" indent="-234950" algn="just">
              <a:tabLst>
                <a:tab pos="796925" algn="l"/>
              </a:tabLst>
            </a:pPr>
            <a:r>
              <a:rPr lang="en-US" sz="3600" dirty="0" smtClean="0"/>
              <a:t>3.	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perhubungan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antarwarga</a:t>
            </a:r>
            <a:r>
              <a:rPr lang="en-US" sz="3600" dirty="0" smtClean="0"/>
              <a:t>, </a:t>
            </a:r>
            <a:r>
              <a:rPr lang="en-US" sz="3600" dirty="0" err="1" smtClean="0"/>
              <a:t>antar</a:t>
            </a:r>
            <a:r>
              <a:rPr lang="en-US" sz="3600" dirty="0" smtClean="0"/>
              <a:t> 	</a:t>
            </a:r>
            <a:r>
              <a:rPr lang="en-US" sz="3600" dirty="0" err="1" smtClean="0"/>
              <a:t>daerah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budaya</a:t>
            </a:r>
            <a:r>
              <a:rPr lang="en-US" sz="3600" dirty="0" smtClean="0"/>
              <a:t> </a:t>
            </a:r>
          </a:p>
          <a:p>
            <a:pPr algn="just">
              <a:tabLst>
                <a:tab pos="796925" algn="l"/>
              </a:tabLst>
            </a:pPr>
            <a:r>
              <a:rPr lang="en-US" sz="3600" dirty="0" smtClean="0"/>
              <a:t>4.	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mempersatukan</a:t>
            </a:r>
            <a:r>
              <a:rPr lang="en-US" sz="3600" dirty="0" smtClean="0"/>
              <a:t> 	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suku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	</a:t>
            </a:r>
            <a:r>
              <a:rPr lang="en-US" sz="3600" dirty="0" err="1" smtClean="0"/>
              <a:t>latar</a:t>
            </a:r>
            <a:r>
              <a:rPr lang="en-US" sz="3600" dirty="0" smtClean="0"/>
              <a:t> </a:t>
            </a:r>
            <a:r>
              <a:rPr lang="en-US" sz="3600" dirty="0" err="1" smtClean="0"/>
              <a:t>belakang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 </a:t>
            </a:r>
            <a:r>
              <a:rPr lang="en-US" sz="3600" dirty="0" err="1" smtClean="0"/>
              <a:t>budaya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	</a:t>
            </a:r>
            <a:r>
              <a:rPr lang="en-US" sz="3600" dirty="0" err="1" smtClean="0"/>
              <a:t>bahasanya</a:t>
            </a:r>
            <a:r>
              <a:rPr lang="en-US" sz="3600" dirty="0" smtClean="0"/>
              <a:t> </a:t>
            </a:r>
            <a:r>
              <a:rPr lang="en-US" sz="3600" dirty="0" err="1" smtClean="0"/>
              <a:t>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	</a:t>
            </a:r>
            <a:r>
              <a:rPr lang="en-US" sz="3600" dirty="0" err="1" smtClean="0"/>
              <a:t>kesatuan</a:t>
            </a:r>
            <a:r>
              <a:rPr lang="en-US" sz="3600" dirty="0" smtClean="0"/>
              <a:t> </a:t>
            </a:r>
            <a:r>
              <a:rPr lang="en-US" sz="3600" dirty="0" err="1" smtClean="0"/>
              <a:t>kebangsaan</a:t>
            </a:r>
            <a:r>
              <a:rPr lang="en-US" sz="3600" dirty="0" smtClean="0"/>
              <a:t> Indonesia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en-US" sz="3300" dirty="0" err="1" smtClean="0"/>
              <a:t>Sebagai</a:t>
            </a:r>
            <a:r>
              <a:rPr lang="en-US" sz="3300" dirty="0" smtClean="0"/>
              <a:t> </a:t>
            </a:r>
            <a:r>
              <a:rPr lang="en-US" sz="3300" dirty="0" err="1" smtClean="0"/>
              <a:t>lambang</a:t>
            </a:r>
            <a:r>
              <a:rPr lang="en-US" sz="3300" dirty="0" smtClean="0"/>
              <a:t> </a:t>
            </a:r>
            <a:r>
              <a:rPr lang="en-US" sz="3300" dirty="0" err="1" smtClean="0"/>
              <a:t>kebanggaan</a:t>
            </a:r>
            <a:r>
              <a:rPr lang="en-US" sz="3300" dirty="0" smtClean="0"/>
              <a:t> </a:t>
            </a:r>
            <a:r>
              <a:rPr lang="en-US" sz="3300" dirty="0" err="1" smtClean="0"/>
              <a:t>kebangsaan</a:t>
            </a:r>
            <a:r>
              <a:rPr lang="en-US" sz="3300" dirty="0" smtClean="0"/>
              <a:t>, </a:t>
            </a:r>
            <a:r>
              <a:rPr lang="en-US" sz="3300" dirty="0" err="1" smtClean="0"/>
              <a:t>bahasa</a:t>
            </a:r>
            <a:r>
              <a:rPr lang="en-US" sz="3300" dirty="0" smtClean="0"/>
              <a:t> Indonesia </a:t>
            </a:r>
            <a:r>
              <a:rPr lang="en-US" sz="3300" dirty="0" err="1" smtClean="0"/>
              <a:t>mencerminkan</a:t>
            </a:r>
            <a:r>
              <a:rPr lang="en-US" sz="3300" dirty="0" smtClean="0"/>
              <a:t> </a:t>
            </a:r>
            <a:r>
              <a:rPr lang="en-US" sz="3300" dirty="0" err="1" smtClean="0"/>
              <a:t>nilai-nilai</a:t>
            </a:r>
            <a:r>
              <a:rPr lang="en-US" sz="3300" dirty="0" smtClean="0"/>
              <a:t> </a:t>
            </a:r>
            <a:r>
              <a:rPr lang="en-US" sz="3300" dirty="0" err="1" smtClean="0"/>
              <a:t>sosial</a:t>
            </a:r>
            <a:r>
              <a:rPr lang="en-US" sz="3300" dirty="0" smtClean="0"/>
              <a:t> </a:t>
            </a:r>
            <a:r>
              <a:rPr lang="en-US" sz="3300" dirty="0" err="1" smtClean="0"/>
              <a:t>budaya</a:t>
            </a:r>
            <a:r>
              <a:rPr lang="en-US" sz="3300" dirty="0" smtClean="0"/>
              <a:t> yang </a:t>
            </a:r>
            <a:r>
              <a:rPr lang="en-US" sz="3300" dirty="0" err="1" smtClean="0"/>
              <a:t>mendasari</a:t>
            </a:r>
            <a:r>
              <a:rPr lang="en-US" sz="3300" dirty="0" smtClean="0"/>
              <a:t> rasa </a:t>
            </a:r>
            <a:r>
              <a:rPr lang="en-US" sz="3300" dirty="0" err="1" smtClean="0"/>
              <a:t>kebangsaan</a:t>
            </a:r>
            <a:r>
              <a:rPr lang="en-US" sz="3300" dirty="0" smtClean="0"/>
              <a:t> </a:t>
            </a:r>
            <a:r>
              <a:rPr lang="en-US" sz="3300" dirty="0" err="1" smtClean="0"/>
              <a:t>kita</a:t>
            </a:r>
            <a:r>
              <a:rPr lang="en-US" sz="3300" dirty="0" smtClean="0"/>
              <a:t>.</a:t>
            </a:r>
          </a:p>
          <a:p>
            <a:pPr algn="just">
              <a:buNone/>
            </a:pPr>
            <a:r>
              <a:rPr lang="id-ID" sz="3300" dirty="0" smtClean="0"/>
              <a:t>	</a:t>
            </a:r>
            <a:r>
              <a:rPr lang="en-US" sz="3300" dirty="0" err="1" smtClean="0"/>
              <a:t>Atas</a:t>
            </a:r>
            <a:r>
              <a:rPr lang="en-US" sz="3300" dirty="0" smtClean="0"/>
              <a:t> </a:t>
            </a:r>
            <a:r>
              <a:rPr lang="en-US" sz="3300" dirty="0" err="1" smtClean="0"/>
              <a:t>dasar</a:t>
            </a:r>
            <a:r>
              <a:rPr lang="en-US" sz="3300" dirty="0" smtClean="0"/>
              <a:t> </a:t>
            </a:r>
            <a:r>
              <a:rPr lang="en-US" sz="3300" dirty="0" err="1" smtClean="0"/>
              <a:t>kebanggaan</a:t>
            </a:r>
            <a:r>
              <a:rPr lang="en-US" sz="3300" dirty="0" smtClean="0"/>
              <a:t> </a:t>
            </a:r>
            <a:r>
              <a:rPr lang="en-US" sz="3300" dirty="0" err="1" smtClean="0"/>
              <a:t>ini</a:t>
            </a:r>
            <a:r>
              <a:rPr lang="en-US" sz="3300" dirty="0" smtClean="0"/>
              <a:t>, </a:t>
            </a:r>
            <a:r>
              <a:rPr lang="en-US" sz="3300" dirty="0" err="1" smtClean="0"/>
              <a:t>bahasa</a:t>
            </a:r>
            <a:r>
              <a:rPr lang="en-US" sz="3300" dirty="0" smtClean="0"/>
              <a:t> Indonesia </a:t>
            </a:r>
            <a:r>
              <a:rPr lang="en-US" sz="3300" dirty="0" err="1" smtClean="0"/>
              <a:t>kita</a:t>
            </a:r>
            <a:r>
              <a:rPr lang="en-US" sz="3300" dirty="0" smtClean="0"/>
              <a:t> </a:t>
            </a:r>
            <a:r>
              <a:rPr lang="en-US" sz="3300" dirty="0" err="1" smtClean="0"/>
              <a:t>pelihara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kita</a:t>
            </a:r>
            <a:r>
              <a:rPr lang="en-US" sz="3300" dirty="0" smtClean="0"/>
              <a:t> </a:t>
            </a:r>
            <a:r>
              <a:rPr lang="en-US" sz="3300" dirty="0" err="1" smtClean="0"/>
              <a:t>kembangkan</a:t>
            </a:r>
            <a:r>
              <a:rPr lang="en-US" sz="3300" dirty="0" smtClean="0"/>
              <a:t> </a:t>
            </a:r>
            <a:r>
              <a:rPr lang="en-US" sz="3300" dirty="0" err="1" smtClean="0"/>
              <a:t>serta</a:t>
            </a:r>
            <a:r>
              <a:rPr lang="en-US" sz="3300" dirty="0" smtClean="0"/>
              <a:t> rasa </a:t>
            </a:r>
            <a:r>
              <a:rPr lang="en-US" sz="3300" dirty="0" err="1" smtClean="0"/>
              <a:t>kebanggaan</a:t>
            </a:r>
            <a:r>
              <a:rPr lang="en-US" sz="3300" dirty="0" smtClean="0"/>
              <a:t> </a:t>
            </a:r>
            <a:r>
              <a:rPr lang="en-US" sz="3300" dirty="0" err="1" smtClean="0"/>
              <a:t>pemakainya</a:t>
            </a:r>
            <a:r>
              <a:rPr lang="en-US" sz="3300" dirty="0" smtClean="0"/>
              <a:t> </a:t>
            </a:r>
            <a:r>
              <a:rPr lang="en-US" sz="3300" dirty="0" err="1" smtClean="0"/>
              <a:t>senantiasa</a:t>
            </a:r>
            <a:r>
              <a:rPr lang="en-US" sz="3300" dirty="0" smtClean="0"/>
              <a:t> </a:t>
            </a:r>
            <a:r>
              <a:rPr lang="en-US" sz="3300" dirty="0" err="1" smtClean="0"/>
              <a:t>kita</a:t>
            </a:r>
            <a:r>
              <a:rPr lang="en-US" sz="3300" dirty="0" smtClean="0"/>
              <a:t> </a:t>
            </a:r>
            <a:r>
              <a:rPr lang="en-US" sz="3300" dirty="0" err="1" smtClean="0"/>
              <a:t>bina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389120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lambang</a:t>
            </a:r>
            <a:r>
              <a:rPr lang="en-US" sz="3200" dirty="0" smtClean="0"/>
              <a:t> </a:t>
            </a:r>
            <a:r>
              <a:rPr lang="en-US" sz="3200" dirty="0" err="1" smtClean="0"/>
              <a:t>identitas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junjung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samping</a:t>
            </a:r>
            <a:r>
              <a:rPr lang="en-US" sz="3200" dirty="0" smtClean="0"/>
              <a:t> </a:t>
            </a:r>
            <a:r>
              <a:rPr lang="en-US" sz="3200" dirty="0" err="1" smtClean="0"/>
              <a:t>bendera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lambang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r>
              <a:rPr lang="id-ID" sz="3200" dirty="0" smtClean="0"/>
              <a:t>	</a:t>
            </a:r>
            <a:r>
              <a:rPr lang="en-US" sz="3200" dirty="0" smtClean="0"/>
              <a:t>Di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melaksanakan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tentulah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identitasnya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 pula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err="1" smtClean="0"/>
              <a:t>serasi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lambang</a:t>
            </a:r>
            <a:r>
              <a:rPr lang="en-US" sz="3200" dirty="0" smtClean="0"/>
              <a:t> </a:t>
            </a:r>
            <a:r>
              <a:rPr lang="en-US" sz="3200" dirty="0" err="1" smtClean="0"/>
              <a:t>kebangsaan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684</Words>
  <Application>Microsoft Office PowerPoint</Application>
  <PresentationFormat>On-screen Show (4:3)</PresentationFormat>
  <Paragraphs>61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Adobe Garamond Pro</vt:lpstr>
      <vt:lpstr>Calibri</vt:lpstr>
      <vt:lpstr>Constantia</vt:lpstr>
      <vt:lpstr>Wingdings 2</vt:lpstr>
      <vt:lpstr>Flow</vt:lpstr>
      <vt:lpstr>PowerPoint Presentation</vt:lpstr>
      <vt:lpstr>Kedudukan Bahasa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KEKUATAN HUKUM BAHASA INDONESIA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8</cp:lastModifiedBy>
  <cp:revision>18</cp:revision>
  <dcterms:created xsi:type="dcterms:W3CDTF">2011-10-15T09:22:29Z</dcterms:created>
  <dcterms:modified xsi:type="dcterms:W3CDTF">2020-08-18T15:49:57Z</dcterms:modified>
</cp:coreProperties>
</file>