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83" r:id="rId6"/>
    <p:sldId id="262" r:id="rId7"/>
    <p:sldId id="264" r:id="rId8"/>
    <p:sldId id="261" r:id="rId9"/>
    <p:sldId id="276" r:id="rId10"/>
    <p:sldId id="260" r:id="rId11"/>
    <p:sldId id="277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70E70B-7CF6-4960-9EFF-DBAF04B8F9C8}">
  <a:tblStyle styleId="{9C70E70B-7CF6-4960-9EFF-DBAF04B8F9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79C545-4D26-4BD0-8CFA-4280995D50BA}" type="doc">
      <dgm:prSet loTypeId="urn:microsoft.com/office/officeart/2005/8/layout/hProcess11" loCatId="process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id-ID"/>
        </a:p>
      </dgm:t>
    </dgm:pt>
    <dgm:pt modelId="{C7CAD730-2A61-4FF0-98AE-3C3E020C93CB}">
      <dgm:prSet/>
      <dgm:spPr/>
      <dgm:t>
        <a:bodyPr/>
        <a:lstStyle/>
        <a:p>
          <a:pPr rtl="0"/>
          <a:r>
            <a:rPr lang="en-GB" b="1" i="0" dirty="0" err="1" smtClean="0"/>
            <a:t>Secara</a:t>
          </a:r>
          <a:r>
            <a:rPr lang="en-GB" b="1" i="0" dirty="0" smtClean="0"/>
            <a:t> </a:t>
          </a:r>
          <a:r>
            <a:rPr lang="en-GB" b="1" i="0" dirty="0" err="1" smtClean="0"/>
            <a:t>etimologis</a:t>
          </a:r>
          <a:r>
            <a:rPr lang="en-GB" b="1" i="0" dirty="0" smtClean="0"/>
            <a:t>, </a:t>
          </a:r>
          <a:r>
            <a:rPr lang="en-GB" b="1" i="0" dirty="0" err="1" smtClean="0"/>
            <a:t>istilah</a:t>
          </a:r>
          <a:r>
            <a:rPr lang="en-GB" b="1" i="0" dirty="0" smtClean="0"/>
            <a:t> </a:t>
          </a:r>
          <a:r>
            <a:rPr lang="en-GB" b="1" i="0" dirty="0" err="1" smtClean="0"/>
            <a:t>demokrasi</a:t>
          </a:r>
          <a:r>
            <a:rPr lang="en-GB" b="1" i="0" dirty="0" smtClean="0"/>
            <a:t> </a:t>
          </a:r>
          <a:r>
            <a:rPr lang="en-GB" b="1" i="0" dirty="0" err="1" smtClean="0"/>
            <a:t>berasal</a:t>
          </a:r>
          <a:r>
            <a:rPr lang="en-GB" b="1" i="0" dirty="0" smtClean="0"/>
            <a:t> </a:t>
          </a:r>
          <a:r>
            <a:rPr lang="en-GB" b="1" i="0" dirty="0" err="1" smtClean="0"/>
            <a:t>dari</a:t>
          </a:r>
          <a:r>
            <a:rPr lang="en-GB" b="1" i="0" dirty="0" smtClean="0"/>
            <a:t> </a:t>
          </a:r>
          <a:r>
            <a:rPr lang="en-GB" b="1" i="0" dirty="0" err="1" smtClean="0"/>
            <a:t>bahasa</a:t>
          </a:r>
          <a:r>
            <a:rPr lang="en-GB" b="1" i="0" dirty="0" smtClean="0"/>
            <a:t> </a:t>
          </a:r>
          <a:r>
            <a:rPr lang="en-GB" b="1" i="0" dirty="0" err="1" smtClean="0"/>
            <a:t>Yunani</a:t>
          </a:r>
          <a:r>
            <a:rPr lang="en-GB" b="1" i="0" dirty="0" smtClean="0"/>
            <a:t>, “demos” </a:t>
          </a:r>
          <a:r>
            <a:rPr lang="en-GB" b="1" i="0" dirty="0" err="1" smtClean="0"/>
            <a:t>berarti</a:t>
          </a:r>
          <a:r>
            <a:rPr lang="en-GB" b="1" i="0" dirty="0" smtClean="0"/>
            <a:t> </a:t>
          </a:r>
          <a:r>
            <a:rPr lang="en-GB" b="1" i="0" dirty="0" err="1" smtClean="0"/>
            <a:t>rakyat</a:t>
          </a:r>
          <a:r>
            <a:rPr lang="en-GB" b="1" i="0" dirty="0" smtClean="0"/>
            <a:t> </a:t>
          </a:r>
          <a:r>
            <a:rPr lang="en-GB" b="1" i="0" dirty="0" err="1" smtClean="0"/>
            <a:t>dan</a:t>
          </a:r>
          <a:r>
            <a:rPr lang="en-GB" b="1" i="0" dirty="0" smtClean="0"/>
            <a:t> “</a:t>
          </a:r>
          <a:r>
            <a:rPr lang="en-GB" b="1" i="0" dirty="0" err="1" smtClean="0"/>
            <a:t>kratos</a:t>
          </a:r>
          <a:r>
            <a:rPr lang="en-GB" b="1" i="0" dirty="0" smtClean="0"/>
            <a:t>” </a:t>
          </a:r>
          <a:r>
            <a:rPr lang="en-GB" b="1" i="0" dirty="0" err="1" smtClean="0"/>
            <a:t>atau</a:t>
          </a:r>
          <a:r>
            <a:rPr lang="en-GB" b="1" i="0" dirty="0" smtClean="0"/>
            <a:t> “</a:t>
          </a:r>
          <a:r>
            <a:rPr lang="en-GB" b="1" i="0" dirty="0" err="1" smtClean="0"/>
            <a:t>kratein</a:t>
          </a:r>
          <a:r>
            <a:rPr lang="en-GB" b="1" i="0" dirty="0" smtClean="0"/>
            <a:t>” </a:t>
          </a:r>
          <a:r>
            <a:rPr lang="en-GB" b="1" i="0" dirty="0" err="1" smtClean="0"/>
            <a:t>berarti</a:t>
          </a:r>
          <a:r>
            <a:rPr lang="en-GB" b="1" i="0" dirty="0" smtClean="0"/>
            <a:t> </a:t>
          </a:r>
          <a:r>
            <a:rPr lang="en-GB" b="1" i="0" dirty="0" err="1" smtClean="0"/>
            <a:t>kekuasaan</a:t>
          </a:r>
          <a:r>
            <a:rPr lang="en-GB" b="1" i="0" dirty="0" smtClean="0"/>
            <a:t>. </a:t>
          </a:r>
          <a:endParaRPr lang="id-ID" b="1" dirty="0"/>
        </a:p>
      </dgm:t>
    </dgm:pt>
    <dgm:pt modelId="{C1822C5D-6B3F-4FB2-AD0D-64493D281B58}" type="parTrans" cxnId="{E01FA66B-C2F9-44A9-8141-53F0C4B415F6}">
      <dgm:prSet/>
      <dgm:spPr/>
      <dgm:t>
        <a:bodyPr/>
        <a:lstStyle/>
        <a:p>
          <a:endParaRPr lang="id-ID"/>
        </a:p>
      </dgm:t>
    </dgm:pt>
    <dgm:pt modelId="{DA0BD223-FA70-4AD6-87EA-1A53B83EAAA3}" type="sibTrans" cxnId="{E01FA66B-C2F9-44A9-8141-53F0C4B415F6}">
      <dgm:prSet/>
      <dgm:spPr/>
      <dgm:t>
        <a:bodyPr/>
        <a:lstStyle/>
        <a:p>
          <a:endParaRPr lang="id-ID"/>
        </a:p>
      </dgm:t>
    </dgm:pt>
    <dgm:pt modelId="{17D94AB5-4E7D-43EF-B7D4-B47F2EA09416}">
      <dgm:prSet/>
      <dgm:spPr/>
      <dgm:t>
        <a:bodyPr/>
        <a:lstStyle/>
        <a:p>
          <a:pPr rtl="0"/>
          <a:r>
            <a:rPr lang="en-GB" b="1" i="0" dirty="0" err="1" smtClean="0"/>
            <a:t>Konsep</a:t>
          </a:r>
          <a:r>
            <a:rPr lang="en-GB" b="1" i="0" dirty="0" smtClean="0"/>
            <a:t> </a:t>
          </a:r>
          <a:r>
            <a:rPr lang="en-GB" b="1" i="0" dirty="0" err="1" smtClean="0"/>
            <a:t>dasar</a:t>
          </a:r>
          <a:r>
            <a:rPr lang="en-GB" b="1" i="0" dirty="0" smtClean="0"/>
            <a:t> </a:t>
          </a:r>
          <a:r>
            <a:rPr lang="en-GB" b="1" i="0" dirty="0" err="1" smtClean="0"/>
            <a:t>demokrasi</a:t>
          </a:r>
          <a:r>
            <a:rPr lang="en-GB" b="1" i="0" dirty="0" smtClean="0"/>
            <a:t> </a:t>
          </a:r>
          <a:r>
            <a:rPr lang="en-GB" b="1" i="0" dirty="0" err="1" smtClean="0"/>
            <a:t>berarti</a:t>
          </a:r>
          <a:r>
            <a:rPr lang="en-GB" b="1" i="0" dirty="0" smtClean="0"/>
            <a:t> “</a:t>
          </a:r>
          <a:r>
            <a:rPr lang="en-GB" b="1" i="0" dirty="0" err="1" smtClean="0"/>
            <a:t>rakyat</a:t>
          </a:r>
          <a:r>
            <a:rPr lang="en-GB" b="1" i="0" dirty="0" smtClean="0"/>
            <a:t> </a:t>
          </a:r>
          <a:r>
            <a:rPr lang="en-GB" b="1" i="0" dirty="0" err="1" smtClean="0"/>
            <a:t>berkuasa</a:t>
          </a:r>
          <a:r>
            <a:rPr lang="en-GB" b="1" i="0" dirty="0" smtClean="0"/>
            <a:t>” (</a:t>
          </a:r>
          <a:r>
            <a:rPr lang="en-GB" b="1" i="1" dirty="0" smtClean="0"/>
            <a:t>government of rule by the people</a:t>
          </a:r>
          <a:r>
            <a:rPr lang="en-GB" b="1" i="0" dirty="0" smtClean="0"/>
            <a:t>).</a:t>
          </a:r>
          <a:endParaRPr lang="id-ID" b="1" dirty="0"/>
        </a:p>
      </dgm:t>
    </dgm:pt>
    <dgm:pt modelId="{C4988FEB-0385-447A-92D1-1178E62016F8}" type="parTrans" cxnId="{D904CF74-300C-4B33-8DF4-72F1193CFD54}">
      <dgm:prSet/>
      <dgm:spPr/>
      <dgm:t>
        <a:bodyPr/>
        <a:lstStyle/>
        <a:p>
          <a:endParaRPr lang="id-ID"/>
        </a:p>
      </dgm:t>
    </dgm:pt>
    <dgm:pt modelId="{0615D58F-6DBD-46A3-B5AD-AEB330F8D17C}" type="sibTrans" cxnId="{D904CF74-300C-4B33-8DF4-72F1193CFD54}">
      <dgm:prSet/>
      <dgm:spPr/>
      <dgm:t>
        <a:bodyPr/>
        <a:lstStyle/>
        <a:p>
          <a:endParaRPr lang="id-ID"/>
        </a:p>
      </dgm:t>
    </dgm:pt>
    <dgm:pt modelId="{D6756A36-081F-4B7D-81F7-12FD6064A2C1}">
      <dgm:prSet/>
      <dgm:spPr/>
      <dgm:t>
        <a:bodyPr/>
        <a:lstStyle/>
        <a:p>
          <a:pPr rtl="0"/>
          <a:r>
            <a:rPr lang="en-GB" b="1" i="0" dirty="0" err="1" smtClean="0"/>
            <a:t>Istilah</a:t>
          </a:r>
          <a:r>
            <a:rPr lang="en-GB" b="1" i="0" dirty="0" smtClean="0"/>
            <a:t> </a:t>
          </a:r>
          <a:r>
            <a:rPr lang="en-GB" b="1" i="0" dirty="0" err="1" smtClean="0"/>
            <a:t>demokrasi</a:t>
          </a:r>
          <a:r>
            <a:rPr lang="en-GB" b="1" i="0" dirty="0" smtClean="0"/>
            <a:t> </a:t>
          </a:r>
          <a:r>
            <a:rPr lang="en-GB" b="1" i="0" dirty="0" err="1" smtClean="0"/>
            <a:t>secara</a:t>
          </a:r>
          <a:r>
            <a:rPr lang="en-GB" b="1" i="0" dirty="0" smtClean="0"/>
            <a:t> </a:t>
          </a:r>
          <a:r>
            <a:rPr lang="en-GB" b="1" i="0" dirty="0" err="1" smtClean="0"/>
            <a:t>singkat</a:t>
          </a:r>
          <a:r>
            <a:rPr lang="en-GB" b="1" i="0" dirty="0" smtClean="0"/>
            <a:t> </a:t>
          </a:r>
          <a:r>
            <a:rPr lang="en-GB" b="1" i="0" dirty="0" err="1" smtClean="0"/>
            <a:t>diartikan</a:t>
          </a:r>
          <a:r>
            <a:rPr lang="en-GB" b="1" i="0" dirty="0" smtClean="0"/>
            <a:t> </a:t>
          </a:r>
          <a:r>
            <a:rPr lang="en-GB" b="1" i="0" dirty="0" err="1" smtClean="0"/>
            <a:t>sebagai</a:t>
          </a:r>
          <a:r>
            <a:rPr lang="en-GB" b="1" i="0" dirty="0" smtClean="0"/>
            <a:t> </a:t>
          </a:r>
          <a:r>
            <a:rPr lang="en-GB" b="1" i="0" dirty="0" err="1" smtClean="0"/>
            <a:t>pemerintahan</a:t>
          </a:r>
          <a:r>
            <a:rPr lang="en-GB" b="1" i="0" dirty="0" smtClean="0"/>
            <a:t> </a:t>
          </a:r>
          <a:r>
            <a:rPr lang="en-GB" b="1" i="0" dirty="0" err="1" smtClean="0"/>
            <a:t>atau</a:t>
          </a:r>
          <a:r>
            <a:rPr lang="en-GB" b="1" i="0" dirty="0" smtClean="0"/>
            <a:t> </a:t>
          </a:r>
          <a:r>
            <a:rPr lang="en-GB" b="1" i="0" dirty="0" err="1" smtClean="0"/>
            <a:t>kekuasaan</a:t>
          </a:r>
          <a:r>
            <a:rPr lang="en-GB" b="1" i="0" dirty="0" smtClean="0"/>
            <a:t> </a:t>
          </a:r>
          <a:r>
            <a:rPr lang="en-GB" b="1" i="0" dirty="0" err="1" smtClean="0"/>
            <a:t>dari</a:t>
          </a:r>
          <a:r>
            <a:rPr lang="en-GB" b="1" i="0" dirty="0" smtClean="0"/>
            <a:t> </a:t>
          </a:r>
          <a:r>
            <a:rPr lang="en-GB" b="1" i="0" dirty="0" err="1" smtClean="0"/>
            <a:t>rakyat</a:t>
          </a:r>
          <a:r>
            <a:rPr lang="en-GB" b="1" i="0" dirty="0" smtClean="0"/>
            <a:t> </a:t>
          </a:r>
          <a:r>
            <a:rPr lang="en-GB" b="1" i="0" dirty="0" err="1" smtClean="0"/>
            <a:t>oleh</a:t>
          </a:r>
          <a:r>
            <a:rPr lang="en-GB" b="1" i="0" dirty="0" smtClean="0"/>
            <a:t> </a:t>
          </a:r>
          <a:r>
            <a:rPr lang="en-GB" b="1" i="0" dirty="0" err="1" smtClean="0"/>
            <a:t>rakyat</a:t>
          </a:r>
          <a:r>
            <a:rPr lang="en-GB" b="1" i="0" dirty="0" smtClean="0"/>
            <a:t> </a:t>
          </a:r>
          <a:r>
            <a:rPr lang="en-GB" b="1" i="0" dirty="0" err="1" smtClean="0"/>
            <a:t>dan</a:t>
          </a:r>
          <a:r>
            <a:rPr lang="en-GB" b="1" i="0" dirty="0" smtClean="0"/>
            <a:t> </a:t>
          </a:r>
          <a:r>
            <a:rPr lang="en-GB" b="1" i="0" dirty="0" err="1" smtClean="0"/>
            <a:t>untuk</a:t>
          </a:r>
          <a:r>
            <a:rPr lang="en-GB" b="1" i="0" dirty="0" smtClean="0"/>
            <a:t> </a:t>
          </a:r>
          <a:r>
            <a:rPr lang="en-GB" b="1" i="0" dirty="0" err="1" smtClean="0"/>
            <a:t>rakyat</a:t>
          </a:r>
          <a:r>
            <a:rPr lang="en-GB" b="1" i="0" dirty="0" smtClean="0"/>
            <a:t>. </a:t>
          </a:r>
          <a:endParaRPr lang="id-ID" b="1" dirty="0"/>
        </a:p>
      </dgm:t>
    </dgm:pt>
    <dgm:pt modelId="{D52C58AD-5F0C-4F5C-AC38-FFE2B2895C36}" type="parTrans" cxnId="{1464EB84-3779-409A-88F4-A3A658D754B6}">
      <dgm:prSet/>
      <dgm:spPr/>
      <dgm:t>
        <a:bodyPr/>
        <a:lstStyle/>
        <a:p>
          <a:endParaRPr lang="id-ID"/>
        </a:p>
      </dgm:t>
    </dgm:pt>
    <dgm:pt modelId="{A2FBE81E-4883-4EED-8105-A41ED74AE314}" type="sibTrans" cxnId="{1464EB84-3779-409A-88F4-A3A658D754B6}">
      <dgm:prSet/>
      <dgm:spPr/>
      <dgm:t>
        <a:bodyPr/>
        <a:lstStyle/>
        <a:p>
          <a:endParaRPr lang="id-ID"/>
        </a:p>
      </dgm:t>
    </dgm:pt>
    <dgm:pt modelId="{9D822CDA-0FE9-4327-8728-E7749EB91552}" type="pres">
      <dgm:prSet presAssocID="{4579C545-4D26-4BD0-8CFA-4280995D50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CD00E9-474D-4ED2-8F14-234EF4D6E850}" type="pres">
      <dgm:prSet presAssocID="{4579C545-4D26-4BD0-8CFA-4280995D50BA}" presName="arrow" presStyleLbl="bgShp" presStyleIdx="0" presStyleCnt="1"/>
      <dgm:spPr/>
    </dgm:pt>
    <dgm:pt modelId="{00173F11-E81A-4A6B-B3DF-312E2428EC21}" type="pres">
      <dgm:prSet presAssocID="{4579C545-4D26-4BD0-8CFA-4280995D50BA}" presName="points" presStyleCnt="0"/>
      <dgm:spPr/>
    </dgm:pt>
    <dgm:pt modelId="{93CAEE46-40A5-4EC0-A417-8748225FD097}" type="pres">
      <dgm:prSet presAssocID="{C7CAD730-2A61-4FF0-98AE-3C3E020C93CB}" presName="compositeA" presStyleCnt="0"/>
      <dgm:spPr/>
    </dgm:pt>
    <dgm:pt modelId="{9795535B-967D-4FC3-B659-D4D00EA9A417}" type="pres">
      <dgm:prSet presAssocID="{C7CAD730-2A61-4FF0-98AE-3C3E020C93CB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E69A72-DCC5-4AC6-A719-BF7793172752}" type="pres">
      <dgm:prSet presAssocID="{C7CAD730-2A61-4FF0-98AE-3C3E020C93CB}" presName="circleA" presStyleLbl="node1" presStyleIdx="0" presStyleCnt="3"/>
      <dgm:spPr/>
    </dgm:pt>
    <dgm:pt modelId="{1048AB73-70C5-4786-8ACE-C21CE4471E91}" type="pres">
      <dgm:prSet presAssocID="{C7CAD730-2A61-4FF0-98AE-3C3E020C93CB}" presName="spaceA" presStyleCnt="0"/>
      <dgm:spPr/>
    </dgm:pt>
    <dgm:pt modelId="{A4D61654-3286-4331-A1E9-66515EE4D406}" type="pres">
      <dgm:prSet presAssocID="{DA0BD223-FA70-4AD6-87EA-1A53B83EAAA3}" presName="space" presStyleCnt="0"/>
      <dgm:spPr/>
    </dgm:pt>
    <dgm:pt modelId="{529B9257-7934-4A37-9444-D4040A6A2B34}" type="pres">
      <dgm:prSet presAssocID="{17D94AB5-4E7D-43EF-B7D4-B47F2EA09416}" presName="compositeB" presStyleCnt="0"/>
      <dgm:spPr/>
    </dgm:pt>
    <dgm:pt modelId="{281D6FC4-CE3C-4F44-AE98-9C586FF5A7EB}" type="pres">
      <dgm:prSet presAssocID="{17D94AB5-4E7D-43EF-B7D4-B47F2EA09416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F8EF3-4C79-462D-9353-0F3BECEC6948}" type="pres">
      <dgm:prSet presAssocID="{17D94AB5-4E7D-43EF-B7D4-B47F2EA09416}" presName="circleB" presStyleLbl="node1" presStyleIdx="1" presStyleCnt="3"/>
      <dgm:spPr/>
    </dgm:pt>
    <dgm:pt modelId="{039CF446-8FE4-42A4-98ED-9342C227B92C}" type="pres">
      <dgm:prSet presAssocID="{17D94AB5-4E7D-43EF-B7D4-B47F2EA09416}" presName="spaceB" presStyleCnt="0"/>
      <dgm:spPr/>
    </dgm:pt>
    <dgm:pt modelId="{20BA9E8F-1249-4E6A-8CBD-1DBDAA12C088}" type="pres">
      <dgm:prSet presAssocID="{0615D58F-6DBD-46A3-B5AD-AEB330F8D17C}" presName="space" presStyleCnt="0"/>
      <dgm:spPr/>
    </dgm:pt>
    <dgm:pt modelId="{DEC3ACA2-8709-4C8F-8A9E-50458B3B3829}" type="pres">
      <dgm:prSet presAssocID="{D6756A36-081F-4B7D-81F7-12FD6064A2C1}" presName="compositeA" presStyleCnt="0"/>
      <dgm:spPr/>
    </dgm:pt>
    <dgm:pt modelId="{C9537DA0-9081-4D66-A65C-2F353BFFEE55}" type="pres">
      <dgm:prSet presAssocID="{D6756A36-081F-4B7D-81F7-12FD6064A2C1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439D1-3708-4167-9846-328A4BBED2BB}" type="pres">
      <dgm:prSet presAssocID="{D6756A36-081F-4B7D-81F7-12FD6064A2C1}" presName="circleA" presStyleLbl="node1" presStyleIdx="2" presStyleCnt="3"/>
      <dgm:spPr/>
    </dgm:pt>
    <dgm:pt modelId="{1FC4FF6F-C1DE-4BE0-8ACD-60E7981185B7}" type="pres">
      <dgm:prSet presAssocID="{D6756A36-081F-4B7D-81F7-12FD6064A2C1}" presName="spaceA" presStyleCnt="0"/>
      <dgm:spPr/>
    </dgm:pt>
  </dgm:ptLst>
  <dgm:cxnLst>
    <dgm:cxn modelId="{1464EB84-3779-409A-88F4-A3A658D754B6}" srcId="{4579C545-4D26-4BD0-8CFA-4280995D50BA}" destId="{D6756A36-081F-4B7D-81F7-12FD6064A2C1}" srcOrd="2" destOrd="0" parTransId="{D52C58AD-5F0C-4F5C-AC38-FFE2B2895C36}" sibTransId="{A2FBE81E-4883-4EED-8105-A41ED74AE314}"/>
    <dgm:cxn modelId="{B675049F-9869-4231-AF2E-950857423324}" type="presOf" srcId="{C7CAD730-2A61-4FF0-98AE-3C3E020C93CB}" destId="{9795535B-967D-4FC3-B659-D4D00EA9A417}" srcOrd="0" destOrd="0" presId="urn:microsoft.com/office/officeart/2005/8/layout/hProcess11"/>
    <dgm:cxn modelId="{2250789E-661A-49E0-B364-B42759A4568C}" type="presOf" srcId="{4579C545-4D26-4BD0-8CFA-4280995D50BA}" destId="{9D822CDA-0FE9-4327-8728-E7749EB91552}" srcOrd="0" destOrd="0" presId="urn:microsoft.com/office/officeart/2005/8/layout/hProcess11"/>
    <dgm:cxn modelId="{E01FA66B-C2F9-44A9-8141-53F0C4B415F6}" srcId="{4579C545-4D26-4BD0-8CFA-4280995D50BA}" destId="{C7CAD730-2A61-4FF0-98AE-3C3E020C93CB}" srcOrd="0" destOrd="0" parTransId="{C1822C5D-6B3F-4FB2-AD0D-64493D281B58}" sibTransId="{DA0BD223-FA70-4AD6-87EA-1A53B83EAAA3}"/>
    <dgm:cxn modelId="{3F32E0D5-91F8-4F48-AC64-F9E59ADC2735}" type="presOf" srcId="{D6756A36-081F-4B7D-81F7-12FD6064A2C1}" destId="{C9537DA0-9081-4D66-A65C-2F353BFFEE55}" srcOrd="0" destOrd="0" presId="urn:microsoft.com/office/officeart/2005/8/layout/hProcess11"/>
    <dgm:cxn modelId="{D904CF74-300C-4B33-8DF4-72F1193CFD54}" srcId="{4579C545-4D26-4BD0-8CFA-4280995D50BA}" destId="{17D94AB5-4E7D-43EF-B7D4-B47F2EA09416}" srcOrd="1" destOrd="0" parTransId="{C4988FEB-0385-447A-92D1-1178E62016F8}" sibTransId="{0615D58F-6DBD-46A3-B5AD-AEB330F8D17C}"/>
    <dgm:cxn modelId="{3E096050-1F3A-454D-926B-08136E1AEEE1}" type="presOf" srcId="{17D94AB5-4E7D-43EF-B7D4-B47F2EA09416}" destId="{281D6FC4-CE3C-4F44-AE98-9C586FF5A7EB}" srcOrd="0" destOrd="0" presId="urn:microsoft.com/office/officeart/2005/8/layout/hProcess11"/>
    <dgm:cxn modelId="{7FF0F958-CDCA-41A0-B621-24FCE77F78C9}" type="presParOf" srcId="{9D822CDA-0FE9-4327-8728-E7749EB91552}" destId="{0DCD00E9-474D-4ED2-8F14-234EF4D6E850}" srcOrd="0" destOrd="0" presId="urn:microsoft.com/office/officeart/2005/8/layout/hProcess11"/>
    <dgm:cxn modelId="{81BD878E-4201-4C71-BC12-8E87F62FBCA5}" type="presParOf" srcId="{9D822CDA-0FE9-4327-8728-E7749EB91552}" destId="{00173F11-E81A-4A6B-B3DF-312E2428EC21}" srcOrd="1" destOrd="0" presId="urn:microsoft.com/office/officeart/2005/8/layout/hProcess11"/>
    <dgm:cxn modelId="{2DF06EF6-6442-4C88-A902-A17BF6E994FA}" type="presParOf" srcId="{00173F11-E81A-4A6B-B3DF-312E2428EC21}" destId="{93CAEE46-40A5-4EC0-A417-8748225FD097}" srcOrd="0" destOrd="0" presId="urn:microsoft.com/office/officeart/2005/8/layout/hProcess11"/>
    <dgm:cxn modelId="{0894B0A3-CA61-41F9-A4C0-46A432FE673F}" type="presParOf" srcId="{93CAEE46-40A5-4EC0-A417-8748225FD097}" destId="{9795535B-967D-4FC3-B659-D4D00EA9A417}" srcOrd="0" destOrd="0" presId="urn:microsoft.com/office/officeart/2005/8/layout/hProcess11"/>
    <dgm:cxn modelId="{AD7F717D-D9D5-48AA-B8C6-452DA9C9201F}" type="presParOf" srcId="{93CAEE46-40A5-4EC0-A417-8748225FD097}" destId="{46E69A72-DCC5-4AC6-A719-BF7793172752}" srcOrd="1" destOrd="0" presId="urn:microsoft.com/office/officeart/2005/8/layout/hProcess11"/>
    <dgm:cxn modelId="{BEB30B06-C473-4281-9067-502CCA241C79}" type="presParOf" srcId="{93CAEE46-40A5-4EC0-A417-8748225FD097}" destId="{1048AB73-70C5-4786-8ACE-C21CE4471E91}" srcOrd="2" destOrd="0" presId="urn:microsoft.com/office/officeart/2005/8/layout/hProcess11"/>
    <dgm:cxn modelId="{C1CD3EDB-4135-4804-91C8-01D4E97514D5}" type="presParOf" srcId="{00173F11-E81A-4A6B-B3DF-312E2428EC21}" destId="{A4D61654-3286-4331-A1E9-66515EE4D406}" srcOrd="1" destOrd="0" presId="urn:microsoft.com/office/officeart/2005/8/layout/hProcess11"/>
    <dgm:cxn modelId="{87A5D900-3537-427C-9804-131B2E05020E}" type="presParOf" srcId="{00173F11-E81A-4A6B-B3DF-312E2428EC21}" destId="{529B9257-7934-4A37-9444-D4040A6A2B34}" srcOrd="2" destOrd="0" presId="urn:microsoft.com/office/officeart/2005/8/layout/hProcess11"/>
    <dgm:cxn modelId="{AB44538C-3844-4148-864A-A405206332BD}" type="presParOf" srcId="{529B9257-7934-4A37-9444-D4040A6A2B34}" destId="{281D6FC4-CE3C-4F44-AE98-9C586FF5A7EB}" srcOrd="0" destOrd="0" presId="urn:microsoft.com/office/officeart/2005/8/layout/hProcess11"/>
    <dgm:cxn modelId="{3DAFF7F4-4669-44B5-87E2-8AEA319089C4}" type="presParOf" srcId="{529B9257-7934-4A37-9444-D4040A6A2B34}" destId="{A57F8EF3-4C79-462D-9353-0F3BECEC6948}" srcOrd="1" destOrd="0" presId="urn:microsoft.com/office/officeart/2005/8/layout/hProcess11"/>
    <dgm:cxn modelId="{196103DD-2B17-4DC4-A13E-1ABE36D4A18C}" type="presParOf" srcId="{529B9257-7934-4A37-9444-D4040A6A2B34}" destId="{039CF446-8FE4-42A4-98ED-9342C227B92C}" srcOrd="2" destOrd="0" presId="urn:microsoft.com/office/officeart/2005/8/layout/hProcess11"/>
    <dgm:cxn modelId="{C28348CF-D034-4136-9DC2-EA639925F9E9}" type="presParOf" srcId="{00173F11-E81A-4A6B-B3DF-312E2428EC21}" destId="{20BA9E8F-1249-4E6A-8CBD-1DBDAA12C088}" srcOrd="3" destOrd="0" presId="urn:microsoft.com/office/officeart/2005/8/layout/hProcess11"/>
    <dgm:cxn modelId="{6A455294-67F9-4B05-B7B0-B8F939C3FAE3}" type="presParOf" srcId="{00173F11-E81A-4A6B-B3DF-312E2428EC21}" destId="{DEC3ACA2-8709-4C8F-8A9E-50458B3B3829}" srcOrd="4" destOrd="0" presId="urn:microsoft.com/office/officeart/2005/8/layout/hProcess11"/>
    <dgm:cxn modelId="{C0DF7552-7FAD-4B07-82EE-BB6D246C26AB}" type="presParOf" srcId="{DEC3ACA2-8709-4C8F-8A9E-50458B3B3829}" destId="{C9537DA0-9081-4D66-A65C-2F353BFFEE55}" srcOrd="0" destOrd="0" presId="urn:microsoft.com/office/officeart/2005/8/layout/hProcess11"/>
    <dgm:cxn modelId="{88B63D52-ED80-47E4-9145-6CF5F7998B93}" type="presParOf" srcId="{DEC3ACA2-8709-4C8F-8A9E-50458B3B3829}" destId="{0A4439D1-3708-4167-9846-328A4BBED2BB}" srcOrd="1" destOrd="0" presId="urn:microsoft.com/office/officeart/2005/8/layout/hProcess11"/>
    <dgm:cxn modelId="{A94D1B4C-978E-4E0D-AD70-5E434A18B9F5}" type="presParOf" srcId="{DEC3ACA2-8709-4C8F-8A9E-50458B3B3829}" destId="{1FC4FF6F-C1DE-4BE0-8ACD-60E7981185B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827858-312D-4284-925F-CAE3329EAFD1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id-ID"/>
        </a:p>
      </dgm:t>
    </dgm:pt>
    <dgm:pt modelId="{69567A17-4B16-4D8E-9DB2-24A43763FE0E}">
      <dgm:prSet/>
      <dgm:spPr/>
      <dgm:t>
        <a:bodyPr/>
        <a:lstStyle/>
        <a:p>
          <a:pPr rtl="0"/>
          <a:r>
            <a:rPr lang="id-ID" b="1" dirty="0" smtClean="0">
              <a:solidFill>
                <a:schemeClr val="tx1"/>
              </a:solidFill>
            </a:rPr>
            <a:t>Indonesia menganut sistem Demokrasi Pancasila </a:t>
          </a:r>
          <a:r>
            <a:rPr lang="en-GB" b="1" dirty="0" err="1" smtClean="0">
              <a:solidFill>
                <a:schemeClr val="tx1"/>
              </a:solidFill>
            </a:rPr>
            <a:t>sebagai</a:t>
          </a:r>
          <a:r>
            <a:rPr lang="en-GB" b="1" dirty="0" smtClean="0">
              <a:solidFill>
                <a:schemeClr val="tx1"/>
              </a:solidFill>
            </a:rPr>
            <a:t> </a:t>
          </a:r>
          <a:r>
            <a:rPr lang="en-GB" b="1" dirty="0" err="1" smtClean="0">
              <a:solidFill>
                <a:schemeClr val="tx1"/>
              </a:solidFill>
            </a:rPr>
            <a:t>ideologi</a:t>
          </a:r>
          <a:r>
            <a:rPr lang="en-GB" b="1" dirty="0" smtClean="0">
              <a:solidFill>
                <a:schemeClr val="tx1"/>
              </a:solidFill>
            </a:rPr>
            <a:t> </a:t>
          </a:r>
          <a:r>
            <a:rPr lang="en-GB" b="1" dirty="0" err="1" smtClean="0">
              <a:solidFill>
                <a:schemeClr val="tx1"/>
              </a:solidFill>
            </a:rPr>
            <a:t>negara</a:t>
          </a:r>
          <a:r>
            <a:rPr lang="en-GB" b="1" dirty="0" smtClean="0">
              <a:solidFill>
                <a:schemeClr val="tx1"/>
              </a:solidFill>
            </a:rPr>
            <a:t>, </a:t>
          </a:r>
          <a:r>
            <a:rPr lang="en-GB" b="1" dirty="0" err="1" smtClean="0">
              <a:solidFill>
                <a:schemeClr val="tx1"/>
              </a:solidFill>
            </a:rPr>
            <a:t>pandangan</a:t>
          </a:r>
          <a:r>
            <a:rPr lang="en-GB" b="1" dirty="0" smtClean="0">
              <a:solidFill>
                <a:schemeClr val="tx1"/>
              </a:solidFill>
            </a:rPr>
            <a:t> </a:t>
          </a:r>
          <a:r>
            <a:rPr lang="en-GB" b="1" dirty="0" err="1" smtClean="0">
              <a:solidFill>
                <a:schemeClr val="tx1"/>
              </a:solidFill>
            </a:rPr>
            <a:t>hidup</a:t>
          </a:r>
          <a:r>
            <a:rPr lang="en-GB" b="1" dirty="0" smtClean="0">
              <a:solidFill>
                <a:schemeClr val="tx1"/>
              </a:solidFill>
            </a:rPr>
            <a:t> </a:t>
          </a:r>
          <a:r>
            <a:rPr lang="en-GB" b="1" dirty="0" err="1" smtClean="0">
              <a:solidFill>
                <a:schemeClr val="tx1"/>
              </a:solidFill>
            </a:rPr>
            <a:t>bangsa</a:t>
          </a:r>
          <a:r>
            <a:rPr lang="en-GB" b="1" dirty="0" smtClean="0">
              <a:solidFill>
                <a:schemeClr val="tx1"/>
              </a:solidFill>
            </a:rPr>
            <a:t> Indonesia, </a:t>
          </a:r>
          <a:r>
            <a:rPr lang="en-GB" b="1" dirty="0" err="1" smtClean="0">
              <a:solidFill>
                <a:schemeClr val="tx1"/>
              </a:solidFill>
            </a:rPr>
            <a:t>dasar</a:t>
          </a:r>
          <a:r>
            <a:rPr lang="en-GB" b="1" dirty="0" smtClean="0">
              <a:solidFill>
                <a:schemeClr val="tx1"/>
              </a:solidFill>
            </a:rPr>
            <a:t> </a:t>
          </a:r>
          <a:r>
            <a:rPr lang="en-GB" b="1" dirty="0" err="1" smtClean="0">
              <a:solidFill>
                <a:schemeClr val="tx1"/>
              </a:solidFill>
            </a:rPr>
            <a:t>negara</a:t>
          </a:r>
          <a:r>
            <a:rPr lang="en-GB" b="1" dirty="0" smtClean="0">
              <a:solidFill>
                <a:schemeClr val="tx1"/>
              </a:solidFill>
            </a:rPr>
            <a:t> Indonesia </a:t>
          </a:r>
          <a:r>
            <a:rPr lang="en-GB" b="1" dirty="0" err="1" smtClean="0">
              <a:solidFill>
                <a:schemeClr val="tx1"/>
              </a:solidFill>
            </a:rPr>
            <a:t>dan</a:t>
          </a:r>
          <a:r>
            <a:rPr lang="en-GB" b="1" dirty="0" smtClean="0">
              <a:solidFill>
                <a:schemeClr val="tx1"/>
              </a:solidFill>
            </a:rPr>
            <a:t> </a:t>
          </a:r>
          <a:r>
            <a:rPr lang="en-GB" b="1" dirty="0" err="1" smtClean="0">
              <a:solidFill>
                <a:schemeClr val="tx1"/>
              </a:solidFill>
            </a:rPr>
            <a:t>sebagai</a:t>
          </a:r>
          <a:r>
            <a:rPr lang="en-GB" b="1" dirty="0" smtClean="0">
              <a:solidFill>
                <a:schemeClr val="tx1"/>
              </a:solidFill>
            </a:rPr>
            <a:t> </a:t>
          </a:r>
          <a:r>
            <a:rPr lang="en-GB" b="1" dirty="0" err="1" smtClean="0">
              <a:solidFill>
                <a:schemeClr val="tx1"/>
              </a:solidFill>
            </a:rPr>
            <a:t>identitas</a:t>
          </a:r>
          <a:r>
            <a:rPr lang="en-GB" b="1" dirty="0" smtClean="0">
              <a:solidFill>
                <a:schemeClr val="tx1"/>
              </a:solidFill>
            </a:rPr>
            <a:t> </a:t>
          </a:r>
          <a:r>
            <a:rPr lang="en-GB" b="1" dirty="0" err="1" smtClean="0">
              <a:solidFill>
                <a:schemeClr val="tx1"/>
              </a:solidFill>
            </a:rPr>
            <a:t>nasional</a:t>
          </a:r>
          <a:r>
            <a:rPr lang="en-GB" b="1" dirty="0" smtClean="0">
              <a:solidFill>
                <a:schemeClr val="tx1"/>
              </a:solidFill>
            </a:rPr>
            <a:t> Indonesia. </a:t>
          </a:r>
          <a:endParaRPr lang="id-ID" b="1" dirty="0">
            <a:solidFill>
              <a:schemeClr val="tx1"/>
            </a:solidFill>
          </a:endParaRPr>
        </a:p>
      </dgm:t>
    </dgm:pt>
    <dgm:pt modelId="{DBE17CE1-D06B-4C62-96CF-901AC4C0FADF}" type="parTrans" cxnId="{BD6A509D-4CC8-4EA5-B906-C27509F5BC42}">
      <dgm:prSet/>
      <dgm:spPr/>
      <dgm:t>
        <a:bodyPr/>
        <a:lstStyle/>
        <a:p>
          <a:endParaRPr lang="id-ID"/>
        </a:p>
      </dgm:t>
    </dgm:pt>
    <dgm:pt modelId="{F8B7857F-4739-440D-9CCC-639FD1FADD8C}" type="sibTrans" cxnId="{BD6A509D-4CC8-4EA5-B906-C27509F5BC42}">
      <dgm:prSet/>
      <dgm:spPr/>
      <dgm:t>
        <a:bodyPr/>
        <a:lstStyle/>
        <a:p>
          <a:endParaRPr lang="id-ID"/>
        </a:p>
      </dgm:t>
    </dgm:pt>
    <dgm:pt modelId="{EFBBBE20-C128-42A5-92E2-B05A5B7F5EAA}">
      <dgm:prSet/>
      <dgm:spPr/>
      <dgm:t>
        <a:bodyPr/>
        <a:lstStyle/>
        <a:p>
          <a:pPr rtl="0"/>
          <a:r>
            <a:rPr lang="en-GB" b="1" dirty="0" err="1" smtClean="0">
              <a:solidFill>
                <a:schemeClr val="tx1"/>
              </a:solidFill>
            </a:rPr>
            <a:t>Sebagai</a:t>
          </a:r>
          <a:r>
            <a:rPr lang="en-GB" b="1" dirty="0" smtClean="0">
              <a:solidFill>
                <a:schemeClr val="tx1"/>
              </a:solidFill>
            </a:rPr>
            <a:t> </a:t>
          </a:r>
          <a:r>
            <a:rPr lang="en-GB" b="1" dirty="0" err="1" smtClean="0">
              <a:solidFill>
                <a:schemeClr val="tx1"/>
              </a:solidFill>
            </a:rPr>
            <a:t>ideologi</a:t>
          </a:r>
          <a:r>
            <a:rPr lang="en-GB" b="1" dirty="0" smtClean="0">
              <a:solidFill>
                <a:schemeClr val="tx1"/>
              </a:solidFill>
            </a:rPr>
            <a:t> </a:t>
          </a:r>
          <a:r>
            <a:rPr lang="en-GB" b="1" dirty="0" err="1" smtClean="0">
              <a:solidFill>
                <a:schemeClr val="tx1"/>
              </a:solidFill>
            </a:rPr>
            <a:t>nasional</a:t>
          </a:r>
          <a:r>
            <a:rPr lang="en-GB" b="1" dirty="0" smtClean="0">
              <a:solidFill>
                <a:schemeClr val="tx1"/>
              </a:solidFill>
            </a:rPr>
            <a:t>, </a:t>
          </a:r>
          <a:r>
            <a:rPr lang="en-GB" b="1" dirty="0" err="1" smtClean="0">
              <a:solidFill>
                <a:schemeClr val="tx1"/>
              </a:solidFill>
            </a:rPr>
            <a:t>Pancasila</a:t>
          </a:r>
          <a:r>
            <a:rPr lang="en-GB" b="1" dirty="0" smtClean="0">
              <a:solidFill>
                <a:schemeClr val="tx1"/>
              </a:solidFill>
            </a:rPr>
            <a:t> </a:t>
          </a:r>
          <a:r>
            <a:rPr lang="en-GB" b="1" dirty="0" err="1" smtClean="0">
              <a:solidFill>
                <a:schemeClr val="tx1"/>
              </a:solidFill>
            </a:rPr>
            <a:t>sebagai</a:t>
          </a:r>
          <a:r>
            <a:rPr lang="en-GB" b="1" dirty="0" smtClean="0">
              <a:solidFill>
                <a:schemeClr val="tx1"/>
              </a:solidFill>
            </a:rPr>
            <a:t> </a:t>
          </a:r>
          <a:r>
            <a:rPr lang="en-GB" b="1" dirty="0" err="1" smtClean="0">
              <a:solidFill>
                <a:schemeClr val="tx1"/>
              </a:solidFill>
            </a:rPr>
            <a:t>cita</a:t>
          </a:r>
          <a:r>
            <a:rPr lang="id-ID" b="1" dirty="0" smtClean="0">
              <a:solidFill>
                <a:schemeClr val="tx1"/>
              </a:solidFill>
            </a:rPr>
            <a:t>-</a:t>
          </a:r>
          <a:r>
            <a:rPr lang="en-GB" b="1" dirty="0" err="1" smtClean="0">
              <a:solidFill>
                <a:schemeClr val="tx1"/>
              </a:solidFill>
            </a:rPr>
            <a:t>cita</a:t>
          </a:r>
          <a:r>
            <a:rPr lang="en-GB" b="1" dirty="0" smtClean="0">
              <a:solidFill>
                <a:schemeClr val="tx1"/>
              </a:solidFill>
            </a:rPr>
            <a:t> </a:t>
          </a:r>
          <a:r>
            <a:rPr lang="en-GB" b="1" dirty="0" err="1" smtClean="0">
              <a:solidFill>
                <a:schemeClr val="tx1"/>
              </a:solidFill>
            </a:rPr>
            <a:t>masyarakat</a:t>
          </a:r>
          <a:r>
            <a:rPr lang="en-GB" b="1" dirty="0" smtClean="0">
              <a:solidFill>
                <a:schemeClr val="tx1"/>
              </a:solidFill>
            </a:rPr>
            <a:t> </a:t>
          </a:r>
          <a:r>
            <a:rPr lang="en-GB" b="1" dirty="0" err="1" smtClean="0">
              <a:solidFill>
                <a:schemeClr val="tx1"/>
              </a:solidFill>
            </a:rPr>
            <a:t>dan</a:t>
          </a:r>
          <a:r>
            <a:rPr lang="en-GB" b="1" dirty="0" smtClean="0">
              <a:solidFill>
                <a:schemeClr val="tx1"/>
              </a:solidFill>
            </a:rPr>
            <a:t> </a:t>
          </a:r>
          <a:r>
            <a:rPr lang="en-GB" b="1" dirty="0" err="1" smtClean="0">
              <a:solidFill>
                <a:schemeClr val="tx1"/>
              </a:solidFill>
            </a:rPr>
            <a:t>sebagai</a:t>
          </a:r>
          <a:r>
            <a:rPr lang="en-GB" b="1" dirty="0" smtClean="0">
              <a:solidFill>
                <a:schemeClr val="tx1"/>
              </a:solidFill>
            </a:rPr>
            <a:t> </a:t>
          </a:r>
          <a:r>
            <a:rPr lang="en-GB" b="1" dirty="0" err="1" smtClean="0">
              <a:solidFill>
                <a:schemeClr val="tx1"/>
              </a:solidFill>
            </a:rPr>
            <a:t>pedoman</a:t>
          </a:r>
          <a:r>
            <a:rPr lang="en-GB" b="1" dirty="0" smtClean="0">
              <a:solidFill>
                <a:schemeClr val="tx1"/>
              </a:solidFill>
            </a:rPr>
            <a:t> </a:t>
          </a:r>
          <a:r>
            <a:rPr lang="en-GB" b="1" dirty="0" err="1" smtClean="0">
              <a:solidFill>
                <a:schemeClr val="tx1"/>
              </a:solidFill>
            </a:rPr>
            <a:t>membuat</a:t>
          </a:r>
          <a:r>
            <a:rPr lang="en-GB" b="1" dirty="0" smtClean="0">
              <a:solidFill>
                <a:schemeClr val="tx1"/>
              </a:solidFill>
            </a:rPr>
            <a:t> </a:t>
          </a:r>
          <a:r>
            <a:rPr lang="en-GB" b="1" dirty="0" err="1" smtClean="0">
              <a:solidFill>
                <a:schemeClr val="tx1"/>
              </a:solidFill>
            </a:rPr>
            <a:t>keputusan</a:t>
          </a:r>
          <a:r>
            <a:rPr lang="en-GB" b="1" dirty="0" smtClean="0">
              <a:solidFill>
                <a:schemeClr val="tx1"/>
              </a:solidFill>
            </a:rPr>
            <a:t> </a:t>
          </a:r>
          <a:r>
            <a:rPr lang="en-GB" b="1" dirty="0" err="1" smtClean="0">
              <a:solidFill>
                <a:schemeClr val="tx1"/>
              </a:solidFill>
            </a:rPr>
            <a:t>politik</a:t>
          </a:r>
          <a:r>
            <a:rPr lang="en-GB" b="1" dirty="0" smtClean="0">
              <a:solidFill>
                <a:schemeClr val="tx1"/>
              </a:solidFill>
            </a:rPr>
            <a:t>. </a:t>
          </a:r>
          <a:endParaRPr lang="id-ID" b="1" dirty="0">
            <a:solidFill>
              <a:schemeClr val="tx1"/>
            </a:solidFill>
          </a:endParaRPr>
        </a:p>
      </dgm:t>
    </dgm:pt>
    <dgm:pt modelId="{30314966-E583-4F44-B0C6-D117C17E3ED7}" type="parTrans" cxnId="{1019452C-E2D3-42F1-B977-4AEEDAB83687}">
      <dgm:prSet/>
      <dgm:spPr/>
      <dgm:t>
        <a:bodyPr/>
        <a:lstStyle/>
        <a:p>
          <a:endParaRPr lang="id-ID"/>
        </a:p>
      </dgm:t>
    </dgm:pt>
    <dgm:pt modelId="{713C347C-23DC-4CA1-B9F8-7D84329D6BA3}" type="sibTrans" cxnId="{1019452C-E2D3-42F1-B977-4AEEDAB83687}">
      <dgm:prSet/>
      <dgm:spPr/>
      <dgm:t>
        <a:bodyPr/>
        <a:lstStyle/>
        <a:p>
          <a:endParaRPr lang="id-ID"/>
        </a:p>
      </dgm:t>
    </dgm:pt>
    <dgm:pt modelId="{09CF4BF4-3CE7-40B3-B0CA-6DF74F7CAD70}">
      <dgm:prSet/>
      <dgm:spPr/>
      <dgm:t>
        <a:bodyPr/>
        <a:lstStyle/>
        <a:p>
          <a:pPr rtl="0"/>
          <a:r>
            <a:rPr lang="en-GB" b="1" dirty="0" err="1" smtClean="0">
              <a:solidFill>
                <a:schemeClr val="tx1"/>
              </a:solidFill>
            </a:rPr>
            <a:t>Sebagai</a:t>
          </a:r>
          <a:r>
            <a:rPr lang="en-GB" b="1" dirty="0" smtClean="0">
              <a:solidFill>
                <a:schemeClr val="tx1"/>
              </a:solidFill>
            </a:rPr>
            <a:t> </a:t>
          </a:r>
          <a:r>
            <a:rPr lang="en-GB" b="1" dirty="0" err="1" smtClean="0">
              <a:solidFill>
                <a:schemeClr val="tx1"/>
              </a:solidFill>
            </a:rPr>
            <a:t>pemersatu</a:t>
          </a:r>
          <a:r>
            <a:rPr lang="en-GB" b="1" dirty="0" smtClean="0">
              <a:solidFill>
                <a:schemeClr val="tx1"/>
              </a:solidFill>
            </a:rPr>
            <a:t> </a:t>
          </a:r>
          <a:r>
            <a:rPr lang="en-GB" b="1" dirty="0" err="1" smtClean="0">
              <a:solidFill>
                <a:schemeClr val="tx1"/>
              </a:solidFill>
            </a:rPr>
            <a:t>masyarakat</a:t>
          </a:r>
          <a:r>
            <a:rPr lang="en-GB" b="1" dirty="0" smtClean="0">
              <a:solidFill>
                <a:schemeClr val="tx1"/>
              </a:solidFill>
            </a:rPr>
            <a:t> yang </a:t>
          </a:r>
          <a:r>
            <a:rPr lang="en-GB" b="1" dirty="0" err="1" smtClean="0">
              <a:solidFill>
                <a:schemeClr val="tx1"/>
              </a:solidFill>
            </a:rPr>
            <a:t>menjadi</a:t>
          </a:r>
          <a:r>
            <a:rPr lang="en-GB" b="1" dirty="0" smtClean="0">
              <a:solidFill>
                <a:schemeClr val="tx1"/>
              </a:solidFill>
            </a:rPr>
            <a:t> </a:t>
          </a:r>
          <a:r>
            <a:rPr lang="en-GB" b="1" dirty="0" err="1" smtClean="0">
              <a:solidFill>
                <a:schemeClr val="tx1"/>
              </a:solidFill>
            </a:rPr>
            <a:t>prosedur</a:t>
          </a:r>
          <a:r>
            <a:rPr lang="en-GB" b="1" dirty="0" smtClean="0">
              <a:solidFill>
                <a:schemeClr val="tx1"/>
              </a:solidFill>
            </a:rPr>
            <a:t> </a:t>
          </a:r>
          <a:r>
            <a:rPr lang="en-GB" b="1" dirty="0" err="1" smtClean="0">
              <a:solidFill>
                <a:schemeClr val="tx1"/>
              </a:solidFill>
            </a:rPr>
            <a:t>penyelesaian</a:t>
          </a:r>
          <a:r>
            <a:rPr lang="en-GB" b="1" dirty="0" smtClean="0">
              <a:solidFill>
                <a:schemeClr val="tx1"/>
              </a:solidFill>
            </a:rPr>
            <a:t> </a:t>
          </a:r>
          <a:r>
            <a:rPr lang="en-GB" b="1" dirty="0" err="1" smtClean="0">
              <a:solidFill>
                <a:schemeClr val="tx1"/>
              </a:solidFill>
            </a:rPr>
            <a:t>konflik</a:t>
          </a:r>
          <a:r>
            <a:rPr lang="id-ID" b="1" dirty="0" smtClean="0">
              <a:solidFill>
                <a:schemeClr val="tx1"/>
              </a:solidFill>
            </a:rPr>
            <a:t>.</a:t>
          </a:r>
          <a:endParaRPr lang="id-ID" b="1" dirty="0">
            <a:solidFill>
              <a:schemeClr val="tx1"/>
            </a:solidFill>
          </a:endParaRPr>
        </a:p>
      </dgm:t>
    </dgm:pt>
    <dgm:pt modelId="{BF4585ED-D270-42A3-80B6-3B9697B7384D}" type="parTrans" cxnId="{CC4BE210-6D34-4223-9458-C1BDF42E80DC}">
      <dgm:prSet/>
      <dgm:spPr/>
      <dgm:t>
        <a:bodyPr/>
        <a:lstStyle/>
        <a:p>
          <a:endParaRPr lang="id-ID"/>
        </a:p>
      </dgm:t>
    </dgm:pt>
    <dgm:pt modelId="{234AC0BD-2A86-459F-B92F-03B25DAE288E}" type="sibTrans" cxnId="{CC4BE210-6D34-4223-9458-C1BDF42E80DC}">
      <dgm:prSet/>
      <dgm:spPr/>
      <dgm:t>
        <a:bodyPr/>
        <a:lstStyle/>
        <a:p>
          <a:endParaRPr lang="id-ID"/>
        </a:p>
      </dgm:t>
    </dgm:pt>
    <dgm:pt modelId="{6576DF98-1EE4-4335-AAA3-9C7109C890EE}" type="pres">
      <dgm:prSet presAssocID="{58827858-312D-4284-925F-CAE3329EAFD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9CF73B1-3282-4ADA-A52E-C80F3FA2DA61}" type="pres">
      <dgm:prSet presAssocID="{58827858-312D-4284-925F-CAE3329EAFD1}" presName="Name1" presStyleCnt="0"/>
      <dgm:spPr/>
    </dgm:pt>
    <dgm:pt modelId="{8892F665-9388-41AC-9458-40C671CABBC3}" type="pres">
      <dgm:prSet presAssocID="{58827858-312D-4284-925F-CAE3329EAFD1}" presName="cycle" presStyleCnt="0"/>
      <dgm:spPr/>
    </dgm:pt>
    <dgm:pt modelId="{49F9ABB1-F9FA-46D8-949E-63AC798D1675}" type="pres">
      <dgm:prSet presAssocID="{58827858-312D-4284-925F-CAE3329EAFD1}" presName="srcNode" presStyleLbl="node1" presStyleIdx="0" presStyleCnt="3"/>
      <dgm:spPr/>
    </dgm:pt>
    <dgm:pt modelId="{D714C5F8-7E9B-42C1-9149-B761562209F3}" type="pres">
      <dgm:prSet presAssocID="{58827858-312D-4284-925F-CAE3329EAFD1}" presName="conn" presStyleLbl="parChTrans1D2" presStyleIdx="0" presStyleCnt="1"/>
      <dgm:spPr/>
      <dgm:t>
        <a:bodyPr/>
        <a:lstStyle/>
        <a:p>
          <a:endParaRPr lang="en-US"/>
        </a:p>
      </dgm:t>
    </dgm:pt>
    <dgm:pt modelId="{949029E0-02A0-47EB-9FBC-2D7335E560F0}" type="pres">
      <dgm:prSet presAssocID="{58827858-312D-4284-925F-CAE3329EAFD1}" presName="extraNode" presStyleLbl="node1" presStyleIdx="0" presStyleCnt="3"/>
      <dgm:spPr/>
    </dgm:pt>
    <dgm:pt modelId="{E3F8C6F0-9280-49A0-93A2-DEBD142F6BF3}" type="pres">
      <dgm:prSet presAssocID="{58827858-312D-4284-925F-CAE3329EAFD1}" presName="dstNode" presStyleLbl="node1" presStyleIdx="0" presStyleCnt="3"/>
      <dgm:spPr/>
    </dgm:pt>
    <dgm:pt modelId="{0F2ED6AF-292B-4068-A500-96CFD64DE930}" type="pres">
      <dgm:prSet presAssocID="{69567A17-4B16-4D8E-9DB2-24A43763FE0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E6DE8-1143-484D-860E-EB6A216303EC}" type="pres">
      <dgm:prSet presAssocID="{69567A17-4B16-4D8E-9DB2-24A43763FE0E}" presName="accent_1" presStyleCnt="0"/>
      <dgm:spPr/>
    </dgm:pt>
    <dgm:pt modelId="{78322D93-51BC-4E5F-9955-2449E9A650E4}" type="pres">
      <dgm:prSet presAssocID="{69567A17-4B16-4D8E-9DB2-24A43763FE0E}" presName="accentRepeatNode" presStyleLbl="solidFgAcc1" presStyleIdx="0" presStyleCnt="3"/>
      <dgm:spPr/>
    </dgm:pt>
    <dgm:pt modelId="{6B868F8C-2D52-44B2-8C1C-7AD9923681B9}" type="pres">
      <dgm:prSet presAssocID="{EFBBBE20-C128-42A5-92E2-B05A5B7F5EA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526BF-E6B1-4A0F-B5E9-B5FF3326A24B}" type="pres">
      <dgm:prSet presAssocID="{EFBBBE20-C128-42A5-92E2-B05A5B7F5EAA}" presName="accent_2" presStyleCnt="0"/>
      <dgm:spPr/>
    </dgm:pt>
    <dgm:pt modelId="{A4CA52C5-0921-4D99-A991-E7414D24C1F1}" type="pres">
      <dgm:prSet presAssocID="{EFBBBE20-C128-42A5-92E2-B05A5B7F5EAA}" presName="accentRepeatNode" presStyleLbl="solidFgAcc1" presStyleIdx="1" presStyleCnt="3"/>
      <dgm:spPr/>
    </dgm:pt>
    <dgm:pt modelId="{E6326374-01CF-439F-81CD-1087773BA52E}" type="pres">
      <dgm:prSet presAssocID="{09CF4BF4-3CE7-40B3-B0CA-6DF74F7CAD7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4A4856-865E-4EC7-AA68-3A2408F948F8}" type="pres">
      <dgm:prSet presAssocID="{09CF4BF4-3CE7-40B3-B0CA-6DF74F7CAD70}" presName="accent_3" presStyleCnt="0"/>
      <dgm:spPr/>
    </dgm:pt>
    <dgm:pt modelId="{1A4A9522-63A5-44C4-A2CB-3A9D80D1B183}" type="pres">
      <dgm:prSet presAssocID="{09CF4BF4-3CE7-40B3-B0CA-6DF74F7CAD70}" presName="accentRepeatNode" presStyleLbl="solidFgAcc1" presStyleIdx="2" presStyleCnt="3"/>
      <dgm:spPr/>
    </dgm:pt>
  </dgm:ptLst>
  <dgm:cxnLst>
    <dgm:cxn modelId="{FFD47CC3-D1E0-4444-B353-B2ADA6451838}" type="presOf" srcId="{F8B7857F-4739-440D-9CCC-639FD1FADD8C}" destId="{D714C5F8-7E9B-42C1-9149-B761562209F3}" srcOrd="0" destOrd="0" presId="urn:microsoft.com/office/officeart/2008/layout/VerticalCurvedList"/>
    <dgm:cxn modelId="{9FFC0514-4B59-490E-B025-748CD626D76B}" type="presOf" srcId="{58827858-312D-4284-925F-CAE3329EAFD1}" destId="{6576DF98-1EE4-4335-AAA3-9C7109C890EE}" srcOrd="0" destOrd="0" presId="urn:microsoft.com/office/officeart/2008/layout/VerticalCurvedList"/>
    <dgm:cxn modelId="{453936B3-17DB-41E5-BE75-6A33EC839753}" type="presOf" srcId="{09CF4BF4-3CE7-40B3-B0CA-6DF74F7CAD70}" destId="{E6326374-01CF-439F-81CD-1087773BA52E}" srcOrd="0" destOrd="0" presId="urn:microsoft.com/office/officeart/2008/layout/VerticalCurvedList"/>
    <dgm:cxn modelId="{8BDDF92D-A88C-4910-A013-EE1876E1E2A8}" type="presOf" srcId="{69567A17-4B16-4D8E-9DB2-24A43763FE0E}" destId="{0F2ED6AF-292B-4068-A500-96CFD64DE930}" srcOrd="0" destOrd="0" presId="urn:microsoft.com/office/officeart/2008/layout/VerticalCurvedList"/>
    <dgm:cxn modelId="{1019452C-E2D3-42F1-B977-4AEEDAB83687}" srcId="{58827858-312D-4284-925F-CAE3329EAFD1}" destId="{EFBBBE20-C128-42A5-92E2-B05A5B7F5EAA}" srcOrd="1" destOrd="0" parTransId="{30314966-E583-4F44-B0C6-D117C17E3ED7}" sibTransId="{713C347C-23DC-4CA1-B9F8-7D84329D6BA3}"/>
    <dgm:cxn modelId="{BD6A509D-4CC8-4EA5-B906-C27509F5BC42}" srcId="{58827858-312D-4284-925F-CAE3329EAFD1}" destId="{69567A17-4B16-4D8E-9DB2-24A43763FE0E}" srcOrd="0" destOrd="0" parTransId="{DBE17CE1-D06B-4C62-96CF-901AC4C0FADF}" sibTransId="{F8B7857F-4739-440D-9CCC-639FD1FADD8C}"/>
    <dgm:cxn modelId="{CC4BE210-6D34-4223-9458-C1BDF42E80DC}" srcId="{58827858-312D-4284-925F-CAE3329EAFD1}" destId="{09CF4BF4-3CE7-40B3-B0CA-6DF74F7CAD70}" srcOrd="2" destOrd="0" parTransId="{BF4585ED-D270-42A3-80B6-3B9697B7384D}" sibTransId="{234AC0BD-2A86-459F-B92F-03B25DAE288E}"/>
    <dgm:cxn modelId="{8CEFED4E-E4B4-49B5-9157-2D1B0523D4DD}" type="presOf" srcId="{EFBBBE20-C128-42A5-92E2-B05A5B7F5EAA}" destId="{6B868F8C-2D52-44B2-8C1C-7AD9923681B9}" srcOrd="0" destOrd="0" presId="urn:microsoft.com/office/officeart/2008/layout/VerticalCurvedList"/>
    <dgm:cxn modelId="{4A25F786-CC58-4C96-A6B3-B43D0B4ADD65}" type="presParOf" srcId="{6576DF98-1EE4-4335-AAA3-9C7109C890EE}" destId="{09CF73B1-3282-4ADA-A52E-C80F3FA2DA61}" srcOrd="0" destOrd="0" presId="urn:microsoft.com/office/officeart/2008/layout/VerticalCurvedList"/>
    <dgm:cxn modelId="{23BD96D3-ECBB-4EAE-9024-84D2EC19358F}" type="presParOf" srcId="{09CF73B1-3282-4ADA-A52E-C80F3FA2DA61}" destId="{8892F665-9388-41AC-9458-40C671CABBC3}" srcOrd="0" destOrd="0" presId="urn:microsoft.com/office/officeart/2008/layout/VerticalCurvedList"/>
    <dgm:cxn modelId="{252CF992-1BF6-4FCE-9ADB-5366DCDEC0CE}" type="presParOf" srcId="{8892F665-9388-41AC-9458-40C671CABBC3}" destId="{49F9ABB1-F9FA-46D8-949E-63AC798D1675}" srcOrd="0" destOrd="0" presId="urn:microsoft.com/office/officeart/2008/layout/VerticalCurvedList"/>
    <dgm:cxn modelId="{F0C1C3B7-7CD9-4588-B8EE-3DD73EF9CA03}" type="presParOf" srcId="{8892F665-9388-41AC-9458-40C671CABBC3}" destId="{D714C5F8-7E9B-42C1-9149-B761562209F3}" srcOrd="1" destOrd="0" presId="urn:microsoft.com/office/officeart/2008/layout/VerticalCurvedList"/>
    <dgm:cxn modelId="{E5E4F58E-3460-4458-BB96-2808A9F43866}" type="presParOf" srcId="{8892F665-9388-41AC-9458-40C671CABBC3}" destId="{949029E0-02A0-47EB-9FBC-2D7335E560F0}" srcOrd="2" destOrd="0" presId="urn:microsoft.com/office/officeart/2008/layout/VerticalCurvedList"/>
    <dgm:cxn modelId="{D577105E-3ECD-4EA1-9352-78192957E93A}" type="presParOf" srcId="{8892F665-9388-41AC-9458-40C671CABBC3}" destId="{E3F8C6F0-9280-49A0-93A2-DEBD142F6BF3}" srcOrd="3" destOrd="0" presId="urn:microsoft.com/office/officeart/2008/layout/VerticalCurvedList"/>
    <dgm:cxn modelId="{0B1EE6D2-7CC9-45FE-96F7-2AF1DB6DA3CF}" type="presParOf" srcId="{09CF73B1-3282-4ADA-A52E-C80F3FA2DA61}" destId="{0F2ED6AF-292B-4068-A500-96CFD64DE930}" srcOrd="1" destOrd="0" presId="urn:microsoft.com/office/officeart/2008/layout/VerticalCurvedList"/>
    <dgm:cxn modelId="{95FAE0E7-0858-46C5-9EB6-2C722D7025DD}" type="presParOf" srcId="{09CF73B1-3282-4ADA-A52E-C80F3FA2DA61}" destId="{C1DE6DE8-1143-484D-860E-EB6A216303EC}" srcOrd="2" destOrd="0" presId="urn:microsoft.com/office/officeart/2008/layout/VerticalCurvedList"/>
    <dgm:cxn modelId="{839F58CA-4FFC-42B4-9E3F-B1155107DEE2}" type="presParOf" srcId="{C1DE6DE8-1143-484D-860E-EB6A216303EC}" destId="{78322D93-51BC-4E5F-9955-2449E9A650E4}" srcOrd="0" destOrd="0" presId="urn:microsoft.com/office/officeart/2008/layout/VerticalCurvedList"/>
    <dgm:cxn modelId="{A50DB0FD-A102-46A5-A99C-7FFA62BB639B}" type="presParOf" srcId="{09CF73B1-3282-4ADA-A52E-C80F3FA2DA61}" destId="{6B868F8C-2D52-44B2-8C1C-7AD9923681B9}" srcOrd="3" destOrd="0" presId="urn:microsoft.com/office/officeart/2008/layout/VerticalCurvedList"/>
    <dgm:cxn modelId="{2E0A0790-0C45-4C6F-A80E-33B2564AA5FC}" type="presParOf" srcId="{09CF73B1-3282-4ADA-A52E-C80F3FA2DA61}" destId="{285526BF-E6B1-4A0F-B5E9-B5FF3326A24B}" srcOrd="4" destOrd="0" presId="urn:microsoft.com/office/officeart/2008/layout/VerticalCurvedList"/>
    <dgm:cxn modelId="{2800CBD4-96ED-46F5-9F2B-73F6E8F8289D}" type="presParOf" srcId="{285526BF-E6B1-4A0F-B5E9-B5FF3326A24B}" destId="{A4CA52C5-0921-4D99-A991-E7414D24C1F1}" srcOrd="0" destOrd="0" presId="urn:microsoft.com/office/officeart/2008/layout/VerticalCurvedList"/>
    <dgm:cxn modelId="{84818670-B15E-4785-AE31-DDDAC2DD726B}" type="presParOf" srcId="{09CF73B1-3282-4ADA-A52E-C80F3FA2DA61}" destId="{E6326374-01CF-439F-81CD-1087773BA52E}" srcOrd="5" destOrd="0" presId="urn:microsoft.com/office/officeart/2008/layout/VerticalCurvedList"/>
    <dgm:cxn modelId="{73D49B7A-8B6A-49F9-8434-81E801678845}" type="presParOf" srcId="{09CF73B1-3282-4ADA-A52E-C80F3FA2DA61}" destId="{D34A4856-865E-4EC7-AA68-3A2408F948F8}" srcOrd="6" destOrd="0" presId="urn:microsoft.com/office/officeart/2008/layout/VerticalCurvedList"/>
    <dgm:cxn modelId="{60D71B29-5438-487A-8173-665CFC04FE62}" type="presParOf" srcId="{D34A4856-865E-4EC7-AA68-3A2408F948F8}" destId="{1A4A9522-63A5-44C4-A2CB-3A9D80D1B18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605639-2A57-46A4-A981-179F2EAB3BE5}" type="doc">
      <dgm:prSet loTypeId="urn:microsoft.com/office/officeart/2005/8/layout/hierarchy6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8AA8A127-6AB4-4977-BE66-A14CAC6644E1}">
      <dgm:prSet/>
      <dgm:spPr/>
      <dgm:t>
        <a:bodyPr/>
        <a:lstStyle/>
        <a:p>
          <a:pPr rtl="0"/>
          <a:r>
            <a:rPr lang="en-GB" b="1" i="0" dirty="0" err="1" smtClean="0">
              <a:solidFill>
                <a:schemeClr val="tx1"/>
              </a:solidFill>
            </a:rPr>
            <a:t>Nilai-nilai</a:t>
          </a:r>
          <a:r>
            <a:rPr lang="en-GB" b="1" i="0" dirty="0" smtClean="0">
              <a:solidFill>
                <a:schemeClr val="tx1"/>
              </a:solidFill>
            </a:rPr>
            <a:t> </a:t>
          </a:r>
          <a:r>
            <a:rPr lang="en-GB" b="1" i="0" dirty="0" err="1" smtClean="0">
              <a:solidFill>
                <a:schemeClr val="tx1"/>
              </a:solidFill>
            </a:rPr>
            <a:t>demokrasi</a:t>
          </a:r>
          <a:r>
            <a:rPr lang="en-GB" b="1" i="0" dirty="0" smtClean="0">
              <a:solidFill>
                <a:schemeClr val="tx1"/>
              </a:solidFill>
            </a:rPr>
            <a:t> yang </a:t>
          </a:r>
          <a:r>
            <a:rPr lang="en-GB" b="1" i="0" dirty="0" err="1" smtClean="0">
              <a:solidFill>
                <a:schemeClr val="tx1"/>
              </a:solidFill>
            </a:rPr>
            <a:t>terjabar</a:t>
          </a:r>
          <a:r>
            <a:rPr lang="en-GB" b="1" i="0" dirty="0" smtClean="0">
              <a:solidFill>
                <a:schemeClr val="tx1"/>
              </a:solidFill>
            </a:rPr>
            <a:t> </a:t>
          </a:r>
          <a:r>
            <a:rPr lang="en-GB" b="1" i="0" dirty="0" err="1" smtClean="0">
              <a:solidFill>
                <a:schemeClr val="tx1"/>
              </a:solidFill>
            </a:rPr>
            <a:t>dari</a:t>
          </a:r>
          <a:r>
            <a:rPr lang="en-GB" b="1" i="0" dirty="0" smtClean="0">
              <a:solidFill>
                <a:schemeClr val="tx1"/>
              </a:solidFill>
            </a:rPr>
            <a:t> </a:t>
          </a:r>
          <a:r>
            <a:rPr lang="en-GB" b="1" i="0" dirty="0" err="1" smtClean="0">
              <a:solidFill>
                <a:schemeClr val="tx1"/>
              </a:solidFill>
            </a:rPr>
            <a:t>nilai-nilai</a:t>
          </a:r>
          <a:r>
            <a:rPr lang="en-GB" b="1" i="0" dirty="0" smtClean="0">
              <a:solidFill>
                <a:schemeClr val="tx1"/>
              </a:solidFill>
            </a:rPr>
            <a:t> </a:t>
          </a:r>
          <a:r>
            <a:rPr lang="en-GB" b="1" i="0" dirty="0" err="1" smtClean="0">
              <a:solidFill>
                <a:schemeClr val="tx1"/>
              </a:solidFill>
            </a:rPr>
            <a:t>Pancasila</a:t>
          </a:r>
          <a:r>
            <a:rPr lang="en-GB" b="1" i="0" dirty="0" smtClean="0">
              <a:solidFill>
                <a:schemeClr val="tx1"/>
              </a:solidFill>
            </a:rPr>
            <a:t>:</a:t>
          </a:r>
          <a:endParaRPr lang="id-ID" b="1" dirty="0">
            <a:solidFill>
              <a:schemeClr val="tx1"/>
            </a:solidFill>
          </a:endParaRPr>
        </a:p>
      </dgm:t>
    </dgm:pt>
    <dgm:pt modelId="{339A76BE-DC09-4FBC-BE77-C835E4F8570F}" type="parTrans" cxnId="{AB3FEB25-1791-4976-BEAB-A06BEA1FE483}">
      <dgm:prSet/>
      <dgm:spPr/>
      <dgm:t>
        <a:bodyPr/>
        <a:lstStyle/>
        <a:p>
          <a:endParaRPr lang="id-ID"/>
        </a:p>
      </dgm:t>
    </dgm:pt>
    <dgm:pt modelId="{E3698DC0-0022-4BB6-BEF9-8F985E2AFD46}" type="sibTrans" cxnId="{AB3FEB25-1791-4976-BEAB-A06BEA1FE483}">
      <dgm:prSet/>
      <dgm:spPr/>
      <dgm:t>
        <a:bodyPr/>
        <a:lstStyle/>
        <a:p>
          <a:endParaRPr lang="id-ID"/>
        </a:p>
      </dgm:t>
    </dgm:pt>
    <dgm:pt modelId="{6C0BD763-1CFC-463C-865E-2EF00AD7D804}">
      <dgm:prSet/>
      <dgm:spPr/>
      <dgm:t>
        <a:bodyPr/>
        <a:lstStyle/>
        <a:p>
          <a:pPr rtl="0"/>
          <a:r>
            <a:rPr lang="en-GB" b="0" i="0" smtClean="0"/>
            <a:t>Kedaulatan rakyat</a:t>
          </a:r>
          <a:endParaRPr lang="id-ID"/>
        </a:p>
      </dgm:t>
    </dgm:pt>
    <dgm:pt modelId="{F51FE343-E45C-4B3F-92FB-4AE28DD7F59D}" type="parTrans" cxnId="{E0ADD037-48BA-4285-A1CF-33BC7ADDA6DA}">
      <dgm:prSet/>
      <dgm:spPr/>
      <dgm:t>
        <a:bodyPr/>
        <a:lstStyle/>
        <a:p>
          <a:endParaRPr lang="id-ID"/>
        </a:p>
      </dgm:t>
    </dgm:pt>
    <dgm:pt modelId="{2D273ABC-2AF7-4D8D-B00B-ABFC50AEA971}" type="sibTrans" cxnId="{E0ADD037-48BA-4285-A1CF-33BC7ADDA6DA}">
      <dgm:prSet/>
      <dgm:spPr/>
      <dgm:t>
        <a:bodyPr/>
        <a:lstStyle/>
        <a:p>
          <a:endParaRPr lang="id-ID"/>
        </a:p>
      </dgm:t>
    </dgm:pt>
    <dgm:pt modelId="{D48C5661-8DD2-44D1-A1AB-3B1E41F36067}">
      <dgm:prSet/>
      <dgm:spPr/>
      <dgm:t>
        <a:bodyPr/>
        <a:lstStyle/>
        <a:p>
          <a:pPr rtl="0"/>
          <a:r>
            <a:rPr lang="en-GB" b="0" i="0" smtClean="0"/>
            <a:t>Republik </a:t>
          </a:r>
          <a:endParaRPr lang="id-ID"/>
        </a:p>
      </dgm:t>
    </dgm:pt>
    <dgm:pt modelId="{B5D9C162-94DA-4FCB-88A4-7D6986F969E7}" type="parTrans" cxnId="{8E1E589E-AC59-458B-B6B8-342532F849A6}">
      <dgm:prSet/>
      <dgm:spPr/>
      <dgm:t>
        <a:bodyPr/>
        <a:lstStyle/>
        <a:p>
          <a:endParaRPr lang="id-ID"/>
        </a:p>
      </dgm:t>
    </dgm:pt>
    <dgm:pt modelId="{F3705A51-D638-47DA-BE47-6B547D2DABF9}" type="sibTrans" cxnId="{8E1E589E-AC59-458B-B6B8-342532F849A6}">
      <dgm:prSet/>
      <dgm:spPr/>
      <dgm:t>
        <a:bodyPr/>
        <a:lstStyle/>
        <a:p>
          <a:endParaRPr lang="id-ID"/>
        </a:p>
      </dgm:t>
    </dgm:pt>
    <dgm:pt modelId="{866AD9D9-6851-403A-9AF2-037B2ED49AA1}">
      <dgm:prSet/>
      <dgm:spPr/>
      <dgm:t>
        <a:bodyPr/>
        <a:lstStyle/>
        <a:p>
          <a:pPr rtl="0"/>
          <a:r>
            <a:rPr lang="en-GB" b="0" i="0" smtClean="0"/>
            <a:t>Negara berdasar atas hukum </a:t>
          </a:r>
          <a:endParaRPr lang="id-ID"/>
        </a:p>
      </dgm:t>
    </dgm:pt>
    <dgm:pt modelId="{47D3E60B-DDD5-4058-A306-165DD660C622}" type="parTrans" cxnId="{D5092D46-62AC-410E-B7E1-087D0C9EED11}">
      <dgm:prSet/>
      <dgm:spPr/>
      <dgm:t>
        <a:bodyPr/>
        <a:lstStyle/>
        <a:p>
          <a:endParaRPr lang="id-ID"/>
        </a:p>
      </dgm:t>
    </dgm:pt>
    <dgm:pt modelId="{AA30B2A8-AA87-4556-82F3-EBDB573208F9}" type="sibTrans" cxnId="{D5092D46-62AC-410E-B7E1-087D0C9EED11}">
      <dgm:prSet/>
      <dgm:spPr/>
      <dgm:t>
        <a:bodyPr/>
        <a:lstStyle/>
        <a:p>
          <a:endParaRPr lang="id-ID"/>
        </a:p>
      </dgm:t>
    </dgm:pt>
    <dgm:pt modelId="{78096C53-2A24-4CDC-8EE5-64076A07FC90}">
      <dgm:prSet/>
      <dgm:spPr/>
      <dgm:t>
        <a:bodyPr/>
        <a:lstStyle/>
        <a:p>
          <a:pPr rtl="0"/>
          <a:r>
            <a:rPr lang="en-GB" b="0" i="0" smtClean="0"/>
            <a:t>Pemerintahan yang konstitusional </a:t>
          </a:r>
          <a:endParaRPr lang="id-ID"/>
        </a:p>
      </dgm:t>
    </dgm:pt>
    <dgm:pt modelId="{4F7A8A32-5128-4798-AE68-730B1B249696}" type="parTrans" cxnId="{4A849E03-7C84-4F70-B2FE-A35FD88CFD7A}">
      <dgm:prSet/>
      <dgm:spPr/>
      <dgm:t>
        <a:bodyPr/>
        <a:lstStyle/>
        <a:p>
          <a:endParaRPr lang="id-ID"/>
        </a:p>
      </dgm:t>
    </dgm:pt>
    <dgm:pt modelId="{57AA2621-147A-4E70-A9EE-076370C8A062}" type="sibTrans" cxnId="{4A849E03-7C84-4F70-B2FE-A35FD88CFD7A}">
      <dgm:prSet/>
      <dgm:spPr/>
      <dgm:t>
        <a:bodyPr/>
        <a:lstStyle/>
        <a:p>
          <a:endParaRPr lang="id-ID"/>
        </a:p>
      </dgm:t>
    </dgm:pt>
    <dgm:pt modelId="{0A37E734-0C01-4DF3-AE15-C7C9513F2B6B}">
      <dgm:prSet/>
      <dgm:spPr/>
      <dgm:t>
        <a:bodyPr/>
        <a:lstStyle/>
        <a:p>
          <a:pPr rtl="0"/>
          <a:r>
            <a:rPr lang="en-GB" b="0" i="0" smtClean="0"/>
            <a:t>Sistem perwakilan </a:t>
          </a:r>
          <a:endParaRPr lang="id-ID"/>
        </a:p>
      </dgm:t>
    </dgm:pt>
    <dgm:pt modelId="{58835D9E-A976-4F33-AC5E-B659101AC7C7}" type="parTrans" cxnId="{20E39EF5-F831-46C6-AC17-53EE4F9BB91E}">
      <dgm:prSet/>
      <dgm:spPr/>
      <dgm:t>
        <a:bodyPr/>
        <a:lstStyle/>
        <a:p>
          <a:endParaRPr lang="id-ID"/>
        </a:p>
      </dgm:t>
    </dgm:pt>
    <dgm:pt modelId="{2F5A202A-4F0F-49C2-8316-B7139110B2EE}" type="sibTrans" cxnId="{20E39EF5-F831-46C6-AC17-53EE4F9BB91E}">
      <dgm:prSet/>
      <dgm:spPr/>
      <dgm:t>
        <a:bodyPr/>
        <a:lstStyle/>
        <a:p>
          <a:endParaRPr lang="id-ID"/>
        </a:p>
      </dgm:t>
    </dgm:pt>
    <dgm:pt modelId="{1038FB95-86A7-4398-BE1F-7E6BF3CD55BE}">
      <dgm:prSet/>
      <dgm:spPr/>
      <dgm:t>
        <a:bodyPr/>
        <a:lstStyle/>
        <a:p>
          <a:pPr rtl="0"/>
          <a:r>
            <a:rPr lang="en-GB" b="0" i="0" smtClean="0"/>
            <a:t>Prinsip musyawarah </a:t>
          </a:r>
          <a:endParaRPr lang="id-ID"/>
        </a:p>
      </dgm:t>
    </dgm:pt>
    <dgm:pt modelId="{5CE97B56-E1D6-4064-94F6-7973D468B83B}" type="parTrans" cxnId="{459B86BD-1A87-45AF-BF48-9D420F59F46E}">
      <dgm:prSet/>
      <dgm:spPr/>
      <dgm:t>
        <a:bodyPr/>
        <a:lstStyle/>
        <a:p>
          <a:endParaRPr lang="id-ID"/>
        </a:p>
      </dgm:t>
    </dgm:pt>
    <dgm:pt modelId="{E83D59B1-E0D6-4844-A882-767027558D15}" type="sibTrans" cxnId="{459B86BD-1A87-45AF-BF48-9D420F59F46E}">
      <dgm:prSet/>
      <dgm:spPr/>
      <dgm:t>
        <a:bodyPr/>
        <a:lstStyle/>
        <a:p>
          <a:endParaRPr lang="id-ID"/>
        </a:p>
      </dgm:t>
    </dgm:pt>
    <dgm:pt modelId="{63CA3301-6896-4266-88E1-A379AF56198F}">
      <dgm:prSet/>
      <dgm:spPr/>
      <dgm:t>
        <a:bodyPr/>
        <a:lstStyle/>
        <a:p>
          <a:pPr rtl="0"/>
          <a:r>
            <a:rPr lang="en-GB" b="0" i="0" smtClean="0"/>
            <a:t>Prinsip ke</a:t>
          </a:r>
          <a:r>
            <a:rPr lang="id-ID" b="0" i="0" smtClean="0"/>
            <a:t>T</a:t>
          </a:r>
          <a:r>
            <a:rPr lang="en-GB" b="0" i="0" smtClean="0"/>
            <a:t>uhanan</a:t>
          </a:r>
          <a:endParaRPr lang="id-ID"/>
        </a:p>
      </dgm:t>
    </dgm:pt>
    <dgm:pt modelId="{CD4CA3C3-8465-4115-B2E5-50268F5BA14D}" type="parTrans" cxnId="{0D8784A3-A4FD-484D-992B-8DF800E1DDFF}">
      <dgm:prSet/>
      <dgm:spPr/>
      <dgm:t>
        <a:bodyPr/>
        <a:lstStyle/>
        <a:p>
          <a:endParaRPr lang="id-ID"/>
        </a:p>
      </dgm:t>
    </dgm:pt>
    <dgm:pt modelId="{1B8806D6-275A-491A-B06D-270A8820BC42}" type="sibTrans" cxnId="{0D8784A3-A4FD-484D-992B-8DF800E1DDFF}">
      <dgm:prSet/>
      <dgm:spPr/>
      <dgm:t>
        <a:bodyPr/>
        <a:lstStyle/>
        <a:p>
          <a:endParaRPr lang="id-ID"/>
        </a:p>
      </dgm:t>
    </dgm:pt>
    <dgm:pt modelId="{9F50BF08-ADF2-49D8-877F-6CCFE97106D5}" type="pres">
      <dgm:prSet presAssocID="{05605639-2A57-46A4-A981-179F2EAB3BE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116D8C-5116-4F67-9529-5DACDE557DB8}" type="pres">
      <dgm:prSet presAssocID="{05605639-2A57-46A4-A981-179F2EAB3BE5}" presName="hierFlow" presStyleCnt="0"/>
      <dgm:spPr/>
    </dgm:pt>
    <dgm:pt modelId="{4527FEE6-B448-44C3-AD11-1D2486E09C45}" type="pres">
      <dgm:prSet presAssocID="{05605639-2A57-46A4-A981-179F2EAB3BE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69060A7-CF99-4518-8F34-6B56476C136B}" type="pres">
      <dgm:prSet presAssocID="{8AA8A127-6AB4-4977-BE66-A14CAC6644E1}" presName="Name14" presStyleCnt="0"/>
      <dgm:spPr/>
    </dgm:pt>
    <dgm:pt modelId="{5D284E20-11F2-4974-BE9D-9119CCA177FC}" type="pres">
      <dgm:prSet presAssocID="{8AA8A127-6AB4-4977-BE66-A14CAC6644E1}" presName="level1Shape" presStyleLbl="node0" presStyleIdx="0" presStyleCnt="1" custScaleX="179435" custScaleY="1536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B1408A-0FFB-420B-8053-97535B48F5E0}" type="pres">
      <dgm:prSet presAssocID="{8AA8A127-6AB4-4977-BE66-A14CAC6644E1}" presName="hierChild2" presStyleCnt="0"/>
      <dgm:spPr/>
    </dgm:pt>
    <dgm:pt modelId="{6359D76C-C560-43B7-8096-AFD4D87B65AB}" type="pres">
      <dgm:prSet presAssocID="{F51FE343-E45C-4B3F-92FB-4AE28DD7F59D}" presName="Name19" presStyleLbl="parChTrans1D2" presStyleIdx="0" presStyleCnt="7"/>
      <dgm:spPr/>
      <dgm:t>
        <a:bodyPr/>
        <a:lstStyle/>
        <a:p>
          <a:endParaRPr lang="en-US"/>
        </a:p>
      </dgm:t>
    </dgm:pt>
    <dgm:pt modelId="{5A9DAB15-64A3-4BA6-AE7F-587C79064FA0}" type="pres">
      <dgm:prSet presAssocID="{6C0BD763-1CFC-463C-865E-2EF00AD7D804}" presName="Name21" presStyleCnt="0"/>
      <dgm:spPr/>
    </dgm:pt>
    <dgm:pt modelId="{7234972D-9AF3-4A8E-B486-3311C249002D}" type="pres">
      <dgm:prSet presAssocID="{6C0BD763-1CFC-463C-865E-2EF00AD7D804}" presName="level2Shape" presStyleLbl="node2" presStyleIdx="0" presStyleCnt="7"/>
      <dgm:spPr/>
      <dgm:t>
        <a:bodyPr/>
        <a:lstStyle/>
        <a:p>
          <a:endParaRPr lang="en-US"/>
        </a:p>
      </dgm:t>
    </dgm:pt>
    <dgm:pt modelId="{D189A582-F6F2-46BA-A064-C048CF72AD62}" type="pres">
      <dgm:prSet presAssocID="{6C0BD763-1CFC-463C-865E-2EF00AD7D804}" presName="hierChild3" presStyleCnt="0"/>
      <dgm:spPr/>
    </dgm:pt>
    <dgm:pt modelId="{04F61B39-6380-4280-9F09-9FBBC07E4496}" type="pres">
      <dgm:prSet presAssocID="{B5D9C162-94DA-4FCB-88A4-7D6986F969E7}" presName="Name19" presStyleLbl="parChTrans1D2" presStyleIdx="1" presStyleCnt="7"/>
      <dgm:spPr/>
      <dgm:t>
        <a:bodyPr/>
        <a:lstStyle/>
        <a:p>
          <a:endParaRPr lang="en-US"/>
        </a:p>
      </dgm:t>
    </dgm:pt>
    <dgm:pt modelId="{3105C19D-2436-476F-91E9-AFB91EB465AD}" type="pres">
      <dgm:prSet presAssocID="{D48C5661-8DD2-44D1-A1AB-3B1E41F36067}" presName="Name21" presStyleCnt="0"/>
      <dgm:spPr/>
    </dgm:pt>
    <dgm:pt modelId="{5FF80B86-4CE2-4BA4-97FF-2EC8858B4641}" type="pres">
      <dgm:prSet presAssocID="{D48C5661-8DD2-44D1-A1AB-3B1E41F36067}" presName="level2Shape" presStyleLbl="node2" presStyleIdx="1" presStyleCnt="7"/>
      <dgm:spPr/>
      <dgm:t>
        <a:bodyPr/>
        <a:lstStyle/>
        <a:p>
          <a:endParaRPr lang="en-US"/>
        </a:p>
      </dgm:t>
    </dgm:pt>
    <dgm:pt modelId="{3DF54F1F-2221-4995-8F7E-63024941E086}" type="pres">
      <dgm:prSet presAssocID="{D48C5661-8DD2-44D1-A1AB-3B1E41F36067}" presName="hierChild3" presStyleCnt="0"/>
      <dgm:spPr/>
    </dgm:pt>
    <dgm:pt modelId="{805DF909-F849-4856-B98E-01140D5BB183}" type="pres">
      <dgm:prSet presAssocID="{47D3E60B-DDD5-4058-A306-165DD660C622}" presName="Name19" presStyleLbl="parChTrans1D2" presStyleIdx="2" presStyleCnt="7"/>
      <dgm:spPr/>
      <dgm:t>
        <a:bodyPr/>
        <a:lstStyle/>
        <a:p>
          <a:endParaRPr lang="en-US"/>
        </a:p>
      </dgm:t>
    </dgm:pt>
    <dgm:pt modelId="{1AAC269D-FB6D-42B7-9B44-73C11FA3D53C}" type="pres">
      <dgm:prSet presAssocID="{866AD9D9-6851-403A-9AF2-037B2ED49AA1}" presName="Name21" presStyleCnt="0"/>
      <dgm:spPr/>
    </dgm:pt>
    <dgm:pt modelId="{0416F93D-14BA-45C3-B8C8-3E32EB0B9C37}" type="pres">
      <dgm:prSet presAssocID="{866AD9D9-6851-403A-9AF2-037B2ED49AA1}" presName="level2Shape" presStyleLbl="node2" presStyleIdx="2" presStyleCnt="7"/>
      <dgm:spPr/>
      <dgm:t>
        <a:bodyPr/>
        <a:lstStyle/>
        <a:p>
          <a:endParaRPr lang="en-US"/>
        </a:p>
      </dgm:t>
    </dgm:pt>
    <dgm:pt modelId="{CA7D7345-3506-4D80-8C05-45D5FE878058}" type="pres">
      <dgm:prSet presAssocID="{866AD9D9-6851-403A-9AF2-037B2ED49AA1}" presName="hierChild3" presStyleCnt="0"/>
      <dgm:spPr/>
    </dgm:pt>
    <dgm:pt modelId="{CC0A263D-5E16-486B-8797-BA0F1CEDF026}" type="pres">
      <dgm:prSet presAssocID="{4F7A8A32-5128-4798-AE68-730B1B249696}" presName="Name19" presStyleLbl="parChTrans1D2" presStyleIdx="3" presStyleCnt="7"/>
      <dgm:spPr/>
      <dgm:t>
        <a:bodyPr/>
        <a:lstStyle/>
        <a:p>
          <a:endParaRPr lang="en-US"/>
        </a:p>
      </dgm:t>
    </dgm:pt>
    <dgm:pt modelId="{2EB8A327-F08C-4371-B768-3553BC25E9F8}" type="pres">
      <dgm:prSet presAssocID="{78096C53-2A24-4CDC-8EE5-64076A07FC90}" presName="Name21" presStyleCnt="0"/>
      <dgm:spPr/>
    </dgm:pt>
    <dgm:pt modelId="{0CB0DD7E-1281-45F1-9992-3B3937C21640}" type="pres">
      <dgm:prSet presAssocID="{78096C53-2A24-4CDC-8EE5-64076A07FC90}" presName="level2Shape" presStyleLbl="node2" presStyleIdx="3" presStyleCnt="7"/>
      <dgm:spPr/>
      <dgm:t>
        <a:bodyPr/>
        <a:lstStyle/>
        <a:p>
          <a:endParaRPr lang="en-US"/>
        </a:p>
      </dgm:t>
    </dgm:pt>
    <dgm:pt modelId="{0AD0BC01-CE73-4E5E-9A30-B4A981EC56CD}" type="pres">
      <dgm:prSet presAssocID="{78096C53-2A24-4CDC-8EE5-64076A07FC90}" presName="hierChild3" presStyleCnt="0"/>
      <dgm:spPr/>
    </dgm:pt>
    <dgm:pt modelId="{9202B5D2-CBD9-4B41-9F36-DC87D3CE60FF}" type="pres">
      <dgm:prSet presAssocID="{58835D9E-A976-4F33-AC5E-B659101AC7C7}" presName="Name19" presStyleLbl="parChTrans1D2" presStyleIdx="4" presStyleCnt="7"/>
      <dgm:spPr/>
      <dgm:t>
        <a:bodyPr/>
        <a:lstStyle/>
        <a:p>
          <a:endParaRPr lang="en-US"/>
        </a:p>
      </dgm:t>
    </dgm:pt>
    <dgm:pt modelId="{2ABAC138-4D77-4E35-974F-7DD58399C87D}" type="pres">
      <dgm:prSet presAssocID="{0A37E734-0C01-4DF3-AE15-C7C9513F2B6B}" presName="Name21" presStyleCnt="0"/>
      <dgm:spPr/>
    </dgm:pt>
    <dgm:pt modelId="{BF98CF62-9126-4982-BD44-C02F77CD8A67}" type="pres">
      <dgm:prSet presAssocID="{0A37E734-0C01-4DF3-AE15-C7C9513F2B6B}" presName="level2Shape" presStyleLbl="node2" presStyleIdx="4" presStyleCnt="7"/>
      <dgm:spPr/>
      <dgm:t>
        <a:bodyPr/>
        <a:lstStyle/>
        <a:p>
          <a:endParaRPr lang="en-US"/>
        </a:p>
      </dgm:t>
    </dgm:pt>
    <dgm:pt modelId="{8F37546F-E160-4938-AEA5-AD9A1257DC6D}" type="pres">
      <dgm:prSet presAssocID="{0A37E734-0C01-4DF3-AE15-C7C9513F2B6B}" presName="hierChild3" presStyleCnt="0"/>
      <dgm:spPr/>
    </dgm:pt>
    <dgm:pt modelId="{E34D964B-A03A-4114-BEBB-BA1D9889D64E}" type="pres">
      <dgm:prSet presAssocID="{5CE97B56-E1D6-4064-94F6-7973D468B83B}" presName="Name19" presStyleLbl="parChTrans1D2" presStyleIdx="5" presStyleCnt="7"/>
      <dgm:spPr/>
      <dgm:t>
        <a:bodyPr/>
        <a:lstStyle/>
        <a:p>
          <a:endParaRPr lang="en-US"/>
        </a:p>
      </dgm:t>
    </dgm:pt>
    <dgm:pt modelId="{C2A04994-9251-4EB2-BFA8-F9A912B42C4E}" type="pres">
      <dgm:prSet presAssocID="{1038FB95-86A7-4398-BE1F-7E6BF3CD55BE}" presName="Name21" presStyleCnt="0"/>
      <dgm:spPr/>
    </dgm:pt>
    <dgm:pt modelId="{A600B376-9A1C-40FE-8269-8FA0924EE2B1}" type="pres">
      <dgm:prSet presAssocID="{1038FB95-86A7-4398-BE1F-7E6BF3CD55BE}" presName="level2Shape" presStyleLbl="node2" presStyleIdx="5" presStyleCnt="7"/>
      <dgm:spPr/>
      <dgm:t>
        <a:bodyPr/>
        <a:lstStyle/>
        <a:p>
          <a:endParaRPr lang="en-US"/>
        </a:p>
      </dgm:t>
    </dgm:pt>
    <dgm:pt modelId="{28F2EC03-C0A5-4EFD-8D5D-37A11D159627}" type="pres">
      <dgm:prSet presAssocID="{1038FB95-86A7-4398-BE1F-7E6BF3CD55BE}" presName="hierChild3" presStyleCnt="0"/>
      <dgm:spPr/>
    </dgm:pt>
    <dgm:pt modelId="{50BED816-0394-4DA8-A2F9-9138227119D4}" type="pres">
      <dgm:prSet presAssocID="{CD4CA3C3-8465-4115-B2E5-50268F5BA14D}" presName="Name19" presStyleLbl="parChTrans1D2" presStyleIdx="6" presStyleCnt="7"/>
      <dgm:spPr/>
      <dgm:t>
        <a:bodyPr/>
        <a:lstStyle/>
        <a:p>
          <a:endParaRPr lang="en-US"/>
        </a:p>
      </dgm:t>
    </dgm:pt>
    <dgm:pt modelId="{26BD0177-0014-40C5-916C-7233FD363501}" type="pres">
      <dgm:prSet presAssocID="{63CA3301-6896-4266-88E1-A379AF56198F}" presName="Name21" presStyleCnt="0"/>
      <dgm:spPr/>
    </dgm:pt>
    <dgm:pt modelId="{C05A9B60-BD35-4856-8E41-1CCD5E5C2CFC}" type="pres">
      <dgm:prSet presAssocID="{63CA3301-6896-4266-88E1-A379AF56198F}" presName="level2Shape" presStyleLbl="node2" presStyleIdx="6" presStyleCnt="7"/>
      <dgm:spPr/>
      <dgm:t>
        <a:bodyPr/>
        <a:lstStyle/>
        <a:p>
          <a:endParaRPr lang="en-US"/>
        </a:p>
      </dgm:t>
    </dgm:pt>
    <dgm:pt modelId="{8908A873-19FA-4754-B433-0276A377BF04}" type="pres">
      <dgm:prSet presAssocID="{63CA3301-6896-4266-88E1-A379AF56198F}" presName="hierChild3" presStyleCnt="0"/>
      <dgm:spPr/>
    </dgm:pt>
    <dgm:pt modelId="{353ABC5B-32FA-4470-A100-2857DC3000A1}" type="pres">
      <dgm:prSet presAssocID="{05605639-2A57-46A4-A981-179F2EAB3BE5}" presName="bgShapesFlow" presStyleCnt="0"/>
      <dgm:spPr/>
    </dgm:pt>
  </dgm:ptLst>
  <dgm:cxnLst>
    <dgm:cxn modelId="{E0ADD037-48BA-4285-A1CF-33BC7ADDA6DA}" srcId="{8AA8A127-6AB4-4977-BE66-A14CAC6644E1}" destId="{6C0BD763-1CFC-463C-865E-2EF00AD7D804}" srcOrd="0" destOrd="0" parTransId="{F51FE343-E45C-4B3F-92FB-4AE28DD7F59D}" sibTransId="{2D273ABC-2AF7-4D8D-B00B-ABFC50AEA971}"/>
    <dgm:cxn modelId="{6835BDF0-E4AD-4E54-8EB4-88A3E00F872E}" type="presOf" srcId="{8AA8A127-6AB4-4977-BE66-A14CAC6644E1}" destId="{5D284E20-11F2-4974-BE9D-9119CCA177FC}" srcOrd="0" destOrd="0" presId="urn:microsoft.com/office/officeart/2005/8/layout/hierarchy6"/>
    <dgm:cxn modelId="{E8C1094C-1700-40DE-89F0-3A6531B7CD85}" type="presOf" srcId="{4F7A8A32-5128-4798-AE68-730B1B249696}" destId="{CC0A263D-5E16-486B-8797-BA0F1CEDF026}" srcOrd="0" destOrd="0" presId="urn:microsoft.com/office/officeart/2005/8/layout/hierarchy6"/>
    <dgm:cxn modelId="{AB3FEB25-1791-4976-BEAB-A06BEA1FE483}" srcId="{05605639-2A57-46A4-A981-179F2EAB3BE5}" destId="{8AA8A127-6AB4-4977-BE66-A14CAC6644E1}" srcOrd="0" destOrd="0" parTransId="{339A76BE-DC09-4FBC-BE77-C835E4F8570F}" sibTransId="{E3698DC0-0022-4BB6-BEF9-8F985E2AFD46}"/>
    <dgm:cxn modelId="{C0FD94DB-E1A5-41B5-838B-99AAE7A2A006}" type="presOf" srcId="{CD4CA3C3-8465-4115-B2E5-50268F5BA14D}" destId="{50BED816-0394-4DA8-A2F9-9138227119D4}" srcOrd="0" destOrd="0" presId="urn:microsoft.com/office/officeart/2005/8/layout/hierarchy6"/>
    <dgm:cxn modelId="{1D2A2831-86F6-486D-A00B-D9F8D2456958}" type="presOf" srcId="{D48C5661-8DD2-44D1-A1AB-3B1E41F36067}" destId="{5FF80B86-4CE2-4BA4-97FF-2EC8858B4641}" srcOrd="0" destOrd="0" presId="urn:microsoft.com/office/officeart/2005/8/layout/hierarchy6"/>
    <dgm:cxn modelId="{7AD0C5BB-3C75-4E28-AAC7-A6C29A21EA0E}" type="presOf" srcId="{6C0BD763-1CFC-463C-865E-2EF00AD7D804}" destId="{7234972D-9AF3-4A8E-B486-3311C249002D}" srcOrd="0" destOrd="0" presId="urn:microsoft.com/office/officeart/2005/8/layout/hierarchy6"/>
    <dgm:cxn modelId="{C3422666-B811-47A9-87E0-93107CB803CB}" type="presOf" srcId="{B5D9C162-94DA-4FCB-88A4-7D6986F969E7}" destId="{04F61B39-6380-4280-9F09-9FBBC07E4496}" srcOrd="0" destOrd="0" presId="urn:microsoft.com/office/officeart/2005/8/layout/hierarchy6"/>
    <dgm:cxn modelId="{4CA98A36-51F5-42DE-A415-A98956F0D323}" type="presOf" srcId="{05605639-2A57-46A4-A981-179F2EAB3BE5}" destId="{9F50BF08-ADF2-49D8-877F-6CCFE97106D5}" srcOrd="0" destOrd="0" presId="urn:microsoft.com/office/officeart/2005/8/layout/hierarchy6"/>
    <dgm:cxn modelId="{0D8784A3-A4FD-484D-992B-8DF800E1DDFF}" srcId="{8AA8A127-6AB4-4977-BE66-A14CAC6644E1}" destId="{63CA3301-6896-4266-88E1-A379AF56198F}" srcOrd="6" destOrd="0" parTransId="{CD4CA3C3-8465-4115-B2E5-50268F5BA14D}" sibTransId="{1B8806D6-275A-491A-B06D-270A8820BC42}"/>
    <dgm:cxn modelId="{C66BDFE7-8A60-4967-B3F3-EB61A4AFE86D}" type="presOf" srcId="{47D3E60B-DDD5-4058-A306-165DD660C622}" destId="{805DF909-F849-4856-B98E-01140D5BB183}" srcOrd="0" destOrd="0" presId="urn:microsoft.com/office/officeart/2005/8/layout/hierarchy6"/>
    <dgm:cxn modelId="{D5092D46-62AC-410E-B7E1-087D0C9EED11}" srcId="{8AA8A127-6AB4-4977-BE66-A14CAC6644E1}" destId="{866AD9D9-6851-403A-9AF2-037B2ED49AA1}" srcOrd="2" destOrd="0" parTransId="{47D3E60B-DDD5-4058-A306-165DD660C622}" sibTransId="{AA30B2A8-AA87-4556-82F3-EBDB573208F9}"/>
    <dgm:cxn modelId="{355E4458-1A98-4997-8B1A-9405C44A6869}" type="presOf" srcId="{0A37E734-0C01-4DF3-AE15-C7C9513F2B6B}" destId="{BF98CF62-9126-4982-BD44-C02F77CD8A67}" srcOrd="0" destOrd="0" presId="urn:microsoft.com/office/officeart/2005/8/layout/hierarchy6"/>
    <dgm:cxn modelId="{770EB8AF-BF6F-4992-9134-7176603DCDD0}" type="presOf" srcId="{58835D9E-A976-4F33-AC5E-B659101AC7C7}" destId="{9202B5D2-CBD9-4B41-9F36-DC87D3CE60FF}" srcOrd="0" destOrd="0" presId="urn:microsoft.com/office/officeart/2005/8/layout/hierarchy6"/>
    <dgm:cxn modelId="{459B86BD-1A87-45AF-BF48-9D420F59F46E}" srcId="{8AA8A127-6AB4-4977-BE66-A14CAC6644E1}" destId="{1038FB95-86A7-4398-BE1F-7E6BF3CD55BE}" srcOrd="5" destOrd="0" parTransId="{5CE97B56-E1D6-4064-94F6-7973D468B83B}" sibTransId="{E83D59B1-E0D6-4844-A882-767027558D15}"/>
    <dgm:cxn modelId="{4A849E03-7C84-4F70-B2FE-A35FD88CFD7A}" srcId="{8AA8A127-6AB4-4977-BE66-A14CAC6644E1}" destId="{78096C53-2A24-4CDC-8EE5-64076A07FC90}" srcOrd="3" destOrd="0" parTransId="{4F7A8A32-5128-4798-AE68-730B1B249696}" sibTransId="{57AA2621-147A-4E70-A9EE-076370C8A062}"/>
    <dgm:cxn modelId="{B3D16717-4EC5-4433-9095-A39ADA34FADA}" type="presOf" srcId="{F51FE343-E45C-4B3F-92FB-4AE28DD7F59D}" destId="{6359D76C-C560-43B7-8096-AFD4D87B65AB}" srcOrd="0" destOrd="0" presId="urn:microsoft.com/office/officeart/2005/8/layout/hierarchy6"/>
    <dgm:cxn modelId="{8E1E589E-AC59-458B-B6B8-342532F849A6}" srcId="{8AA8A127-6AB4-4977-BE66-A14CAC6644E1}" destId="{D48C5661-8DD2-44D1-A1AB-3B1E41F36067}" srcOrd="1" destOrd="0" parTransId="{B5D9C162-94DA-4FCB-88A4-7D6986F969E7}" sibTransId="{F3705A51-D638-47DA-BE47-6B547D2DABF9}"/>
    <dgm:cxn modelId="{6F5189C6-AEAF-477E-89C7-3BDD9788044A}" type="presOf" srcId="{1038FB95-86A7-4398-BE1F-7E6BF3CD55BE}" destId="{A600B376-9A1C-40FE-8269-8FA0924EE2B1}" srcOrd="0" destOrd="0" presId="urn:microsoft.com/office/officeart/2005/8/layout/hierarchy6"/>
    <dgm:cxn modelId="{20E39EF5-F831-46C6-AC17-53EE4F9BB91E}" srcId="{8AA8A127-6AB4-4977-BE66-A14CAC6644E1}" destId="{0A37E734-0C01-4DF3-AE15-C7C9513F2B6B}" srcOrd="4" destOrd="0" parTransId="{58835D9E-A976-4F33-AC5E-B659101AC7C7}" sibTransId="{2F5A202A-4F0F-49C2-8316-B7139110B2EE}"/>
    <dgm:cxn modelId="{FF6F0CBB-3E73-4101-BE93-31C6AFC388BE}" type="presOf" srcId="{78096C53-2A24-4CDC-8EE5-64076A07FC90}" destId="{0CB0DD7E-1281-45F1-9992-3B3937C21640}" srcOrd="0" destOrd="0" presId="urn:microsoft.com/office/officeart/2005/8/layout/hierarchy6"/>
    <dgm:cxn modelId="{0FD18209-8B04-4125-A657-E2CCA63F9243}" type="presOf" srcId="{866AD9D9-6851-403A-9AF2-037B2ED49AA1}" destId="{0416F93D-14BA-45C3-B8C8-3E32EB0B9C37}" srcOrd="0" destOrd="0" presId="urn:microsoft.com/office/officeart/2005/8/layout/hierarchy6"/>
    <dgm:cxn modelId="{8D2A85AE-E952-480B-8780-8D442545710E}" type="presOf" srcId="{63CA3301-6896-4266-88E1-A379AF56198F}" destId="{C05A9B60-BD35-4856-8E41-1CCD5E5C2CFC}" srcOrd="0" destOrd="0" presId="urn:microsoft.com/office/officeart/2005/8/layout/hierarchy6"/>
    <dgm:cxn modelId="{BE3E92C1-B8B3-4B08-B21E-5D832B89F853}" type="presOf" srcId="{5CE97B56-E1D6-4064-94F6-7973D468B83B}" destId="{E34D964B-A03A-4114-BEBB-BA1D9889D64E}" srcOrd="0" destOrd="0" presId="urn:microsoft.com/office/officeart/2005/8/layout/hierarchy6"/>
    <dgm:cxn modelId="{D7BE4C13-83AD-4776-9942-FC74EB5485D1}" type="presParOf" srcId="{9F50BF08-ADF2-49D8-877F-6CCFE97106D5}" destId="{F5116D8C-5116-4F67-9529-5DACDE557DB8}" srcOrd="0" destOrd="0" presId="urn:microsoft.com/office/officeart/2005/8/layout/hierarchy6"/>
    <dgm:cxn modelId="{136175B3-080C-4D66-99DF-C5192DDFADF8}" type="presParOf" srcId="{F5116D8C-5116-4F67-9529-5DACDE557DB8}" destId="{4527FEE6-B448-44C3-AD11-1D2486E09C45}" srcOrd="0" destOrd="0" presId="urn:microsoft.com/office/officeart/2005/8/layout/hierarchy6"/>
    <dgm:cxn modelId="{37CD55C5-77E8-4B41-B05B-B06C8E624956}" type="presParOf" srcId="{4527FEE6-B448-44C3-AD11-1D2486E09C45}" destId="{669060A7-CF99-4518-8F34-6B56476C136B}" srcOrd="0" destOrd="0" presId="urn:microsoft.com/office/officeart/2005/8/layout/hierarchy6"/>
    <dgm:cxn modelId="{D87707B0-5D69-45A4-A897-636325467959}" type="presParOf" srcId="{669060A7-CF99-4518-8F34-6B56476C136B}" destId="{5D284E20-11F2-4974-BE9D-9119CCA177FC}" srcOrd="0" destOrd="0" presId="urn:microsoft.com/office/officeart/2005/8/layout/hierarchy6"/>
    <dgm:cxn modelId="{A8E2BC1B-7AC0-4234-B918-BBEC9734FB59}" type="presParOf" srcId="{669060A7-CF99-4518-8F34-6B56476C136B}" destId="{EBB1408A-0FFB-420B-8053-97535B48F5E0}" srcOrd="1" destOrd="0" presId="urn:microsoft.com/office/officeart/2005/8/layout/hierarchy6"/>
    <dgm:cxn modelId="{EA6F6513-22C0-448E-987C-FC08A7B7AC84}" type="presParOf" srcId="{EBB1408A-0FFB-420B-8053-97535B48F5E0}" destId="{6359D76C-C560-43B7-8096-AFD4D87B65AB}" srcOrd="0" destOrd="0" presId="urn:microsoft.com/office/officeart/2005/8/layout/hierarchy6"/>
    <dgm:cxn modelId="{7BCA0523-B9E6-4E88-A8AB-90B5E06837B0}" type="presParOf" srcId="{EBB1408A-0FFB-420B-8053-97535B48F5E0}" destId="{5A9DAB15-64A3-4BA6-AE7F-587C79064FA0}" srcOrd="1" destOrd="0" presId="urn:microsoft.com/office/officeart/2005/8/layout/hierarchy6"/>
    <dgm:cxn modelId="{CA58A466-728B-416D-A662-3F9E495BC748}" type="presParOf" srcId="{5A9DAB15-64A3-4BA6-AE7F-587C79064FA0}" destId="{7234972D-9AF3-4A8E-B486-3311C249002D}" srcOrd="0" destOrd="0" presId="urn:microsoft.com/office/officeart/2005/8/layout/hierarchy6"/>
    <dgm:cxn modelId="{B735BA7E-F9A9-47AC-9C8E-143AE9775558}" type="presParOf" srcId="{5A9DAB15-64A3-4BA6-AE7F-587C79064FA0}" destId="{D189A582-F6F2-46BA-A064-C048CF72AD62}" srcOrd="1" destOrd="0" presId="urn:microsoft.com/office/officeart/2005/8/layout/hierarchy6"/>
    <dgm:cxn modelId="{28618A9B-4F07-404F-8D3A-31C0F2FB5B5A}" type="presParOf" srcId="{EBB1408A-0FFB-420B-8053-97535B48F5E0}" destId="{04F61B39-6380-4280-9F09-9FBBC07E4496}" srcOrd="2" destOrd="0" presId="urn:microsoft.com/office/officeart/2005/8/layout/hierarchy6"/>
    <dgm:cxn modelId="{5CECF21C-3613-42C5-82CB-B6D1265BFF79}" type="presParOf" srcId="{EBB1408A-0FFB-420B-8053-97535B48F5E0}" destId="{3105C19D-2436-476F-91E9-AFB91EB465AD}" srcOrd="3" destOrd="0" presId="urn:microsoft.com/office/officeart/2005/8/layout/hierarchy6"/>
    <dgm:cxn modelId="{63C0445E-0CC7-47DF-B142-1564B6936235}" type="presParOf" srcId="{3105C19D-2436-476F-91E9-AFB91EB465AD}" destId="{5FF80B86-4CE2-4BA4-97FF-2EC8858B4641}" srcOrd="0" destOrd="0" presId="urn:microsoft.com/office/officeart/2005/8/layout/hierarchy6"/>
    <dgm:cxn modelId="{F1D29727-7D83-4B3E-AA84-54A36F3306CD}" type="presParOf" srcId="{3105C19D-2436-476F-91E9-AFB91EB465AD}" destId="{3DF54F1F-2221-4995-8F7E-63024941E086}" srcOrd="1" destOrd="0" presId="urn:microsoft.com/office/officeart/2005/8/layout/hierarchy6"/>
    <dgm:cxn modelId="{C163886F-F576-49AA-8C00-98C00F379338}" type="presParOf" srcId="{EBB1408A-0FFB-420B-8053-97535B48F5E0}" destId="{805DF909-F849-4856-B98E-01140D5BB183}" srcOrd="4" destOrd="0" presId="urn:microsoft.com/office/officeart/2005/8/layout/hierarchy6"/>
    <dgm:cxn modelId="{00B666D8-4886-4001-BAD6-054A46545FA2}" type="presParOf" srcId="{EBB1408A-0FFB-420B-8053-97535B48F5E0}" destId="{1AAC269D-FB6D-42B7-9B44-73C11FA3D53C}" srcOrd="5" destOrd="0" presId="urn:microsoft.com/office/officeart/2005/8/layout/hierarchy6"/>
    <dgm:cxn modelId="{A2706A5E-2C11-4DCD-9F3C-1F68167CC25F}" type="presParOf" srcId="{1AAC269D-FB6D-42B7-9B44-73C11FA3D53C}" destId="{0416F93D-14BA-45C3-B8C8-3E32EB0B9C37}" srcOrd="0" destOrd="0" presId="urn:microsoft.com/office/officeart/2005/8/layout/hierarchy6"/>
    <dgm:cxn modelId="{ACA3CFEF-2091-4BA1-8BFB-BD0878342B87}" type="presParOf" srcId="{1AAC269D-FB6D-42B7-9B44-73C11FA3D53C}" destId="{CA7D7345-3506-4D80-8C05-45D5FE878058}" srcOrd="1" destOrd="0" presId="urn:microsoft.com/office/officeart/2005/8/layout/hierarchy6"/>
    <dgm:cxn modelId="{B8700943-14E1-485B-A6E9-B0967DC26677}" type="presParOf" srcId="{EBB1408A-0FFB-420B-8053-97535B48F5E0}" destId="{CC0A263D-5E16-486B-8797-BA0F1CEDF026}" srcOrd="6" destOrd="0" presId="urn:microsoft.com/office/officeart/2005/8/layout/hierarchy6"/>
    <dgm:cxn modelId="{C7728A5B-CF5B-4CB9-B5FC-A0E07FFA0926}" type="presParOf" srcId="{EBB1408A-0FFB-420B-8053-97535B48F5E0}" destId="{2EB8A327-F08C-4371-B768-3553BC25E9F8}" srcOrd="7" destOrd="0" presId="urn:microsoft.com/office/officeart/2005/8/layout/hierarchy6"/>
    <dgm:cxn modelId="{01F29EA0-8E49-46A5-9242-03EB02F5CE01}" type="presParOf" srcId="{2EB8A327-F08C-4371-B768-3553BC25E9F8}" destId="{0CB0DD7E-1281-45F1-9992-3B3937C21640}" srcOrd="0" destOrd="0" presId="urn:microsoft.com/office/officeart/2005/8/layout/hierarchy6"/>
    <dgm:cxn modelId="{852F552B-AD8F-415B-874F-130F9820F235}" type="presParOf" srcId="{2EB8A327-F08C-4371-B768-3553BC25E9F8}" destId="{0AD0BC01-CE73-4E5E-9A30-B4A981EC56CD}" srcOrd="1" destOrd="0" presId="urn:microsoft.com/office/officeart/2005/8/layout/hierarchy6"/>
    <dgm:cxn modelId="{80B2B145-DD64-4689-B38E-ED93B601425D}" type="presParOf" srcId="{EBB1408A-0FFB-420B-8053-97535B48F5E0}" destId="{9202B5D2-CBD9-4B41-9F36-DC87D3CE60FF}" srcOrd="8" destOrd="0" presId="urn:microsoft.com/office/officeart/2005/8/layout/hierarchy6"/>
    <dgm:cxn modelId="{B4F331A8-B6EB-45E6-895B-578E318399F8}" type="presParOf" srcId="{EBB1408A-0FFB-420B-8053-97535B48F5E0}" destId="{2ABAC138-4D77-4E35-974F-7DD58399C87D}" srcOrd="9" destOrd="0" presId="urn:microsoft.com/office/officeart/2005/8/layout/hierarchy6"/>
    <dgm:cxn modelId="{34F5586E-641A-470A-ABFA-9A84670DD55C}" type="presParOf" srcId="{2ABAC138-4D77-4E35-974F-7DD58399C87D}" destId="{BF98CF62-9126-4982-BD44-C02F77CD8A67}" srcOrd="0" destOrd="0" presId="urn:microsoft.com/office/officeart/2005/8/layout/hierarchy6"/>
    <dgm:cxn modelId="{443C14F5-FC03-4C5D-ADED-1813E6C88F8E}" type="presParOf" srcId="{2ABAC138-4D77-4E35-974F-7DD58399C87D}" destId="{8F37546F-E160-4938-AEA5-AD9A1257DC6D}" srcOrd="1" destOrd="0" presId="urn:microsoft.com/office/officeart/2005/8/layout/hierarchy6"/>
    <dgm:cxn modelId="{0AA68866-0AFF-40B1-9A4F-10441999B9C8}" type="presParOf" srcId="{EBB1408A-0FFB-420B-8053-97535B48F5E0}" destId="{E34D964B-A03A-4114-BEBB-BA1D9889D64E}" srcOrd="10" destOrd="0" presId="urn:microsoft.com/office/officeart/2005/8/layout/hierarchy6"/>
    <dgm:cxn modelId="{1D58E128-7B15-42CC-9C3E-6A74B13BABA6}" type="presParOf" srcId="{EBB1408A-0FFB-420B-8053-97535B48F5E0}" destId="{C2A04994-9251-4EB2-BFA8-F9A912B42C4E}" srcOrd="11" destOrd="0" presId="urn:microsoft.com/office/officeart/2005/8/layout/hierarchy6"/>
    <dgm:cxn modelId="{7A9812EB-E2DE-42CB-A8FF-53DD539A6EB5}" type="presParOf" srcId="{C2A04994-9251-4EB2-BFA8-F9A912B42C4E}" destId="{A600B376-9A1C-40FE-8269-8FA0924EE2B1}" srcOrd="0" destOrd="0" presId="urn:microsoft.com/office/officeart/2005/8/layout/hierarchy6"/>
    <dgm:cxn modelId="{0CF757AD-5997-427D-9EB9-430092F0F678}" type="presParOf" srcId="{C2A04994-9251-4EB2-BFA8-F9A912B42C4E}" destId="{28F2EC03-C0A5-4EFD-8D5D-37A11D159627}" srcOrd="1" destOrd="0" presId="urn:microsoft.com/office/officeart/2005/8/layout/hierarchy6"/>
    <dgm:cxn modelId="{0DE095DB-5191-436A-A1C9-EF81B3139714}" type="presParOf" srcId="{EBB1408A-0FFB-420B-8053-97535B48F5E0}" destId="{50BED816-0394-4DA8-A2F9-9138227119D4}" srcOrd="12" destOrd="0" presId="urn:microsoft.com/office/officeart/2005/8/layout/hierarchy6"/>
    <dgm:cxn modelId="{E842CB51-FE15-4698-994B-0EB9D8B586E1}" type="presParOf" srcId="{EBB1408A-0FFB-420B-8053-97535B48F5E0}" destId="{26BD0177-0014-40C5-916C-7233FD363501}" srcOrd="13" destOrd="0" presId="urn:microsoft.com/office/officeart/2005/8/layout/hierarchy6"/>
    <dgm:cxn modelId="{21809687-7C2A-4039-9064-7E1774D06DCD}" type="presParOf" srcId="{26BD0177-0014-40C5-916C-7233FD363501}" destId="{C05A9B60-BD35-4856-8E41-1CCD5E5C2CFC}" srcOrd="0" destOrd="0" presId="urn:microsoft.com/office/officeart/2005/8/layout/hierarchy6"/>
    <dgm:cxn modelId="{8F082989-2FA5-4237-8AA3-96C434864646}" type="presParOf" srcId="{26BD0177-0014-40C5-916C-7233FD363501}" destId="{8908A873-19FA-4754-B433-0276A377BF04}" srcOrd="1" destOrd="0" presId="urn:microsoft.com/office/officeart/2005/8/layout/hierarchy6"/>
    <dgm:cxn modelId="{ED86DEA7-865E-453E-9FAE-1C1770E11686}" type="presParOf" srcId="{9F50BF08-ADF2-49D8-877F-6CCFE97106D5}" destId="{353ABC5B-32FA-4470-A100-2857DC3000A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476EFF-B86D-4285-AE1E-9CDD06896000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id-ID"/>
        </a:p>
      </dgm:t>
    </dgm:pt>
    <dgm:pt modelId="{E85BCF13-EEEA-4D91-927C-41663EFC5CB3}">
      <dgm:prSet/>
      <dgm:spPr/>
      <dgm:t>
        <a:bodyPr/>
        <a:lstStyle/>
        <a:p>
          <a:pPr rtl="0"/>
          <a:r>
            <a:rPr lang="id-ID" b="0" i="0" dirty="0" smtClean="0"/>
            <a:t>K</a:t>
          </a:r>
          <a:r>
            <a:rPr lang="en-GB" b="0" i="0" dirty="0" err="1" smtClean="0"/>
            <a:t>ontak</a:t>
          </a:r>
          <a:r>
            <a:rPr lang="en-GB" b="0" i="0" dirty="0" smtClean="0"/>
            <a:t>/ </a:t>
          </a:r>
          <a:r>
            <a:rPr lang="en-GB" b="0" i="0" dirty="0" err="1" smtClean="0"/>
            <a:t>hubungan</a:t>
          </a:r>
          <a:r>
            <a:rPr lang="en-GB" b="0" i="0" dirty="0" smtClean="0"/>
            <a:t> </a:t>
          </a:r>
          <a:r>
            <a:rPr lang="en-GB" b="0" i="0" dirty="0" err="1" smtClean="0"/>
            <a:t>langsung</a:t>
          </a:r>
          <a:r>
            <a:rPr lang="en-GB" b="0" i="0" dirty="0" smtClean="0"/>
            <a:t> </a:t>
          </a:r>
          <a:r>
            <a:rPr lang="en-GB" b="0" i="0" dirty="0" err="1" smtClean="0"/>
            <a:t>dengan</a:t>
          </a:r>
          <a:r>
            <a:rPr lang="en-GB" b="0" i="0" dirty="0" smtClean="0"/>
            <a:t> </a:t>
          </a:r>
          <a:r>
            <a:rPr lang="en-GB" b="0" i="0" dirty="0" err="1" smtClean="0"/>
            <a:t>penjabat</a:t>
          </a:r>
          <a:r>
            <a:rPr lang="en-GB" b="0" i="0" dirty="0" smtClean="0"/>
            <a:t> </a:t>
          </a:r>
          <a:r>
            <a:rPr lang="en-GB" b="0" i="0" dirty="0" err="1" smtClean="0"/>
            <a:t>pemerintah</a:t>
          </a:r>
          <a:r>
            <a:rPr lang="id-ID" b="0" i="0" dirty="0" smtClean="0"/>
            <a:t>.</a:t>
          </a:r>
          <a:endParaRPr lang="id-ID" dirty="0"/>
        </a:p>
      </dgm:t>
    </dgm:pt>
    <dgm:pt modelId="{5D7C9163-959E-4AB7-8439-C025AC501F96}" type="parTrans" cxnId="{C4028057-3A54-4303-8061-D0D51C753672}">
      <dgm:prSet/>
      <dgm:spPr/>
      <dgm:t>
        <a:bodyPr/>
        <a:lstStyle/>
        <a:p>
          <a:endParaRPr lang="id-ID"/>
        </a:p>
      </dgm:t>
    </dgm:pt>
    <dgm:pt modelId="{63166AC8-A86A-4C41-A00F-3B82703F0F67}" type="sibTrans" cxnId="{C4028057-3A54-4303-8061-D0D51C753672}">
      <dgm:prSet/>
      <dgm:spPr/>
      <dgm:t>
        <a:bodyPr/>
        <a:lstStyle/>
        <a:p>
          <a:endParaRPr lang="id-ID"/>
        </a:p>
      </dgm:t>
    </dgm:pt>
    <dgm:pt modelId="{C3726AE2-F367-477A-ADC9-232CB90799B2}">
      <dgm:prSet/>
      <dgm:spPr/>
      <dgm:t>
        <a:bodyPr/>
        <a:lstStyle/>
        <a:p>
          <a:pPr rtl="0"/>
          <a:r>
            <a:rPr lang="id-ID" b="0" i="0" dirty="0" smtClean="0"/>
            <a:t>P</a:t>
          </a:r>
          <a:r>
            <a:rPr lang="en-GB" b="0" i="0" dirty="0" err="1" smtClean="0"/>
            <a:t>emberian</a:t>
          </a:r>
          <a:r>
            <a:rPr lang="en-GB" b="0" i="0" dirty="0" smtClean="0"/>
            <a:t> </a:t>
          </a:r>
          <a:r>
            <a:rPr lang="en-GB" b="0" i="0" dirty="0" err="1" smtClean="0"/>
            <a:t>suara</a:t>
          </a:r>
          <a:r>
            <a:rPr lang="en-GB" b="0" i="0" dirty="0" smtClean="0"/>
            <a:t> </a:t>
          </a:r>
          <a:r>
            <a:rPr lang="en-GB" b="0" i="0" dirty="0" err="1" smtClean="0"/>
            <a:t>dalam</a:t>
          </a:r>
          <a:r>
            <a:rPr lang="en-GB" b="0" i="0" dirty="0" smtClean="0"/>
            <a:t> </a:t>
          </a:r>
          <a:r>
            <a:rPr lang="en-GB" b="0" i="0" dirty="0" err="1" smtClean="0"/>
            <a:t>pemilihan</a:t>
          </a:r>
          <a:r>
            <a:rPr lang="en-GB" b="0" i="0" dirty="0" smtClean="0"/>
            <a:t> </a:t>
          </a:r>
          <a:r>
            <a:rPr lang="en-GB" b="0" i="0" dirty="0" err="1" smtClean="0"/>
            <a:t>umum</a:t>
          </a:r>
          <a:r>
            <a:rPr lang="en-GB" b="0" i="0" dirty="0" smtClean="0"/>
            <a:t>.</a:t>
          </a:r>
          <a:endParaRPr lang="id-ID" dirty="0"/>
        </a:p>
      </dgm:t>
    </dgm:pt>
    <dgm:pt modelId="{70979C7F-C243-47FD-98AE-D2D3DD5610DE}" type="parTrans" cxnId="{143200AC-8200-4737-A122-776E18BDBF3B}">
      <dgm:prSet/>
      <dgm:spPr/>
      <dgm:t>
        <a:bodyPr/>
        <a:lstStyle/>
        <a:p>
          <a:endParaRPr lang="id-ID"/>
        </a:p>
      </dgm:t>
    </dgm:pt>
    <dgm:pt modelId="{AA480693-40B5-44DB-A53B-882A1B0AEF23}" type="sibTrans" cxnId="{143200AC-8200-4737-A122-776E18BDBF3B}">
      <dgm:prSet/>
      <dgm:spPr/>
      <dgm:t>
        <a:bodyPr/>
        <a:lstStyle/>
        <a:p>
          <a:endParaRPr lang="id-ID"/>
        </a:p>
      </dgm:t>
    </dgm:pt>
    <dgm:pt modelId="{AFE757B3-933A-4414-9F7D-26125F2AF9AF}">
      <dgm:prSet/>
      <dgm:spPr/>
      <dgm:t>
        <a:bodyPr/>
        <a:lstStyle/>
        <a:p>
          <a:pPr rtl="0"/>
          <a:r>
            <a:rPr lang="id-ID" b="0" i="0" dirty="0" smtClean="0"/>
            <a:t>M</a:t>
          </a:r>
          <a:r>
            <a:rPr lang="en-GB" b="0" i="0" dirty="0" err="1" smtClean="0"/>
            <a:t>elakukan</a:t>
          </a:r>
          <a:r>
            <a:rPr lang="en-GB" b="0" i="0" dirty="0" smtClean="0"/>
            <a:t> </a:t>
          </a:r>
          <a:r>
            <a:rPr lang="en-GB" b="0" i="0" dirty="0" err="1" smtClean="0"/>
            <a:t>protes</a:t>
          </a:r>
          <a:r>
            <a:rPr lang="en-GB" b="0" i="0" dirty="0" smtClean="0"/>
            <a:t> </a:t>
          </a:r>
          <a:r>
            <a:rPr lang="en-GB" b="0" i="0" dirty="0" err="1" smtClean="0"/>
            <a:t>terhadap</a:t>
          </a:r>
          <a:r>
            <a:rPr lang="en-GB" b="0" i="0" dirty="0" smtClean="0"/>
            <a:t> </a:t>
          </a:r>
          <a:r>
            <a:rPr lang="en-GB" b="0" i="0" dirty="0" err="1" smtClean="0"/>
            <a:t>lembaga</a:t>
          </a:r>
          <a:r>
            <a:rPr lang="en-GB" b="0" i="0" dirty="0" smtClean="0"/>
            <a:t> </a:t>
          </a:r>
          <a:r>
            <a:rPr lang="en-GB" b="0" i="0" dirty="0" err="1" smtClean="0"/>
            <a:t>masyarakat</a:t>
          </a:r>
          <a:r>
            <a:rPr lang="en-GB" b="0" i="0" dirty="0" smtClean="0"/>
            <a:t> </a:t>
          </a:r>
          <a:r>
            <a:rPr lang="en-GB" b="0" i="0" dirty="0" err="1" smtClean="0"/>
            <a:t>atau</a:t>
          </a:r>
          <a:r>
            <a:rPr lang="en-GB" b="0" i="0" dirty="0" smtClean="0"/>
            <a:t> </a:t>
          </a:r>
          <a:r>
            <a:rPr lang="en-GB" b="0" i="0" dirty="0" err="1" smtClean="0"/>
            <a:t>pemerintahan</a:t>
          </a:r>
          <a:r>
            <a:rPr lang="en-GB" b="0" i="0" dirty="0" smtClean="0"/>
            <a:t>.</a:t>
          </a:r>
          <a:endParaRPr lang="id-ID" dirty="0"/>
        </a:p>
      </dgm:t>
    </dgm:pt>
    <dgm:pt modelId="{5D1845BA-14CB-48CD-B5EE-1A6F3351FB97}" type="parTrans" cxnId="{E1D8C162-F646-4BC6-8593-A5F6236FC74B}">
      <dgm:prSet/>
      <dgm:spPr/>
      <dgm:t>
        <a:bodyPr/>
        <a:lstStyle/>
        <a:p>
          <a:endParaRPr lang="id-ID"/>
        </a:p>
      </dgm:t>
    </dgm:pt>
    <dgm:pt modelId="{282DF49F-4EB9-4705-9EC0-322A4CFDDE32}" type="sibTrans" cxnId="{E1D8C162-F646-4BC6-8593-A5F6236FC74B}">
      <dgm:prSet/>
      <dgm:spPr/>
      <dgm:t>
        <a:bodyPr/>
        <a:lstStyle/>
        <a:p>
          <a:endParaRPr lang="id-ID"/>
        </a:p>
      </dgm:t>
    </dgm:pt>
    <dgm:pt modelId="{5F6CA520-891A-49A2-9405-503AD2C9B8D1}">
      <dgm:prSet/>
      <dgm:spPr/>
      <dgm:t>
        <a:bodyPr/>
        <a:lstStyle/>
        <a:p>
          <a:pPr rtl="0"/>
          <a:r>
            <a:rPr lang="id-ID" b="0" i="0" dirty="0" smtClean="0"/>
            <a:t>M</a:t>
          </a:r>
          <a:r>
            <a:rPr lang="en-GB" b="0" i="0" dirty="0" err="1" smtClean="0"/>
            <a:t>encalonkan</a:t>
          </a:r>
          <a:r>
            <a:rPr lang="en-GB" b="0" i="0" dirty="0" smtClean="0"/>
            <a:t> </a:t>
          </a:r>
          <a:r>
            <a:rPr lang="en-GB" b="0" i="0" dirty="0" err="1" smtClean="0"/>
            <a:t>diri</a:t>
          </a:r>
          <a:r>
            <a:rPr lang="en-GB" b="0" i="0" dirty="0" smtClean="0"/>
            <a:t> </a:t>
          </a:r>
          <a:r>
            <a:rPr lang="en-GB" b="0" i="0" dirty="0" err="1" smtClean="0"/>
            <a:t>dalam</a:t>
          </a:r>
          <a:r>
            <a:rPr lang="en-GB" b="0" i="0" dirty="0" smtClean="0"/>
            <a:t> </a:t>
          </a:r>
          <a:r>
            <a:rPr lang="en-GB" b="0" i="0" dirty="0" err="1" smtClean="0"/>
            <a:t>pemilihan</a:t>
          </a:r>
          <a:r>
            <a:rPr lang="en-GB" b="0" i="0" dirty="0" smtClean="0"/>
            <a:t> </a:t>
          </a:r>
          <a:r>
            <a:rPr lang="en-GB" b="0" i="0" dirty="0" err="1" smtClean="0"/>
            <a:t>jabatan</a:t>
          </a:r>
          <a:r>
            <a:rPr lang="en-GB" b="0" i="0" dirty="0" smtClean="0"/>
            <a:t> </a:t>
          </a:r>
          <a:r>
            <a:rPr lang="en-GB" b="0" i="0" dirty="0" err="1" smtClean="0"/>
            <a:t>publik</a:t>
          </a:r>
          <a:r>
            <a:rPr lang="id-ID" b="0" i="0" dirty="0" smtClean="0"/>
            <a:t>.</a:t>
          </a:r>
          <a:endParaRPr lang="id-ID" dirty="0"/>
        </a:p>
      </dgm:t>
    </dgm:pt>
    <dgm:pt modelId="{537F2CB9-DECD-43BA-AAB5-61CB889C12C4}" type="parTrans" cxnId="{9473DD67-3E0E-4A90-B1E9-67B759AA5EF9}">
      <dgm:prSet/>
      <dgm:spPr/>
      <dgm:t>
        <a:bodyPr/>
        <a:lstStyle/>
        <a:p>
          <a:endParaRPr lang="id-ID"/>
        </a:p>
      </dgm:t>
    </dgm:pt>
    <dgm:pt modelId="{80B8AE31-90C0-49DF-9963-BBA0B4E29531}" type="sibTrans" cxnId="{9473DD67-3E0E-4A90-B1E9-67B759AA5EF9}">
      <dgm:prSet/>
      <dgm:spPr/>
      <dgm:t>
        <a:bodyPr/>
        <a:lstStyle/>
        <a:p>
          <a:endParaRPr lang="id-ID"/>
        </a:p>
      </dgm:t>
    </dgm:pt>
    <dgm:pt modelId="{55B94E97-3C16-46C6-B417-44C0A784D8B0}" type="pres">
      <dgm:prSet presAssocID="{7E476EFF-B86D-4285-AE1E-9CDD068960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1B6D3F-8481-4464-94FD-A76F35A40E9F}" type="pres">
      <dgm:prSet presAssocID="{C3726AE2-F367-477A-ADC9-232CB90799B2}" presName="parentLin" presStyleCnt="0"/>
      <dgm:spPr/>
    </dgm:pt>
    <dgm:pt modelId="{B770208F-BEE4-4264-91C9-CF8C451BAFC9}" type="pres">
      <dgm:prSet presAssocID="{C3726AE2-F367-477A-ADC9-232CB90799B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D45D060-51AA-4BED-A7BA-BE5FDED62464}" type="pres">
      <dgm:prSet presAssocID="{C3726AE2-F367-477A-ADC9-232CB90799B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82DCA31-F323-41F2-B05B-3F71B8B4FBCA}" type="pres">
      <dgm:prSet presAssocID="{C3726AE2-F367-477A-ADC9-232CB90799B2}" presName="negativeSpace" presStyleCnt="0"/>
      <dgm:spPr/>
    </dgm:pt>
    <dgm:pt modelId="{500EE08F-AF24-4B1C-9C99-CDC85BC180EC}" type="pres">
      <dgm:prSet presAssocID="{C3726AE2-F367-477A-ADC9-232CB90799B2}" presName="childText" presStyleLbl="conFgAcc1" presStyleIdx="0" presStyleCnt="4">
        <dgm:presLayoutVars>
          <dgm:bulletEnabled val="1"/>
        </dgm:presLayoutVars>
      </dgm:prSet>
      <dgm:spPr/>
    </dgm:pt>
    <dgm:pt modelId="{8E7852F7-8941-47B1-8F38-006604C5D06A}" type="pres">
      <dgm:prSet presAssocID="{AA480693-40B5-44DB-A53B-882A1B0AEF23}" presName="spaceBetweenRectangles" presStyleCnt="0"/>
      <dgm:spPr/>
    </dgm:pt>
    <dgm:pt modelId="{F685818A-587F-4B32-AF90-AF26F1C5B01F}" type="pres">
      <dgm:prSet presAssocID="{E85BCF13-EEEA-4D91-927C-41663EFC5CB3}" presName="parentLin" presStyleCnt="0"/>
      <dgm:spPr/>
    </dgm:pt>
    <dgm:pt modelId="{C3C8CDCF-6450-4C4F-890A-885D5D74B26C}" type="pres">
      <dgm:prSet presAssocID="{E85BCF13-EEEA-4D91-927C-41663EFC5CB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2ADFF2B-357B-4071-B812-ADC38984F752}" type="pres">
      <dgm:prSet presAssocID="{E85BCF13-EEEA-4D91-927C-41663EFC5CB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93A82A7-630E-4E90-8CC1-7E3D4E6D57C3}" type="pres">
      <dgm:prSet presAssocID="{E85BCF13-EEEA-4D91-927C-41663EFC5CB3}" presName="negativeSpace" presStyleCnt="0"/>
      <dgm:spPr/>
    </dgm:pt>
    <dgm:pt modelId="{1CAAB01E-6137-48D2-AD80-CD3CD8401D8B}" type="pres">
      <dgm:prSet presAssocID="{E85BCF13-EEEA-4D91-927C-41663EFC5CB3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08240CD-AA2E-4973-8E33-A4A08088FE1D}" type="pres">
      <dgm:prSet presAssocID="{63166AC8-A86A-4C41-A00F-3B82703F0F67}" presName="spaceBetweenRectangles" presStyleCnt="0"/>
      <dgm:spPr/>
    </dgm:pt>
    <dgm:pt modelId="{F9F97050-C850-4CF5-87D5-53278ABA8A88}" type="pres">
      <dgm:prSet presAssocID="{5F6CA520-891A-49A2-9405-503AD2C9B8D1}" presName="parentLin" presStyleCnt="0"/>
      <dgm:spPr/>
    </dgm:pt>
    <dgm:pt modelId="{4908B32A-D88A-48FC-8343-7FA6B48113CF}" type="pres">
      <dgm:prSet presAssocID="{5F6CA520-891A-49A2-9405-503AD2C9B8D1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3EA9ED24-4815-4706-B67D-11A2C6EDF4AE}" type="pres">
      <dgm:prSet presAssocID="{5F6CA520-891A-49A2-9405-503AD2C9B8D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EE12737-E120-4749-A169-B95B5E81E309}" type="pres">
      <dgm:prSet presAssocID="{5F6CA520-891A-49A2-9405-503AD2C9B8D1}" presName="negativeSpace" presStyleCnt="0"/>
      <dgm:spPr/>
    </dgm:pt>
    <dgm:pt modelId="{9A767207-6AA6-453B-B232-E27CCC2D1B0F}" type="pres">
      <dgm:prSet presAssocID="{5F6CA520-891A-49A2-9405-503AD2C9B8D1}" presName="childText" presStyleLbl="conFgAcc1" presStyleIdx="2" presStyleCnt="4">
        <dgm:presLayoutVars>
          <dgm:bulletEnabled val="1"/>
        </dgm:presLayoutVars>
      </dgm:prSet>
      <dgm:spPr/>
    </dgm:pt>
    <dgm:pt modelId="{C8A92BC4-9974-4E50-BED3-5AA569D864E7}" type="pres">
      <dgm:prSet presAssocID="{80B8AE31-90C0-49DF-9963-BBA0B4E29531}" presName="spaceBetweenRectangles" presStyleCnt="0"/>
      <dgm:spPr/>
    </dgm:pt>
    <dgm:pt modelId="{7DBC0B00-A348-4537-937B-C5DB15437EA8}" type="pres">
      <dgm:prSet presAssocID="{AFE757B3-933A-4414-9F7D-26125F2AF9AF}" presName="parentLin" presStyleCnt="0"/>
      <dgm:spPr/>
    </dgm:pt>
    <dgm:pt modelId="{BAE7B08C-A770-4691-B7B1-B22E4E768542}" type="pres">
      <dgm:prSet presAssocID="{AFE757B3-933A-4414-9F7D-26125F2AF9A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B2119742-A71E-4AB0-AAA0-BF55605D7E09}" type="pres">
      <dgm:prSet presAssocID="{AFE757B3-933A-4414-9F7D-26125F2AF9A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E29D0D1-8BBD-4804-8A46-574AF415CF6B}" type="pres">
      <dgm:prSet presAssocID="{AFE757B3-933A-4414-9F7D-26125F2AF9AF}" presName="negativeSpace" presStyleCnt="0"/>
      <dgm:spPr/>
    </dgm:pt>
    <dgm:pt modelId="{945E94BB-789A-4293-944D-6D3066520B74}" type="pres">
      <dgm:prSet presAssocID="{AFE757B3-933A-4414-9F7D-26125F2AF9AF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D4C96C4-E1AE-4780-8CE5-F8954EFEBFAF}" type="presOf" srcId="{5F6CA520-891A-49A2-9405-503AD2C9B8D1}" destId="{3EA9ED24-4815-4706-B67D-11A2C6EDF4AE}" srcOrd="1" destOrd="0" presId="urn:microsoft.com/office/officeart/2005/8/layout/list1"/>
    <dgm:cxn modelId="{9473DD67-3E0E-4A90-B1E9-67B759AA5EF9}" srcId="{7E476EFF-B86D-4285-AE1E-9CDD06896000}" destId="{5F6CA520-891A-49A2-9405-503AD2C9B8D1}" srcOrd="2" destOrd="0" parTransId="{537F2CB9-DECD-43BA-AAB5-61CB889C12C4}" sibTransId="{80B8AE31-90C0-49DF-9963-BBA0B4E29531}"/>
    <dgm:cxn modelId="{AB77C78F-E4F3-4BD4-8565-A95E5D08E894}" type="presOf" srcId="{5F6CA520-891A-49A2-9405-503AD2C9B8D1}" destId="{4908B32A-D88A-48FC-8343-7FA6B48113CF}" srcOrd="0" destOrd="0" presId="urn:microsoft.com/office/officeart/2005/8/layout/list1"/>
    <dgm:cxn modelId="{EF9AF57E-DB79-4F6D-9A22-506580F1831F}" type="presOf" srcId="{E85BCF13-EEEA-4D91-927C-41663EFC5CB3}" destId="{22ADFF2B-357B-4071-B812-ADC38984F752}" srcOrd="1" destOrd="0" presId="urn:microsoft.com/office/officeart/2005/8/layout/list1"/>
    <dgm:cxn modelId="{DB9F20FE-0D1A-4FDE-9915-2BDAC04EADE5}" type="presOf" srcId="{C3726AE2-F367-477A-ADC9-232CB90799B2}" destId="{B770208F-BEE4-4264-91C9-CF8C451BAFC9}" srcOrd="0" destOrd="0" presId="urn:microsoft.com/office/officeart/2005/8/layout/list1"/>
    <dgm:cxn modelId="{D0E09D1B-19BD-42BB-99B6-BA40B31B3047}" type="presOf" srcId="{AFE757B3-933A-4414-9F7D-26125F2AF9AF}" destId="{BAE7B08C-A770-4691-B7B1-B22E4E768542}" srcOrd="0" destOrd="0" presId="urn:microsoft.com/office/officeart/2005/8/layout/list1"/>
    <dgm:cxn modelId="{618E2582-1BA4-4834-A92F-7A8C66C634B9}" type="presOf" srcId="{7E476EFF-B86D-4285-AE1E-9CDD06896000}" destId="{55B94E97-3C16-46C6-B417-44C0A784D8B0}" srcOrd="0" destOrd="0" presId="urn:microsoft.com/office/officeart/2005/8/layout/list1"/>
    <dgm:cxn modelId="{E135DB72-0D8B-4652-B200-17D002275DCA}" type="presOf" srcId="{AFE757B3-933A-4414-9F7D-26125F2AF9AF}" destId="{B2119742-A71E-4AB0-AAA0-BF55605D7E09}" srcOrd="1" destOrd="0" presId="urn:microsoft.com/office/officeart/2005/8/layout/list1"/>
    <dgm:cxn modelId="{E1D8C162-F646-4BC6-8593-A5F6236FC74B}" srcId="{7E476EFF-B86D-4285-AE1E-9CDD06896000}" destId="{AFE757B3-933A-4414-9F7D-26125F2AF9AF}" srcOrd="3" destOrd="0" parTransId="{5D1845BA-14CB-48CD-B5EE-1A6F3351FB97}" sibTransId="{282DF49F-4EB9-4705-9EC0-322A4CFDDE32}"/>
    <dgm:cxn modelId="{FB13EFF8-6010-4358-B419-9733242A0F70}" type="presOf" srcId="{E85BCF13-EEEA-4D91-927C-41663EFC5CB3}" destId="{C3C8CDCF-6450-4C4F-890A-885D5D74B26C}" srcOrd="0" destOrd="0" presId="urn:microsoft.com/office/officeart/2005/8/layout/list1"/>
    <dgm:cxn modelId="{C4028057-3A54-4303-8061-D0D51C753672}" srcId="{7E476EFF-B86D-4285-AE1E-9CDD06896000}" destId="{E85BCF13-EEEA-4D91-927C-41663EFC5CB3}" srcOrd="1" destOrd="0" parTransId="{5D7C9163-959E-4AB7-8439-C025AC501F96}" sibTransId="{63166AC8-A86A-4C41-A00F-3B82703F0F67}"/>
    <dgm:cxn modelId="{451219DE-BE75-4E91-B453-F0DBBFEE32F9}" type="presOf" srcId="{C3726AE2-F367-477A-ADC9-232CB90799B2}" destId="{BD45D060-51AA-4BED-A7BA-BE5FDED62464}" srcOrd="1" destOrd="0" presId="urn:microsoft.com/office/officeart/2005/8/layout/list1"/>
    <dgm:cxn modelId="{143200AC-8200-4737-A122-776E18BDBF3B}" srcId="{7E476EFF-B86D-4285-AE1E-9CDD06896000}" destId="{C3726AE2-F367-477A-ADC9-232CB90799B2}" srcOrd="0" destOrd="0" parTransId="{70979C7F-C243-47FD-98AE-D2D3DD5610DE}" sibTransId="{AA480693-40B5-44DB-A53B-882A1B0AEF23}"/>
    <dgm:cxn modelId="{4B9DE106-8093-41F9-8883-3EA8A26AC0FC}" type="presParOf" srcId="{55B94E97-3C16-46C6-B417-44C0A784D8B0}" destId="{E61B6D3F-8481-4464-94FD-A76F35A40E9F}" srcOrd="0" destOrd="0" presId="urn:microsoft.com/office/officeart/2005/8/layout/list1"/>
    <dgm:cxn modelId="{63D6DA7F-48A2-4897-BBCB-36659CB14063}" type="presParOf" srcId="{E61B6D3F-8481-4464-94FD-A76F35A40E9F}" destId="{B770208F-BEE4-4264-91C9-CF8C451BAFC9}" srcOrd="0" destOrd="0" presId="urn:microsoft.com/office/officeart/2005/8/layout/list1"/>
    <dgm:cxn modelId="{2B55E5DB-B06B-4429-9FA3-573611DF2040}" type="presParOf" srcId="{E61B6D3F-8481-4464-94FD-A76F35A40E9F}" destId="{BD45D060-51AA-4BED-A7BA-BE5FDED62464}" srcOrd="1" destOrd="0" presId="urn:microsoft.com/office/officeart/2005/8/layout/list1"/>
    <dgm:cxn modelId="{C501E176-0CDD-4E9E-8940-4D61BDA057EC}" type="presParOf" srcId="{55B94E97-3C16-46C6-B417-44C0A784D8B0}" destId="{182DCA31-F323-41F2-B05B-3F71B8B4FBCA}" srcOrd="1" destOrd="0" presId="urn:microsoft.com/office/officeart/2005/8/layout/list1"/>
    <dgm:cxn modelId="{10348724-7886-404A-B025-46819504D9CE}" type="presParOf" srcId="{55B94E97-3C16-46C6-B417-44C0A784D8B0}" destId="{500EE08F-AF24-4B1C-9C99-CDC85BC180EC}" srcOrd="2" destOrd="0" presId="urn:microsoft.com/office/officeart/2005/8/layout/list1"/>
    <dgm:cxn modelId="{AFC29F29-FB06-4CAF-B406-D7C64E395114}" type="presParOf" srcId="{55B94E97-3C16-46C6-B417-44C0A784D8B0}" destId="{8E7852F7-8941-47B1-8F38-006604C5D06A}" srcOrd="3" destOrd="0" presId="urn:microsoft.com/office/officeart/2005/8/layout/list1"/>
    <dgm:cxn modelId="{0D78F1A8-C79E-4816-A0B8-496FB2CFF3E3}" type="presParOf" srcId="{55B94E97-3C16-46C6-B417-44C0A784D8B0}" destId="{F685818A-587F-4B32-AF90-AF26F1C5B01F}" srcOrd="4" destOrd="0" presId="urn:microsoft.com/office/officeart/2005/8/layout/list1"/>
    <dgm:cxn modelId="{F0BC5679-99AA-4C17-9E0E-9F3A1F211807}" type="presParOf" srcId="{F685818A-587F-4B32-AF90-AF26F1C5B01F}" destId="{C3C8CDCF-6450-4C4F-890A-885D5D74B26C}" srcOrd="0" destOrd="0" presId="urn:microsoft.com/office/officeart/2005/8/layout/list1"/>
    <dgm:cxn modelId="{5734C171-434E-42D2-BB1C-DEBDDDCD14C3}" type="presParOf" srcId="{F685818A-587F-4B32-AF90-AF26F1C5B01F}" destId="{22ADFF2B-357B-4071-B812-ADC38984F752}" srcOrd="1" destOrd="0" presId="urn:microsoft.com/office/officeart/2005/8/layout/list1"/>
    <dgm:cxn modelId="{80155C59-F871-4F9D-ACD0-24BB26BD9122}" type="presParOf" srcId="{55B94E97-3C16-46C6-B417-44C0A784D8B0}" destId="{093A82A7-630E-4E90-8CC1-7E3D4E6D57C3}" srcOrd="5" destOrd="0" presId="urn:microsoft.com/office/officeart/2005/8/layout/list1"/>
    <dgm:cxn modelId="{F570E2FC-82B6-45C3-95B3-D17D79633D79}" type="presParOf" srcId="{55B94E97-3C16-46C6-B417-44C0A784D8B0}" destId="{1CAAB01E-6137-48D2-AD80-CD3CD8401D8B}" srcOrd="6" destOrd="0" presId="urn:microsoft.com/office/officeart/2005/8/layout/list1"/>
    <dgm:cxn modelId="{87077CA8-98FE-4D00-993C-09E1C7A2E7CE}" type="presParOf" srcId="{55B94E97-3C16-46C6-B417-44C0A784D8B0}" destId="{308240CD-AA2E-4973-8E33-A4A08088FE1D}" srcOrd="7" destOrd="0" presId="urn:microsoft.com/office/officeart/2005/8/layout/list1"/>
    <dgm:cxn modelId="{E1F227BA-417C-47F8-AA71-E523EF2F4282}" type="presParOf" srcId="{55B94E97-3C16-46C6-B417-44C0A784D8B0}" destId="{F9F97050-C850-4CF5-87D5-53278ABA8A88}" srcOrd="8" destOrd="0" presId="urn:microsoft.com/office/officeart/2005/8/layout/list1"/>
    <dgm:cxn modelId="{471767D7-D31B-45DA-BF1A-4E67A1B9927B}" type="presParOf" srcId="{F9F97050-C850-4CF5-87D5-53278ABA8A88}" destId="{4908B32A-D88A-48FC-8343-7FA6B48113CF}" srcOrd="0" destOrd="0" presId="urn:microsoft.com/office/officeart/2005/8/layout/list1"/>
    <dgm:cxn modelId="{90EC3B92-D419-400C-A9D8-AA9ABCE3BA88}" type="presParOf" srcId="{F9F97050-C850-4CF5-87D5-53278ABA8A88}" destId="{3EA9ED24-4815-4706-B67D-11A2C6EDF4AE}" srcOrd="1" destOrd="0" presId="urn:microsoft.com/office/officeart/2005/8/layout/list1"/>
    <dgm:cxn modelId="{98C50E4D-A34F-49B4-AF78-EB14A26DEE09}" type="presParOf" srcId="{55B94E97-3C16-46C6-B417-44C0A784D8B0}" destId="{EEE12737-E120-4749-A169-B95B5E81E309}" srcOrd="9" destOrd="0" presId="urn:microsoft.com/office/officeart/2005/8/layout/list1"/>
    <dgm:cxn modelId="{8F471110-B1CB-4391-B1FE-F5E38671B880}" type="presParOf" srcId="{55B94E97-3C16-46C6-B417-44C0A784D8B0}" destId="{9A767207-6AA6-453B-B232-E27CCC2D1B0F}" srcOrd="10" destOrd="0" presId="urn:microsoft.com/office/officeart/2005/8/layout/list1"/>
    <dgm:cxn modelId="{20C08373-89F7-4C8D-AA0D-611B072F6C62}" type="presParOf" srcId="{55B94E97-3C16-46C6-B417-44C0A784D8B0}" destId="{C8A92BC4-9974-4E50-BED3-5AA569D864E7}" srcOrd="11" destOrd="0" presId="urn:microsoft.com/office/officeart/2005/8/layout/list1"/>
    <dgm:cxn modelId="{5FEB6858-3026-4DFF-B5D7-E9D2A597A3F9}" type="presParOf" srcId="{55B94E97-3C16-46C6-B417-44C0A784D8B0}" destId="{7DBC0B00-A348-4537-937B-C5DB15437EA8}" srcOrd="12" destOrd="0" presId="urn:microsoft.com/office/officeart/2005/8/layout/list1"/>
    <dgm:cxn modelId="{98372066-C899-4CC5-A050-3F01B42AB122}" type="presParOf" srcId="{7DBC0B00-A348-4537-937B-C5DB15437EA8}" destId="{BAE7B08C-A770-4691-B7B1-B22E4E768542}" srcOrd="0" destOrd="0" presId="urn:microsoft.com/office/officeart/2005/8/layout/list1"/>
    <dgm:cxn modelId="{1E678BDE-D20F-4E5B-BA67-42C2862D6CE6}" type="presParOf" srcId="{7DBC0B00-A348-4537-937B-C5DB15437EA8}" destId="{B2119742-A71E-4AB0-AAA0-BF55605D7E09}" srcOrd="1" destOrd="0" presId="urn:microsoft.com/office/officeart/2005/8/layout/list1"/>
    <dgm:cxn modelId="{F0106479-93F4-450F-997C-02D8414B4B3B}" type="presParOf" srcId="{55B94E97-3C16-46C6-B417-44C0A784D8B0}" destId="{2E29D0D1-8BBD-4804-8A46-574AF415CF6B}" srcOrd="13" destOrd="0" presId="urn:microsoft.com/office/officeart/2005/8/layout/list1"/>
    <dgm:cxn modelId="{B6B50F61-7B6C-4F74-A2B8-C26E09AF6D20}" type="presParOf" srcId="{55B94E97-3C16-46C6-B417-44C0A784D8B0}" destId="{945E94BB-789A-4293-944D-6D3066520B7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D00E9-474D-4ED2-8F14-234EF4D6E850}">
      <dsp:nvSpPr>
        <dsp:cNvPr id="0" name=""/>
        <dsp:cNvSpPr/>
      </dsp:nvSpPr>
      <dsp:spPr>
        <a:xfrm>
          <a:off x="0" y="820891"/>
          <a:ext cx="7697400" cy="1094521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95535B-967D-4FC3-B659-D4D00EA9A417}">
      <dsp:nvSpPr>
        <dsp:cNvPr id="0" name=""/>
        <dsp:cNvSpPr/>
      </dsp:nvSpPr>
      <dsp:spPr>
        <a:xfrm>
          <a:off x="3382" y="0"/>
          <a:ext cx="2232546" cy="1094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i="0" kern="1200" dirty="0" err="1" smtClean="0"/>
            <a:t>Secara</a:t>
          </a:r>
          <a:r>
            <a:rPr lang="en-GB" sz="1100" b="1" i="0" kern="1200" dirty="0" smtClean="0"/>
            <a:t> </a:t>
          </a:r>
          <a:r>
            <a:rPr lang="en-GB" sz="1100" b="1" i="0" kern="1200" dirty="0" err="1" smtClean="0"/>
            <a:t>etimologis</a:t>
          </a:r>
          <a:r>
            <a:rPr lang="en-GB" sz="1100" b="1" i="0" kern="1200" dirty="0" smtClean="0"/>
            <a:t>, </a:t>
          </a:r>
          <a:r>
            <a:rPr lang="en-GB" sz="1100" b="1" i="0" kern="1200" dirty="0" err="1" smtClean="0"/>
            <a:t>istilah</a:t>
          </a:r>
          <a:r>
            <a:rPr lang="en-GB" sz="1100" b="1" i="0" kern="1200" dirty="0" smtClean="0"/>
            <a:t> </a:t>
          </a:r>
          <a:r>
            <a:rPr lang="en-GB" sz="1100" b="1" i="0" kern="1200" dirty="0" err="1" smtClean="0"/>
            <a:t>demokrasi</a:t>
          </a:r>
          <a:r>
            <a:rPr lang="en-GB" sz="1100" b="1" i="0" kern="1200" dirty="0" smtClean="0"/>
            <a:t> </a:t>
          </a:r>
          <a:r>
            <a:rPr lang="en-GB" sz="1100" b="1" i="0" kern="1200" dirty="0" err="1" smtClean="0"/>
            <a:t>berasal</a:t>
          </a:r>
          <a:r>
            <a:rPr lang="en-GB" sz="1100" b="1" i="0" kern="1200" dirty="0" smtClean="0"/>
            <a:t> </a:t>
          </a:r>
          <a:r>
            <a:rPr lang="en-GB" sz="1100" b="1" i="0" kern="1200" dirty="0" err="1" smtClean="0"/>
            <a:t>dari</a:t>
          </a:r>
          <a:r>
            <a:rPr lang="en-GB" sz="1100" b="1" i="0" kern="1200" dirty="0" smtClean="0"/>
            <a:t> </a:t>
          </a:r>
          <a:r>
            <a:rPr lang="en-GB" sz="1100" b="1" i="0" kern="1200" dirty="0" err="1" smtClean="0"/>
            <a:t>bahasa</a:t>
          </a:r>
          <a:r>
            <a:rPr lang="en-GB" sz="1100" b="1" i="0" kern="1200" dirty="0" smtClean="0"/>
            <a:t> </a:t>
          </a:r>
          <a:r>
            <a:rPr lang="en-GB" sz="1100" b="1" i="0" kern="1200" dirty="0" err="1" smtClean="0"/>
            <a:t>Yunani</a:t>
          </a:r>
          <a:r>
            <a:rPr lang="en-GB" sz="1100" b="1" i="0" kern="1200" dirty="0" smtClean="0"/>
            <a:t>, “demos” </a:t>
          </a:r>
          <a:r>
            <a:rPr lang="en-GB" sz="1100" b="1" i="0" kern="1200" dirty="0" err="1" smtClean="0"/>
            <a:t>berarti</a:t>
          </a:r>
          <a:r>
            <a:rPr lang="en-GB" sz="1100" b="1" i="0" kern="1200" dirty="0" smtClean="0"/>
            <a:t> </a:t>
          </a:r>
          <a:r>
            <a:rPr lang="en-GB" sz="1100" b="1" i="0" kern="1200" dirty="0" err="1" smtClean="0"/>
            <a:t>rakyat</a:t>
          </a:r>
          <a:r>
            <a:rPr lang="en-GB" sz="1100" b="1" i="0" kern="1200" dirty="0" smtClean="0"/>
            <a:t> </a:t>
          </a:r>
          <a:r>
            <a:rPr lang="en-GB" sz="1100" b="1" i="0" kern="1200" dirty="0" err="1" smtClean="0"/>
            <a:t>dan</a:t>
          </a:r>
          <a:r>
            <a:rPr lang="en-GB" sz="1100" b="1" i="0" kern="1200" dirty="0" smtClean="0"/>
            <a:t> “</a:t>
          </a:r>
          <a:r>
            <a:rPr lang="en-GB" sz="1100" b="1" i="0" kern="1200" dirty="0" err="1" smtClean="0"/>
            <a:t>kratos</a:t>
          </a:r>
          <a:r>
            <a:rPr lang="en-GB" sz="1100" b="1" i="0" kern="1200" dirty="0" smtClean="0"/>
            <a:t>” </a:t>
          </a:r>
          <a:r>
            <a:rPr lang="en-GB" sz="1100" b="1" i="0" kern="1200" dirty="0" err="1" smtClean="0"/>
            <a:t>atau</a:t>
          </a:r>
          <a:r>
            <a:rPr lang="en-GB" sz="1100" b="1" i="0" kern="1200" dirty="0" smtClean="0"/>
            <a:t> “</a:t>
          </a:r>
          <a:r>
            <a:rPr lang="en-GB" sz="1100" b="1" i="0" kern="1200" dirty="0" err="1" smtClean="0"/>
            <a:t>kratein</a:t>
          </a:r>
          <a:r>
            <a:rPr lang="en-GB" sz="1100" b="1" i="0" kern="1200" dirty="0" smtClean="0"/>
            <a:t>” </a:t>
          </a:r>
          <a:r>
            <a:rPr lang="en-GB" sz="1100" b="1" i="0" kern="1200" dirty="0" err="1" smtClean="0"/>
            <a:t>berarti</a:t>
          </a:r>
          <a:r>
            <a:rPr lang="en-GB" sz="1100" b="1" i="0" kern="1200" dirty="0" smtClean="0"/>
            <a:t> </a:t>
          </a:r>
          <a:r>
            <a:rPr lang="en-GB" sz="1100" b="1" i="0" kern="1200" dirty="0" err="1" smtClean="0"/>
            <a:t>kekuasaan</a:t>
          </a:r>
          <a:r>
            <a:rPr lang="en-GB" sz="1100" b="1" i="0" kern="1200" dirty="0" smtClean="0"/>
            <a:t>. </a:t>
          </a:r>
          <a:endParaRPr lang="id-ID" sz="1100" b="1" kern="1200" dirty="0"/>
        </a:p>
      </dsp:txBody>
      <dsp:txXfrm>
        <a:off x="3382" y="0"/>
        <a:ext cx="2232546" cy="1094521"/>
      </dsp:txXfrm>
    </dsp:sp>
    <dsp:sp modelId="{46E69A72-DCC5-4AC6-A719-BF7793172752}">
      <dsp:nvSpPr>
        <dsp:cNvPr id="0" name=""/>
        <dsp:cNvSpPr/>
      </dsp:nvSpPr>
      <dsp:spPr>
        <a:xfrm>
          <a:off x="982840" y="1231336"/>
          <a:ext cx="273630" cy="27363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1D6FC4-CE3C-4F44-AE98-9C586FF5A7EB}">
      <dsp:nvSpPr>
        <dsp:cNvPr id="0" name=""/>
        <dsp:cNvSpPr/>
      </dsp:nvSpPr>
      <dsp:spPr>
        <a:xfrm>
          <a:off x="2347556" y="1641782"/>
          <a:ext cx="2232546" cy="1094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i="0" kern="1200" dirty="0" err="1" smtClean="0"/>
            <a:t>Konsep</a:t>
          </a:r>
          <a:r>
            <a:rPr lang="en-GB" sz="1100" b="1" i="0" kern="1200" dirty="0" smtClean="0"/>
            <a:t> </a:t>
          </a:r>
          <a:r>
            <a:rPr lang="en-GB" sz="1100" b="1" i="0" kern="1200" dirty="0" err="1" smtClean="0"/>
            <a:t>dasar</a:t>
          </a:r>
          <a:r>
            <a:rPr lang="en-GB" sz="1100" b="1" i="0" kern="1200" dirty="0" smtClean="0"/>
            <a:t> </a:t>
          </a:r>
          <a:r>
            <a:rPr lang="en-GB" sz="1100" b="1" i="0" kern="1200" dirty="0" err="1" smtClean="0"/>
            <a:t>demokrasi</a:t>
          </a:r>
          <a:r>
            <a:rPr lang="en-GB" sz="1100" b="1" i="0" kern="1200" dirty="0" smtClean="0"/>
            <a:t> </a:t>
          </a:r>
          <a:r>
            <a:rPr lang="en-GB" sz="1100" b="1" i="0" kern="1200" dirty="0" err="1" smtClean="0"/>
            <a:t>berarti</a:t>
          </a:r>
          <a:r>
            <a:rPr lang="en-GB" sz="1100" b="1" i="0" kern="1200" dirty="0" smtClean="0"/>
            <a:t> “</a:t>
          </a:r>
          <a:r>
            <a:rPr lang="en-GB" sz="1100" b="1" i="0" kern="1200" dirty="0" err="1" smtClean="0"/>
            <a:t>rakyat</a:t>
          </a:r>
          <a:r>
            <a:rPr lang="en-GB" sz="1100" b="1" i="0" kern="1200" dirty="0" smtClean="0"/>
            <a:t> </a:t>
          </a:r>
          <a:r>
            <a:rPr lang="en-GB" sz="1100" b="1" i="0" kern="1200" dirty="0" err="1" smtClean="0"/>
            <a:t>berkuasa</a:t>
          </a:r>
          <a:r>
            <a:rPr lang="en-GB" sz="1100" b="1" i="0" kern="1200" dirty="0" smtClean="0"/>
            <a:t>” (</a:t>
          </a:r>
          <a:r>
            <a:rPr lang="en-GB" sz="1100" b="1" i="1" kern="1200" dirty="0" smtClean="0"/>
            <a:t>government of rule by the people</a:t>
          </a:r>
          <a:r>
            <a:rPr lang="en-GB" sz="1100" b="1" i="0" kern="1200" dirty="0" smtClean="0"/>
            <a:t>).</a:t>
          </a:r>
          <a:endParaRPr lang="id-ID" sz="1100" b="1" kern="1200" dirty="0"/>
        </a:p>
      </dsp:txBody>
      <dsp:txXfrm>
        <a:off x="2347556" y="1641782"/>
        <a:ext cx="2232546" cy="1094521"/>
      </dsp:txXfrm>
    </dsp:sp>
    <dsp:sp modelId="{A57F8EF3-4C79-462D-9353-0F3BECEC6948}">
      <dsp:nvSpPr>
        <dsp:cNvPr id="0" name=""/>
        <dsp:cNvSpPr/>
      </dsp:nvSpPr>
      <dsp:spPr>
        <a:xfrm>
          <a:off x="3327014" y="1231336"/>
          <a:ext cx="273630" cy="27363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190777"/>
                <a:satOff val="-311"/>
                <a:lumOff val="1348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-190777"/>
                <a:satOff val="-311"/>
                <a:lumOff val="1348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537DA0-9081-4D66-A65C-2F353BFFEE55}">
      <dsp:nvSpPr>
        <dsp:cNvPr id="0" name=""/>
        <dsp:cNvSpPr/>
      </dsp:nvSpPr>
      <dsp:spPr>
        <a:xfrm>
          <a:off x="4691730" y="0"/>
          <a:ext cx="2232546" cy="1094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i="0" kern="1200" dirty="0" err="1" smtClean="0"/>
            <a:t>Istilah</a:t>
          </a:r>
          <a:r>
            <a:rPr lang="en-GB" sz="1100" b="1" i="0" kern="1200" dirty="0" smtClean="0"/>
            <a:t> </a:t>
          </a:r>
          <a:r>
            <a:rPr lang="en-GB" sz="1100" b="1" i="0" kern="1200" dirty="0" err="1" smtClean="0"/>
            <a:t>demokrasi</a:t>
          </a:r>
          <a:r>
            <a:rPr lang="en-GB" sz="1100" b="1" i="0" kern="1200" dirty="0" smtClean="0"/>
            <a:t> </a:t>
          </a:r>
          <a:r>
            <a:rPr lang="en-GB" sz="1100" b="1" i="0" kern="1200" dirty="0" err="1" smtClean="0"/>
            <a:t>secara</a:t>
          </a:r>
          <a:r>
            <a:rPr lang="en-GB" sz="1100" b="1" i="0" kern="1200" dirty="0" smtClean="0"/>
            <a:t> </a:t>
          </a:r>
          <a:r>
            <a:rPr lang="en-GB" sz="1100" b="1" i="0" kern="1200" dirty="0" err="1" smtClean="0"/>
            <a:t>singkat</a:t>
          </a:r>
          <a:r>
            <a:rPr lang="en-GB" sz="1100" b="1" i="0" kern="1200" dirty="0" smtClean="0"/>
            <a:t> </a:t>
          </a:r>
          <a:r>
            <a:rPr lang="en-GB" sz="1100" b="1" i="0" kern="1200" dirty="0" err="1" smtClean="0"/>
            <a:t>diartikan</a:t>
          </a:r>
          <a:r>
            <a:rPr lang="en-GB" sz="1100" b="1" i="0" kern="1200" dirty="0" smtClean="0"/>
            <a:t> </a:t>
          </a:r>
          <a:r>
            <a:rPr lang="en-GB" sz="1100" b="1" i="0" kern="1200" dirty="0" err="1" smtClean="0"/>
            <a:t>sebagai</a:t>
          </a:r>
          <a:r>
            <a:rPr lang="en-GB" sz="1100" b="1" i="0" kern="1200" dirty="0" smtClean="0"/>
            <a:t> </a:t>
          </a:r>
          <a:r>
            <a:rPr lang="en-GB" sz="1100" b="1" i="0" kern="1200" dirty="0" err="1" smtClean="0"/>
            <a:t>pemerintahan</a:t>
          </a:r>
          <a:r>
            <a:rPr lang="en-GB" sz="1100" b="1" i="0" kern="1200" dirty="0" smtClean="0"/>
            <a:t> </a:t>
          </a:r>
          <a:r>
            <a:rPr lang="en-GB" sz="1100" b="1" i="0" kern="1200" dirty="0" err="1" smtClean="0"/>
            <a:t>atau</a:t>
          </a:r>
          <a:r>
            <a:rPr lang="en-GB" sz="1100" b="1" i="0" kern="1200" dirty="0" smtClean="0"/>
            <a:t> </a:t>
          </a:r>
          <a:r>
            <a:rPr lang="en-GB" sz="1100" b="1" i="0" kern="1200" dirty="0" err="1" smtClean="0"/>
            <a:t>kekuasaan</a:t>
          </a:r>
          <a:r>
            <a:rPr lang="en-GB" sz="1100" b="1" i="0" kern="1200" dirty="0" smtClean="0"/>
            <a:t> </a:t>
          </a:r>
          <a:r>
            <a:rPr lang="en-GB" sz="1100" b="1" i="0" kern="1200" dirty="0" err="1" smtClean="0"/>
            <a:t>dari</a:t>
          </a:r>
          <a:r>
            <a:rPr lang="en-GB" sz="1100" b="1" i="0" kern="1200" dirty="0" smtClean="0"/>
            <a:t> </a:t>
          </a:r>
          <a:r>
            <a:rPr lang="en-GB" sz="1100" b="1" i="0" kern="1200" dirty="0" err="1" smtClean="0"/>
            <a:t>rakyat</a:t>
          </a:r>
          <a:r>
            <a:rPr lang="en-GB" sz="1100" b="1" i="0" kern="1200" dirty="0" smtClean="0"/>
            <a:t> </a:t>
          </a:r>
          <a:r>
            <a:rPr lang="en-GB" sz="1100" b="1" i="0" kern="1200" dirty="0" err="1" smtClean="0"/>
            <a:t>oleh</a:t>
          </a:r>
          <a:r>
            <a:rPr lang="en-GB" sz="1100" b="1" i="0" kern="1200" dirty="0" smtClean="0"/>
            <a:t> </a:t>
          </a:r>
          <a:r>
            <a:rPr lang="en-GB" sz="1100" b="1" i="0" kern="1200" dirty="0" err="1" smtClean="0"/>
            <a:t>rakyat</a:t>
          </a:r>
          <a:r>
            <a:rPr lang="en-GB" sz="1100" b="1" i="0" kern="1200" dirty="0" smtClean="0"/>
            <a:t> </a:t>
          </a:r>
          <a:r>
            <a:rPr lang="en-GB" sz="1100" b="1" i="0" kern="1200" dirty="0" err="1" smtClean="0"/>
            <a:t>dan</a:t>
          </a:r>
          <a:r>
            <a:rPr lang="en-GB" sz="1100" b="1" i="0" kern="1200" dirty="0" smtClean="0"/>
            <a:t> </a:t>
          </a:r>
          <a:r>
            <a:rPr lang="en-GB" sz="1100" b="1" i="0" kern="1200" dirty="0" err="1" smtClean="0"/>
            <a:t>untuk</a:t>
          </a:r>
          <a:r>
            <a:rPr lang="en-GB" sz="1100" b="1" i="0" kern="1200" dirty="0" smtClean="0"/>
            <a:t> </a:t>
          </a:r>
          <a:r>
            <a:rPr lang="en-GB" sz="1100" b="1" i="0" kern="1200" dirty="0" err="1" smtClean="0"/>
            <a:t>rakyat</a:t>
          </a:r>
          <a:r>
            <a:rPr lang="en-GB" sz="1100" b="1" i="0" kern="1200" dirty="0" smtClean="0"/>
            <a:t>. </a:t>
          </a:r>
          <a:endParaRPr lang="id-ID" sz="1100" b="1" kern="1200" dirty="0"/>
        </a:p>
      </dsp:txBody>
      <dsp:txXfrm>
        <a:off x="4691730" y="0"/>
        <a:ext cx="2232546" cy="1094521"/>
      </dsp:txXfrm>
    </dsp:sp>
    <dsp:sp modelId="{0A4439D1-3708-4167-9846-328A4BBED2BB}">
      <dsp:nvSpPr>
        <dsp:cNvPr id="0" name=""/>
        <dsp:cNvSpPr/>
      </dsp:nvSpPr>
      <dsp:spPr>
        <a:xfrm>
          <a:off x="5671188" y="1231336"/>
          <a:ext cx="273630" cy="27363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381555"/>
                <a:satOff val="-622"/>
                <a:lumOff val="2696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-381555"/>
                <a:satOff val="-622"/>
                <a:lumOff val="2696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4C5F8-7E9B-42C1-9149-B761562209F3}">
      <dsp:nvSpPr>
        <dsp:cNvPr id="0" name=""/>
        <dsp:cNvSpPr/>
      </dsp:nvSpPr>
      <dsp:spPr>
        <a:xfrm>
          <a:off x="-3825421" y="-587512"/>
          <a:ext cx="4559401" cy="4559401"/>
        </a:xfrm>
        <a:prstGeom prst="blockArc">
          <a:avLst>
            <a:gd name="adj1" fmla="val 18900000"/>
            <a:gd name="adj2" fmla="val 2700000"/>
            <a:gd name="adj3" fmla="val 47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ED6AF-292B-4068-A500-96CFD64DE930}">
      <dsp:nvSpPr>
        <dsp:cNvPr id="0" name=""/>
        <dsp:cNvSpPr/>
      </dsp:nvSpPr>
      <dsp:spPr>
        <a:xfrm>
          <a:off x="472003" y="338437"/>
          <a:ext cx="4668120" cy="6768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7270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b="1" kern="1200" dirty="0" smtClean="0">
              <a:solidFill>
                <a:schemeClr val="tx1"/>
              </a:solidFill>
            </a:rPr>
            <a:t>Indonesia menganut sistem Demokrasi Pancasila </a:t>
          </a:r>
          <a:r>
            <a:rPr lang="en-GB" sz="1100" b="1" kern="1200" dirty="0" err="1" smtClean="0">
              <a:solidFill>
                <a:schemeClr val="tx1"/>
              </a:solidFill>
            </a:rPr>
            <a:t>sebagai</a:t>
          </a:r>
          <a:r>
            <a:rPr lang="en-GB" sz="1100" b="1" kern="1200" dirty="0" smtClean="0">
              <a:solidFill>
                <a:schemeClr val="tx1"/>
              </a:solidFill>
            </a:rPr>
            <a:t> </a:t>
          </a:r>
          <a:r>
            <a:rPr lang="en-GB" sz="1100" b="1" kern="1200" dirty="0" err="1" smtClean="0">
              <a:solidFill>
                <a:schemeClr val="tx1"/>
              </a:solidFill>
            </a:rPr>
            <a:t>ideologi</a:t>
          </a:r>
          <a:r>
            <a:rPr lang="en-GB" sz="1100" b="1" kern="1200" dirty="0" smtClean="0">
              <a:solidFill>
                <a:schemeClr val="tx1"/>
              </a:solidFill>
            </a:rPr>
            <a:t> </a:t>
          </a:r>
          <a:r>
            <a:rPr lang="en-GB" sz="1100" b="1" kern="1200" dirty="0" err="1" smtClean="0">
              <a:solidFill>
                <a:schemeClr val="tx1"/>
              </a:solidFill>
            </a:rPr>
            <a:t>negara</a:t>
          </a:r>
          <a:r>
            <a:rPr lang="en-GB" sz="1100" b="1" kern="1200" dirty="0" smtClean="0">
              <a:solidFill>
                <a:schemeClr val="tx1"/>
              </a:solidFill>
            </a:rPr>
            <a:t>, </a:t>
          </a:r>
          <a:r>
            <a:rPr lang="en-GB" sz="1100" b="1" kern="1200" dirty="0" err="1" smtClean="0">
              <a:solidFill>
                <a:schemeClr val="tx1"/>
              </a:solidFill>
            </a:rPr>
            <a:t>pandangan</a:t>
          </a:r>
          <a:r>
            <a:rPr lang="en-GB" sz="1100" b="1" kern="1200" dirty="0" smtClean="0">
              <a:solidFill>
                <a:schemeClr val="tx1"/>
              </a:solidFill>
            </a:rPr>
            <a:t> </a:t>
          </a:r>
          <a:r>
            <a:rPr lang="en-GB" sz="1100" b="1" kern="1200" dirty="0" err="1" smtClean="0">
              <a:solidFill>
                <a:schemeClr val="tx1"/>
              </a:solidFill>
            </a:rPr>
            <a:t>hidup</a:t>
          </a:r>
          <a:r>
            <a:rPr lang="en-GB" sz="1100" b="1" kern="1200" dirty="0" smtClean="0">
              <a:solidFill>
                <a:schemeClr val="tx1"/>
              </a:solidFill>
            </a:rPr>
            <a:t> </a:t>
          </a:r>
          <a:r>
            <a:rPr lang="en-GB" sz="1100" b="1" kern="1200" dirty="0" err="1" smtClean="0">
              <a:solidFill>
                <a:schemeClr val="tx1"/>
              </a:solidFill>
            </a:rPr>
            <a:t>bangsa</a:t>
          </a:r>
          <a:r>
            <a:rPr lang="en-GB" sz="1100" b="1" kern="1200" dirty="0" smtClean="0">
              <a:solidFill>
                <a:schemeClr val="tx1"/>
              </a:solidFill>
            </a:rPr>
            <a:t> Indonesia, </a:t>
          </a:r>
          <a:r>
            <a:rPr lang="en-GB" sz="1100" b="1" kern="1200" dirty="0" err="1" smtClean="0">
              <a:solidFill>
                <a:schemeClr val="tx1"/>
              </a:solidFill>
            </a:rPr>
            <a:t>dasar</a:t>
          </a:r>
          <a:r>
            <a:rPr lang="en-GB" sz="1100" b="1" kern="1200" dirty="0" smtClean="0">
              <a:solidFill>
                <a:schemeClr val="tx1"/>
              </a:solidFill>
            </a:rPr>
            <a:t> </a:t>
          </a:r>
          <a:r>
            <a:rPr lang="en-GB" sz="1100" b="1" kern="1200" dirty="0" err="1" smtClean="0">
              <a:solidFill>
                <a:schemeClr val="tx1"/>
              </a:solidFill>
            </a:rPr>
            <a:t>negara</a:t>
          </a:r>
          <a:r>
            <a:rPr lang="en-GB" sz="1100" b="1" kern="1200" dirty="0" smtClean="0">
              <a:solidFill>
                <a:schemeClr val="tx1"/>
              </a:solidFill>
            </a:rPr>
            <a:t> Indonesia </a:t>
          </a:r>
          <a:r>
            <a:rPr lang="en-GB" sz="1100" b="1" kern="1200" dirty="0" err="1" smtClean="0">
              <a:solidFill>
                <a:schemeClr val="tx1"/>
              </a:solidFill>
            </a:rPr>
            <a:t>dan</a:t>
          </a:r>
          <a:r>
            <a:rPr lang="en-GB" sz="1100" b="1" kern="1200" dirty="0" smtClean="0">
              <a:solidFill>
                <a:schemeClr val="tx1"/>
              </a:solidFill>
            </a:rPr>
            <a:t> </a:t>
          </a:r>
          <a:r>
            <a:rPr lang="en-GB" sz="1100" b="1" kern="1200" dirty="0" err="1" smtClean="0">
              <a:solidFill>
                <a:schemeClr val="tx1"/>
              </a:solidFill>
            </a:rPr>
            <a:t>sebagai</a:t>
          </a:r>
          <a:r>
            <a:rPr lang="en-GB" sz="1100" b="1" kern="1200" dirty="0" smtClean="0">
              <a:solidFill>
                <a:schemeClr val="tx1"/>
              </a:solidFill>
            </a:rPr>
            <a:t> </a:t>
          </a:r>
          <a:r>
            <a:rPr lang="en-GB" sz="1100" b="1" kern="1200" dirty="0" err="1" smtClean="0">
              <a:solidFill>
                <a:schemeClr val="tx1"/>
              </a:solidFill>
            </a:rPr>
            <a:t>identitas</a:t>
          </a:r>
          <a:r>
            <a:rPr lang="en-GB" sz="1100" b="1" kern="1200" dirty="0" smtClean="0">
              <a:solidFill>
                <a:schemeClr val="tx1"/>
              </a:solidFill>
            </a:rPr>
            <a:t> </a:t>
          </a:r>
          <a:r>
            <a:rPr lang="en-GB" sz="1100" b="1" kern="1200" dirty="0" err="1" smtClean="0">
              <a:solidFill>
                <a:schemeClr val="tx1"/>
              </a:solidFill>
            </a:rPr>
            <a:t>nasional</a:t>
          </a:r>
          <a:r>
            <a:rPr lang="en-GB" sz="1100" b="1" kern="1200" dirty="0" smtClean="0">
              <a:solidFill>
                <a:schemeClr val="tx1"/>
              </a:solidFill>
            </a:rPr>
            <a:t> Indonesia. </a:t>
          </a:r>
          <a:endParaRPr lang="id-ID" sz="1100" b="1" kern="1200" dirty="0">
            <a:solidFill>
              <a:schemeClr val="tx1"/>
            </a:solidFill>
          </a:endParaRPr>
        </a:p>
      </dsp:txBody>
      <dsp:txXfrm>
        <a:off x="472003" y="338437"/>
        <a:ext cx="4668120" cy="676875"/>
      </dsp:txXfrm>
    </dsp:sp>
    <dsp:sp modelId="{78322D93-51BC-4E5F-9955-2449E9A650E4}">
      <dsp:nvSpPr>
        <dsp:cNvPr id="0" name=""/>
        <dsp:cNvSpPr/>
      </dsp:nvSpPr>
      <dsp:spPr>
        <a:xfrm>
          <a:off x="48956" y="253828"/>
          <a:ext cx="846094" cy="846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868F8C-2D52-44B2-8C1C-7AD9923681B9}">
      <dsp:nvSpPr>
        <dsp:cNvPr id="0" name=""/>
        <dsp:cNvSpPr/>
      </dsp:nvSpPr>
      <dsp:spPr>
        <a:xfrm>
          <a:off x="718047" y="1353750"/>
          <a:ext cx="4422076" cy="6768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7270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err="1" smtClean="0">
              <a:solidFill>
                <a:schemeClr val="tx1"/>
              </a:solidFill>
            </a:rPr>
            <a:t>Sebagai</a:t>
          </a:r>
          <a:r>
            <a:rPr lang="en-GB" sz="1100" b="1" kern="1200" dirty="0" smtClean="0">
              <a:solidFill>
                <a:schemeClr val="tx1"/>
              </a:solidFill>
            </a:rPr>
            <a:t> </a:t>
          </a:r>
          <a:r>
            <a:rPr lang="en-GB" sz="1100" b="1" kern="1200" dirty="0" err="1" smtClean="0">
              <a:solidFill>
                <a:schemeClr val="tx1"/>
              </a:solidFill>
            </a:rPr>
            <a:t>ideologi</a:t>
          </a:r>
          <a:r>
            <a:rPr lang="en-GB" sz="1100" b="1" kern="1200" dirty="0" smtClean="0">
              <a:solidFill>
                <a:schemeClr val="tx1"/>
              </a:solidFill>
            </a:rPr>
            <a:t> </a:t>
          </a:r>
          <a:r>
            <a:rPr lang="en-GB" sz="1100" b="1" kern="1200" dirty="0" err="1" smtClean="0">
              <a:solidFill>
                <a:schemeClr val="tx1"/>
              </a:solidFill>
            </a:rPr>
            <a:t>nasional</a:t>
          </a:r>
          <a:r>
            <a:rPr lang="en-GB" sz="1100" b="1" kern="1200" dirty="0" smtClean="0">
              <a:solidFill>
                <a:schemeClr val="tx1"/>
              </a:solidFill>
            </a:rPr>
            <a:t>, </a:t>
          </a:r>
          <a:r>
            <a:rPr lang="en-GB" sz="1100" b="1" kern="1200" dirty="0" err="1" smtClean="0">
              <a:solidFill>
                <a:schemeClr val="tx1"/>
              </a:solidFill>
            </a:rPr>
            <a:t>Pancasila</a:t>
          </a:r>
          <a:r>
            <a:rPr lang="en-GB" sz="1100" b="1" kern="1200" dirty="0" smtClean="0">
              <a:solidFill>
                <a:schemeClr val="tx1"/>
              </a:solidFill>
            </a:rPr>
            <a:t> </a:t>
          </a:r>
          <a:r>
            <a:rPr lang="en-GB" sz="1100" b="1" kern="1200" dirty="0" err="1" smtClean="0">
              <a:solidFill>
                <a:schemeClr val="tx1"/>
              </a:solidFill>
            </a:rPr>
            <a:t>sebagai</a:t>
          </a:r>
          <a:r>
            <a:rPr lang="en-GB" sz="1100" b="1" kern="1200" dirty="0" smtClean="0">
              <a:solidFill>
                <a:schemeClr val="tx1"/>
              </a:solidFill>
            </a:rPr>
            <a:t> </a:t>
          </a:r>
          <a:r>
            <a:rPr lang="en-GB" sz="1100" b="1" kern="1200" dirty="0" err="1" smtClean="0">
              <a:solidFill>
                <a:schemeClr val="tx1"/>
              </a:solidFill>
            </a:rPr>
            <a:t>cita</a:t>
          </a:r>
          <a:r>
            <a:rPr lang="id-ID" sz="1100" b="1" kern="1200" dirty="0" smtClean="0">
              <a:solidFill>
                <a:schemeClr val="tx1"/>
              </a:solidFill>
            </a:rPr>
            <a:t>-</a:t>
          </a:r>
          <a:r>
            <a:rPr lang="en-GB" sz="1100" b="1" kern="1200" dirty="0" err="1" smtClean="0">
              <a:solidFill>
                <a:schemeClr val="tx1"/>
              </a:solidFill>
            </a:rPr>
            <a:t>cita</a:t>
          </a:r>
          <a:r>
            <a:rPr lang="en-GB" sz="1100" b="1" kern="1200" dirty="0" smtClean="0">
              <a:solidFill>
                <a:schemeClr val="tx1"/>
              </a:solidFill>
            </a:rPr>
            <a:t> </a:t>
          </a:r>
          <a:r>
            <a:rPr lang="en-GB" sz="1100" b="1" kern="1200" dirty="0" err="1" smtClean="0">
              <a:solidFill>
                <a:schemeClr val="tx1"/>
              </a:solidFill>
            </a:rPr>
            <a:t>masyarakat</a:t>
          </a:r>
          <a:r>
            <a:rPr lang="en-GB" sz="1100" b="1" kern="1200" dirty="0" smtClean="0">
              <a:solidFill>
                <a:schemeClr val="tx1"/>
              </a:solidFill>
            </a:rPr>
            <a:t> </a:t>
          </a:r>
          <a:r>
            <a:rPr lang="en-GB" sz="1100" b="1" kern="1200" dirty="0" err="1" smtClean="0">
              <a:solidFill>
                <a:schemeClr val="tx1"/>
              </a:solidFill>
            </a:rPr>
            <a:t>dan</a:t>
          </a:r>
          <a:r>
            <a:rPr lang="en-GB" sz="1100" b="1" kern="1200" dirty="0" smtClean="0">
              <a:solidFill>
                <a:schemeClr val="tx1"/>
              </a:solidFill>
            </a:rPr>
            <a:t> </a:t>
          </a:r>
          <a:r>
            <a:rPr lang="en-GB" sz="1100" b="1" kern="1200" dirty="0" err="1" smtClean="0">
              <a:solidFill>
                <a:schemeClr val="tx1"/>
              </a:solidFill>
            </a:rPr>
            <a:t>sebagai</a:t>
          </a:r>
          <a:r>
            <a:rPr lang="en-GB" sz="1100" b="1" kern="1200" dirty="0" smtClean="0">
              <a:solidFill>
                <a:schemeClr val="tx1"/>
              </a:solidFill>
            </a:rPr>
            <a:t> </a:t>
          </a:r>
          <a:r>
            <a:rPr lang="en-GB" sz="1100" b="1" kern="1200" dirty="0" err="1" smtClean="0">
              <a:solidFill>
                <a:schemeClr val="tx1"/>
              </a:solidFill>
            </a:rPr>
            <a:t>pedoman</a:t>
          </a:r>
          <a:r>
            <a:rPr lang="en-GB" sz="1100" b="1" kern="1200" dirty="0" smtClean="0">
              <a:solidFill>
                <a:schemeClr val="tx1"/>
              </a:solidFill>
            </a:rPr>
            <a:t> </a:t>
          </a:r>
          <a:r>
            <a:rPr lang="en-GB" sz="1100" b="1" kern="1200" dirty="0" err="1" smtClean="0">
              <a:solidFill>
                <a:schemeClr val="tx1"/>
              </a:solidFill>
            </a:rPr>
            <a:t>membuat</a:t>
          </a:r>
          <a:r>
            <a:rPr lang="en-GB" sz="1100" b="1" kern="1200" dirty="0" smtClean="0">
              <a:solidFill>
                <a:schemeClr val="tx1"/>
              </a:solidFill>
            </a:rPr>
            <a:t> </a:t>
          </a:r>
          <a:r>
            <a:rPr lang="en-GB" sz="1100" b="1" kern="1200" dirty="0" err="1" smtClean="0">
              <a:solidFill>
                <a:schemeClr val="tx1"/>
              </a:solidFill>
            </a:rPr>
            <a:t>keputusan</a:t>
          </a:r>
          <a:r>
            <a:rPr lang="en-GB" sz="1100" b="1" kern="1200" dirty="0" smtClean="0">
              <a:solidFill>
                <a:schemeClr val="tx1"/>
              </a:solidFill>
            </a:rPr>
            <a:t> </a:t>
          </a:r>
          <a:r>
            <a:rPr lang="en-GB" sz="1100" b="1" kern="1200" dirty="0" err="1" smtClean="0">
              <a:solidFill>
                <a:schemeClr val="tx1"/>
              </a:solidFill>
            </a:rPr>
            <a:t>politik</a:t>
          </a:r>
          <a:r>
            <a:rPr lang="en-GB" sz="1100" b="1" kern="1200" dirty="0" smtClean="0">
              <a:solidFill>
                <a:schemeClr val="tx1"/>
              </a:solidFill>
            </a:rPr>
            <a:t>. </a:t>
          </a:r>
          <a:endParaRPr lang="id-ID" sz="1100" b="1" kern="1200" dirty="0">
            <a:solidFill>
              <a:schemeClr val="tx1"/>
            </a:solidFill>
          </a:endParaRPr>
        </a:p>
      </dsp:txBody>
      <dsp:txXfrm>
        <a:off x="718047" y="1353750"/>
        <a:ext cx="4422076" cy="676875"/>
      </dsp:txXfrm>
    </dsp:sp>
    <dsp:sp modelId="{A4CA52C5-0921-4D99-A991-E7414D24C1F1}">
      <dsp:nvSpPr>
        <dsp:cNvPr id="0" name=""/>
        <dsp:cNvSpPr/>
      </dsp:nvSpPr>
      <dsp:spPr>
        <a:xfrm>
          <a:off x="295000" y="1269141"/>
          <a:ext cx="846094" cy="846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326374-01CF-439F-81CD-1087773BA52E}">
      <dsp:nvSpPr>
        <dsp:cNvPr id="0" name=""/>
        <dsp:cNvSpPr/>
      </dsp:nvSpPr>
      <dsp:spPr>
        <a:xfrm>
          <a:off x="472003" y="2369063"/>
          <a:ext cx="4668120" cy="6768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7270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err="1" smtClean="0">
              <a:solidFill>
                <a:schemeClr val="tx1"/>
              </a:solidFill>
            </a:rPr>
            <a:t>Sebagai</a:t>
          </a:r>
          <a:r>
            <a:rPr lang="en-GB" sz="1100" b="1" kern="1200" dirty="0" smtClean="0">
              <a:solidFill>
                <a:schemeClr val="tx1"/>
              </a:solidFill>
            </a:rPr>
            <a:t> </a:t>
          </a:r>
          <a:r>
            <a:rPr lang="en-GB" sz="1100" b="1" kern="1200" dirty="0" err="1" smtClean="0">
              <a:solidFill>
                <a:schemeClr val="tx1"/>
              </a:solidFill>
            </a:rPr>
            <a:t>pemersatu</a:t>
          </a:r>
          <a:r>
            <a:rPr lang="en-GB" sz="1100" b="1" kern="1200" dirty="0" smtClean="0">
              <a:solidFill>
                <a:schemeClr val="tx1"/>
              </a:solidFill>
            </a:rPr>
            <a:t> </a:t>
          </a:r>
          <a:r>
            <a:rPr lang="en-GB" sz="1100" b="1" kern="1200" dirty="0" err="1" smtClean="0">
              <a:solidFill>
                <a:schemeClr val="tx1"/>
              </a:solidFill>
            </a:rPr>
            <a:t>masyarakat</a:t>
          </a:r>
          <a:r>
            <a:rPr lang="en-GB" sz="1100" b="1" kern="1200" dirty="0" smtClean="0">
              <a:solidFill>
                <a:schemeClr val="tx1"/>
              </a:solidFill>
            </a:rPr>
            <a:t> yang </a:t>
          </a:r>
          <a:r>
            <a:rPr lang="en-GB" sz="1100" b="1" kern="1200" dirty="0" err="1" smtClean="0">
              <a:solidFill>
                <a:schemeClr val="tx1"/>
              </a:solidFill>
            </a:rPr>
            <a:t>menjadi</a:t>
          </a:r>
          <a:r>
            <a:rPr lang="en-GB" sz="1100" b="1" kern="1200" dirty="0" smtClean="0">
              <a:solidFill>
                <a:schemeClr val="tx1"/>
              </a:solidFill>
            </a:rPr>
            <a:t> </a:t>
          </a:r>
          <a:r>
            <a:rPr lang="en-GB" sz="1100" b="1" kern="1200" dirty="0" err="1" smtClean="0">
              <a:solidFill>
                <a:schemeClr val="tx1"/>
              </a:solidFill>
            </a:rPr>
            <a:t>prosedur</a:t>
          </a:r>
          <a:r>
            <a:rPr lang="en-GB" sz="1100" b="1" kern="1200" dirty="0" smtClean="0">
              <a:solidFill>
                <a:schemeClr val="tx1"/>
              </a:solidFill>
            </a:rPr>
            <a:t> </a:t>
          </a:r>
          <a:r>
            <a:rPr lang="en-GB" sz="1100" b="1" kern="1200" dirty="0" err="1" smtClean="0">
              <a:solidFill>
                <a:schemeClr val="tx1"/>
              </a:solidFill>
            </a:rPr>
            <a:t>penyelesaian</a:t>
          </a:r>
          <a:r>
            <a:rPr lang="en-GB" sz="1100" b="1" kern="1200" dirty="0" smtClean="0">
              <a:solidFill>
                <a:schemeClr val="tx1"/>
              </a:solidFill>
            </a:rPr>
            <a:t> </a:t>
          </a:r>
          <a:r>
            <a:rPr lang="en-GB" sz="1100" b="1" kern="1200" dirty="0" err="1" smtClean="0">
              <a:solidFill>
                <a:schemeClr val="tx1"/>
              </a:solidFill>
            </a:rPr>
            <a:t>konflik</a:t>
          </a:r>
          <a:r>
            <a:rPr lang="id-ID" sz="1100" b="1" kern="1200" dirty="0" smtClean="0">
              <a:solidFill>
                <a:schemeClr val="tx1"/>
              </a:solidFill>
            </a:rPr>
            <a:t>.</a:t>
          </a:r>
          <a:endParaRPr lang="id-ID" sz="1100" b="1" kern="1200" dirty="0">
            <a:solidFill>
              <a:schemeClr val="tx1"/>
            </a:solidFill>
          </a:endParaRPr>
        </a:p>
      </dsp:txBody>
      <dsp:txXfrm>
        <a:off x="472003" y="2369063"/>
        <a:ext cx="4668120" cy="676875"/>
      </dsp:txXfrm>
    </dsp:sp>
    <dsp:sp modelId="{1A4A9522-63A5-44C4-A2CB-3A9D80D1B183}">
      <dsp:nvSpPr>
        <dsp:cNvPr id="0" name=""/>
        <dsp:cNvSpPr/>
      </dsp:nvSpPr>
      <dsp:spPr>
        <a:xfrm>
          <a:off x="48956" y="2284453"/>
          <a:ext cx="846094" cy="846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84E20-11F2-4974-BE9D-9119CCA177FC}">
      <dsp:nvSpPr>
        <dsp:cNvPr id="0" name=""/>
        <dsp:cNvSpPr/>
      </dsp:nvSpPr>
      <dsp:spPr>
        <a:xfrm>
          <a:off x="3096341" y="864096"/>
          <a:ext cx="1584180" cy="9041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i="0" kern="1200" dirty="0" err="1" smtClean="0">
              <a:solidFill>
                <a:schemeClr val="tx1"/>
              </a:solidFill>
            </a:rPr>
            <a:t>Nilai-nilai</a:t>
          </a:r>
          <a:r>
            <a:rPr lang="en-GB" sz="900" b="1" i="0" kern="1200" dirty="0" smtClean="0">
              <a:solidFill>
                <a:schemeClr val="tx1"/>
              </a:solidFill>
            </a:rPr>
            <a:t> </a:t>
          </a:r>
          <a:r>
            <a:rPr lang="en-GB" sz="900" b="1" i="0" kern="1200" dirty="0" err="1" smtClean="0">
              <a:solidFill>
                <a:schemeClr val="tx1"/>
              </a:solidFill>
            </a:rPr>
            <a:t>demokrasi</a:t>
          </a:r>
          <a:r>
            <a:rPr lang="en-GB" sz="900" b="1" i="0" kern="1200" dirty="0" smtClean="0">
              <a:solidFill>
                <a:schemeClr val="tx1"/>
              </a:solidFill>
            </a:rPr>
            <a:t> yang </a:t>
          </a:r>
          <a:r>
            <a:rPr lang="en-GB" sz="900" b="1" i="0" kern="1200" dirty="0" err="1" smtClean="0">
              <a:solidFill>
                <a:schemeClr val="tx1"/>
              </a:solidFill>
            </a:rPr>
            <a:t>terjabar</a:t>
          </a:r>
          <a:r>
            <a:rPr lang="en-GB" sz="900" b="1" i="0" kern="1200" dirty="0" smtClean="0">
              <a:solidFill>
                <a:schemeClr val="tx1"/>
              </a:solidFill>
            </a:rPr>
            <a:t> </a:t>
          </a:r>
          <a:r>
            <a:rPr lang="en-GB" sz="900" b="1" i="0" kern="1200" dirty="0" err="1" smtClean="0">
              <a:solidFill>
                <a:schemeClr val="tx1"/>
              </a:solidFill>
            </a:rPr>
            <a:t>dari</a:t>
          </a:r>
          <a:r>
            <a:rPr lang="en-GB" sz="900" b="1" i="0" kern="1200" dirty="0" smtClean="0">
              <a:solidFill>
                <a:schemeClr val="tx1"/>
              </a:solidFill>
            </a:rPr>
            <a:t> </a:t>
          </a:r>
          <a:r>
            <a:rPr lang="en-GB" sz="900" b="1" i="0" kern="1200" dirty="0" err="1" smtClean="0">
              <a:solidFill>
                <a:schemeClr val="tx1"/>
              </a:solidFill>
            </a:rPr>
            <a:t>nilai-nilai</a:t>
          </a:r>
          <a:r>
            <a:rPr lang="en-GB" sz="900" b="1" i="0" kern="1200" dirty="0" smtClean="0">
              <a:solidFill>
                <a:schemeClr val="tx1"/>
              </a:solidFill>
            </a:rPr>
            <a:t> </a:t>
          </a:r>
          <a:r>
            <a:rPr lang="en-GB" sz="900" b="1" i="0" kern="1200" dirty="0" err="1" smtClean="0">
              <a:solidFill>
                <a:schemeClr val="tx1"/>
              </a:solidFill>
            </a:rPr>
            <a:t>Pancasila</a:t>
          </a:r>
          <a:r>
            <a:rPr lang="en-GB" sz="900" b="1" i="0" kern="1200" dirty="0" smtClean="0">
              <a:solidFill>
                <a:schemeClr val="tx1"/>
              </a:solidFill>
            </a:rPr>
            <a:t>:</a:t>
          </a:r>
          <a:endParaRPr lang="id-ID" sz="900" b="1" kern="1200" dirty="0">
            <a:solidFill>
              <a:schemeClr val="tx1"/>
            </a:solidFill>
          </a:endParaRPr>
        </a:p>
      </dsp:txBody>
      <dsp:txXfrm>
        <a:off x="3122823" y="890578"/>
        <a:ext cx="1531216" cy="851214"/>
      </dsp:txXfrm>
    </dsp:sp>
    <dsp:sp modelId="{6359D76C-C560-43B7-8096-AFD4D87B65AB}">
      <dsp:nvSpPr>
        <dsp:cNvPr id="0" name=""/>
        <dsp:cNvSpPr/>
      </dsp:nvSpPr>
      <dsp:spPr>
        <a:xfrm>
          <a:off x="445233" y="1768274"/>
          <a:ext cx="3443198" cy="235432"/>
        </a:xfrm>
        <a:custGeom>
          <a:avLst/>
          <a:gdLst/>
          <a:ahLst/>
          <a:cxnLst/>
          <a:rect l="0" t="0" r="0" b="0"/>
          <a:pathLst>
            <a:path>
              <a:moveTo>
                <a:pt x="3443198" y="0"/>
              </a:moveTo>
              <a:lnTo>
                <a:pt x="3443198" y="117716"/>
              </a:lnTo>
              <a:lnTo>
                <a:pt x="0" y="117716"/>
              </a:lnTo>
              <a:lnTo>
                <a:pt x="0" y="23543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4972D-9AF3-4A8E-B486-3311C249002D}">
      <dsp:nvSpPr>
        <dsp:cNvPr id="0" name=""/>
        <dsp:cNvSpPr/>
      </dsp:nvSpPr>
      <dsp:spPr>
        <a:xfrm>
          <a:off x="3797" y="2003706"/>
          <a:ext cx="882871" cy="5885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0" i="0" kern="1200" smtClean="0"/>
            <a:t>Kedaulatan rakyat</a:t>
          </a:r>
          <a:endParaRPr lang="id-ID" sz="900" kern="1200"/>
        </a:p>
      </dsp:txBody>
      <dsp:txXfrm>
        <a:off x="21036" y="2020945"/>
        <a:ext cx="848393" cy="554103"/>
      </dsp:txXfrm>
    </dsp:sp>
    <dsp:sp modelId="{04F61B39-6380-4280-9F09-9FBBC07E4496}">
      <dsp:nvSpPr>
        <dsp:cNvPr id="0" name=""/>
        <dsp:cNvSpPr/>
      </dsp:nvSpPr>
      <dsp:spPr>
        <a:xfrm>
          <a:off x="1592966" y="1768274"/>
          <a:ext cx="2295465" cy="235432"/>
        </a:xfrm>
        <a:custGeom>
          <a:avLst/>
          <a:gdLst/>
          <a:ahLst/>
          <a:cxnLst/>
          <a:rect l="0" t="0" r="0" b="0"/>
          <a:pathLst>
            <a:path>
              <a:moveTo>
                <a:pt x="2295465" y="0"/>
              </a:moveTo>
              <a:lnTo>
                <a:pt x="2295465" y="117716"/>
              </a:lnTo>
              <a:lnTo>
                <a:pt x="0" y="117716"/>
              </a:lnTo>
              <a:lnTo>
                <a:pt x="0" y="23543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80B86-4CE2-4BA4-97FF-2EC8858B4641}">
      <dsp:nvSpPr>
        <dsp:cNvPr id="0" name=""/>
        <dsp:cNvSpPr/>
      </dsp:nvSpPr>
      <dsp:spPr>
        <a:xfrm>
          <a:off x="1151530" y="2003706"/>
          <a:ext cx="882871" cy="5885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0" i="0" kern="1200" smtClean="0"/>
            <a:t>Republik </a:t>
          </a:r>
          <a:endParaRPr lang="id-ID" sz="900" kern="1200"/>
        </a:p>
      </dsp:txBody>
      <dsp:txXfrm>
        <a:off x="1168769" y="2020945"/>
        <a:ext cx="848393" cy="554103"/>
      </dsp:txXfrm>
    </dsp:sp>
    <dsp:sp modelId="{805DF909-F849-4856-B98E-01140D5BB183}">
      <dsp:nvSpPr>
        <dsp:cNvPr id="0" name=""/>
        <dsp:cNvSpPr/>
      </dsp:nvSpPr>
      <dsp:spPr>
        <a:xfrm>
          <a:off x="2740699" y="1768274"/>
          <a:ext cx="1147732" cy="235432"/>
        </a:xfrm>
        <a:custGeom>
          <a:avLst/>
          <a:gdLst/>
          <a:ahLst/>
          <a:cxnLst/>
          <a:rect l="0" t="0" r="0" b="0"/>
          <a:pathLst>
            <a:path>
              <a:moveTo>
                <a:pt x="1147732" y="0"/>
              </a:moveTo>
              <a:lnTo>
                <a:pt x="1147732" y="117716"/>
              </a:lnTo>
              <a:lnTo>
                <a:pt x="0" y="117716"/>
              </a:lnTo>
              <a:lnTo>
                <a:pt x="0" y="23543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6F93D-14BA-45C3-B8C8-3E32EB0B9C37}">
      <dsp:nvSpPr>
        <dsp:cNvPr id="0" name=""/>
        <dsp:cNvSpPr/>
      </dsp:nvSpPr>
      <dsp:spPr>
        <a:xfrm>
          <a:off x="2299263" y="2003706"/>
          <a:ext cx="882871" cy="5885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0" i="0" kern="1200" smtClean="0"/>
            <a:t>Negara berdasar atas hukum </a:t>
          </a:r>
          <a:endParaRPr lang="id-ID" sz="900" kern="1200"/>
        </a:p>
      </dsp:txBody>
      <dsp:txXfrm>
        <a:off x="2316502" y="2020945"/>
        <a:ext cx="848393" cy="554103"/>
      </dsp:txXfrm>
    </dsp:sp>
    <dsp:sp modelId="{CC0A263D-5E16-486B-8797-BA0F1CEDF026}">
      <dsp:nvSpPr>
        <dsp:cNvPr id="0" name=""/>
        <dsp:cNvSpPr/>
      </dsp:nvSpPr>
      <dsp:spPr>
        <a:xfrm>
          <a:off x="3842712" y="1768274"/>
          <a:ext cx="91440" cy="235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43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0DD7E-1281-45F1-9992-3B3937C21640}">
      <dsp:nvSpPr>
        <dsp:cNvPr id="0" name=""/>
        <dsp:cNvSpPr/>
      </dsp:nvSpPr>
      <dsp:spPr>
        <a:xfrm>
          <a:off x="3446996" y="2003706"/>
          <a:ext cx="882871" cy="5885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0" i="0" kern="1200" smtClean="0"/>
            <a:t>Pemerintahan yang konstitusional </a:t>
          </a:r>
          <a:endParaRPr lang="id-ID" sz="900" kern="1200"/>
        </a:p>
      </dsp:txBody>
      <dsp:txXfrm>
        <a:off x="3464235" y="2020945"/>
        <a:ext cx="848393" cy="554103"/>
      </dsp:txXfrm>
    </dsp:sp>
    <dsp:sp modelId="{9202B5D2-CBD9-4B41-9F36-DC87D3CE60FF}">
      <dsp:nvSpPr>
        <dsp:cNvPr id="0" name=""/>
        <dsp:cNvSpPr/>
      </dsp:nvSpPr>
      <dsp:spPr>
        <a:xfrm>
          <a:off x="3888432" y="1768274"/>
          <a:ext cx="1147732" cy="235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716"/>
              </a:lnTo>
              <a:lnTo>
                <a:pt x="1147732" y="117716"/>
              </a:lnTo>
              <a:lnTo>
                <a:pt x="1147732" y="23543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8CF62-9126-4982-BD44-C02F77CD8A67}">
      <dsp:nvSpPr>
        <dsp:cNvPr id="0" name=""/>
        <dsp:cNvSpPr/>
      </dsp:nvSpPr>
      <dsp:spPr>
        <a:xfrm>
          <a:off x="4594729" y="2003706"/>
          <a:ext cx="882871" cy="5885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0" i="0" kern="1200" smtClean="0"/>
            <a:t>Sistem perwakilan </a:t>
          </a:r>
          <a:endParaRPr lang="id-ID" sz="900" kern="1200"/>
        </a:p>
      </dsp:txBody>
      <dsp:txXfrm>
        <a:off x="4611968" y="2020945"/>
        <a:ext cx="848393" cy="554103"/>
      </dsp:txXfrm>
    </dsp:sp>
    <dsp:sp modelId="{E34D964B-A03A-4114-BEBB-BA1D9889D64E}">
      <dsp:nvSpPr>
        <dsp:cNvPr id="0" name=""/>
        <dsp:cNvSpPr/>
      </dsp:nvSpPr>
      <dsp:spPr>
        <a:xfrm>
          <a:off x="3888432" y="1768274"/>
          <a:ext cx="2295465" cy="235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716"/>
              </a:lnTo>
              <a:lnTo>
                <a:pt x="2295465" y="117716"/>
              </a:lnTo>
              <a:lnTo>
                <a:pt x="2295465" y="23543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00B376-9A1C-40FE-8269-8FA0924EE2B1}">
      <dsp:nvSpPr>
        <dsp:cNvPr id="0" name=""/>
        <dsp:cNvSpPr/>
      </dsp:nvSpPr>
      <dsp:spPr>
        <a:xfrm>
          <a:off x="5742462" y="2003706"/>
          <a:ext cx="882871" cy="5885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0" i="0" kern="1200" smtClean="0"/>
            <a:t>Prinsip musyawarah </a:t>
          </a:r>
          <a:endParaRPr lang="id-ID" sz="900" kern="1200"/>
        </a:p>
      </dsp:txBody>
      <dsp:txXfrm>
        <a:off x="5759701" y="2020945"/>
        <a:ext cx="848393" cy="554103"/>
      </dsp:txXfrm>
    </dsp:sp>
    <dsp:sp modelId="{50BED816-0394-4DA8-A2F9-9138227119D4}">
      <dsp:nvSpPr>
        <dsp:cNvPr id="0" name=""/>
        <dsp:cNvSpPr/>
      </dsp:nvSpPr>
      <dsp:spPr>
        <a:xfrm>
          <a:off x="3888432" y="1768274"/>
          <a:ext cx="3443198" cy="235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716"/>
              </a:lnTo>
              <a:lnTo>
                <a:pt x="3443198" y="117716"/>
              </a:lnTo>
              <a:lnTo>
                <a:pt x="3443198" y="23543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A9B60-BD35-4856-8E41-1CCD5E5C2CFC}">
      <dsp:nvSpPr>
        <dsp:cNvPr id="0" name=""/>
        <dsp:cNvSpPr/>
      </dsp:nvSpPr>
      <dsp:spPr>
        <a:xfrm>
          <a:off x="6890195" y="2003706"/>
          <a:ext cx="882871" cy="5885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0" i="0" kern="1200" smtClean="0"/>
            <a:t>Prinsip ke</a:t>
          </a:r>
          <a:r>
            <a:rPr lang="id-ID" sz="900" b="0" i="0" kern="1200" smtClean="0"/>
            <a:t>T</a:t>
          </a:r>
          <a:r>
            <a:rPr lang="en-GB" sz="900" b="0" i="0" kern="1200" smtClean="0"/>
            <a:t>uhanan</a:t>
          </a:r>
          <a:endParaRPr lang="id-ID" sz="900" kern="1200"/>
        </a:p>
      </dsp:txBody>
      <dsp:txXfrm>
        <a:off x="6907434" y="2020945"/>
        <a:ext cx="848393" cy="5541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EE08F-AF24-4B1C-9C99-CDC85BC180EC}">
      <dsp:nvSpPr>
        <dsp:cNvPr id="0" name=""/>
        <dsp:cNvSpPr/>
      </dsp:nvSpPr>
      <dsp:spPr>
        <a:xfrm>
          <a:off x="0" y="300247"/>
          <a:ext cx="806489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45D060-51AA-4BED-A7BA-BE5FDED62464}">
      <dsp:nvSpPr>
        <dsp:cNvPr id="0" name=""/>
        <dsp:cNvSpPr/>
      </dsp:nvSpPr>
      <dsp:spPr>
        <a:xfrm>
          <a:off x="403244" y="19807"/>
          <a:ext cx="5645427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0" i="0" kern="1200" dirty="0" smtClean="0"/>
            <a:t>P</a:t>
          </a:r>
          <a:r>
            <a:rPr lang="en-GB" sz="1900" b="0" i="0" kern="1200" dirty="0" err="1" smtClean="0"/>
            <a:t>emberian</a:t>
          </a:r>
          <a:r>
            <a:rPr lang="en-GB" sz="1900" b="0" i="0" kern="1200" dirty="0" smtClean="0"/>
            <a:t> </a:t>
          </a:r>
          <a:r>
            <a:rPr lang="en-GB" sz="1900" b="0" i="0" kern="1200" dirty="0" err="1" smtClean="0"/>
            <a:t>suara</a:t>
          </a:r>
          <a:r>
            <a:rPr lang="en-GB" sz="1900" b="0" i="0" kern="1200" dirty="0" smtClean="0"/>
            <a:t> </a:t>
          </a:r>
          <a:r>
            <a:rPr lang="en-GB" sz="1900" b="0" i="0" kern="1200" dirty="0" err="1" smtClean="0"/>
            <a:t>dalam</a:t>
          </a:r>
          <a:r>
            <a:rPr lang="en-GB" sz="1900" b="0" i="0" kern="1200" dirty="0" smtClean="0"/>
            <a:t> </a:t>
          </a:r>
          <a:r>
            <a:rPr lang="en-GB" sz="1900" b="0" i="0" kern="1200" dirty="0" err="1" smtClean="0"/>
            <a:t>pemilihan</a:t>
          </a:r>
          <a:r>
            <a:rPr lang="en-GB" sz="1900" b="0" i="0" kern="1200" dirty="0" smtClean="0"/>
            <a:t> </a:t>
          </a:r>
          <a:r>
            <a:rPr lang="en-GB" sz="1900" b="0" i="0" kern="1200" dirty="0" err="1" smtClean="0"/>
            <a:t>umum</a:t>
          </a:r>
          <a:r>
            <a:rPr lang="en-GB" sz="1900" b="0" i="0" kern="1200" dirty="0" smtClean="0"/>
            <a:t>.</a:t>
          </a:r>
          <a:endParaRPr lang="id-ID" sz="1900" kern="1200" dirty="0"/>
        </a:p>
      </dsp:txBody>
      <dsp:txXfrm>
        <a:off x="430624" y="47187"/>
        <a:ext cx="5590667" cy="506120"/>
      </dsp:txXfrm>
    </dsp:sp>
    <dsp:sp modelId="{1CAAB01E-6137-48D2-AD80-CD3CD8401D8B}">
      <dsp:nvSpPr>
        <dsp:cNvPr id="0" name=""/>
        <dsp:cNvSpPr/>
      </dsp:nvSpPr>
      <dsp:spPr>
        <a:xfrm>
          <a:off x="0" y="1162088"/>
          <a:ext cx="806489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ADFF2B-357B-4071-B812-ADC38984F752}">
      <dsp:nvSpPr>
        <dsp:cNvPr id="0" name=""/>
        <dsp:cNvSpPr/>
      </dsp:nvSpPr>
      <dsp:spPr>
        <a:xfrm>
          <a:off x="403244" y="881648"/>
          <a:ext cx="5645427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0" i="0" kern="1200" dirty="0" smtClean="0"/>
            <a:t>K</a:t>
          </a:r>
          <a:r>
            <a:rPr lang="en-GB" sz="1900" b="0" i="0" kern="1200" dirty="0" err="1" smtClean="0"/>
            <a:t>ontak</a:t>
          </a:r>
          <a:r>
            <a:rPr lang="en-GB" sz="1900" b="0" i="0" kern="1200" dirty="0" smtClean="0"/>
            <a:t>/ </a:t>
          </a:r>
          <a:r>
            <a:rPr lang="en-GB" sz="1900" b="0" i="0" kern="1200" dirty="0" err="1" smtClean="0"/>
            <a:t>hubungan</a:t>
          </a:r>
          <a:r>
            <a:rPr lang="en-GB" sz="1900" b="0" i="0" kern="1200" dirty="0" smtClean="0"/>
            <a:t> </a:t>
          </a:r>
          <a:r>
            <a:rPr lang="en-GB" sz="1900" b="0" i="0" kern="1200" dirty="0" err="1" smtClean="0"/>
            <a:t>langsung</a:t>
          </a:r>
          <a:r>
            <a:rPr lang="en-GB" sz="1900" b="0" i="0" kern="1200" dirty="0" smtClean="0"/>
            <a:t> </a:t>
          </a:r>
          <a:r>
            <a:rPr lang="en-GB" sz="1900" b="0" i="0" kern="1200" dirty="0" err="1" smtClean="0"/>
            <a:t>dengan</a:t>
          </a:r>
          <a:r>
            <a:rPr lang="en-GB" sz="1900" b="0" i="0" kern="1200" dirty="0" smtClean="0"/>
            <a:t> </a:t>
          </a:r>
          <a:r>
            <a:rPr lang="en-GB" sz="1900" b="0" i="0" kern="1200" dirty="0" err="1" smtClean="0"/>
            <a:t>penjabat</a:t>
          </a:r>
          <a:r>
            <a:rPr lang="en-GB" sz="1900" b="0" i="0" kern="1200" dirty="0" smtClean="0"/>
            <a:t> </a:t>
          </a:r>
          <a:r>
            <a:rPr lang="en-GB" sz="1900" b="0" i="0" kern="1200" dirty="0" err="1" smtClean="0"/>
            <a:t>pemerintah</a:t>
          </a:r>
          <a:r>
            <a:rPr lang="id-ID" sz="1900" b="0" i="0" kern="1200" dirty="0" smtClean="0"/>
            <a:t>.</a:t>
          </a:r>
          <a:endParaRPr lang="id-ID" sz="1900" kern="1200" dirty="0"/>
        </a:p>
      </dsp:txBody>
      <dsp:txXfrm>
        <a:off x="430624" y="909028"/>
        <a:ext cx="5590667" cy="506120"/>
      </dsp:txXfrm>
    </dsp:sp>
    <dsp:sp modelId="{9A767207-6AA6-453B-B232-E27CCC2D1B0F}">
      <dsp:nvSpPr>
        <dsp:cNvPr id="0" name=""/>
        <dsp:cNvSpPr/>
      </dsp:nvSpPr>
      <dsp:spPr>
        <a:xfrm>
          <a:off x="0" y="2023928"/>
          <a:ext cx="806489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9ED24-4815-4706-B67D-11A2C6EDF4AE}">
      <dsp:nvSpPr>
        <dsp:cNvPr id="0" name=""/>
        <dsp:cNvSpPr/>
      </dsp:nvSpPr>
      <dsp:spPr>
        <a:xfrm>
          <a:off x="403244" y="1743488"/>
          <a:ext cx="5645427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0" i="0" kern="1200" dirty="0" smtClean="0"/>
            <a:t>M</a:t>
          </a:r>
          <a:r>
            <a:rPr lang="en-GB" sz="1900" b="0" i="0" kern="1200" dirty="0" err="1" smtClean="0"/>
            <a:t>encalonkan</a:t>
          </a:r>
          <a:r>
            <a:rPr lang="en-GB" sz="1900" b="0" i="0" kern="1200" dirty="0" smtClean="0"/>
            <a:t> </a:t>
          </a:r>
          <a:r>
            <a:rPr lang="en-GB" sz="1900" b="0" i="0" kern="1200" dirty="0" err="1" smtClean="0"/>
            <a:t>diri</a:t>
          </a:r>
          <a:r>
            <a:rPr lang="en-GB" sz="1900" b="0" i="0" kern="1200" dirty="0" smtClean="0"/>
            <a:t> </a:t>
          </a:r>
          <a:r>
            <a:rPr lang="en-GB" sz="1900" b="0" i="0" kern="1200" dirty="0" err="1" smtClean="0"/>
            <a:t>dalam</a:t>
          </a:r>
          <a:r>
            <a:rPr lang="en-GB" sz="1900" b="0" i="0" kern="1200" dirty="0" smtClean="0"/>
            <a:t> </a:t>
          </a:r>
          <a:r>
            <a:rPr lang="en-GB" sz="1900" b="0" i="0" kern="1200" dirty="0" err="1" smtClean="0"/>
            <a:t>pemilihan</a:t>
          </a:r>
          <a:r>
            <a:rPr lang="en-GB" sz="1900" b="0" i="0" kern="1200" dirty="0" smtClean="0"/>
            <a:t> </a:t>
          </a:r>
          <a:r>
            <a:rPr lang="en-GB" sz="1900" b="0" i="0" kern="1200" dirty="0" err="1" smtClean="0"/>
            <a:t>jabatan</a:t>
          </a:r>
          <a:r>
            <a:rPr lang="en-GB" sz="1900" b="0" i="0" kern="1200" dirty="0" smtClean="0"/>
            <a:t> </a:t>
          </a:r>
          <a:r>
            <a:rPr lang="en-GB" sz="1900" b="0" i="0" kern="1200" dirty="0" err="1" smtClean="0"/>
            <a:t>publik</a:t>
          </a:r>
          <a:r>
            <a:rPr lang="id-ID" sz="1900" b="0" i="0" kern="1200" dirty="0" smtClean="0"/>
            <a:t>.</a:t>
          </a:r>
          <a:endParaRPr lang="id-ID" sz="1900" kern="1200" dirty="0"/>
        </a:p>
      </dsp:txBody>
      <dsp:txXfrm>
        <a:off x="430624" y="1770868"/>
        <a:ext cx="5590667" cy="506120"/>
      </dsp:txXfrm>
    </dsp:sp>
    <dsp:sp modelId="{945E94BB-789A-4293-944D-6D3066520B74}">
      <dsp:nvSpPr>
        <dsp:cNvPr id="0" name=""/>
        <dsp:cNvSpPr/>
      </dsp:nvSpPr>
      <dsp:spPr>
        <a:xfrm>
          <a:off x="0" y="2885768"/>
          <a:ext cx="806489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19742-A71E-4AB0-AAA0-BF55605D7E09}">
      <dsp:nvSpPr>
        <dsp:cNvPr id="0" name=""/>
        <dsp:cNvSpPr/>
      </dsp:nvSpPr>
      <dsp:spPr>
        <a:xfrm>
          <a:off x="403244" y="2605328"/>
          <a:ext cx="5645427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0" i="0" kern="1200" dirty="0" smtClean="0"/>
            <a:t>M</a:t>
          </a:r>
          <a:r>
            <a:rPr lang="en-GB" sz="1900" b="0" i="0" kern="1200" dirty="0" err="1" smtClean="0"/>
            <a:t>elakukan</a:t>
          </a:r>
          <a:r>
            <a:rPr lang="en-GB" sz="1900" b="0" i="0" kern="1200" dirty="0" smtClean="0"/>
            <a:t> </a:t>
          </a:r>
          <a:r>
            <a:rPr lang="en-GB" sz="1900" b="0" i="0" kern="1200" dirty="0" err="1" smtClean="0"/>
            <a:t>protes</a:t>
          </a:r>
          <a:r>
            <a:rPr lang="en-GB" sz="1900" b="0" i="0" kern="1200" dirty="0" smtClean="0"/>
            <a:t> </a:t>
          </a:r>
          <a:r>
            <a:rPr lang="en-GB" sz="1900" b="0" i="0" kern="1200" dirty="0" err="1" smtClean="0"/>
            <a:t>terhadap</a:t>
          </a:r>
          <a:r>
            <a:rPr lang="en-GB" sz="1900" b="0" i="0" kern="1200" dirty="0" smtClean="0"/>
            <a:t> </a:t>
          </a:r>
          <a:r>
            <a:rPr lang="en-GB" sz="1900" b="0" i="0" kern="1200" dirty="0" err="1" smtClean="0"/>
            <a:t>lembaga</a:t>
          </a:r>
          <a:r>
            <a:rPr lang="en-GB" sz="1900" b="0" i="0" kern="1200" dirty="0" smtClean="0"/>
            <a:t> </a:t>
          </a:r>
          <a:r>
            <a:rPr lang="en-GB" sz="1900" b="0" i="0" kern="1200" dirty="0" err="1" smtClean="0"/>
            <a:t>masyarakat</a:t>
          </a:r>
          <a:r>
            <a:rPr lang="en-GB" sz="1900" b="0" i="0" kern="1200" dirty="0" smtClean="0"/>
            <a:t> </a:t>
          </a:r>
          <a:r>
            <a:rPr lang="en-GB" sz="1900" b="0" i="0" kern="1200" dirty="0" err="1" smtClean="0"/>
            <a:t>atau</a:t>
          </a:r>
          <a:r>
            <a:rPr lang="en-GB" sz="1900" b="0" i="0" kern="1200" dirty="0" smtClean="0"/>
            <a:t> </a:t>
          </a:r>
          <a:r>
            <a:rPr lang="en-GB" sz="1900" b="0" i="0" kern="1200" dirty="0" err="1" smtClean="0"/>
            <a:t>pemerintahan</a:t>
          </a:r>
          <a:r>
            <a:rPr lang="en-GB" sz="1900" b="0" i="0" kern="1200" dirty="0" smtClean="0"/>
            <a:t>.</a:t>
          </a:r>
          <a:endParaRPr lang="id-ID" sz="1900" kern="1200" dirty="0"/>
        </a:p>
      </dsp:txBody>
      <dsp:txXfrm>
        <a:off x="430624" y="2632708"/>
        <a:ext cx="5590667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00377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30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460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7211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909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0894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4680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5050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1017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373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818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438550" y="1811950"/>
            <a:ext cx="4266900" cy="11598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70425" y="1780800"/>
            <a:ext cx="4403100" cy="19443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683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1pPr>
            <a:lvl2pPr marL="914400" lvl="1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2pPr>
            <a:lvl3pPr marL="1371600" lvl="2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3pPr>
            <a:lvl4pPr marL="1828800" lvl="3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4pPr>
            <a:lvl5pPr marL="2286000" lvl="4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5pPr>
            <a:lvl6pPr marL="2743200" lvl="5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6pPr>
            <a:lvl7pPr marL="3200400" lvl="6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7pPr>
            <a:lvl8pPr marL="3657600" lvl="7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8pPr>
            <a:lvl9pPr marL="4114800" lvl="8" indent="-368300" algn="ctr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593400" y="1162369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7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3844325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5524777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3"/>
          </p:nvPr>
        </p:nvSpPr>
        <p:spPr>
          <a:xfrm>
            <a:off x="7205229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audio" Target="../media/audio1.wav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audio" Target="../media/audio1.wav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audio" Target="../media/audio1.wav"/><Relationship Id="rId4" Type="http://schemas.openxmlformats.org/officeDocument/2006/relationships/diagramData" Target="../diagrams/data3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audio" Target="../media/audio1.wav"/><Relationship Id="rId4" Type="http://schemas.openxmlformats.org/officeDocument/2006/relationships/diagramData" Target="../diagrams/data4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/>
            </a:r>
            <a:br>
              <a:rPr lang="id-ID" dirty="0" smtClean="0"/>
            </a:br>
            <a:r>
              <a:rPr lang="id-ID" dirty="0"/>
              <a:t/>
            </a:r>
            <a:br>
              <a:rPr lang="id-ID" dirty="0"/>
            </a:br>
            <a:r>
              <a:rPr lang="id-ID" dirty="0" smtClean="0"/>
              <a:t>DEMOKRASI INDONESIA</a:t>
            </a:r>
            <a:endParaRPr dirty="0"/>
          </a:p>
        </p:txBody>
      </p:sp>
      <p:pic>
        <p:nvPicPr>
          <p:cNvPr id="3" name="Picture 2" descr="National_emblem_of_Indonesia_Garuda_Pancasila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1163763"/>
            <a:ext cx="1152128" cy="12550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1470"/>
            <a:ext cx="827584" cy="9260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96136" y="440483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ko-KR" b="1" smtClean="0">
                <a:ea typeface="맑은 고딕" pitchFamily="50" charset="-127"/>
              </a:rPr>
              <a:t>PUSAT PENYELENGGARA - MPK</a:t>
            </a:r>
          </a:p>
          <a:p>
            <a:pPr lvl="0"/>
            <a:r>
              <a:rPr lang="en-US" altLang="ko-KR" b="1" smtClean="0">
                <a:ea typeface="맑은 고딕" pitchFamily="50" charset="-127"/>
              </a:rPr>
              <a:t>PENDIDIKAN KEWARGANEGARAAN</a:t>
            </a:r>
          </a:p>
          <a:p>
            <a:r>
              <a:rPr lang="en-US" altLang="ko-KR" b="1" smtClean="0">
                <a:ea typeface="맑은 고딕" pitchFamily="50" charset="-127"/>
              </a:rPr>
              <a:t>UNIVERSITAS SRIWIJAYA</a:t>
            </a:r>
            <a:endParaRPr lang="en-US" altLang="ko-KR" b="1" dirty="0">
              <a:ea typeface="맑은 고딕" pitchFamily="50" charset="-127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6478" y="4835723"/>
            <a:ext cx="18758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ko-KR" b="1" dirty="0">
                <a:ea typeface="맑은 고딕" pitchFamily="50" charset="-127"/>
              </a:rPr>
              <a:t>Dr. </a:t>
            </a:r>
            <a:r>
              <a:rPr lang="en-US" altLang="ko-KR" b="1" dirty="0" err="1">
                <a:ea typeface="맑은 고딕" pitchFamily="50" charset="-127"/>
              </a:rPr>
              <a:t>Hudaidah</a:t>
            </a:r>
            <a:r>
              <a:rPr lang="en-US" altLang="ko-KR" b="1" dirty="0">
                <a:ea typeface="맑은 고딕" pitchFamily="50" charset="-127"/>
              </a:rPr>
              <a:t>, </a:t>
            </a:r>
            <a:r>
              <a:rPr lang="en-US" altLang="ko-KR" b="1" dirty="0" err="1">
                <a:ea typeface="맑은 고딕" pitchFamily="50" charset="-127"/>
              </a:rPr>
              <a:t>M.Pd</a:t>
            </a:r>
            <a:r>
              <a:rPr lang="en-US" altLang="ko-KR" b="1" dirty="0">
                <a:ea typeface="맑은 고딕" pitchFamily="50" charset="-127"/>
              </a:rPr>
              <a:t>.</a:t>
            </a:r>
            <a:endParaRPr lang="en-US" altLang="ko-KR" b="1" dirty="0">
              <a:ea typeface="맑은 고딕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an dir="u"/>
        <p:sndAc>
          <p:stSnd>
            <p:snd r:embed="rId3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012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2370425" y="1780800"/>
            <a:ext cx="4403100" cy="19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1000"/>
              </a:spcAft>
              <a:buNone/>
            </a:pPr>
            <a:r>
              <a:rPr lang="en-GB" sz="2000" b="1" dirty="0" err="1"/>
              <a:t>Partisipasi</a:t>
            </a:r>
            <a:r>
              <a:rPr lang="en-GB" sz="2000" b="1" dirty="0"/>
              <a:t> </a:t>
            </a:r>
            <a:r>
              <a:rPr lang="en-GB" sz="2000" b="1" dirty="0" err="1"/>
              <a:t>Masyarakat</a:t>
            </a:r>
            <a:r>
              <a:rPr lang="en-GB" sz="2000" b="1" dirty="0"/>
              <a:t> </a:t>
            </a:r>
            <a:r>
              <a:rPr lang="id-ID" sz="2000" b="1" dirty="0"/>
              <a:t>d</a:t>
            </a:r>
            <a:r>
              <a:rPr lang="en-GB" sz="2000" b="1" dirty="0" err="1"/>
              <a:t>alam</a:t>
            </a:r>
            <a:r>
              <a:rPr lang="en-GB" sz="2000" b="1" dirty="0"/>
              <a:t> </a:t>
            </a:r>
            <a:r>
              <a:rPr lang="en-GB" sz="2000" b="1" dirty="0" err="1"/>
              <a:t>Politik</a:t>
            </a:r>
            <a:r>
              <a:rPr lang="en-GB" sz="2000" b="1" dirty="0"/>
              <a:t> </a:t>
            </a:r>
            <a:r>
              <a:rPr lang="id-ID" sz="2000" b="1" dirty="0"/>
              <a:t>s</a:t>
            </a:r>
            <a:r>
              <a:rPr lang="en-GB" sz="2000" b="1" dirty="0" err="1"/>
              <a:t>ebagai</a:t>
            </a:r>
            <a:r>
              <a:rPr lang="en-GB" sz="2000" b="1" dirty="0"/>
              <a:t> </a:t>
            </a:r>
            <a:r>
              <a:rPr lang="en-GB" sz="2000" b="1" dirty="0" err="1"/>
              <a:t>Implementasi</a:t>
            </a:r>
            <a:r>
              <a:rPr lang="en-GB" sz="2000" b="1" dirty="0"/>
              <a:t> </a:t>
            </a:r>
            <a:r>
              <a:rPr lang="en-GB" sz="2000" b="1" dirty="0" err="1"/>
              <a:t>Nilai-Nilai</a:t>
            </a:r>
            <a:r>
              <a:rPr lang="en-GB" sz="2000" b="1" dirty="0"/>
              <a:t> </a:t>
            </a:r>
            <a:r>
              <a:rPr lang="en-GB" sz="2000" b="1" dirty="0" err="1"/>
              <a:t>Demokrasi</a:t>
            </a:r>
            <a:r>
              <a:rPr lang="en-GB" sz="2000" b="1" dirty="0"/>
              <a:t> </a:t>
            </a:r>
            <a:r>
              <a:rPr lang="id-ID" sz="2000" b="1" dirty="0" smtClean="0"/>
              <a:t>d</a:t>
            </a:r>
            <a:r>
              <a:rPr lang="en-GB" sz="2000" b="1" dirty="0"/>
              <a:t>i Indonesia</a:t>
            </a:r>
            <a:endParaRPr sz="2000" dirty="0"/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1470"/>
            <a:ext cx="827584" cy="926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  <p:sndAc>
          <p:stSnd>
            <p:snd r:embed="rId3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73" name="Google Shape;273;p34"/>
          <p:cNvSpPr txBox="1">
            <a:spLocks noGrp="1"/>
          </p:cNvSpPr>
          <p:nvPr>
            <p:ph type="body" idx="4294967295"/>
          </p:nvPr>
        </p:nvSpPr>
        <p:spPr>
          <a:xfrm>
            <a:off x="3275856" y="3723878"/>
            <a:ext cx="2088232" cy="50405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1800" b="1" dirty="0" smtClean="0">
                <a:solidFill>
                  <a:srgbClr val="FFFFFF"/>
                </a:solidFill>
                <a:latin typeface="Montserrat ExtraBold"/>
                <a:sym typeface="Montserrat ExtraBold"/>
              </a:rPr>
              <a:t>TERIMA KASIH</a:t>
            </a:r>
            <a:endParaRPr sz="1800" b="1" dirty="0">
              <a:solidFill>
                <a:srgbClr val="FFFFFF"/>
              </a:solidFill>
            </a:endParaRPr>
          </a:p>
        </p:txBody>
      </p:sp>
      <p:pic>
        <p:nvPicPr>
          <p:cNvPr id="6" name="Picture 5" descr="National_emblem_of_Indonesia_Garuda_Pancasila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483518"/>
            <a:ext cx="2736304" cy="2980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1470"/>
            <a:ext cx="827584" cy="926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window dir="vert"/>
        <p:sndAc>
          <p:stSnd>
            <p:snd r:embed="rId3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967441" y="647163"/>
            <a:ext cx="2088232" cy="332457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d-ID" sz="2400" b="1" dirty="0" smtClean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d-ID" sz="2400" b="1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 smtClean="0"/>
              <a:t>B</a:t>
            </a:r>
            <a:r>
              <a:rPr lang="id-ID" sz="2400" b="1" dirty="0" smtClean="0"/>
              <a:t>AGAIMANA DEMOKRASI DI INDONESIA SAAT INI ?</a:t>
            </a:r>
            <a:endParaRPr sz="2400" dirty="0"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" name="AutoShape 4" descr="Image result for KASUS DEMOKR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AutoShape 6" descr="Image result for KASUS DEMOKRAS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08" y="-9117"/>
            <a:ext cx="3058413" cy="2815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08" y="2786632"/>
            <a:ext cx="3059832" cy="23435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60338"/>
            <a:ext cx="3059832" cy="26396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86632"/>
            <a:ext cx="3059832" cy="23568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1470"/>
            <a:ext cx="827584" cy="926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erris dir="l"/>
        <p:sndAc>
          <p:stSnd>
            <p:snd r:embed="rId3" name="type.wav"/>
          </p:stSnd>
        </p:sndAc>
      </p:transition>
    </mc:Choice>
    <mc:Fallback xmlns="">
      <p:transition spd="slow">
        <p:fade/>
        <p:sndAc>
          <p:stSnd>
            <p:snd r:embed="rId9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012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ctrTitle" idx="4294967295"/>
          </p:nvPr>
        </p:nvSpPr>
        <p:spPr>
          <a:xfrm>
            <a:off x="1043608" y="483518"/>
            <a:ext cx="6624736" cy="74445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dirty="0" smtClean="0"/>
              <a:t>KONSEP DASAR DEMOKRASI</a:t>
            </a:r>
            <a:endParaRPr sz="28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45541661"/>
              </p:ext>
            </p:extLst>
          </p:nvPr>
        </p:nvGraphicFramePr>
        <p:xfrm>
          <a:off x="723300" y="1491630"/>
          <a:ext cx="769740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1470"/>
            <a:ext cx="827584" cy="926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  <p:sndAc>
          <p:stSnd>
            <p:snd r:embed="rId3" name="type.wav"/>
          </p:stSnd>
        </p:sndAc>
      </p:transition>
    </mc:Choice>
    <mc:Fallback xmlns="">
      <p:transition spd="slow">
        <p:fade/>
        <p:sndAc>
          <p:stSnd>
            <p:snd r:embed="rId10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012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1907704" y="123478"/>
            <a:ext cx="5328592" cy="62753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dirty="0" smtClean="0">
                <a:solidFill>
                  <a:schemeClr val="tx1"/>
                </a:solidFill>
              </a:rPr>
              <a:t>DEMOKRASI DI INDONESIA</a:t>
            </a:r>
            <a:endParaRPr sz="2800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55701389"/>
              </p:ext>
            </p:extLst>
          </p:nvPr>
        </p:nvGraphicFramePr>
        <p:xfrm>
          <a:off x="1979712" y="843558"/>
          <a:ext cx="518457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1470"/>
            <a:ext cx="827584" cy="926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  <p:sndAc>
          <p:stSnd>
            <p:snd r:embed="rId3" name="type.wav"/>
          </p:stSnd>
        </p:sndAc>
      </p:transition>
    </mc:Choice>
    <mc:Fallback xmlns="">
      <p:transition spd="slow">
        <p:fade/>
        <p:sndAc>
          <p:stSnd>
            <p:snd r:embed="rId10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1259632" y="483518"/>
            <a:ext cx="6480720" cy="381642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b="1" dirty="0" smtClean="0">
                <a:solidFill>
                  <a:schemeClr val="tx1"/>
                </a:solidFill>
              </a:rPr>
              <a:t>NILAI-NILAI DEMOKRASI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d-ID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2000" dirty="0" err="1">
                <a:solidFill>
                  <a:schemeClr val="tx1"/>
                </a:solidFill>
              </a:rPr>
              <a:t>Nilai-nilai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demokrasi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pada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umumnya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mencakup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tentang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kebebasan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masyarakat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dalam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berpendapat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dirty="0" err="1">
                <a:solidFill>
                  <a:schemeClr val="tx1"/>
                </a:solidFill>
              </a:rPr>
              <a:t>dimana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demokrasi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membangun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kondisi</a:t>
            </a:r>
            <a:r>
              <a:rPr lang="en-GB" sz="2000" dirty="0">
                <a:solidFill>
                  <a:schemeClr val="tx1"/>
                </a:solidFill>
              </a:rPr>
              <a:t> agar </a:t>
            </a:r>
            <a:r>
              <a:rPr lang="en-GB" sz="2000" dirty="0" err="1">
                <a:solidFill>
                  <a:schemeClr val="tx1"/>
                </a:solidFill>
              </a:rPr>
              <a:t>setiap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warga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mampu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menyuarakan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pendapatnya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  <a:endParaRPr lang="id-ID" sz="20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1470"/>
            <a:ext cx="827584" cy="92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ctrTitle" idx="4294967295"/>
          </p:nvPr>
        </p:nvSpPr>
        <p:spPr>
          <a:xfrm>
            <a:off x="2123728" y="483518"/>
            <a:ext cx="4277628" cy="54580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b="1" dirty="0" smtClean="0"/>
              <a:t>NILAI-NILAI DEMOKRASI</a:t>
            </a:r>
            <a:endParaRPr sz="2800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41033334"/>
              </p:ext>
            </p:extLst>
          </p:nvPr>
        </p:nvGraphicFramePr>
        <p:xfrm>
          <a:off x="683568" y="1059582"/>
          <a:ext cx="7776864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1470"/>
            <a:ext cx="827584" cy="926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 isInverted="1"/>
        <p:sndAc>
          <p:stSnd>
            <p:snd r:embed="rId3" name="type.wav"/>
          </p:stSnd>
        </p:sndAc>
      </p:transition>
    </mc:Choice>
    <mc:Fallback xmlns="">
      <p:transition spd="slow">
        <p:fade/>
        <p:sndAc>
          <p:stSnd>
            <p:snd r:embed="rId10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3844324" y="797725"/>
            <a:ext cx="4184059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39700" indent="0" algn="just">
              <a:buNone/>
            </a:pPr>
            <a:r>
              <a:rPr lang="id-ID" sz="1800" b="1" dirty="0" smtClean="0">
                <a:solidFill>
                  <a:schemeClr val="tx1"/>
                </a:solidFill>
              </a:rPr>
              <a:t>PARTISIPASI POLITIK</a:t>
            </a:r>
          </a:p>
          <a:p>
            <a:pPr marL="139700" indent="0" algn="just">
              <a:buNone/>
            </a:pPr>
            <a:endParaRPr lang="id-ID" dirty="0">
              <a:solidFill>
                <a:schemeClr val="tx1"/>
              </a:solidFill>
            </a:endParaRPr>
          </a:p>
          <a:p>
            <a:pPr marL="139700" indent="0" algn="just">
              <a:buNone/>
            </a:pPr>
            <a:endParaRPr lang="id-ID" dirty="0" smtClean="0">
              <a:solidFill>
                <a:schemeClr val="tx1"/>
              </a:solidFill>
            </a:endParaRPr>
          </a:p>
          <a:p>
            <a:pPr algn="just"/>
            <a:r>
              <a:rPr lang="id-ID" dirty="0" smtClean="0">
                <a:solidFill>
                  <a:schemeClr val="tx1"/>
                </a:solidFill>
              </a:rPr>
              <a:t>Miriam </a:t>
            </a:r>
            <a:r>
              <a:rPr lang="en-GB" dirty="0" err="1">
                <a:solidFill>
                  <a:schemeClr val="tx1"/>
                </a:solidFill>
              </a:rPr>
              <a:t>Budiardjo</a:t>
            </a:r>
            <a:r>
              <a:rPr lang="en-GB" dirty="0">
                <a:solidFill>
                  <a:schemeClr val="tx1"/>
                </a:solidFill>
              </a:rPr>
              <a:t> </a:t>
            </a:r>
            <a:endParaRPr lang="id-ID" dirty="0">
              <a:solidFill>
                <a:schemeClr val="tx1"/>
              </a:solidFill>
            </a:endParaRPr>
          </a:p>
          <a:p>
            <a:pPr marL="139700" indent="0" algn="just">
              <a:buNone/>
            </a:pPr>
            <a:r>
              <a:rPr lang="id-ID" dirty="0" smtClean="0">
                <a:solidFill>
                  <a:schemeClr val="tx1"/>
                </a:solidFill>
              </a:rPr>
              <a:t>P</a:t>
            </a:r>
            <a:r>
              <a:rPr lang="en-GB" dirty="0" err="1">
                <a:solidFill>
                  <a:schemeClr val="tx1"/>
                </a:solidFill>
              </a:rPr>
              <a:t>artisipasi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politik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adalah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kegiatan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seseorang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atau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kelompok</a:t>
            </a:r>
            <a:r>
              <a:rPr lang="en-GB" dirty="0">
                <a:solidFill>
                  <a:schemeClr val="tx1"/>
                </a:solidFill>
              </a:rPr>
              <a:t> orang </a:t>
            </a:r>
            <a:r>
              <a:rPr lang="en-GB" dirty="0" err="1">
                <a:solidFill>
                  <a:schemeClr val="tx1"/>
                </a:solidFill>
              </a:rPr>
              <a:t>untuk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ikut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serta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secara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aktif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dalam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kehidupan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politik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antara</a:t>
            </a:r>
            <a:r>
              <a:rPr lang="en-GB" dirty="0">
                <a:solidFill>
                  <a:schemeClr val="tx1"/>
                </a:solidFill>
              </a:rPr>
              <a:t> lain </a:t>
            </a:r>
            <a:r>
              <a:rPr lang="en-GB" dirty="0" err="1">
                <a:solidFill>
                  <a:schemeClr val="tx1"/>
                </a:solidFill>
              </a:rPr>
              <a:t>dengan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jalan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memilih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pimpinan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id-ID" dirty="0">
                <a:solidFill>
                  <a:schemeClr val="tx1"/>
                </a:solidFill>
              </a:rPr>
              <a:t>n</a:t>
            </a:r>
            <a:r>
              <a:rPr lang="en-GB" dirty="0" err="1">
                <a:solidFill>
                  <a:schemeClr val="tx1"/>
                </a:solidFill>
              </a:rPr>
              <a:t>egara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dan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secara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langsung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atau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tidak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langsung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memengaruhi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kebijakan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pemerintah</a:t>
            </a:r>
            <a:r>
              <a:rPr lang="en-GB" dirty="0">
                <a:solidFill>
                  <a:schemeClr val="tx1"/>
                </a:solidFill>
              </a:rPr>
              <a:t> (</a:t>
            </a:r>
            <a:r>
              <a:rPr lang="en-GB" i="1" dirty="0">
                <a:solidFill>
                  <a:schemeClr val="tx1"/>
                </a:solidFill>
              </a:rPr>
              <a:t>public policy</a:t>
            </a:r>
            <a:r>
              <a:rPr lang="en-GB" dirty="0">
                <a:solidFill>
                  <a:schemeClr val="tx1"/>
                </a:solidFill>
              </a:rPr>
              <a:t>).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050" name="Picture 2" descr="Image result for MIRIAM BUDIARDJ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91630"/>
            <a:ext cx="1381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1470"/>
            <a:ext cx="827584" cy="926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erris dir="l"/>
        <p:sndAc>
          <p:stSnd>
            <p:snd r:embed="rId3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88900" indent="0" algn="just">
              <a:buNone/>
            </a:pPr>
            <a:r>
              <a:rPr lang="id-ID" sz="1600" b="1" dirty="0" smtClean="0">
                <a:solidFill>
                  <a:schemeClr val="tx1"/>
                </a:solidFill>
              </a:rPr>
              <a:t>PARTISIPASI </a:t>
            </a:r>
            <a:r>
              <a:rPr lang="id-ID" sz="1600" b="1" dirty="0">
                <a:solidFill>
                  <a:schemeClr val="tx1"/>
                </a:solidFill>
              </a:rPr>
              <a:t>POLITIK</a:t>
            </a:r>
          </a:p>
          <a:p>
            <a:pPr marL="88900" indent="0" algn="just">
              <a:buNone/>
            </a:pPr>
            <a:endParaRPr lang="id-ID" sz="1600" dirty="0" smtClean="0">
              <a:solidFill>
                <a:schemeClr val="tx1"/>
              </a:solidFill>
            </a:endParaRPr>
          </a:p>
          <a:p>
            <a:pPr algn="just"/>
            <a:r>
              <a:rPr lang="en-GB" sz="1400" dirty="0" smtClean="0">
                <a:solidFill>
                  <a:schemeClr val="tx1"/>
                </a:solidFill>
              </a:rPr>
              <a:t>Herbert </a:t>
            </a:r>
            <a:r>
              <a:rPr lang="en-GB" sz="1400" dirty="0" err="1">
                <a:solidFill>
                  <a:schemeClr val="tx1"/>
                </a:solidFill>
              </a:rPr>
              <a:t>McClosky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endParaRPr lang="id-ID" sz="1400" dirty="0">
              <a:solidFill>
                <a:schemeClr val="tx1"/>
              </a:solidFill>
            </a:endParaRPr>
          </a:p>
          <a:p>
            <a:pPr algn="just"/>
            <a:endParaRPr lang="id-ID" sz="1400" dirty="0">
              <a:solidFill>
                <a:schemeClr val="tx1"/>
              </a:solidFill>
            </a:endParaRPr>
          </a:p>
          <a:p>
            <a:pPr algn="just"/>
            <a:r>
              <a:rPr lang="id-ID" sz="1400" dirty="0">
                <a:solidFill>
                  <a:schemeClr val="tx1"/>
                </a:solidFill>
              </a:rPr>
              <a:t>P</a:t>
            </a:r>
            <a:r>
              <a:rPr lang="en-GB" sz="1400" dirty="0" err="1">
                <a:solidFill>
                  <a:schemeClr val="tx1"/>
                </a:solidFill>
              </a:rPr>
              <a:t>artisipasi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politik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adalah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kegiatan-kegiatan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sukarela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dari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warga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masyarakat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melalui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mana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mereka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mengambil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bagian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dalam</a:t>
            </a:r>
            <a:r>
              <a:rPr lang="en-GB" sz="1400" dirty="0">
                <a:solidFill>
                  <a:schemeClr val="tx1"/>
                </a:solidFill>
              </a:rPr>
              <a:t> proses </a:t>
            </a:r>
            <a:r>
              <a:rPr lang="en-GB" sz="1400" dirty="0" err="1">
                <a:solidFill>
                  <a:schemeClr val="tx1"/>
                </a:solidFill>
              </a:rPr>
              <a:t>pemilihan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penguasa</a:t>
            </a:r>
            <a:r>
              <a:rPr lang="en-GB" sz="1400" dirty="0">
                <a:solidFill>
                  <a:schemeClr val="tx1"/>
                </a:solidFill>
              </a:rPr>
              <a:t>, </a:t>
            </a:r>
            <a:r>
              <a:rPr lang="en-GB" sz="1400" dirty="0" err="1">
                <a:solidFill>
                  <a:schemeClr val="tx1"/>
                </a:solidFill>
              </a:rPr>
              <a:t>dan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secara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langsung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atau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tidak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langsung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dalam</a:t>
            </a:r>
            <a:r>
              <a:rPr lang="en-GB" sz="1400" dirty="0">
                <a:solidFill>
                  <a:schemeClr val="tx1"/>
                </a:solidFill>
              </a:rPr>
              <a:t> proses </a:t>
            </a:r>
            <a:r>
              <a:rPr lang="en-GB" sz="1400" dirty="0" err="1">
                <a:solidFill>
                  <a:schemeClr val="tx1"/>
                </a:solidFill>
              </a:rPr>
              <a:t>pembentukkan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kebijakan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umum</a:t>
            </a:r>
            <a:r>
              <a:rPr lang="en-GB" sz="1400" dirty="0">
                <a:solidFill>
                  <a:schemeClr val="tx1"/>
                </a:solidFill>
              </a:rPr>
              <a:t>. </a:t>
            </a:r>
            <a:endParaRPr lang="id-ID" sz="1400" dirty="0">
              <a:solidFill>
                <a:schemeClr val="tx1"/>
              </a:solidFill>
            </a:endParaRPr>
          </a:p>
          <a:p>
            <a:pPr algn="just"/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3074" name="Picture 2" descr="Image result for herbert mcclosk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91630"/>
            <a:ext cx="1440160" cy="210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1470"/>
            <a:ext cx="827584" cy="926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erris dir="l"/>
        <p:sndAc>
          <p:stSnd>
            <p:snd r:embed="rId3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65" name="Google Shape;265;p33"/>
          <p:cNvSpPr txBox="1">
            <a:spLocks noGrp="1"/>
          </p:cNvSpPr>
          <p:nvPr>
            <p:ph type="body" idx="4294967295"/>
          </p:nvPr>
        </p:nvSpPr>
        <p:spPr>
          <a:xfrm>
            <a:off x="1115616" y="485502"/>
            <a:ext cx="7488832" cy="50647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2800" b="1" dirty="0" smtClean="0">
                <a:solidFill>
                  <a:schemeClr val="tx1"/>
                </a:solidFill>
                <a:latin typeface="Montserrat ExtraBold"/>
                <a:sym typeface="Montserrat ExtraBold"/>
              </a:rPr>
              <a:t>BENTUK-BENTUK PARTISIPASI POLITIK</a:t>
            </a:r>
            <a:endParaRPr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54161125"/>
              </p:ext>
            </p:extLst>
          </p:nvPr>
        </p:nvGraphicFramePr>
        <p:xfrm>
          <a:off x="611560" y="1275606"/>
          <a:ext cx="806489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1470"/>
            <a:ext cx="827584" cy="926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  <p:sndAc>
          <p:stSnd>
            <p:snd r:embed="rId3" name="type.wav"/>
          </p:stSnd>
        </p:sndAc>
      </p:transition>
    </mc:Choice>
    <mc:Fallback xmlns="">
      <p:transition spd="slow">
        <p:fade/>
        <p:sndAc>
          <p:stSnd>
            <p:snd r:embed="rId10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327</Words>
  <Application>Microsoft Office PowerPoint</Application>
  <PresentationFormat>On-screen Show (16:9)</PresentationFormat>
  <Paragraphs>53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맑은 고딕</vt:lpstr>
      <vt:lpstr>Arial</vt:lpstr>
      <vt:lpstr>Montserrat</vt:lpstr>
      <vt:lpstr>Montserrat ExtraBold</vt:lpstr>
      <vt:lpstr>Montserrat Light</vt:lpstr>
      <vt:lpstr>Juliet template</vt:lpstr>
      <vt:lpstr>  DEMOKRASI INDONESIA</vt:lpstr>
      <vt:lpstr>PowerPoint Presentation</vt:lpstr>
      <vt:lpstr>KONSEP DASAR DEMOKRASI</vt:lpstr>
      <vt:lpstr>DEMOKRASI DI INDONESIA</vt:lpstr>
      <vt:lpstr>PowerPoint Presentation</vt:lpstr>
      <vt:lpstr>NILAI-NILAI DEMOKRASI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WINDOWS</dc:creator>
  <cp:lastModifiedBy>Lenovo</cp:lastModifiedBy>
  <cp:revision>11</cp:revision>
  <dcterms:modified xsi:type="dcterms:W3CDTF">2019-06-18T04:41:20Z</dcterms:modified>
</cp:coreProperties>
</file>