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0" r:id="rId1"/>
    <p:sldMasterId id="2147483652" r:id="rId2"/>
    <p:sldMasterId id="2147483684" r:id="rId3"/>
  </p:sldMasterIdLst>
  <p:sldIdLst>
    <p:sldId id="256" r:id="rId4"/>
    <p:sldId id="306" r:id="rId5"/>
    <p:sldId id="264" r:id="rId6"/>
    <p:sldId id="270" r:id="rId7"/>
    <p:sldId id="329" r:id="rId8"/>
    <p:sldId id="277" r:id="rId9"/>
    <p:sldId id="295" r:id="rId10"/>
    <p:sldId id="279" r:id="rId11"/>
    <p:sldId id="265" r:id="rId12"/>
    <p:sldId id="331" r:id="rId13"/>
    <p:sldId id="330" r:id="rId14"/>
    <p:sldId id="260" r:id="rId15"/>
  </p:sldIdLst>
  <p:sldSz cx="12192000" cy="6858000"/>
  <p:notesSz cx="6858000" cy="9144000"/>
  <p:defaultTextStyle>
    <a:defPPr>
      <a:defRPr lang="en-US"/>
    </a:defPPr>
    <a:lvl1pPr marL="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6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29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1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5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57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72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EB7D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2426" autoAdjust="0"/>
    <p:restoredTop sz="94660"/>
  </p:normalViewPr>
  <p:slideViewPr>
    <p:cSldViewPr snapToGrid="0">
      <p:cViewPr varScale="1">
        <p:scale>
          <a:sx n="71" d="100"/>
          <a:sy n="71" d="100"/>
        </p:scale>
        <p:origin x="720" y="60"/>
      </p:cViewPr>
      <p:guideLst>
        <p:guide orient="horz" pos="2472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10" Type="http://schemas.openxmlformats.org/officeDocument/2006/relationships/slide" Target="slides/slide7.xml"/><Relationship Id="rId19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gradFill flip="none" rotWithShape="1">
          <a:gsLst>
            <a:gs pos="41000">
              <a:schemeClr val="accent1">
                <a:lumMod val="0"/>
                <a:lumOff val="100000"/>
              </a:schemeClr>
            </a:gs>
            <a:gs pos="75000">
              <a:schemeClr val="bg1">
                <a:lumMod val="85000"/>
              </a:schemeClr>
            </a:gs>
            <a:gs pos="97000">
              <a:schemeClr val="bg1">
                <a:lumMod val="7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1323923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E6F65D3-6563-4713-9BE8-7CF9A9390645}"/>
              </a:ext>
            </a:extLst>
          </p:cNvPr>
          <p:cNvCxnSpPr>
            <a:cxnSpLocks/>
          </p:cNvCxnSpPr>
          <p:nvPr/>
        </p:nvCxnSpPr>
        <p:spPr>
          <a:xfrm>
            <a:off x="0" y="6430962"/>
            <a:ext cx="12192000" cy="0"/>
          </a:xfrm>
          <a:prstGeom prst="line">
            <a:avLst/>
          </a:prstGeom>
          <a:ln w="25400">
            <a:solidFill>
              <a:schemeClr val="accent1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787747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C2C52B6D-34FB-4FDE-831C-0BC7BB7E8FCC}"/>
              </a:ext>
            </a:extLst>
          </p:cNvPr>
          <p:cNvGrpSpPr/>
          <p:nvPr userDrawn="1"/>
        </p:nvGrpSpPr>
        <p:grpSpPr>
          <a:xfrm>
            <a:off x="0" y="5728740"/>
            <a:ext cx="12192000" cy="723192"/>
            <a:chOff x="0" y="5808144"/>
            <a:chExt cx="12192000" cy="723192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18273629-03F8-49F1-A322-60F40F3A5D5C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BB4ADEB2-9858-4A7B-AE74-51CFC39D0568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00C44094-553E-44B1-8AA3-A91943ABDA2A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xmlns="" id="{6E6F65D3-6563-4713-9BE8-7CF9A939064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743828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E6F65D3-6563-4713-9BE8-7CF9A9390645}"/>
              </a:ext>
            </a:extLst>
          </p:cNvPr>
          <p:cNvCxnSpPr>
            <a:cxnSpLocks/>
          </p:cNvCxnSpPr>
          <p:nvPr/>
        </p:nvCxnSpPr>
        <p:spPr>
          <a:xfrm>
            <a:off x="0" y="6423750"/>
            <a:ext cx="12192000" cy="0"/>
          </a:xfrm>
          <a:prstGeom prst="line">
            <a:avLst/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74812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8B0E9180-5F9B-4195-9329-D4333F8A63E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 rot="21355416">
            <a:off x="4737054" y="311641"/>
            <a:ext cx="6923157" cy="3844781"/>
          </a:xfrm>
          <a:custGeom>
            <a:avLst/>
            <a:gdLst>
              <a:gd name="connsiteX0" fmla="*/ 4127094 w 6923157"/>
              <a:gd name="connsiteY0" fmla="*/ 2650274 h 3844781"/>
              <a:gd name="connsiteX1" fmla="*/ 4120952 w 6923157"/>
              <a:gd name="connsiteY1" fmla="*/ 2652027 h 3844781"/>
              <a:gd name="connsiteX2" fmla="*/ 4121694 w 6923157"/>
              <a:gd name="connsiteY2" fmla="*/ 2652798 h 3844781"/>
              <a:gd name="connsiteX3" fmla="*/ 4123622 w 6923157"/>
              <a:gd name="connsiteY3" fmla="*/ 2654447 h 3844781"/>
              <a:gd name="connsiteX4" fmla="*/ 4042165 w 6923157"/>
              <a:gd name="connsiteY4" fmla="*/ 2624169 h 3844781"/>
              <a:gd name="connsiteX5" fmla="*/ 4033090 w 6923157"/>
              <a:gd name="connsiteY5" fmla="*/ 2625954 h 3844781"/>
              <a:gd name="connsiteX6" fmla="*/ 4032096 w 6923157"/>
              <a:gd name="connsiteY6" fmla="*/ 2627139 h 3844781"/>
              <a:gd name="connsiteX7" fmla="*/ 4039066 w 6923157"/>
              <a:gd name="connsiteY7" fmla="*/ 2637438 h 3844781"/>
              <a:gd name="connsiteX8" fmla="*/ 4040573 w 6923157"/>
              <a:gd name="connsiteY8" fmla="*/ 2642238 h 3844781"/>
              <a:gd name="connsiteX9" fmla="*/ 4050273 w 6923157"/>
              <a:gd name="connsiteY9" fmla="*/ 2643511 h 3844781"/>
              <a:gd name="connsiteX10" fmla="*/ 4050295 w 6923157"/>
              <a:gd name="connsiteY10" fmla="*/ 2643480 h 3844781"/>
              <a:gd name="connsiteX11" fmla="*/ 4049615 w 6923157"/>
              <a:gd name="connsiteY11" fmla="*/ 2633721 h 3844781"/>
              <a:gd name="connsiteX12" fmla="*/ 4042165 w 6923157"/>
              <a:gd name="connsiteY12" fmla="*/ 2624169 h 3844781"/>
              <a:gd name="connsiteX13" fmla="*/ 4268802 w 6923157"/>
              <a:gd name="connsiteY13" fmla="*/ 2636824 h 3844781"/>
              <a:gd name="connsiteX14" fmla="*/ 4256851 w 6923157"/>
              <a:gd name="connsiteY14" fmla="*/ 2652632 h 3844781"/>
              <a:gd name="connsiteX15" fmla="*/ 4274805 w 6923157"/>
              <a:gd name="connsiteY15" fmla="*/ 2655317 h 3844781"/>
              <a:gd name="connsiteX16" fmla="*/ 4275574 w 6923157"/>
              <a:gd name="connsiteY16" fmla="*/ 2653477 h 3844781"/>
              <a:gd name="connsiteX17" fmla="*/ 4287193 w 6923157"/>
              <a:gd name="connsiteY17" fmla="*/ 2642347 h 3844781"/>
              <a:gd name="connsiteX18" fmla="*/ 4268802 w 6923157"/>
              <a:gd name="connsiteY18" fmla="*/ 2636824 h 3844781"/>
              <a:gd name="connsiteX19" fmla="*/ 5509053 w 6923157"/>
              <a:gd name="connsiteY19" fmla="*/ 15735 h 3844781"/>
              <a:gd name="connsiteX20" fmla="*/ 5568007 w 6923157"/>
              <a:gd name="connsiteY20" fmla="*/ 34782 h 3844781"/>
              <a:gd name="connsiteX21" fmla="*/ 5582209 w 6923157"/>
              <a:gd name="connsiteY21" fmla="*/ 34308 h 3844781"/>
              <a:gd name="connsiteX22" fmla="*/ 5615414 w 6923157"/>
              <a:gd name="connsiteY22" fmla="*/ 29649 h 3844781"/>
              <a:gd name="connsiteX23" fmla="*/ 5664202 w 6923157"/>
              <a:gd name="connsiteY23" fmla="*/ 37982 h 3844781"/>
              <a:gd name="connsiteX24" fmla="*/ 5739604 w 6923157"/>
              <a:gd name="connsiteY24" fmla="*/ 53203 h 3844781"/>
              <a:gd name="connsiteX25" fmla="*/ 5783946 w 6923157"/>
              <a:gd name="connsiteY25" fmla="*/ 56089 h 3844781"/>
              <a:gd name="connsiteX26" fmla="*/ 5846832 w 6923157"/>
              <a:gd name="connsiteY26" fmla="*/ 50301 h 3844781"/>
              <a:gd name="connsiteX27" fmla="*/ 5882235 w 6923157"/>
              <a:gd name="connsiteY27" fmla="*/ 54440 h 3844781"/>
              <a:gd name="connsiteX28" fmla="*/ 5891942 w 6923157"/>
              <a:gd name="connsiteY28" fmla="*/ 60666 h 3844781"/>
              <a:gd name="connsiteX29" fmla="*/ 5893015 w 6923157"/>
              <a:gd name="connsiteY29" fmla="*/ 71140 h 3844781"/>
              <a:gd name="connsiteX30" fmla="*/ 5905430 w 6923157"/>
              <a:gd name="connsiteY30" fmla="*/ 78505 h 3844781"/>
              <a:gd name="connsiteX31" fmla="*/ 5943179 w 6923157"/>
              <a:gd name="connsiteY31" fmla="*/ 54995 h 3844781"/>
              <a:gd name="connsiteX32" fmla="*/ 5957381 w 6923157"/>
              <a:gd name="connsiteY32" fmla="*/ 54521 h 3844781"/>
              <a:gd name="connsiteX33" fmla="*/ 5957638 w 6923157"/>
              <a:gd name="connsiteY33" fmla="*/ 69662 h 3844781"/>
              <a:gd name="connsiteX34" fmla="*/ 5967294 w 6923157"/>
              <a:gd name="connsiteY34" fmla="*/ 88037 h 3844781"/>
              <a:gd name="connsiteX35" fmla="*/ 5979250 w 6923157"/>
              <a:gd name="connsiteY35" fmla="*/ 90913 h 3844781"/>
              <a:gd name="connsiteX36" fmla="*/ 5985739 w 6923157"/>
              <a:gd name="connsiteY36" fmla="*/ 103664 h 3844781"/>
              <a:gd name="connsiteX37" fmla="*/ 5985535 w 6923157"/>
              <a:gd name="connsiteY37" fmla="*/ 114315 h 3844781"/>
              <a:gd name="connsiteX38" fmla="*/ 5995906 w 6923157"/>
              <a:gd name="connsiteY38" fmla="*/ 114378 h 3844781"/>
              <a:gd name="connsiteX39" fmla="*/ 6027833 w 6923157"/>
              <a:gd name="connsiteY39" fmla="*/ 109899 h 3844781"/>
              <a:gd name="connsiteX40" fmla="*/ 6120345 w 6923157"/>
              <a:gd name="connsiteY40" fmla="*/ 77188 h 3844781"/>
              <a:gd name="connsiteX41" fmla="*/ 6133167 w 6923157"/>
              <a:gd name="connsiteY41" fmla="*/ 63247 h 3844781"/>
              <a:gd name="connsiteX42" fmla="*/ 6131482 w 6923157"/>
              <a:gd name="connsiteY42" fmla="*/ 84731 h 3844781"/>
              <a:gd name="connsiteX43" fmla="*/ 6148292 w 6923157"/>
              <a:gd name="connsiteY43" fmla="*/ 109692 h 3844781"/>
              <a:gd name="connsiteX44" fmla="*/ 6266453 w 6923157"/>
              <a:gd name="connsiteY44" fmla="*/ 124986 h 3844781"/>
              <a:gd name="connsiteX45" fmla="*/ 6309365 w 6923157"/>
              <a:gd name="connsiteY45" fmla="*/ 126553 h 3844781"/>
              <a:gd name="connsiteX46" fmla="*/ 6323161 w 6923157"/>
              <a:gd name="connsiteY46" fmla="*/ 147384 h 3844781"/>
              <a:gd name="connsiteX47" fmla="*/ 6346711 w 6923157"/>
              <a:gd name="connsiteY47" fmla="*/ 162293 h 3844781"/>
              <a:gd name="connsiteX48" fmla="*/ 6373685 w 6923157"/>
              <a:gd name="connsiteY48" fmla="*/ 160026 h 3844781"/>
              <a:gd name="connsiteX49" fmla="*/ 6390287 w 6923157"/>
              <a:gd name="connsiteY49" fmla="*/ 157697 h 3844781"/>
              <a:gd name="connsiteX50" fmla="*/ 6411539 w 6923157"/>
              <a:gd name="connsiteY50" fmla="*/ 150162 h 3844781"/>
              <a:gd name="connsiteX51" fmla="*/ 6428754 w 6923157"/>
              <a:gd name="connsiteY51" fmla="*/ 153817 h 3844781"/>
              <a:gd name="connsiteX52" fmla="*/ 6441476 w 6923157"/>
              <a:gd name="connsiteY52" fmla="*/ 164175 h 3844781"/>
              <a:gd name="connsiteX53" fmla="*/ 6461400 w 6923157"/>
              <a:gd name="connsiteY53" fmla="*/ 168968 h 3844781"/>
              <a:gd name="connsiteX54" fmla="*/ 6483977 w 6923157"/>
              <a:gd name="connsiteY54" fmla="*/ 149104 h 3844781"/>
              <a:gd name="connsiteX55" fmla="*/ 6485561 w 6923157"/>
              <a:gd name="connsiteY55" fmla="*/ 151918 h 3844781"/>
              <a:gd name="connsiteX56" fmla="*/ 6488426 w 6923157"/>
              <a:gd name="connsiteY56" fmla="*/ 192495 h 3844781"/>
              <a:gd name="connsiteX57" fmla="*/ 6493024 w 6923157"/>
              <a:gd name="connsiteY57" fmla="*/ 199438 h 3844781"/>
              <a:gd name="connsiteX58" fmla="*/ 6542118 w 6923157"/>
              <a:gd name="connsiteY58" fmla="*/ 210763 h 3844781"/>
              <a:gd name="connsiteX59" fmla="*/ 6563778 w 6923157"/>
              <a:gd name="connsiteY59" fmla="*/ 219867 h 3844781"/>
              <a:gd name="connsiteX60" fmla="*/ 6566079 w 6923157"/>
              <a:gd name="connsiteY60" fmla="*/ 242309 h 3844781"/>
              <a:gd name="connsiteX61" fmla="*/ 6534254 w 6923157"/>
              <a:gd name="connsiteY61" fmla="*/ 260435 h 3844781"/>
              <a:gd name="connsiteX62" fmla="*/ 6500486 w 6923157"/>
              <a:gd name="connsiteY62" fmla="*/ 246959 h 3844781"/>
              <a:gd name="connsiteX63" fmla="*/ 6469425 w 6923157"/>
              <a:gd name="connsiteY63" fmla="*/ 234623 h 3844781"/>
              <a:gd name="connsiteX64" fmla="*/ 6437038 w 6923157"/>
              <a:gd name="connsiteY64" fmla="*/ 234614 h 3844781"/>
              <a:gd name="connsiteX65" fmla="*/ 6406030 w 6923157"/>
              <a:gd name="connsiteY65" fmla="*/ 248070 h 3844781"/>
              <a:gd name="connsiteX66" fmla="*/ 6337319 w 6923157"/>
              <a:gd name="connsiteY66" fmla="*/ 234945 h 3844781"/>
              <a:gd name="connsiteX67" fmla="*/ 6283169 w 6923157"/>
              <a:gd name="connsiteY67" fmla="*/ 250132 h 3844781"/>
              <a:gd name="connsiteX68" fmla="*/ 6261153 w 6923157"/>
              <a:gd name="connsiteY68" fmla="*/ 250186 h 3844781"/>
              <a:gd name="connsiteX69" fmla="*/ 6130883 w 6923157"/>
              <a:gd name="connsiteY69" fmla="*/ 230520 h 3844781"/>
              <a:gd name="connsiteX70" fmla="*/ 6110296 w 6923157"/>
              <a:gd name="connsiteY70" fmla="*/ 231890 h 3844781"/>
              <a:gd name="connsiteX71" fmla="*/ 6095786 w 6923157"/>
              <a:gd name="connsiteY71" fmla="*/ 229372 h 3844781"/>
              <a:gd name="connsiteX72" fmla="*/ 6097628 w 6923157"/>
              <a:gd name="connsiteY72" fmla="*/ 247327 h 3844781"/>
              <a:gd name="connsiteX73" fmla="*/ 6091193 w 6923157"/>
              <a:gd name="connsiteY73" fmla="*/ 260372 h 3844781"/>
              <a:gd name="connsiteX74" fmla="*/ 6067744 w 6923157"/>
              <a:gd name="connsiteY74" fmla="*/ 259109 h 3844781"/>
              <a:gd name="connsiteX75" fmla="*/ 6018293 w 6923157"/>
              <a:gd name="connsiteY75" fmla="*/ 256941 h 3844781"/>
              <a:gd name="connsiteX76" fmla="*/ 6012571 w 6923157"/>
              <a:gd name="connsiteY76" fmla="*/ 251672 h 3844781"/>
              <a:gd name="connsiteX77" fmla="*/ 5987896 w 6923157"/>
              <a:gd name="connsiteY77" fmla="*/ 238440 h 3844781"/>
              <a:gd name="connsiteX78" fmla="*/ 5872086 w 6923157"/>
              <a:gd name="connsiteY78" fmla="*/ 233441 h 3844781"/>
              <a:gd name="connsiteX79" fmla="*/ 5861868 w 6923157"/>
              <a:gd name="connsiteY79" fmla="*/ 234874 h 3844781"/>
              <a:gd name="connsiteX80" fmla="*/ 5835099 w 6923157"/>
              <a:gd name="connsiteY80" fmla="*/ 226487 h 3844781"/>
              <a:gd name="connsiteX81" fmla="*/ 5809096 w 6923157"/>
              <a:gd name="connsiteY81" fmla="*/ 225583 h 3844781"/>
              <a:gd name="connsiteX82" fmla="*/ 5796583 w 6923157"/>
              <a:gd name="connsiteY82" fmla="*/ 242516 h 3844781"/>
              <a:gd name="connsiteX83" fmla="*/ 5775585 w 6923157"/>
              <a:gd name="connsiteY83" fmla="*/ 227250 h 3844781"/>
              <a:gd name="connsiteX84" fmla="*/ 5746058 w 6923157"/>
              <a:gd name="connsiteY84" fmla="*/ 229875 h 3844781"/>
              <a:gd name="connsiteX85" fmla="*/ 5706471 w 6923157"/>
              <a:gd name="connsiteY85" fmla="*/ 273373 h 3844781"/>
              <a:gd name="connsiteX86" fmla="*/ 5705346 w 6923157"/>
              <a:gd name="connsiteY86" fmla="*/ 275048 h 3844781"/>
              <a:gd name="connsiteX87" fmla="*/ 5685169 w 6923157"/>
              <a:gd name="connsiteY87" fmla="*/ 293056 h 3844781"/>
              <a:gd name="connsiteX88" fmla="*/ 5511940 w 6923157"/>
              <a:gd name="connsiteY88" fmla="*/ 283972 h 3844781"/>
              <a:gd name="connsiteX89" fmla="*/ 5401850 w 6923157"/>
              <a:gd name="connsiteY89" fmla="*/ 284240 h 3844781"/>
              <a:gd name="connsiteX90" fmla="*/ 5271889 w 6923157"/>
              <a:gd name="connsiteY90" fmla="*/ 267567 h 3844781"/>
              <a:gd name="connsiteX91" fmla="*/ 5177228 w 6923157"/>
              <a:gd name="connsiteY91" fmla="*/ 279331 h 3844781"/>
              <a:gd name="connsiteX92" fmla="*/ 5139732 w 6923157"/>
              <a:gd name="connsiteY92" fmla="*/ 280040 h 3844781"/>
              <a:gd name="connsiteX93" fmla="*/ 5058709 w 6923157"/>
              <a:gd name="connsiteY93" fmla="*/ 273193 h 3844781"/>
              <a:gd name="connsiteX94" fmla="*/ 4984023 w 6923157"/>
              <a:gd name="connsiteY94" fmla="*/ 277602 h 3844781"/>
              <a:gd name="connsiteX95" fmla="*/ 4870257 w 6923157"/>
              <a:gd name="connsiteY95" fmla="*/ 279905 h 3844781"/>
              <a:gd name="connsiteX96" fmla="*/ 4799402 w 6923157"/>
              <a:gd name="connsiteY96" fmla="*/ 283776 h 3844781"/>
              <a:gd name="connsiteX97" fmla="*/ 4645891 w 6923157"/>
              <a:gd name="connsiteY97" fmla="*/ 290136 h 3844781"/>
              <a:gd name="connsiteX98" fmla="*/ 4493454 w 6923157"/>
              <a:gd name="connsiteY98" fmla="*/ 306971 h 3844781"/>
              <a:gd name="connsiteX99" fmla="*/ 4389242 w 6923157"/>
              <a:gd name="connsiteY99" fmla="*/ 314005 h 3844781"/>
              <a:gd name="connsiteX100" fmla="*/ 4227047 w 6923157"/>
              <a:gd name="connsiteY100" fmla="*/ 336762 h 3844781"/>
              <a:gd name="connsiteX101" fmla="*/ 4144697 w 6923157"/>
              <a:gd name="connsiteY101" fmla="*/ 342246 h 3844781"/>
              <a:gd name="connsiteX102" fmla="*/ 4048252 w 6923157"/>
              <a:gd name="connsiteY102" fmla="*/ 361849 h 3844781"/>
              <a:gd name="connsiteX103" fmla="*/ 3988227 w 6923157"/>
              <a:gd name="connsiteY103" fmla="*/ 370271 h 3844781"/>
              <a:gd name="connsiteX104" fmla="*/ 3924064 w 6923157"/>
              <a:gd name="connsiteY104" fmla="*/ 376237 h 3844781"/>
              <a:gd name="connsiteX105" fmla="*/ 3846110 w 6923157"/>
              <a:gd name="connsiteY105" fmla="*/ 399317 h 3844781"/>
              <a:gd name="connsiteX106" fmla="*/ 3738322 w 6923157"/>
              <a:gd name="connsiteY106" fmla="*/ 422029 h 3844781"/>
              <a:gd name="connsiteX107" fmla="*/ 3594111 w 6923157"/>
              <a:gd name="connsiteY107" fmla="*/ 455923 h 3844781"/>
              <a:gd name="connsiteX108" fmla="*/ 3509312 w 6923157"/>
              <a:gd name="connsiteY108" fmla="*/ 475409 h 3844781"/>
              <a:gd name="connsiteX109" fmla="*/ 3376799 w 6923157"/>
              <a:gd name="connsiteY109" fmla="*/ 497038 h 3844781"/>
              <a:gd name="connsiteX110" fmla="*/ 3368778 w 6923157"/>
              <a:gd name="connsiteY110" fmla="*/ 507270 h 3844781"/>
              <a:gd name="connsiteX111" fmla="*/ 3383238 w 6923157"/>
              <a:gd name="connsiteY111" fmla="*/ 521937 h 3844781"/>
              <a:gd name="connsiteX112" fmla="*/ 3409904 w 6923157"/>
              <a:gd name="connsiteY112" fmla="*/ 516676 h 3844781"/>
              <a:gd name="connsiteX113" fmla="*/ 3984042 w 6923157"/>
              <a:gd name="connsiteY113" fmla="*/ 417907 h 3844781"/>
              <a:gd name="connsiteX114" fmla="*/ 4513535 w 6923157"/>
              <a:gd name="connsiteY114" fmla="*/ 351205 h 3844781"/>
              <a:gd name="connsiteX115" fmla="*/ 4854731 w 6923157"/>
              <a:gd name="connsiteY115" fmla="*/ 330651 h 3844781"/>
              <a:gd name="connsiteX116" fmla="*/ 5153579 w 6923157"/>
              <a:gd name="connsiteY116" fmla="*/ 326663 h 3844781"/>
              <a:gd name="connsiteX117" fmla="*/ 5521550 w 6923157"/>
              <a:gd name="connsiteY117" fmla="*/ 352439 h 3844781"/>
              <a:gd name="connsiteX118" fmla="*/ 5638636 w 6923157"/>
              <a:gd name="connsiteY118" fmla="*/ 357260 h 3844781"/>
              <a:gd name="connsiteX119" fmla="*/ 5762367 w 6923157"/>
              <a:gd name="connsiteY119" fmla="*/ 376325 h 3844781"/>
              <a:gd name="connsiteX120" fmla="*/ 5812941 w 6923157"/>
              <a:gd name="connsiteY120" fmla="*/ 376818 h 3844781"/>
              <a:gd name="connsiteX121" fmla="*/ 5848701 w 6923157"/>
              <a:gd name="connsiteY121" fmla="*/ 371801 h 3844781"/>
              <a:gd name="connsiteX122" fmla="*/ 5908215 w 6923157"/>
              <a:gd name="connsiteY122" fmla="*/ 371039 h 3844781"/>
              <a:gd name="connsiteX123" fmla="*/ 5952201 w 6923157"/>
              <a:gd name="connsiteY123" fmla="*/ 383081 h 3844781"/>
              <a:gd name="connsiteX124" fmla="*/ 5967986 w 6923157"/>
              <a:gd name="connsiteY124" fmla="*/ 385420 h 3844781"/>
              <a:gd name="connsiteX125" fmla="*/ 5997206 w 6923157"/>
              <a:gd name="connsiteY125" fmla="*/ 379801 h 3844781"/>
              <a:gd name="connsiteX126" fmla="*/ 6096058 w 6923157"/>
              <a:gd name="connsiteY126" fmla="*/ 396287 h 3844781"/>
              <a:gd name="connsiteX127" fmla="*/ 6126863 w 6923157"/>
              <a:gd name="connsiteY127" fmla="*/ 393483 h 3844781"/>
              <a:gd name="connsiteX128" fmla="*/ 6170388 w 6923157"/>
              <a:gd name="connsiteY128" fmla="*/ 401035 h 3844781"/>
              <a:gd name="connsiteX129" fmla="*/ 6191078 w 6923157"/>
              <a:gd name="connsiteY129" fmla="*/ 413309 h 3844781"/>
              <a:gd name="connsiteX130" fmla="*/ 6268729 w 6923157"/>
              <a:gd name="connsiteY130" fmla="*/ 425181 h 3844781"/>
              <a:gd name="connsiteX131" fmla="*/ 6336367 w 6923157"/>
              <a:gd name="connsiteY131" fmla="*/ 427833 h 3844781"/>
              <a:gd name="connsiteX132" fmla="*/ 6355166 w 6923157"/>
              <a:gd name="connsiteY132" fmla="*/ 434301 h 3844781"/>
              <a:gd name="connsiteX133" fmla="*/ 6378564 w 6923157"/>
              <a:gd name="connsiteY133" fmla="*/ 447714 h 3844781"/>
              <a:gd name="connsiteX134" fmla="*/ 6435781 w 6923157"/>
              <a:gd name="connsiteY134" fmla="*/ 462451 h 3844781"/>
              <a:gd name="connsiteX135" fmla="*/ 6519972 w 6923157"/>
              <a:gd name="connsiteY135" fmla="*/ 474924 h 3844781"/>
              <a:gd name="connsiteX136" fmla="*/ 6536677 w 6923157"/>
              <a:gd name="connsiteY136" fmla="*/ 486239 h 3844781"/>
              <a:gd name="connsiteX137" fmla="*/ 6539181 w 6923157"/>
              <a:gd name="connsiteY137" fmla="*/ 498030 h 3844781"/>
              <a:gd name="connsiteX138" fmla="*/ 6613923 w 6923157"/>
              <a:gd name="connsiteY138" fmla="*/ 557358 h 3844781"/>
              <a:gd name="connsiteX139" fmla="*/ 6618983 w 6923157"/>
              <a:gd name="connsiteY139" fmla="*/ 568791 h 3844781"/>
              <a:gd name="connsiteX140" fmla="*/ 6613518 w 6923157"/>
              <a:gd name="connsiteY140" fmla="*/ 578664 h 3844781"/>
              <a:gd name="connsiteX141" fmla="*/ 6610403 w 6923157"/>
              <a:gd name="connsiteY141" fmla="*/ 598832 h 3844781"/>
              <a:gd name="connsiteX142" fmla="*/ 6627160 w 6923157"/>
              <a:gd name="connsiteY142" fmla="*/ 597999 h 3844781"/>
              <a:gd name="connsiteX143" fmla="*/ 6664195 w 6923157"/>
              <a:gd name="connsiteY143" fmla="*/ 592802 h 3844781"/>
              <a:gd name="connsiteX144" fmla="*/ 6691678 w 6923157"/>
              <a:gd name="connsiteY144" fmla="*/ 582875 h 3844781"/>
              <a:gd name="connsiteX145" fmla="*/ 6699852 w 6923157"/>
              <a:gd name="connsiteY145" fmla="*/ 574140 h 3844781"/>
              <a:gd name="connsiteX146" fmla="*/ 6712622 w 6923157"/>
              <a:gd name="connsiteY146" fmla="*/ 572348 h 3844781"/>
              <a:gd name="connsiteX147" fmla="*/ 6714156 w 6923157"/>
              <a:gd name="connsiteY147" fmla="*/ 587310 h 3844781"/>
              <a:gd name="connsiteX148" fmla="*/ 6705626 w 6923157"/>
              <a:gd name="connsiteY148" fmla="*/ 605202 h 3844781"/>
              <a:gd name="connsiteX149" fmla="*/ 6702562 w 6923157"/>
              <a:gd name="connsiteY149" fmla="*/ 613221 h 3844781"/>
              <a:gd name="connsiteX150" fmla="*/ 6710379 w 6923157"/>
              <a:gd name="connsiteY150" fmla="*/ 613641 h 3844781"/>
              <a:gd name="connsiteX151" fmla="*/ 6719011 w 6923157"/>
              <a:gd name="connsiteY151" fmla="*/ 609395 h 3844781"/>
              <a:gd name="connsiteX152" fmla="*/ 6726674 w 6923157"/>
              <a:gd name="connsiteY152" fmla="*/ 608320 h 3844781"/>
              <a:gd name="connsiteX153" fmla="*/ 6778782 w 6923157"/>
              <a:gd name="connsiteY153" fmla="*/ 623775 h 3844781"/>
              <a:gd name="connsiteX154" fmla="*/ 6805602 w 6923157"/>
              <a:gd name="connsiteY154" fmla="*/ 620012 h 3844781"/>
              <a:gd name="connsiteX155" fmla="*/ 6821694 w 6923157"/>
              <a:gd name="connsiteY155" fmla="*/ 625343 h 3844781"/>
              <a:gd name="connsiteX156" fmla="*/ 6814289 w 6923157"/>
              <a:gd name="connsiteY156" fmla="*/ 641560 h 3844781"/>
              <a:gd name="connsiteX157" fmla="*/ 6807393 w 6923157"/>
              <a:gd name="connsiteY157" fmla="*/ 650116 h 3844781"/>
              <a:gd name="connsiteX158" fmla="*/ 6802234 w 6923157"/>
              <a:gd name="connsiteY158" fmla="*/ 662981 h 3844781"/>
              <a:gd name="connsiteX159" fmla="*/ 6815465 w 6923157"/>
              <a:gd name="connsiteY159" fmla="*/ 665678 h 3844781"/>
              <a:gd name="connsiteX160" fmla="*/ 6848314 w 6923157"/>
              <a:gd name="connsiteY160" fmla="*/ 670176 h 3844781"/>
              <a:gd name="connsiteX161" fmla="*/ 6895820 w 6923157"/>
              <a:gd name="connsiteY161" fmla="*/ 640744 h 3844781"/>
              <a:gd name="connsiteX162" fmla="*/ 6914567 w 6923157"/>
              <a:gd name="connsiteY162" fmla="*/ 621419 h 3844781"/>
              <a:gd name="connsiteX163" fmla="*/ 6923157 w 6923157"/>
              <a:gd name="connsiteY163" fmla="*/ 705208 h 3844781"/>
              <a:gd name="connsiteX164" fmla="*/ 6908855 w 6923157"/>
              <a:gd name="connsiteY164" fmla="*/ 729981 h 3844781"/>
              <a:gd name="connsiteX165" fmla="*/ 6913913 w 6923157"/>
              <a:gd name="connsiteY165" fmla="*/ 741412 h 3844781"/>
              <a:gd name="connsiteX166" fmla="*/ 6901296 w 6923157"/>
              <a:gd name="connsiteY166" fmla="*/ 744700 h 3844781"/>
              <a:gd name="connsiteX167" fmla="*/ 6892049 w 6923157"/>
              <a:gd name="connsiteY167" fmla="*/ 742962 h 3844781"/>
              <a:gd name="connsiteX168" fmla="*/ 6880198 w 6923157"/>
              <a:gd name="connsiteY168" fmla="*/ 753731 h 3844781"/>
              <a:gd name="connsiteX169" fmla="*/ 6869779 w 6923157"/>
              <a:gd name="connsiteY169" fmla="*/ 765818 h 3844781"/>
              <a:gd name="connsiteX170" fmla="*/ 6842346 w 6923157"/>
              <a:gd name="connsiteY170" fmla="*/ 763595 h 3844781"/>
              <a:gd name="connsiteX171" fmla="*/ 6816649 w 6923157"/>
              <a:gd name="connsiteY171" fmla="*/ 765683 h 3844781"/>
              <a:gd name="connsiteX172" fmla="*/ 6808580 w 6923157"/>
              <a:gd name="connsiteY172" fmla="*/ 788064 h 3844781"/>
              <a:gd name="connsiteX173" fmla="*/ 6804392 w 6923157"/>
              <a:gd name="connsiteY173" fmla="*/ 797759 h 3844781"/>
              <a:gd name="connsiteX174" fmla="*/ 6774658 w 6923157"/>
              <a:gd name="connsiteY174" fmla="*/ 773093 h 3844781"/>
              <a:gd name="connsiteX175" fmla="*/ 6766585 w 6923157"/>
              <a:gd name="connsiteY175" fmla="*/ 757530 h 3844781"/>
              <a:gd name="connsiteX176" fmla="*/ 6738029 w 6923157"/>
              <a:gd name="connsiteY176" fmla="*/ 756984 h 3844781"/>
              <a:gd name="connsiteX177" fmla="*/ 6736395 w 6923157"/>
              <a:gd name="connsiteY177" fmla="*/ 766319 h 3844781"/>
              <a:gd name="connsiteX178" fmla="*/ 6735221 w 6923157"/>
              <a:gd name="connsiteY178" fmla="*/ 780145 h 3844781"/>
              <a:gd name="connsiteX179" fmla="*/ 6723064 w 6923157"/>
              <a:gd name="connsiteY179" fmla="*/ 787920 h 3844781"/>
              <a:gd name="connsiteX180" fmla="*/ 6684339 w 6923157"/>
              <a:gd name="connsiteY180" fmla="*/ 776658 h 3844781"/>
              <a:gd name="connsiteX181" fmla="*/ 6661556 w 6923157"/>
              <a:gd name="connsiteY181" fmla="*/ 769231 h 3844781"/>
              <a:gd name="connsiteX182" fmla="*/ 6601021 w 6923157"/>
              <a:gd name="connsiteY182" fmla="*/ 785313 h 3844781"/>
              <a:gd name="connsiteX183" fmla="*/ 6583448 w 6923157"/>
              <a:gd name="connsiteY183" fmla="*/ 790815 h 3844781"/>
              <a:gd name="connsiteX184" fmla="*/ 6525925 w 6923157"/>
              <a:gd name="connsiteY184" fmla="*/ 773084 h 3844781"/>
              <a:gd name="connsiteX185" fmla="*/ 6493843 w 6923157"/>
              <a:gd name="connsiteY185" fmla="*/ 776068 h 3844781"/>
              <a:gd name="connsiteX186" fmla="*/ 6452875 w 6923157"/>
              <a:gd name="connsiteY186" fmla="*/ 806100 h 3844781"/>
              <a:gd name="connsiteX187" fmla="*/ 6447560 w 6923157"/>
              <a:gd name="connsiteY187" fmla="*/ 779526 h 3844781"/>
              <a:gd name="connsiteX188" fmla="*/ 6424162 w 6923157"/>
              <a:gd name="connsiteY188" fmla="*/ 766114 h 3844781"/>
              <a:gd name="connsiteX189" fmla="*/ 6420893 w 6923157"/>
              <a:gd name="connsiteY189" fmla="*/ 784785 h 3844781"/>
              <a:gd name="connsiteX190" fmla="*/ 6407920 w 6923157"/>
              <a:gd name="connsiteY190" fmla="*/ 797231 h 3844781"/>
              <a:gd name="connsiteX191" fmla="*/ 6376808 w 6923157"/>
              <a:gd name="connsiteY191" fmla="*/ 797042 h 3844781"/>
              <a:gd name="connsiteX192" fmla="*/ 6335173 w 6923157"/>
              <a:gd name="connsiteY192" fmla="*/ 795295 h 3844781"/>
              <a:gd name="connsiteX193" fmla="*/ 6313616 w 6923157"/>
              <a:gd name="connsiteY193" fmla="*/ 799837 h 3844781"/>
              <a:gd name="connsiteX194" fmla="*/ 6304626 w 6923157"/>
              <a:gd name="connsiteY194" fmla="*/ 813240 h 3844781"/>
              <a:gd name="connsiteX195" fmla="*/ 6288128 w 6923157"/>
              <a:gd name="connsiteY195" fmla="*/ 829216 h 3844781"/>
              <a:gd name="connsiteX196" fmla="*/ 6279594 w 6923157"/>
              <a:gd name="connsiteY196" fmla="*/ 809163 h 3844781"/>
              <a:gd name="connsiteX197" fmla="*/ 6270042 w 6923157"/>
              <a:gd name="connsiteY197" fmla="*/ 804434 h 3844781"/>
              <a:gd name="connsiteX198" fmla="*/ 6264269 w 6923157"/>
              <a:gd name="connsiteY198" fmla="*/ 811314 h 3844781"/>
              <a:gd name="connsiteX199" fmla="*/ 6249967 w 6923157"/>
              <a:gd name="connsiteY199" fmla="*/ 836088 h 3844781"/>
              <a:gd name="connsiteX200" fmla="*/ 6246699 w 6923157"/>
              <a:gd name="connsiteY200" fmla="*/ 854759 h 3844781"/>
              <a:gd name="connsiteX201" fmla="*/ 6256252 w 6923157"/>
              <a:gd name="connsiteY201" fmla="*/ 859489 h 3844781"/>
              <a:gd name="connsiteX202" fmla="*/ 6365475 w 6923157"/>
              <a:gd name="connsiteY202" fmla="*/ 876037 h 3844781"/>
              <a:gd name="connsiteX203" fmla="*/ 6449461 w 6923157"/>
              <a:gd name="connsiteY203" fmla="*/ 899162 h 3844781"/>
              <a:gd name="connsiteX204" fmla="*/ 6487881 w 6923157"/>
              <a:gd name="connsiteY204" fmla="*/ 945374 h 3844781"/>
              <a:gd name="connsiteX205" fmla="*/ 6515518 w 6923157"/>
              <a:gd name="connsiteY205" fmla="*/ 936943 h 3844781"/>
              <a:gd name="connsiteX206" fmla="*/ 6522620 w 6923157"/>
              <a:gd name="connsiteY206" fmla="*/ 955678 h 3844781"/>
              <a:gd name="connsiteX207" fmla="*/ 6541216 w 6923157"/>
              <a:gd name="connsiteY207" fmla="*/ 972800 h 3844781"/>
              <a:gd name="connsiteX208" fmla="*/ 6556593 w 6923157"/>
              <a:gd name="connsiteY208" fmla="*/ 958500 h 3844781"/>
              <a:gd name="connsiteX209" fmla="*/ 6564202 w 6923157"/>
              <a:gd name="connsiteY209" fmla="*/ 931631 h 3844781"/>
              <a:gd name="connsiteX210" fmla="*/ 6580858 w 6923157"/>
              <a:gd name="connsiteY210" fmla="*/ 955096 h 3844781"/>
              <a:gd name="connsiteX211" fmla="*/ 6600578 w 6923157"/>
              <a:gd name="connsiteY211" fmla="*/ 970541 h 3844781"/>
              <a:gd name="connsiteX212" fmla="*/ 6592562 w 6923157"/>
              <a:gd name="connsiteY212" fmla="*/ 1018716 h 3844781"/>
              <a:gd name="connsiteX213" fmla="*/ 6574173 w 6923157"/>
              <a:gd name="connsiteY213" fmla="*/ 1028885 h 3844781"/>
              <a:gd name="connsiteX214" fmla="*/ 6564976 w 6923157"/>
              <a:gd name="connsiteY214" fmla="*/ 1014998 h 3844781"/>
              <a:gd name="connsiteX215" fmla="*/ 6556392 w 6923157"/>
              <a:gd name="connsiteY215" fmla="*/ 1007096 h 3844781"/>
              <a:gd name="connsiteX216" fmla="*/ 6521346 w 6923157"/>
              <a:gd name="connsiteY216" fmla="*/ 993799 h 3844781"/>
              <a:gd name="connsiteX217" fmla="*/ 6493097 w 6923157"/>
              <a:gd name="connsiteY217" fmla="*/ 996246 h 3844781"/>
              <a:gd name="connsiteX218" fmla="*/ 6484974 w 6923157"/>
              <a:gd name="connsiteY218" fmla="*/ 992832 h 3844781"/>
              <a:gd name="connsiteX219" fmla="*/ 6476238 w 6923157"/>
              <a:gd name="connsiteY219" fmla="*/ 983433 h 3844781"/>
              <a:gd name="connsiteX220" fmla="*/ 6409828 w 6923157"/>
              <a:gd name="connsiteY220" fmla="*/ 992751 h 3844781"/>
              <a:gd name="connsiteX221" fmla="*/ 6375651 w 6923157"/>
              <a:gd name="connsiteY221" fmla="*/ 1000583 h 3844781"/>
              <a:gd name="connsiteX222" fmla="*/ 6346992 w 6923157"/>
              <a:gd name="connsiteY222" fmla="*/ 986391 h 3844781"/>
              <a:gd name="connsiteX223" fmla="*/ 6333608 w 6923157"/>
              <a:gd name="connsiteY223" fmla="*/ 982198 h 3844781"/>
              <a:gd name="connsiteX224" fmla="*/ 6330339 w 6923157"/>
              <a:gd name="connsiteY224" fmla="*/ 1000869 h 3844781"/>
              <a:gd name="connsiteX225" fmla="*/ 6334581 w 6923157"/>
              <a:gd name="connsiteY225" fmla="*/ 1016969 h 3844781"/>
              <a:gd name="connsiteX226" fmla="*/ 6356499 w 6923157"/>
              <a:gd name="connsiteY226" fmla="*/ 1041213 h 3844781"/>
              <a:gd name="connsiteX227" fmla="*/ 6423933 w 6923157"/>
              <a:gd name="connsiteY227" fmla="*/ 1054518 h 3844781"/>
              <a:gd name="connsiteX228" fmla="*/ 6431802 w 6923157"/>
              <a:gd name="connsiteY228" fmla="*/ 1080733 h 3844781"/>
              <a:gd name="connsiteX229" fmla="*/ 6430832 w 6923157"/>
              <a:gd name="connsiteY229" fmla="*/ 1083904 h 3844781"/>
              <a:gd name="connsiteX230" fmla="*/ 6413620 w 6923157"/>
              <a:gd name="connsiteY230" fmla="*/ 1118194 h 3844781"/>
              <a:gd name="connsiteX231" fmla="*/ 6403095 w 6923157"/>
              <a:gd name="connsiteY231" fmla="*/ 1116633 h 3844781"/>
              <a:gd name="connsiteX232" fmla="*/ 6414996 w 6923157"/>
              <a:gd name="connsiteY232" fmla="*/ 1093715 h 3844781"/>
              <a:gd name="connsiteX233" fmla="*/ 6400845 w 6923157"/>
              <a:gd name="connsiteY233" fmla="*/ 1082041 h 3844781"/>
              <a:gd name="connsiteX234" fmla="*/ 6395533 w 6923157"/>
              <a:gd name="connsiteY234" fmla="*/ 1093411 h 3844781"/>
              <a:gd name="connsiteX235" fmla="*/ 6368767 w 6923157"/>
              <a:gd name="connsiteY235" fmla="*/ 1122968 h 3844781"/>
              <a:gd name="connsiteX236" fmla="*/ 6313851 w 6923157"/>
              <a:gd name="connsiteY236" fmla="*/ 1130673 h 3844781"/>
              <a:gd name="connsiteX237" fmla="*/ 6285241 w 6923157"/>
              <a:gd name="connsiteY237" fmla="*/ 1104333 h 3844781"/>
              <a:gd name="connsiteX238" fmla="*/ 6284780 w 6923157"/>
              <a:gd name="connsiteY238" fmla="*/ 1099844 h 3844781"/>
              <a:gd name="connsiteX239" fmla="*/ 6282123 w 6923157"/>
              <a:gd name="connsiteY239" fmla="*/ 1086557 h 3844781"/>
              <a:gd name="connsiteX240" fmla="*/ 6265980 w 6923157"/>
              <a:gd name="connsiteY240" fmla="*/ 1093375 h 3844781"/>
              <a:gd name="connsiteX241" fmla="*/ 6261283 w 6923157"/>
              <a:gd name="connsiteY241" fmla="*/ 1110729 h 3844781"/>
              <a:gd name="connsiteX242" fmla="*/ 6243863 w 6923157"/>
              <a:gd name="connsiteY242" fmla="*/ 1117727 h 3844781"/>
              <a:gd name="connsiteX243" fmla="*/ 6240745 w 6923157"/>
              <a:gd name="connsiteY243" fmla="*/ 1099951 h 3844781"/>
              <a:gd name="connsiteX244" fmla="*/ 6243809 w 6923157"/>
              <a:gd name="connsiteY244" fmla="*/ 1091932 h 3844781"/>
              <a:gd name="connsiteX245" fmla="*/ 6242736 w 6923157"/>
              <a:gd name="connsiteY245" fmla="*/ 1081459 h 3844781"/>
              <a:gd name="connsiteX246" fmla="*/ 6235379 w 6923157"/>
              <a:gd name="connsiteY246" fmla="*/ 1085526 h 3844781"/>
              <a:gd name="connsiteX247" fmla="*/ 6225726 w 6923157"/>
              <a:gd name="connsiteY247" fmla="*/ 1105094 h 3844781"/>
              <a:gd name="connsiteX248" fmla="*/ 6193749 w 6923157"/>
              <a:gd name="connsiteY248" fmla="*/ 1121723 h 3844781"/>
              <a:gd name="connsiteX249" fmla="*/ 6169226 w 6923157"/>
              <a:gd name="connsiteY249" fmla="*/ 1109986 h 3844781"/>
              <a:gd name="connsiteX250" fmla="*/ 6152931 w 6923157"/>
              <a:gd name="connsiteY250" fmla="*/ 1115309 h 3844781"/>
              <a:gd name="connsiteX251" fmla="*/ 6131783 w 6923157"/>
              <a:gd name="connsiteY251" fmla="*/ 1136488 h 3844781"/>
              <a:gd name="connsiteX252" fmla="*/ 6112166 w 6923157"/>
              <a:gd name="connsiteY252" fmla="*/ 1134688 h 3844781"/>
              <a:gd name="connsiteX253" fmla="*/ 6001821 w 6923157"/>
              <a:gd name="connsiteY253" fmla="*/ 1119814 h 3844781"/>
              <a:gd name="connsiteX254" fmla="*/ 5984758 w 6923157"/>
              <a:gd name="connsiteY254" fmla="*/ 1117655 h 3844781"/>
              <a:gd name="connsiteX255" fmla="*/ 5942664 w 6923157"/>
              <a:gd name="connsiteY255" fmla="*/ 1111420 h 3844781"/>
              <a:gd name="connsiteX256" fmla="*/ 5885247 w 6923157"/>
              <a:gd name="connsiteY256" fmla="*/ 1145277 h 3844781"/>
              <a:gd name="connsiteX257" fmla="*/ 5858225 w 6923157"/>
              <a:gd name="connsiteY257" fmla="*/ 1159693 h 3844781"/>
              <a:gd name="connsiteX258" fmla="*/ 5755695 w 6923157"/>
              <a:gd name="connsiteY258" fmla="*/ 1145242 h 3844781"/>
              <a:gd name="connsiteX259" fmla="*/ 5738121 w 6923157"/>
              <a:gd name="connsiteY259" fmla="*/ 1150743 h 3844781"/>
              <a:gd name="connsiteX260" fmla="*/ 5731226 w 6923157"/>
              <a:gd name="connsiteY260" fmla="*/ 1159299 h 3844781"/>
              <a:gd name="connsiteX261" fmla="*/ 5728315 w 6923157"/>
              <a:gd name="connsiteY261" fmla="*/ 1168814 h 3844781"/>
              <a:gd name="connsiteX262" fmla="*/ 5745021 w 6923157"/>
              <a:gd name="connsiteY262" fmla="*/ 1180129 h 3844781"/>
              <a:gd name="connsiteX263" fmla="*/ 5758356 w 6923157"/>
              <a:gd name="connsiteY263" fmla="*/ 1196471 h 3844781"/>
              <a:gd name="connsiteX264" fmla="*/ 5744614 w 6923157"/>
              <a:gd name="connsiteY264" fmla="*/ 1201435 h 3844781"/>
              <a:gd name="connsiteX265" fmla="*/ 5719988 w 6923157"/>
              <a:gd name="connsiteY265" fmla="*/ 1176053 h 3844781"/>
              <a:gd name="connsiteX266" fmla="*/ 5632171 w 6923157"/>
              <a:gd name="connsiteY266" fmla="*/ 1153467 h 3844781"/>
              <a:gd name="connsiteX267" fmla="*/ 5605965 w 6923157"/>
              <a:gd name="connsiteY267" fmla="*/ 1163215 h 3844781"/>
              <a:gd name="connsiteX268" fmla="*/ 5596105 w 6923157"/>
              <a:gd name="connsiteY268" fmla="*/ 1155492 h 3844781"/>
              <a:gd name="connsiteX269" fmla="*/ 5578122 w 6923157"/>
              <a:gd name="connsiteY269" fmla="*/ 1144354 h 3844781"/>
              <a:gd name="connsiteX270" fmla="*/ 5515033 w 6923157"/>
              <a:gd name="connsiteY270" fmla="*/ 1160795 h 3844781"/>
              <a:gd name="connsiteX271" fmla="*/ 5425638 w 6923157"/>
              <a:gd name="connsiteY271" fmla="*/ 1211282 h 3844781"/>
              <a:gd name="connsiteX272" fmla="*/ 5424054 w 6923157"/>
              <a:gd name="connsiteY272" fmla="*/ 1208468 h 3844781"/>
              <a:gd name="connsiteX273" fmla="*/ 5427630 w 6923157"/>
              <a:gd name="connsiteY273" fmla="*/ 1192790 h 3844781"/>
              <a:gd name="connsiteX274" fmla="*/ 5413835 w 6923157"/>
              <a:gd name="connsiteY274" fmla="*/ 1171959 h 3844781"/>
              <a:gd name="connsiteX275" fmla="*/ 5396364 w 6923157"/>
              <a:gd name="connsiteY275" fmla="*/ 1191106 h 3844781"/>
              <a:gd name="connsiteX276" fmla="*/ 5392638 w 6923157"/>
              <a:gd name="connsiteY276" fmla="*/ 1205288 h 3844781"/>
              <a:gd name="connsiteX277" fmla="*/ 5376288 w 6923157"/>
              <a:gd name="connsiteY277" fmla="*/ 1184816 h 3844781"/>
              <a:gd name="connsiteX278" fmla="*/ 5369645 w 6923157"/>
              <a:gd name="connsiteY278" fmla="*/ 1170570 h 3844781"/>
              <a:gd name="connsiteX279" fmla="*/ 5318201 w 6923157"/>
              <a:gd name="connsiteY279" fmla="*/ 1148951 h 3844781"/>
              <a:gd name="connsiteX280" fmla="*/ 5277333 w 6923157"/>
              <a:gd name="connsiteY280" fmla="*/ 1154686 h 3844781"/>
              <a:gd name="connsiteX281" fmla="*/ 5262621 w 6923157"/>
              <a:gd name="connsiteY281" fmla="*/ 1162820 h 3844781"/>
              <a:gd name="connsiteX282" fmla="*/ 5231510 w 6923157"/>
              <a:gd name="connsiteY282" fmla="*/ 1162632 h 3844781"/>
              <a:gd name="connsiteX283" fmla="*/ 5213374 w 6923157"/>
              <a:gd name="connsiteY283" fmla="*/ 1150000 h 3844781"/>
              <a:gd name="connsiteX284" fmla="*/ 5198406 w 6923157"/>
              <a:gd name="connsiteY284" fmla="*/ 1142993 h 3844781"/>
              <a:gd name="connsiteX285" fmla="*/ 5178431 w 6923157"/>
              <a:gd name="connsiteY285" fmla="*/ 1150349 h 3844781"/>
              <a:gd name="connsiteX286" fmla="*/ 5154987 w 6923157"/>
              <a:gd name="connsiteY286" fmla="*/ 1187028 h 3844781"/>
              <a:gd name="connsiteX287" fmla="*/ 5154273 w 6923157"/>
              <a:gd name="connsiteY287" fmla="*/ 1205341 h 3844781"/>
              <a:gd name="connsiteX288" fmla="*/ 5086990 w 6923157"/>
              <a:gd name="connsiteY288" fmla="*/ 1155590 h 3844781"/>
              <a:gd name="connsiteX289" fmla="*/ 5066046 w 6923157"/>
              <a:gd name="connsiteY289" fmla="*/ 1166117 h 3844781"/>
              <a:gd name="connsiteX290" fmla="*/ 5061960 w 6923157"/>
              <a:gd name="connsiteY290" fmla="*/ 1189457 h 3844781"/>
              <a:gd name="connsiteX291" fmla="*/ 5076315 w 6923157"/>
              <a:gd name="connsiteY291" fmla="*/ 1190478 h 3844781"/>
              <a:gd name="connsiteX292" fmla="*/ 5088423 w 6923157"/>
              <a:gd name="connsiteY292" fmla="*/ 1194852 h 3844781"/>
              <a:gd name="connsiteX293" fmla="*/ 5083725 w 6923157"/>
              <a:gd name="connsiteY293" fmla="*/ 1212205 h 3844781"/>
              <a:gd name="connsiteX294" fmla="*/ 5067583 w 6923157"/>
              <a:gd name="connsiteY294" fmla="*/ 1219023 h 3844781"/>
              <a:gd name="connsiteX295" fmla="*/ 5051593 w 6923157"/>
              <a:gd name="connsiteY295" fmla="*/ 1227338 h 3844781"/>
              <a:gd name="connsiteX296" fmla="*/ 5078669 w 6923157"/>
              <a:gd name="connsiteY296" fmla="*/ 1238716 h 3844781"/>
              <a:gd name="connsiteX297" fmla="*/ 5156475 w 6923157"/>
              <a:gd name="connsiteY297" fmla="*/ 1252083 h 3844781"/>
              <a:gd name="connsiteX298" fmla="*/ 5205821 w 6923157"/>
              <a:gd name="connsiteY298" fmla="*/ 1240606 h 3844781"/>
              <a:gd name="connsiteX299" fmla="*/ 5221453 w 6923157"/>
              <a:gd name="connsiteY299" fmla="*/ 1241448 h 3844781"/>
              <a:gd name="connsiteX300" fmla="*/ 5256143 w 6923157"/>
              <a:gd name="connsiteY300" fmla="*/ 1263901 h 3844781"/>
              <a:gd name="connsiteX301" fmla="*/ 5275146 w 6923157"/>
              <a:gd name="connsiteY301" fmla="*/ 1259717 h 3844781"/>
              <a:gd name="connsiteX302" fmla="*/ 5315246 w 6923157"/>
              <a:gd name="connsiteY302" fmla="*/ 1246501 h 3844781"/>
              <a:gd name="connsiteX303" fmla="*/ 5353663 w 6923157"/>
              <a:gd name="connsiteY303" fmla="*/ 1254771 h 3844781"/>
              <a:gd name="connsiteX304" fmla="*/ 5368068 w 6923157"/>
              <a:gd name="connsiteY304" fmla="*/ 1243644 h 3844781"/>
              <a:gd name="connsiteX305" fmla="*/ 5377058 w 6923157"/>
              <a:gd name="connsiteY305" fmla="*/ 1230239 h 3844781"/>
              <a:gd name="connsiteX306" fmla="*/ 5393254 w 6923157"/>
              <a:gd name="connsiteY306" fmla="*/ 1249216 h 3844781"/>
              <a:gd name="connsiteX307" fmla="*/ 5412465 w 6923157"/>
              <a:gd name="connsiteY307" fmla="*/ 1272322 h 3844781"/>
              <a:gd name="connsiteX308" fmla="*/ 5445363 w 6923157"/>
              <a:gd name="connsiteY308" fmla="*/ 1264671 h 3844781"/>
              <a:gd name="connsiteX309" fmla="*/ 5493076 w 6923157"/>
              <a:gd name="connsiteY309" fmla="*/ 1262529 h 3844781"/>
              <a:gd name="connsiteX310" fmla="*/ 5508148 w 6923157"/>
              <a:gd name="connsiteY310" fmla="*/ 1283182 h 3844781"/>
              <a:gd name="connsiteX311" fmla="*/ 5522913 w 6923157"/>
              <a:gd name="connsiteY311" fmla="*/ 1300840 h 3844781"/>
              <a:gd name="connsiteX312" fmla="*/ 5614102 w 6923157"/>
              <a:gd name="connsiteY312" fmla="*/ 1318401 h 3844781"/>
              <a:gd name="connsiteX313" fmla="*/ 5661252 w 6923157"/>
              <a:gd name="connsiteY313" fmla="*/ 1298126 h 3844781"/>
              <a:gd name="connsiteX314" fmla="*/ 5663807 w 6923157"/>
              <a:gd name="connsiteY314" fmla="*/ 1297767 h 3844781"/>
              <a:gd name="connsiteX315" fmla="*/ 5672032 w 6923157"/>
              <a:gd name="connsiteY315" fmla="*/ 1314826 h 3844781"/>
              <a:gd name="connsiteX316" fmla="*/ 5685670 w 6923157"/>
              <a:gd name="connsiteY316" fmla="*/ 1296217 h 3844781"/>
              <a:gd name="connsiteX317" fmla="*/ 5688889 w 6923157"/>
              <a:gd name="connsiteY317" fmla="*/ 1289695 h 3844781"/>
              <a:gd name="connsiteX318" fmla="*/ 5697161 w 6923157"/>
              <a:gd name="connsiteY318" fmla="*/ 1256661 h 3844781"/>
              <a:gd name="connsiteX319" fmla="*/ 5710596 w 6923157"/>
              <a:gd name="connsiteY319" fmla="*/ 1248706 h 3844781"/>
              <a:gd name="connsiteX320" fmla="*/ 5718361 w 6923157"/>
              <a:gd name="connsiteY320" fmla="*/ 1261275 h 3844781"/>
              <a:gd name="connsiteX321" fmla="*/ 5724038 w 6923157"/>
              <a:gd name="connsiteY321" fmla="*/ 1316636 h 3844781"/>
              <a:gd name="connsiteX322" fmla="*/ 5737422 w 6923157"/>
              <a:gd name="connsiteY322" fmla="*/ 1320828 h 3844781"/>
              <a:gd name="connsiteX323" fmla="*/ 5777880 w 6923157"/>
              <a:gd name="connsiteY323" fmla="*/ 1298457 h 3844781"/>
              <a:gd name="connsiteX324" fmla="*/ 5788403 w 6923157"/>
              <a:gd name="connsiteY324" fmla="*/ 1300016 h 3844781"/>
              <a:gd name="connsiteX325" fmla="*/ 5826617 w 6923157"/>
              <a:gd name="connsiteY325" fmla="*/ 1318938 h 3844781"/>
              <a:gd name="connsiteX326" fmla="*/ 5860692 w 6923157"/>
              <a:gd name="connsiteY326" fmla="*/ 1335406 h 3844781"/>
              <a:gd name="connsiteX327" fmla="*/ 5872800 w 6923157"/>
              <a:gd name="connsiteY327" fmla="*/ 1339778 h 3844781"/>
              <a:gd name="connsiteX328" fmla="*/ 5937576 w 6923157"/>
              <a:gd name="connsiteY328" fmla="*/ 1339795 h 3844781"/>
              <a:gd name="connsiteX329" fmla="*/ 5958163 w 6923157"/>
              <a:gd name="connsiteY329" fmla="*/ 1338425 h 3844781"/>
              <a:gd name="connsiteX330" fmla="*/ 6008431 w 6923157"/>
              <a:gd name="connsiteY330" fmla="*/ 1335925 h 3844781"/>
              <a:gd name="connsiteX331" fmla="*/ 6021510 w 6923157"/>
              <a:gd name="connsiteY331" fmla="*/ 1337126 h 3844781"/>
              <a:gd name="connsiteX332" fmla="*/ 6094664 w 6923157"/>
              <a:gd name="connsiteY332" fmla="*/ 1355698 h 3844781"/>
              <a:gd name="connsiteX333" fmla="*/ 6128227 w 6923157"/>
              <a:gd name="connsiteY333" fmla="*/ 1341882 h 3844781"/>
              <a:gd name="connsiteX334" fmla="*/ 6181662 w 6923157"/>
              <a:gd name="connsiteY334" fmla="*/ 1345011 h 3844781"/>
              <a:gd name="connsiteX335" fmla="*/ 6230809 w 6923157"/>
              <a:gd name="connsiteY335" fmla="*/ 1382128 h 3844781"/>
              <a:gd name="connsiteX336" fmla="*/ 6232853 w 6923157"/>
              <a:gd name="connsiteY336" fmla="*/ 1389430 h 3844781"/>
              <a:gd name="connsiteX337" fmla="*/ 6247362 w 6923157"/>
              <a:gd name="connsiteY337" fmla="*/ 1391948 h 3844781"/>
              <a:gd name="connsiteX338" fmla="*/ 6262123 w 6923157"/>
              <a:gd name="connsiteY338" fmla="*/ 1371663 h 3844781"/>
              <a:gd name="connsiteX339" fmla="*/ 6326390 w 6923157"/>
              <a:gd name="connsiteY339" fmla="*/ 1379343 h 3844781"/>
              <a:gd name="connsiteX340" fmla="*/ 6354183 w 6923157"/>
              <a:gd name="connsiteY340" fmla="*/ 1410351 h 3844781"/>
              <a:gd name="connsiteX341" fmla="*/ 6384224 w 6923157"/>
              <a:gd name="connsiteY341" fmla="*/ 1438008 h 3844781"/>
              <a:gd name="connsiteX342" fmla="*/ 6386978 w 6923157"/>
              <a:gd name="connsiteY342" fmla="*/ 1389054 h 3844781"/>
              <a:gd name="connsiteX343" fmla="*/ 6417272 w 6923157"/>
              <a:gd name="connsiteY343" fmla="*/ 1393909 h 3844781"/>
              <a:gd name="connsiteX344" fmla="*/ 6437706 w 6923157"/>
              <a:gd name="connsiteY344" fmla="*/ 1391044 h 3844781"/>
              <a:gd name="connsiteX345" fmla="*/ 6501615 w 6923157"/>
              <a:gd name="connsiteY345" fmla="*/ 1407879 h 3844781"/>
              <a:gd name="connsiteX346" fmla="*/ 6696254 w 6923157"/>
              <a:gd name="connsiteY346" fmla="*/ 1448867 h 3844781"/>
              <a:gd name="connsiteX347" fmla="*/ 6709944 w 6923157"/>
              <a:gd name="connsiteY347" fmla="*/ 1456053 h 3844781"/>
              <a:gd name="connsiteX348" fmla="*/ 6702539 w 6923157"/>
              <a:gd name="connsiteY348" fmla="*/ 1472269 h 3844781"/>
              <a:gd name="connsiteX349" fmla="*/ 6697380 w 6923157"/>
              <a:gd name="connsiteY349" fmla="*/ 1485135 h 3844781"/>
              <a:gd name="connsiteX350" fmla="*/ 6710102 w 6923157"/>
              <a:gd name="connsiteY350" fmla="*/ 1495493 h 3844781"/>
              <a:gd name="connsiteX351" fmla="*/ 6721595 w 6923157"/>
              <a:gd name="connsiteY351" fmla="*/ 1493879 h 3844781"/>
              <a:gd name="connsiteX352" fmla="*/ 6753221 w 6923157"/>
              <a:gd name="connsiteY352" fmla="*/ 1524350 h 3844781"/>
              <a:gd name="connsiteX353" fmla="*/ 6752967 w 6923157"/>
              <a:gd name="connsiteY353" fmla="*/ 1547152 h 3844781"/>
              <a:gd name="connsiteX354" fmla="*/ 6765534 w 6923157"/>
              <a:gd name="connsiteY354" fmla="*/ 1556012 h 3844781"/>
              <a:gd name="connsiteX355" fmla="*/ 6780857 w 6923157"/>
              <a:gd name="connsiteY355" fmla="*/ 1515919 h 3844781"/>
              <a:gd name="connsiteX356" fmla="*/ 6803541 w 6923157"/>
              <a:gd name="connsiteY356" fmla="*/ 1547645 h 3844781"/>
              <a:gd name="connsiteX357" fmla="*/ 6799510 w 6923157"/>
              <a:gd name="connsiteY357" fmla="*/ 1596778 h 3844781"/>
              <a:gd name="connsiteX358" fmla="*/ 6767276 w 6923157"/>
              <a:gd name="connsiteY358" fmla="*/ 1598266 h 3844781"/>
              <a:gd name="connsiteX359" fmla="*/ 6723597 w 6923157"/>
              <a:gd name="connsiteY359" fmla="*/ 1589216 h 3844781"/>
              <a:gd name="connsiteX360" fmla="*/ 6694223 w 6923157"/>
              <a:gd name="connsiteY360" fmla="*/ 1593338 h 3844781"/>
              <a:gd name="connsiteX361" fmla="*/ 6573557 w 6923157"/>
              <a:gd name="connsiteY361" fmla="*/ 1566253 h 3844781"/>
              <a:gd name="connsiteX362" fmla="*/ 6547657 w 6923157"/>
              <a:gd name="connsiteY362" fmla="*/ 1578994 h 3844781"/>
              <a:gd name="connsiteX363" fmla="*/ 6546024 w 6923157"/>
              <a:gd name="connsiteY363" fmla="*/ 1588330 h 3844781"/>
              <a:gd name="connsiteX364" fmla="*/ 6537748 w 6923157"/>
              <a:gd name="connsiteY364" fmla="*/ 1583419 h 3844781"/>
              <a:gd name="connsiteX365" fmla="*/ 6533150 w 6923157"/>
              <a:gd name="connsiteY365" fmla="*/ 1576476 h 3844781"/>
              <a:gd name="connsiteX366" fmla="*/ 6517211 w 6923157"/>
              <a:gd name="connsiteY366" fmla="*/ 1572641 h 3844781"/>
              <a:gd name="connsiteX367" fmla="*/ 6523700 w 6923157"/>
              <a:gd name="connsiteY367" fmla="*/ 1585391 h 3844781"/>
              <a:gd name="connsiteX368" fmla="*/ 6525284 w 6923157"/>
              <a:gd name="connsiteY368" fmla="*/ 1588204 h 3844781"/>
              <a:gd name="connsiteX369" fmla="*/ 6527634 w 6923157"/>
              <a:gd name="connsiteY369" fmla="*/ 1598499 h 3844781"/>
              <a:gd name="connsiteX370" fmla="*/ 6518848 w 6923157"/>
              <a:gd name="connsiteY370" fmla="*/ 1601249 h 3844781"/>
              <a:gd name="connsiteX371" fmla="*/ 6480638 w 6923157"/>
              <a:gd name="connsiteY371" fmla="*/ 1620270 h 3844781"/>
              <a:gd name="connsiteX372" fmla="*/ 6474049 w 6923157"/>
              <a:gd name="connsiteY372" fmla="*/ 1631818 h 3844781"/>
              <a:gd name="connsiteX373" fmla="*/ 6503937 w 6923157"/>
              <a:gd name="connsiteY373" fmla="*/ 1657980 h 3844781"/>
              <a:gd name="connsiteX374" fmla="*/ 6579236 w 6923157"/>
              <a:gd name="connsiteY374" fmla="*/ 1659557 h 3844781"/>
              <a:gd name="connsiteX375" fmla="*/ 6604625 w 6923157"/>
              <a:gd name="connsiteY375" fmla="*/ 1654477 h 3844781"/>
              <a:gd name="connsiteX376" fmla="*/ 6615456 w 6923157"/>
              <a:gd name="connsiteY376" fmla="*/ 1659028 h 3844781"/>
              <a:gd name="connsiteX377" fmla="*/ 6635635 w 6923157"/>
              <a:gd name="connsiteY377" fmla="*/ 1678964 h 3844781"/>
              <a:gd name="connsiteX378" fmla="*/ 6670222 w 6923157"/>
              <a:gd name="connsiteY378" fmla="*/ 1687770 h 3844781"/>
              <a:gd name="connsiteX379" fmla="*/ 6685448 w 6923157"/>
              <a:gd name="connsiteY379" fmla="*/ 1709917 h 3844781"/>
              <a:gd name="connsiteX380" fmla="*/ 6684937 w 6923157"/>
              <a:gd name="connsiteY380" fmla="*/ 1717578 h 3844781"/>
              <a:gd name="connsiteX381" fmla="*/ 6696534 w 6923157"/>
              <a:gd name="connsiteY381" fmla="*/ 1729610 h 3844781"/>
              <a:gd name="connsiteX382" fmla="*/ 6700416 w 6923157"/>
              <a:gd name="connsiteY382" fmla="*/ 1716925 h 3844781"/>
              <a:gd name="connsiteX383" fmla="*/ 6707975 w 6923157"/>
              <a:gd name="connsiteY383" fmla="*/ 1702203 h 3844781"/>
              <a:gd name="connsiteX384" fmla="*/ 6730045 w 6923157"/>
              <a:gd name="connsiteY384" fmla="*/ 1727944 h 3844781"/>
              <a:gd name="connsiteX385" fmla="*/ 6731273 w 6923157"/>
              <a:gd name="connsiteY385" fmla="*/ 1739914 h 3844781"/>
              <a:gd name="connsiteX386" fmla="*/ 6737045 w 6923157"/>
              <a:gd name="connsiteY386" fmla="*/ 1733033 h 3844781"/>
              <a:gd name="connsiteX387" fmla="*/ 6753802 w 6923157"/>
              <a:gd name="connsiteY387" fmla="*/ 1732200 h 3844781"/>
              <a:gd name="connsiteX388" fmla="*/ 6784609 w 6923157"/>
              <a:gd name="connsiteY388" fmla="*/ 1767339 h 3844781"/>
              <a:gd name="connsiteX389" fmla="*/ 6812659 w 6923157"/>
              <a:gd name="connsiteY389" fmla="*/ 1813489 h 3844781"/>
              <a:gd name="connsiteX390" fmla="*/ 6824870 w 6923157"/>
              <a:gd name="connsiteY390" fmla="*/ 1831507 h 3844781"/>
              <a:gd name="connsiteX391" fmla="*/ 6889395 w 6923157"/>
              <a:gd name="connsiteY391" fmla="*/ 1892269 h 3844781"/>
              <a:gd name="connsiteX392" fmla="*/ 6894098 w 6923157"/>
              <a:gd name="connsiteY392" fmla="*/ 1912858 h 3844781"/>
              <a:gd name="connsiteX393" fmla="*/ 6879897 w 6923157"/>
              <a:gd name="connsiteY393" fmla="*/ 1913333 h 3844781"/>
              <a:gd name="connsiteX394" fmla="*/ 6856908 w 6923157"/>
              <a:gd name="connsiteY394" fmla="*/ 1916558 h 3844781"/>
              <a:gd name="connsiteX395" fmla="*/ 6827331 w 6923157"/>
              <a:gd name="connsiteY395" fmla="*/ 1931332 h 3844781"/>
              <a:gd name="connsiteX396" fmla="*/ 6799077 w 6923157"/>
              <a:gd name="connsiteY396" fmla="*/ 1895835 h 3844781"/>
              <a:gd name="connsiteX397" fmla="*/ 6800099 w 6923157"/>
              <a:gd name="connsiteY397" fmla="*/ 1880514 h 3844781"/>
              <a:gd name="connsiteX398" fmla="*/ 6801068 w 6923157"/>
              <a:gd name="connsiteY398" fmla="*/ 1877342 h 3844781"/>
              <a:gd name="connsiteX399" fmla="*/ 6798668 w 6923157"/>
              <a:gd name="connsiteY399" fmla="*/ 1879197 h 3844781"/>
              <a:gd name="connsiteX400" fmla="*/ 6784466 w 6923157"/>
              <a:gd name="connsiteY400" fmla="*/ 1879672 h 3844781"/>
              <a:gd name="connsiteX401" fmla="*/ 6747483 w 6923157"/>
              <a:gd name="connsiteY401" fmla="*/ 1910662 h 3844781"/>
              <a:gd name="connsiteX402" fmla="*/ 6727153 w 6923157"/>
              <a:gd name="connsiteY402" fmla="*/ 1927175 h 3844781"/>
              <a:gd name="connsiteX403" fmla="*/ 6706155 w 6923157"/>
              <a:gd name="connsiteY403" fmla="*/ 1911909 h 3844781"/>
              <a:gd name="connsiteX404" fmla="*/ 6635193 w 6923157"/>
              <a:gd name="connsiteY404" fmla="*/ 1864190 h 3844781"/>
              <a:gd name="connsiteX405" fmla="*/ 6618184 w 6923157"/>
              <a:gd name="connsiteY405" fmla="*/ 1887826 h 3844781"/>
              <a:gd name="connsiteX406" fmla="*/ 6609758 w 6923157"/>
              <a:gd name="connsiteY406" fmla="*/ 1919363 h 3844781"/>
              <a:gd name="connsiteX407" fmla="*/ 6580025 w 6923157"/>
              <a:gd name="connsiteY407" fmla="*/ 1894697 h 3844781"/>
              <a:gd name="connsiteX408" fmla="*/ 6543192 w 6923157"/>
              <a:gd name="connsiteY408" fmla="*/ 1889241 h 3844781"/>
              <a:gd name="connsiteX409" fmla="*/ 6540483 w 6923157"/>
              <a:gd name="connsiteY409" fmla="*/ 1888103 h 3844781"/>
              <a:gd name="connsiteX410" fmla="*/ 6520207 w 6923157"/>
              <a:gd name="connsiteY410" fmla="*/ 1930409 h 3844781"/>
              <a:gd name="connsiteX411" fmla="*/ 6512597 w 6923157"/>
              <a:gd name="connsiteY411" fmla="*/ 1957279 h 3844781"/>
              <a:gd name="connsiteX412" fmla="*/ 6507490 w 6923157"/>
              <a:gd name="connsiteY412" fmla="*/ 1957996 h 3844781"/>
              <a:gd name="connsiteX413" fmla="*/ 6487768 w 6923157"/>
              <a:gd name="connsiteY413" fmla="*/ 1942550 h 3844781"/>
              <a:gd name="connsiteX414" fmla="*/ 6472544 w 6923157"/>
              <a:gd name="connsiteY414" fmla="*/ 1920402 h 3844781"/>
              <a:gd name="connsiteX415" fmla="*/ 6455427 w 6923157"/>
              <a:gd name="connsiteY415" fmla="*/ 1892449 h 3844781"/>
              <a:gd name="connsiteX416" fmla="*/ 6429067 w 6923157"/>
              <a:gd name="connsiteY416" fmla="*/ 1900700 h 3844781"/>
              <a:gd name="connsiteX417" fmla="*/ 6418237 w 6923157"/>
              <a:gd name="connsiteY417" fmla="*/ 1896150 h 3844781"/>
              <a:gd name="connsiteX418" fmla="*/ 6400101 w 6923157"/>
              <a:gd name="connsiteY418" fmla="*/ 1883516 h 3844781"/>
              <a:gd name="connsiteX419" fmla="*/ 6392592 w 6923157"/>
              <a:gd name="connsiteY419" fmla="*/ 1886088 h 3844781"/>
              <a:gd name="connsiteX420" fmla="*/ 6365669 w 6923157"/>
              <a:gd name="connsiteY420" fmla="*/ 1876205 h 3844781"/>
              <a:gd name="connsiteX421" fmla="*/ 6333994 w 6923157"/>
              <a:gd name="connsiteY421" fmla="*/ 1857884 h 3844781"/>
              <a:gd name="connsiteX422" fmla="*/ 6318772 w 6923157"/>
              <a:gd name="connsiteY422" fmla="*/ 1873679 h 3844781"/>
              <a:gd name="connsiteX423" fmla="*/ 6317752 w 6923157"/>
              <a:gd name="connsiteY423" fmla="*/ 1889000 h 3844781"/>
              <a:gd name="connsiteX424" fmla="*/ 6322097 w 6923157"/>
              <a:gd name="connsiteY424" fmla="*/ 1918744 h 3844781"/>
              <a:gd name="connsiteX425" fmla="*/ 6341157 w 6923157"/>
              <a:gd name="connsiteY425" fmla="*/ 1978298 h 3844781"/>
              <a:gd name="connsiteX426" fmla="*/ 6311833 w 6923157"/>
              <a:gd name="connsiteY426" fmla="*/ 1970270 h 3844781"/>
              <a:gd name="connsiteX427" fmla="*/ 6276125 w 6923157"/>
              <a:gd name="connsiteY427" fmla="*/ 1963139 h 3844781"/>
              <a:gd name="connsiteX428" fmla="*/ 6244756 w 6923157"/>
              <a:gd name="connsiteY428" fmla="*/ 1947809 h 3844781"/>
              <a:gd name="connsiteX429" fmla="*/ 6150194 w 6923157"/>
              <a:gd name="connsiteY429" fmla="*/ 1897331 h 3844781"/>
              <a:gd name="connsiteX430" fmla="*/ 6137882 w 6923157"/>
              <a:gd name="connsiteY430" fmla="*/ 1903612 h 3844781"/>
              <a:gd name="connsiteX431" fmla="*/ 6130987 w 6923157"/>
              <a:gd name="connsiteY431" fmla="*/ 1912168 h 3844781"/>
              <a:gd name="connsiteX432" fmla="*/ 6126082 w 6923157"/>
              <a:gd name="connsiteY432" fmla="*/ 1902232 h 3844781"/>
              <a:gd name="connsiteX433" fmla="*/ 6116885 w 6923157"/>
              <a:gd name="connsiteY433" fmla="*/ 1888346 h 3844781"/>
              <a:gd name="connsiteX434" fmla="*/ 6098085 w 6923157"/>
              <a:gd name="connsiteY434" fmla="*/ 1881876 h 3844781"/>
              <a:gd name="connsiteX435" fmla="*/ 6089858 w 6923157"/>
              <a:gd name="connsiteY435" fmla="*/ 1864818 h 3844781"/>
              <a:gd name="connsiteX436" fmla="*/ 6078618 w 6923157"/>
              <a:gd name="connsiteY436" fmla="*/ 1843629 h 3844781"/>
              <a:gd name="connsiteX437" fmla="*/ 6066920 w 6923157"/>
              <a:gd name="connsiteY437" fmla="*/ 1855895 h 3844781"/>
              <a:gd name="connsiteX438" fmla="*/ 6062425 w 6923157"/>
              <a:gd name="connsiteY438" fmla="*/ 1862596 h 3844781"/>
              <a:gd name="connsiteX439" fmla="*/ 6052308 w 6923157"/>
              <a:gd name="connsiteY439" fmla="*/ 1839731 h 3844781"/>
              <a:gd name="connsiteX440" fmla="*/ 6039740 w 6923157"/>
              <a:gd name="connsiteY440" fmla="*/ 1830870 h 3844781"/>
              <a:gd name="connsiteX441" fmla="*/ 6033306 w 6923157"/>
              <a:gd name="connsiteY441" fmla="*/ 1843915 h 3844781"/>
              <a:gd name="connsiteX442" fmla="*/ 5984828 w 6923157"/>
              <a:gd name="connsiteY442" fmla="*/ 1876520 h 3844781"/>
              <a:gd name="connsiteX443" fmla="*/ 5969859 w 6923157"/>
              <a:gd name="connsiteY443" fmla="*/ 1869513 h 3844781"/>
              <a:gd name="connsiteX444" fmla="*/ 5911878 w 6923157"/>
              <a:gd name="connsiteY444" fmla="*/ 1885236 h 3844781"/>
              <a:gd name="connsiteX445" fmla="*/ 5910756 w 6923157"/>
              <a:gd name="connsiteY445" fmla="*/ 1886912 h 3844781"/>
              <a:gd name="connsiteX446" fmla="*/ 5892876 w 6923157"/>
              <a:gd name="connsiteY446" fmla="*/ 1889420 h 3844781"/>
              <a:gd name="connsiteX447" fmla="*/ 5888124 w 6923157"/>
              <a:gd name="connsiteY447" fmla="*/ 1880981 h 3844781"/>
              <a:gd name="connsiteX448" fmla="*/ 5899822 w 6923157"/>
              <a:gd name="connsiteY448" fmla="*/ 1868716 h 3844781"/>
              <a:gd name="connsiteX449" fmla="*/ 5908148 w 6923157"/>
              <a:gd name="connsiteY449" fmla="*/ 1861477 h 3844781"/>
              <a:gd name="connsiteX450" fmla="*/ 5899719 w 6923157"/>
              <a:gd name="connsiteY450" fmla="*/ 1855071 h 3844781"/>
              <a:gd name="connsiteX451" fmla="*/ 5879794 w 6923157"/>
              <a:gd name="connsiteY451" fmla="*/ 1850277 h 3844781"/>
              <a:gd name="connsiteX452" fmla="*/ 5856396 w 6923157"/>
              <a:gd name="connsiteY452" fmla="*/ 1836864 h 3844781"/>
              <a:gd name="connsiteX453" fmla="*/ 5842041 w 6923157"/>
              <a:gd name="connsiteY453" fmla="*/ 1835843 h 3844781"/>
              <a:gd name="connsiteX454" fmla="*/ 5799639 w 6923157"/>
              <a:gd name="connsiteY454" fmla="*/ 1826615 h 3844781"/>
              <a:gd name="connsiteX455" fmla="*/ 5781245 w 6923157"/>
              <a:gd name="connsiteY455" fmla="*/ 1798841 h 3844781"/>
              <a:gd name="connsiteX456" fmla="*/ 5751972 w 6923157"/>
              <a:gd name="connsiteY456" fmla="*/ 1778664 h 3844781"/>
              <a:gd name="connsiteX457" fmla="*/ 5727964 w 6923157"/>
              <a:gd name="connsiteY457" fmla="*/ 1797210 h 3844781"/>
              <a:gd name="connsiteX458" fmla="*/ 5699511 w 6923157"/>
              <a:gd name="connsiteY458" fmla="*/ 1810309 h 3844781"/>
              <a:gd name="connsiteX459" fmla="*/ 5685002 w 6923157"/>
              <a:gd name="connsiteY459" fmla="*/ 1807792 h 3844781"/>
              <a:gd name="connsiteX460" fmla="*/ 5668296 w 6923157"/>
              <a:gd name="connsiteY460" fmla="*/ 1796475 h 3844781"/>
              <a:gd name="connsiteX461" fmla="*/ 5667528 w 6923157"/>
              <a:gd name="connsiteY461" fmla="*/ 1788995 h 3844781"/>
              <a:gd name="connsiteX462" fmla="*/ 5650977 w 6923157"/>
              <a:gd name="connsiteY462" fmla="*/ 1779176 h 3844781"/>
              <a:gd name="connsiteX463" fmla="*/ 5629062 w 6923157"/>
              <a:gd name="connsiteY463" fmla="*/ 1792873 h 3844781"/>
              <a:gd name="connsiteX464" fmla="*/ 5548958 w 6923157"/>
              <a:gd name="connsiteY464" fmla="*/ 1757063 h 3844781"/>
              <a:gd name="connsiteX465" fmla="*/ 5547524 w 6923157"/>
              <a:gd name="connsiteY465" fmla="*/ 1717803 h 3844781"/>
              <a:gd name="connsiteX466" fmla="*/ 5523562 w 6923157"/>
              <a:gd name="connsiteY466" fmla="*/ 1686257 h 3844781"/>
              <a:gd name="connsiteX467" fmla="*/ 5499807 w 6923157"/>
              <a:gd name="connsiteY467" fmla="*/ 1682002 h 3844781"/>
              <a:gd name="connsiteX468" fmla="*/ 5470690 w 6923157"/>
              <a:gd name="connsiteY468" fmla="*/ 1701264 h 3844781"/>
              <a:gd name="connsiteX469" fmla="*/ 5455517 w 6923157"/>
              <a:gd name="connsiteY469" fmla="*/ 1704910 h 3844781"/>
              <a:gd name="connsiteX470" fmla="*/ 5424510 w 6923157"/>
              <a:gd name="connsiteY470" fmla="*/ 1718368 h 3844781"/>
              <a:gd name="connsiteX471" fmla="*/ 5429875 w 6923157"/>
              <a:gd name="connsiteY471" fmla="*/ 1732793 h 3844781"/>
              <a:gd name="connsiteX472" fmla="*/ 5437895 w 6923157"/>
              <a:gd name="connsiteY472" fmla="*/ 1722561 h 3844781"/>
              <a:gd name="connsiteX473" fmla="*/ 5444791 w 6923157"/>
              <a:gd name="connsiteY473" fmla="*/ 1714004 h 3844781"/>
              <a:gd name="connsiteX474" fmla="*/ 5453528 w 6923157"/>
              <a:gd name="connsiteY474" fmla="*/ 1723403 h 3844781"/>
              <a:gd name="connsiteX475" fmla="*/ 5457466 w 6923157"/>
              <a:gd name="connsiteY475" fmla="*/ 1774455 h 3844781"/>
              <a:gd name="connsiteX476" fmla="*/ 5450160 w 6923157"/>
              <a:gd name="connsiteY476" fmla="*/ 1766372 h 3844781"/>
              <a:gd name="connsiteX477" fmla="*/ 5422113 w 6923157"/>
              <a:gd name="connsiteY477" fmla="*/ 1758166 h 3844781"/>
              <a:gd name="connsiteX478" fmla="*/ 5412970 w 6923157"/>
              <a:gd name="connsiteY478" fmla="*/ 1770073 h 3844781"/>
              <a:gd name="connsiteX479" fmla="*/ 5391719 w 6923157"/>
              <a:gd name="connsiteY479" fmla="*/ 1777607 h 3844781"/>
              <a:gd name="connsiteX480" fmla="*/ 5365716 w 6923157"/>
              <a:gd name="connsiteY480" fmla="*/ 1776702 h 3844781"/>
              <a:gd name="connsiteX481" fmla="*/ 5375987 w 6923157"/>
              <a:gd name="connsiteY481" fmla="*/ 1801063 h 3844781"/>
              <a:gd name="connsiteX482" fmla="*/ 5353766 w 6923157"/>
              <a:gd name="connsiteY482" fmla="*/ 1811770 h 3844781"/>
              <a:gd name="connsiteX483" fmla="*/ 5351519 w 6923157"/>
              <a:gd name="connsiteY483" fmla="*/ 1815120 h 3844781"/>
              <a:gd name="connsiteX484" fmla="*/ 5358314 w 6923157"/>
              <a:gd name="connsiteY484" fmla="*/ 1830862 h 3844781"/>
              <a:gd name="connsiteX485" fmla="*/ 5386514 w 6923157"/>
              <a:gd name="connsiteY485" fmla="*/ 1840565 h 3844781"/>
              <a:gd name="connsiteX486" fmla="*/ 5410166 w 6923157"/>
              <a:gd name="connsiteY486" fmla="*/ 1831175 h 3844781"/>
              <a:gd name="connsiteX487" fmla="*/ 5425338 w 6923157"/>
              <a:gd name="connsiteY487" fmla="*/ 1827529 h 3844781"/>
              <a:gd name="connsiteX488" fmla="*/ 5458393 w 6923157"/>
              <a:gd name="connsiteY488" fmla="*/ 1859318 h 3844781"/>
              <a:gd name="connsiteX489" fmla="*/ 5477856 w 6923157"/>
              <a:gd name="connsiteY489" fmla="*/ 1859622 h 3844781"/>
              <a:gd name="connsiteX490" fmla="*/ 5496246 w 6923157"/>
              <a:gd name="connsiteY490" fmla="*/ 1849454 h 3844781"/>
              <a:gd name="connsiteX491" fmla="*/ 5510704 w 6923157"/>
              <a:gd name="connsiteY491" fmla="*/ 1864120 h 3844781"/>
              <a:gd name="connsiteX492" fmla="*/ 5537064 w 6923157"/>
              <a:gd name="connsiteY492" fmla="*/ 1855868 h 3844781"/>
              <a:gd name="connsiteX493" fmla="*/ 5559235 w 6923157"/>
              <a:gd name="connsiteY493" fmla="*/ 1857310 h 3844781"/>
              <a:gd name="connsiteX494" fmla="*/ 5593819 w 6923157"/>
              <a:gd name="connsiteY494" fmla="*/ 1866118 h 3844781"/>
              <a:gd name="connsiteX495" fmla="*/ 5613185 w 6923157"/>
              <a:gd name="connsiteY495" fmla="*/ 1890720 h 3844781"/>
              <a:gd name="connsiteX496" fmla="*/ 5649097 w 6923157"/>
              <a:gd name="connsiteY496" fmla="*/ 1887199 h 3844781"/>
              <a:gd name="connsiteX497" fmla="*/ 5658903 w 6923157"/>
              <a:gd name="connsiteY497" fmla="*/ 1869128 h 3844781"/>
              <a:gd name="connsiteX498" fmla="*/ 5669941 w 6923157"/>
              <a:gd name="connsiteY498" fmla="*/ 1900969 h 3844781"/>
              <a:gd name="connsiteX499" fmla="*/ 5673159 w 6923157"/>
              <a:gd name="connsiteY499" fmla="*/ 1894447 h 3844781"/>
              <a:gd name="connsiteX500" fmla="*/ 5711164 w 6923157"/>
              <a:gd name="connsiteY500" fmla="*/ 1886079 h 3844781"/>
              <a:gd name="connsiteX501" fmla="*/ 5720362 w 6923157"/>
              <a:gd name="connsiteY501" fmla="*/ 1899966 h 3844781"/>
              <a:gd name="connsiteX502" fmla="*/ 5721436 w 6923157"/>
              <a:gd name="connsiteY502" fmla="*/ 1910440 h 3844781"/>
              <a:gd name="connsiteX503" fmla="*/ 5727875 w 6923157"/>
              <a:gd name="connsiteY503" fmla="*/ 1935338 h 3844781"/>
              <a:gd name="connsiteX504" fmla="*/ 5796381 w 6923157"/>
              <a:gd name="connsiteY504" fmla="*/ 1959115 h 3844781"/>
              <a:gd name="connsiteX505" fmla="*/ 5908415 w 6923157"/>
              <a:gd name="connsiteY505" fmla="*/ 1990447 h 3844781"/>
              <a:gd name="connsiteX506" fmla="*/ 5943971 w 6923157"/>
              <a:gd name="connsiteY506" fmla="*/ 1996083 h 3844781"/>
              <a:gd name="connsiteX507" fmla="*/ 5970586 w 6923157"/>
              <a:gd name="connsiteY507" fmla="*/ 2002972 h 3844781"/>
              <a:gd name="connsiteX508" fmla="*/ 6016463 w 6923157"/>
              <a:gd name="connsiteY508" fmla="*/ 2020820 h 3844781"/>
              <a:gd name="connsiteX509" fmla="*/ 6064126 w 6923157"/>
              <a:gd name="connsiteY509" fmla="*/ 2030827 h 3844781"/>
              <a:gd name="connsiteX510" fmla="*/ 6103564 w 6923157"/>
              <a:gd name="connsiteY510" fmla="*/ 2023776 h 3844781"/>
              <a:gd name="connsiteX511" fmla="*/ 6137129 w 6923157"/>
              <a:gd name="connsiteY511" fmla="*/ 2047903 h 3844781"/>
              <a:gd name="connsiteX512" fmla="*/ 6170284 w 6923157"/>
              <a:gd name="connsiteY512" fmla="*/ 2055394 h 3844781"/>
              <a:gd name="connsiteX513" fmla="*/ 6218203 w 6923157"/>
              <a:gd name="connsiteY513" fmla="*/ 2080543 h 3844781"/>
              <a:gd name="connsiteX514" fmla="*/ 6309190 w 6923157"/>
              <a:gd name="connsiteY514" fmla="*/ 2108756 h 3844781"/>
              <a:gd name="connsiteX515" fmla="*/ 6382346 w 6923157"/>
              <a:gd name="connsiteY515" fmla="*/ 2127328 h 3844781"/>
              <a:gd name="connsiteX516" fmla="*/ 6399052 w 6923157"/>
              <a:gd name="connsiteY516" fmla="*/ 2138645 h 3844781"/>
              <a:gd name="connsiteX517" fmla="*/ 6440125 w 6923157"/>
              <a:gd name="connsiteY517" fmla="*/ 2160201 h 3844781"/>
              <a:gd name="connsiteX518" fmla="*/ 6449067 w 6923157"/>
              <a:gd name="connsiteY518" fmla="*/ 2158948 h 3844781"/>
              <a:gd name="connsiteX519" fmla="*/ 6440180 w 6923157"/>
              <a:gd name="connsiteY519" fmla="*/ 2185995 h 3844781"/>
              <a:gd name="connsiteX520" fmla="*/ 6414077 w 6923157"/>
              <a:gd name="connsiteY520" fmla="*/ 2209389 h 3844781"/>
              <a:gd name="connsiteX521" fmla="*/ 6392212 w 6923157"/>
              <a:gd name="connsiteY521" fmla="*/ 2210938 h 3844781"/>
              <a:gd name="connsiteX522" fmla="*/ 6371522 w 6923157"/>
              <a:gd name="connsiteY522" fmla="*/ 2198663 h 3844781"/>
              <a:gd name="connsiteX523" fmla="*/ 6369681 w 6923157"/>
              <a:gd name="connsiteY523" fmla="*/ 2180709 h 3844781"/>
              <a:gd name="connsiteX524" fmla="*/ 6359667 w 6923157"/>
              <a:gd name="connsiteY524" fmla="*/ 2171490 h 3844781"/>
              <a:gd name="connsiteX525" fmla="*/ 6328150 w 6923157"/>
              <a:gd name="connsiteY525" fmla="*/ 2192607 h 3844781"/>
              <a:gd name="connsiteX526" fmla="*/ 6320947 w 6923157"/>
              <a:gd name="connsiteY526" fmla="*/ 2198171 h 3844781"/>
              <a:gd name="connsiteX527" fmla="*/ 6316196 w 6923157"/>
              <a:gd name="connsiteY527" fmla="*/ 2189732 h 3844781"/>
              <a:gd name="connsiteX528" fmla="*/ 6315429 w 6923157"/>
              <a:gd name="connsiteY528" fmla="*/ 2182250 h 3844781"/>
              <a:gd name="connsiteX529" fmla="*/ 6302860 w 6923157"/>
              <a:gd name="connsiteY529" fmla="*/ 2173390 h 3844781"/>
              <a:gd name="connsiteX530" fmla="*/ 6286769 w 6923157"/>
              <a:gd name="connsiteY530" fmla="*/ 2168059 h 3844781"/>
              <a:gd name="connsiteX531" fmla="*/ 6286358 w 6923157"/>
              <a:gd name="connsiteY531" fmla="*/ 2151421 h 3844781"/>
              <a:gd name="connsiteX532" fmla="*/ 6301838 w 6923157"/>
              <a:gd name="connsiteY532" fmla="*/ 2150768 h 3844781"/>
              <a:gd name="connsiteX533" fmla="*/ 6311901 w 6923157"/>
              <a:gd name="connsiteY533" fmla="*/ 2147837 h 3844781"/>
              <a:gd name="connsiteX534" fmla="*/ 6309243 w 6923157"/>
              <a:gd name="connsiteY534" fmla="*/ 2134550 h 3844781"/>
              <a:gd name="connsiteX535" fmla="*/ 6278389 w 6923157"/>
              <a:gd name="connsiteY535" fmla="*/ 2149504 h 3844781"/>
              <a:gd name="connsiteX536" fmla="*/ 6251673 w 6923157"/>
              <a:gd name="connsiteY536" fmla="*/ 2166912 h 3844781"/>
              <a:gd name="connsiteX537" fmla="*/ 6178824 w 6923157"/>
              <a:gd name="connsiteY537" fmla="*/ 2151331 h 3844781"/>
              <a:gd name="connsiteX538" fmla="*/ 6173458 w 6923157"/>
              <a:gd name="connsiteY538" fmla="*/ 2136907 h 3844781"/>
              <a:gd name="connsiteX539" fmla="*/ 6177390 w 6923157"/>
              <a:gd name="connsiteY539" fmla="*/ 2112071 h 3844781"/>
              <a:gd name="connsiteX540" fmla="*/ 6165639 w 6923157"/>
              <a:gd name="connsiteY540" fmla="*/ 2098542 h 3844781"/>
              <a:gd name="connsiteX541" fmla="*/ 6158590 w 6923157"/>
              <a:gd name="connsiteY541" fmla="*/ 2105602 h 3844781"/>
              <a:gd name="connsiteX542" fmla="*/ 6141377 w 6923157"/>
              <a:gd name="connsiteY542" fmla="*/ 2139891 h 3844781"/>
              <a:gd name="connsiteX543" fmla="*/ 6139486 w 6923157"/>
              <a:gd name="connsiteY543" fmla="*/ 2134085 h 3844781"/>
              <a:gd name="connsiteX544" fmla="*/ 6123241 w 6923157"/>
              <a:gd name="connsiteY544" fmla="*/ 2127258 h 3844781"/>
              <a:gd name="connsiteX545" fmla="*/ 6115271 w 6923157"/>
              <a:gd name="connsiteY545" fmla="*/ 2125340 h 3844781"/>
              <a:gd name="connsiteX546" fmla="*/ 6093458 w 6923157"/>
              <a:gd name="connsiteY546" fmla="*/ 2114741 h 3844781"/>
              <a:gd name="connsiteX547" fmla="*/ 6051925 w 6923157"/>
              <a:gd name="connsiteY547" fmla="*/ 2126639 h 3844781"/>
              <a:gd name="connsiteX548" fmla="*/ 6046614 w 6923157"/>
              <a:gd name="connsiteY548" fmla="*/ 2138008 h 3844781"/>
              <a:gd name="connsiteX549" fmla="*/ 6042376 w 6923157"/>
              <a:gd name="connsiteY549" fmla="*/ 2159852 h 3844781"/>
              <a:gd name="connsiteX550" fmla="*/ 6076961 w 6923157"/>
              <a:gd name="connsiteY550" fmla="*/ 2168659 h 3844781"/>
              <a:gd name="connsiteX551" fmla="*/ 6107206 w 6923157"/>
              <a:gd name="connsiteY551" fmla="*/ 2185663 h 3844781"/>
              <a:gd name="connsiteX552" fmla="*/ 6065417 w 6923157"/>
              <a:gd name="connsiteY552" fmla="*/ 2182420 h 3844781"/>
              <a:gd name="connsiteX553" fmla="*/ 6034103 w 6923157"/>
              <a:gd name="connsiteY553" fmla="*/ 2192885 h 3844781"/>
              <a:gd name="connsiteX554" fmla="*/ 6017348 w 6923157"/>
              <a:gd name="connsiteY554" fmla="*/ 2193719 h 3844781"/>
              <a:gd name="connsiteX555" fmla="*/ 6015610 w 6923157"/>
              <a:gd name="connsiteY555" fmla="*/ 2189409 h 3844781"/>
              <a:gd name="connsiteX556" fmla="*/ 5954819 w 6923157"/>
              <a:gd name="connsiteY556" fmla="*/ 2190350 h 3844781"/>
              <a:gd name="connsiteX557" fmla="*/ 5921667 w 6923157"/>
              <a:gd name="connsiteY557" fmla="*/ 2220803 h 3844781"/>
              <a:gd name="connsiteX558" fmla="*/ 5878448 w 6923157"/>
              <a:gd name="connsiteY558" fmla="*/ 2216242 h 3844781"/>
              <a:gd name="connsiteX559" fmla="*/ 5823939 w 6923157"/>
              <a:gd name="connsiteY559" fmla="*/ 2202642 h 3844781"/>
              <a:gd name="connsiteX560" fmla="*/ 5782969 w 6923157"/>
              <a:gd name="connsiteY560" fmla="*/ 2194731 h 3844781"/>
              <a:gd name="connsiteX561" fmla="*/ 5751550 w 6923157"/>
              <a:gd name="connsiteY561" fmla="*/ 2191551 h 3844781"/>
              <a:gd name="connsiteX562" fmla="*/ 5724781 w 6923157"/>
              <a:gd name="connsiteY562" fmla="*/ 2183164 h 3844781"/>
              <a:gd name="connsiteX563" fmla="*/ 5721864 w 6923157"/>
              <a:gd name="connsiteY563" fmla="*/ 2175534 h 3844781"/>
              <a:gd name="connsiteX564" fmla="*/ 5719633 w 6923157"/>
              <a:gd name="connsiteY564" fmla="*/ 2176664 h 3844781"/>
              <a:gd name="connsiteX565" fmla="*/ 5724208 w 6923157"/>
              <a:gd name="connsiteY565" fmla="*/ 2184965 h 3844781"/>
              <a:gd name="connsiteX566" fmla="*/ 5725317 w 6923157"/>
              <a:gd name="connsiteY566" fmla="*/ 2186793 h 3844781"/>
              <a:gd name="connsiteX567" fmla="*/ 5727090 w 6923157"/>
              <a:gd name="connsiteY567" fmla="*/ 2193574 h 3844781"/>
              <a:gd name="connsiteX568" fmla="*/ 5721301 w 6923157"/>
              <a:gd name="connsiteY568" fmla="*/ 2195647 h 3844781"/>
              <a:gd name="connsiteX569" fmla="*/ 5696271 w 6923157"/>
              <a:gd name="connsiteY569" fmla="*/ 2209352 h 3844781"/>
              <a:gd name="connsiteX570" fmla="*/ 5692123 w 6923157"/>
              <a:gd name="connsiteY570" fmla="*/ 2217218 h 3844781"/>
              <a:gd name="connsiteX571" fmla="*/ 5712528 w 6923157"/>
              <a:gd name="connsiteY571" fmla="*/ 2233791 h 3844781"/>
              <a:gd name="connsiteX572" fmla="*/ 5762644 w 6923157"/>
              <a:gd name="connsiteY572" fmla="*/ 2232758 h 3844781"/>
              <a:gd name="connsiteX573" fmla="*/ 5779429 w 6923157"/>
              <a:gd name="connsiteY573" fmla="*/ 2228676 h 3844781"/>
              <a:gd name="connsiteX574" fmla="*/ 5786724 w 6923157"/>
              <a:gd name="connsiteY574" fmla="*/ 2231405 h 3844781"/>
              <a:gd name="connsiteX575" fmla="*/ 5800550 w 6923157"/>
              <a:gd name="connsiteY575" fmla="*/ 2244106 h 3844781"/>
              <a:gd name="connsiteX576" fmla="*/ 5823730 w 6923157"/>
              <a:gd name="connsiteY576" fmla="*/ 2249008 h 3844781"/>
              <a:gd name="connsiteX577" fmla="*/ 5834305 w 6923157"/>
              <a:gd name="connsiteY577" fmla="*/ 2263318 h 3844781"/>
              <a:gd name="connsiteX578" fmla="*/ 5834120 w 6923157"/>
              <a:gd name="connsiteY578" fmla="*/ 2268427 h 3844781"/>
              <a:gd name="connsiteX579" fmla="*/ 5842077 w 6923157"/>
              <a:gd name="connsiteY579" fmla="*/ 2276107 h 3844781"/>
              <a:gd name="connsiteX580" fmla="*/ 5844402 w 6923157"/>
              <a:gd name="connsiteY580" fmla="*/ 2267564 h 3844781"/>
              <a:gd name="connsiteX581" fmla="*/ 5849133 w 6923157"/>
              <a:gd name="connsiteY581" fmla="*/ 2257563 h 3844781"/>
              <a:gd name="connsiteX582" fmla="*/ 5864334 w 6923157"/>
              <a:gd name="connsiteY582" fmla="*/ 2274074 h 3844781"/>
              <a:gd name="connsiteX583" fmla="*/ 5865391 w 6923157"/>
              <a:gd name="connsiteY583" fmla="*/ 2282002 h 3844781"/>
              <a:gd name="connsiteX584" fmla="*/ 5869090 w 6923157"/>
              <a:gd name="connsiteY584" fmla="*/ 2277265 h 3844781"/>
              <a:gd name="connsiteX585" fmla="*/ 5880218 w 6923157"/>
              <a:gd name="connsiteY585" fmla="*/ 2276247 h 3844781"/>
              <a:gd name="connsiteX586" fmla="*/ 5901419 w 6923157"/>
              <a:gd name="connsiteY586" fmla="*/ 2298766 h 3844781"/>
              <a:gd name="connsiteX587" fmla="*/ 5921009 w 6923157"/>
              <a:gd name="connsiteY587" fmla="*/ 2328686 h 3844781"/>
              <a:gd name="connsiteX588" fmla="*/ 5929493 w 6923157"/>
              <a:gd name="connsiteY588" fmla="*/ 2340331 h 3844781"/>
              <a:gd name="connsiteX589" fmla="*/ 5973639 w 6923157"/>
              <a:gd name="connsiteY589" fmla="*/ 2378962 h 3844781"/>
              <a:gd name="connsiteX590" fmla="*/ 5977182 w 6923157"/>
              <a:gd name="connsiteY590" fmla="*/ 2392526 h 3844781"/>
              <a:gd name="connsiteX591" fmla="*/ 5967748 w 6923157"/>
              <a:gd name="connsiteY591" fmla="*/ 2393234 h 3844781"/>
              <a:gd name="connsiteX592" fmla="*/ 5952522 w 6923157"/>
              <a:gd name="connsiteY592" fmla="*/ 2396015 h 3844781"/>
              <a:gd name="connsiteX593" fmla="*/ 5933148 w 6923157"/>
              <a:gd name="connsiteY593" fmla="*/ 2406661 h 3844781"/>
              <a:gd name="connsiteX594" fmla="*/ 5913638 w 6923157"/>
              <a:gd name="connsiteY594" fmla="*/ 2383831 h 3844781"/>
              <a:gd name="connsiteX595" fmla="*/ 5914007 w 6923157"/>
              <a:gd name="connsiteY595" fmla="*/ 2373613 h 3844781"/>
              <a:gd name="connsiteX596" fmla="*/ 5914589 w 6923157"/>
              <a:gd name="connsiteY596" fmla="*/ 2371477 h 3844781"/>
              <a:gd name="connsiteX597" fmla="*/ 5913030 w 6923157"/>
              <a:gd name="connsiteY597" fmla="*/ 2372777 h 3844781"/>
              <a:gd name="connsiteX598" fmla="*/ 5903593 w 6923157"/>
              <a:gd name="connsiteY598" fmla="*/ 2373485 h 3844781"/>
              <a:gd name="connsiteX599" fmla="*/ 5879623 w 6923157"/>
              <a:gd name="connsiteY599" fmla="*/ 2395120 h 3844781"/>
              <a:gd name="connsiteX600" fmla="*/ 5866434 w 6923157"/>
              <a:gd name="connsiteY600" fmla="*/ 2406665 h 3844781"/>
              <a:gd name="connsiteX601" fmla="*/ 5852159 w 6923157"/>
              <a:gd name="connsiteY601" fmla="*/ 2397091 h 3844781"/>
              <a:gd name="connsiteX602" fmla="*/ 5803997 w 6923157"/>
              <a:gd name="connsiteY602" fmla="*/ 2367315 h 3844781"/>
              <a:gd name="connsiteX603" fmla="*/ 5793160 w 6923157"/>
              <a:gd name="connsiteY603" fmla="*/ 2383506 h 3844781"/>
              <a:gd name="connsiteX604" fmla="*/ 5788194 w 6923157"/>
              <a:gd name="connsiteY604" fmla="*/ 2404715 h 3844781"/>
              <a:gd name="connsiteX605" fmla="*/ 5767919 w 6923157"/>
              <a:gd name="connsiteY605" fmla="*/ 2389130 h 3844781"/>
              <a:gd name="connsiteX606" fmla="*/ 5743310 w 6923157"/>
              <a:gd name="connsiteY606" fmla="*/ 2386521 h 3844781"/>
              <a:gd name="connsiteX607" fmla="*/ 5741487 w 6923157"/>
              <a:gd name="connsiteY607" fmla="*/ 2385840 h 3844781"/>
              <a:gd name="connsiteX608" fmla="*/ 5728855 w 6923157"/>
              <a:gd name="connsiteY608" fmla="*/ 2414539 h 3844781"/>
              <a:gd name="connsiteX609" fmla="*/ 5724337 w 6923157"/>
              <a:gd name="connsiteY609" fmla="*/ 2432621 h 3844781"/>
              <a:gd name="connsiteX610" fmla="*/ 5720953 w 6923157"/>
              <a:gd name="connsiteY610" fmla="*/ 2433239 h 3844781"/>
              <a:gd name="connsiteX611" fmla="*/ 5707526 w 6923157"/>
              <a:gd name="connsiteY611" fmla="*/ 2423511 h 3844781"/>
              <a:gd name="connsiteX612" fmla="*/ 5696953 w 6923157"/>
              <a:gd name="connsiteY612" fmla="*/ 2409200 h 3844781"/>
              <a:gd name="connsiteX613" fmla="*/ 5685002 w 6923157"/>
              <a:gd name="connsiteY613" fmla="*/ 2391082 h 3844781"/>
              <a:gd name="connsiteX614" fmla="*/ 5667637 w 6923157"/>
              <a:gd name="connsiteY614" fmla="*/ 2397298 h 3844781"/>
              <a:gd name="connsiteX615" fmla="*/ 5660342 w 6923157"/>
              <a:gd name="connsiteY615" fmla="*/ 2394570 h 3844781"/>
              <a:gd name="connsiteX616" fmla="*/ 5648023 w 6923157"/>
              <a:gd name="connsiteY616" fmla="*/ 2386670 h 3844781"/>
              <a:gd name="connsiteX617" fmla="*/ 5643081 w 6923157"/>
              <a:gd name="connsiteY617" fmla="*/ 2388590 h 3844781"/>
              <a:gd name="connsiteX618" fmla="*/ 5624974 w 6923157"/>
              <a:gd name="connsiteY618" fmla="*/ 2382760 h 3844781"/>
              <a:gd name="connsiteX619" fmla="*/ 5603537 w 6923157"/>
              <a:gd name="connsiteY619" fmla="*/ 2371451 h 3844781"/>
              <a:gd name="connsiteX620" fmla="*/ 5593731 w 6923157"/>
              <a:gd name="connsiteY620" fmla="*/ 2382376 h 3844781"/>
              <a:gd name="connsiteX621" fmla="*/ 5593361 w 6923157"/>
              <a:gd name="connsiteY621" fmla="*/ 2392594 h 3844781"/>
              <a:gd name="connsiteX622" fmla="*/ 5596854 w 6923157"/>
              <a:gd name="connsiteY622" fmla="*/ 2412258 h 3844781"/>
              <a:gd name="connsiteX623" fmla="*/ 5610735 w 6923157"/>
              <a:gd name="connsiteY623" fmla="*/ 2451342 h 3844781"/>
              <a:gd name="connsiteX624" fmla="*/ 5591068 w 6923157"/>
              <a:gd name="connsiteY624" fmla="*/ 2446814 h 3844781"/>
              <a:gd name="connsiteX625" fmla="*/ 5567173 w 6923157"/>
              <a:gd name="connsiteY625" fmla="*/ 2443058 h 3844781"/>
              <a:gd name="connsiteX626" fmla="*/ 5546000 w 6923157"/>
              <a:gd name="connsiteY626" fmla="*/ 2433729 h 3844781"/>
              <a:gd name="connsiteX627" fmla="*/ 5482084 w 6923157"/>
              <a:gd name="connsiteY627" fmla="*/ 2402769 h 3844781"/>
              <a:gd name="connsiteX628" fmla="*/ 5474023 w 6923157"/>
              <a:gd name="connsiteY628" fmla="*/ 2407288 h 3844781"/>
              <a:gd name="connsiteX629" fmla="*/ 5469609 w 6923157"/>
              <a:gd name="connsiteY629" fmla="*/ 2413169 h 3844781"/>
              <a:gd name="connsiteX630" fmla="*/ 5466147 w 6923157"/>
              <a:gd name="connsiteY630" fmla="*/ 2406696 h 3844781"/>
              <a:gd name="connsiteX631" fmla="*/ 5459748 w 6923157"/>
              <a:gd name="connsiteY631" fmla="*/ 2397715 h 3844781"/>
              <a:gd name="connsiteX632" fmla="*/ 5447113 w 6923157"/>
              <a:gd name="connsiteY632" fmla="*/ 2393932 h 3844781"/>
              <a:gd name="connsiteX633" fmla="*/ 5441298 w 6923157"/>
              <a:gd name="connsiteY633" fmla="*/ 2382813 h 3844781"/>
              <a:gd name="connsiteX634" fmla="*/ 5433393 w 6923157"/>
              <a:gd name="connsiteY634" fmla="*/ 2369030 h 3844781"/>
              <a:gd name="connsiteX635" fmla="*/ 5425861 w 6923157"/>
              <a:gd name="connsiteY635" fmla="*/ 2377512 h 3844781"/>
              <a:gd name="connsiteX636" fmla="*/ 5423007 w 6923157"/>
              <a:gd name="connsiteY636" fmla="*/ 2382095 h 3844781"/>
              <a:gd name="connsiteX637" fmla="*/ 5415816 w 6923157"/>
              <a:gd name="connsiteY637" fmla="*/ 2367167 h 3844781"/>
              <a:gd name="connsiteX638" fmla="*/ 5407277 w 6923157"/>
              <a:gd name="connsiteY638" fmla="*/ 2361621 h 3844781"/>
              <a:gd name="connsiteX639" fmla="*/ 5403261 w 6923157"/>
              <a:gd name="connsiteY639" fmla="*/ 2370474 h 3844781"/>
              <a:gd name="connsiteX640" fmla="*/ 5371676 w 6923157"/>
              <a:gd name="connsiteY640" fmla="*/ 2393499 h 3844781"/>
              <a:gd name="connsiteX641" fmla="*/ 5361578 w 6923157"/>
              <a:gd name="connsiteY641" fmla="*/ 2389255 h 3844781"/>
              <a:gd name="connsiteX642" fmla="*/ 5323333 w 6923157"/>
              <a:gd name="connsiteY642" fmla="*/ 2401315 h 3844781"/>
              <a:gd name="connsiteX643" fmla="*/ 5322621 w 6923157"/>
              <a:gd name="connsiteY643" fmla="*/ 2402460 h 3844781"/>
              <a:gd name="connsiteX644" fmla="*/ 5310778 w 6923157"/>
              <a:gd name="connsiteY644" fmla="*/ 2404624 h 3844781"/>
              <a:gd name="connsiteX645" fmla="*/ 5307447 w 6923157"/>
              <a:gd name="connsiteY645" fmla="*/ 2399143 h 3844781"/>
              <a:gd name="connsiteX646" fmla="*/ 5314979 w 6923157"/>
              <a:gd name="connsiteY646" fmla="*/ 2390661 h 3844781"/>
              <a:gd name="connsiteX647" fmla="*/ 5320370 w 6923157"/>
              <a:gd name="connsiteY647" fmla="*/ 2385616 h 3844781"/>
              <a:gd name="connsiteX648" fmla="*/ 5314634 w 6923157"/>
              <a:gd name="connsiteY648" fmla="*/ 2381587 h 3844781"/>
              <a:gd name="connsiteX649" fmla="*/ 5301286 w 6923157"/>
              <a:gd name="connsiteY649" fmla="*/ 2378951 h 3844781"/>
              <a:gd name="connsiteX650" fmla="*/ 5285452 w 6923157"/>
              <a:gd name="connsiteY650" fmla="*/ 2370677 h 3844781"/>
              <a:gd name="connsiteX651" fmla="*/ 5275884 w 6923157"/>
              <a:gd name="connsiteY651" fmla="*/ 2370393 h 3844781"/>
              <a:gd name="connsiteX652" fmla="*/ 5247497 w 6923157"/>
              <a:gd name="connsiteY652" fmla="*/ 2365428 h 3844781"/>
              <a:gd name="connsiteX653" fmla="*/ 5234702 w 6923157"/>
              <a:gd name="connsiteY653" fmla="*/ 2347465 h 3844781"/>
              <a:gd name="connsiteX654" fmla="*/ 5214823 w 6923157"/>
              <a:gd name="connsiteY654" fmla="*/ 2334853 h 3844781"/>
              <a:gd name="connsiteX655" fmla="*/ 5199229 w 6923157"/>
              <a:gd name="connsiteY655" fmla="*/ 2347854 h 3844781"/>
              <a:gd name="connsiteX656" fmla="*/ 5180568 w 6923157"/>
              <a:gd name="connsiteY656" fmla="*/ 2357351 h 3844781"/>
              <a:gd name="connsiteX657" fmla="*/ 5170868 w 6923157"/>
              <a:gd name="connsiteY657" fmla="*/ 2356078 h 3844781"/>
              <a:gd name="connsiteX658" fmla="*/ 5159530 w 6923157"/>
              <a:gd name="connsiteY658" fmla="*/ 2349014 h 3844781"/>
              <a:gd name="connsiteX659" fmla="*/ 5158867 w 6923157"/>
              <a:gd name="connsiteY659" fmla="*/ 2344059 h 3844781"/>
              <a:gd name="connsiteX660" fmla="*/ 5147659 w 6923157"/>
              <a:gd name="connsiteY660" fmla="*/ 2337987 h 3844781"/>
              <a:gd name="connsiteX661" fmla="*/ 5133362 w 6923157"/>
              <a:gd name="connsiteY661" fmla="*/ 2347703 h 3844781"/>
              <a:gd name="connsiteX662" fmla="*/ 5079358 w 6923157"/>
              <a:gd name="connsiteY662" fmla="*/ 2326101 h 3844781"/>
              <a:gd name="connsiteX663" fmla="*/ 5077611 w 6923157"/>
              <a:gd name="connsiteY663" fmla="*/ 2300028 h 3844781"/>
              <a:gd name="connsiteX664" fmla="*/ 5061035 w 6923157"/>
              <a:gd name="connsiteY664" fmla="*/ 2279707 h 3844781"/>
              <a:gd name="connsiteX665" fmla="*/ 5045151 w 6923157"/>
              <a:gd name="connsiteY665" fmla="*/ 2277534 h 3844781"/>
              <a:gd name="connsiteX666" fmla="*/ 5026173 w 6923157"/>
              <a:gd name="connsiteY666" fmla="*/ 2291152 h 3844781"/>
              <a:gd name="connsiteX667" fmla="*/ 5016157 w 6923157"/>
              <a:gd name="connsiteY667" fmla="*/ 2293997 h 3844781"/>
              <a:gd name="connsiteX668" fmla="*/ 4995803 w 6923157"/>
              <a:gd name="connsiteY668" fmla="*/ 2303803 h 3844781"/>
              <a:gd name="connsiteX669" fmla="*/ 4999664 w 6923157"/>
              <a:gd name="connsiteY669" fmla="*/ 2313251 h 3844781"/>
              <a:gd name="connsiteX670" fmla="*/ 5004792 w 6923157"/>
              <a:gd name="connsiteY670" fmla="*/ 2306224 h 3844781"/>
              <a:gd name="connsiteX671" fmla="*/ 5009205 w 6923157"/>
              <a:gd name="connsiteY671" fmla="*/ 2300341 h 3844781"/>
              <a:gd name="connsiteX672" fmla="*/ 5015204 w 6923157"/>
              <a:gd name="connsiteY672" fmla="*/ 2306351 h 3844781"/>
              <a:gd name="connsiteX673" fmla="*/ 5018857 w 6923157"/>
              <a:gd name="connsiteY673" fmla="*/ 2340198 h 3844781"/>
              <a:gd name="connsiteX674" fmla="*/ 5013834 w 6923157"/>
              <a:gd name="connsiteY674" fmla="*/ 2335023 h 3844781"/>
              <a:gd name="connsiteX675" fmla="*/ 4995014 w 6923157"/>
              <a:gd name="connsiteY675" fmla="*/ 2330340 h 3844781"/>
              <a:gd name="connsiteX676" fmla="*/ 4989172 w 6923157"/>
              <a:gd name="connsiteY676" fmla="*/ 2338513 h 3844781"/>
              <a:gd name="connsiteX677" fmla="*/ 4975190 w 6923157"/>
              <a:gd name="connsiteY677" fmla="*/ 2344112 h 3844781"/>
              <a:gd name="connsiteX678" fmla="*/ 4957878 w 6923157"/>
              <a:gd name="connsiteY678" fmla="*/ 2344231 h 3844781"/>
              <a:gd name="connsiteX679" fmla="*/ 4965201 w 6923157"/>
              <a:gd name="connsiteY679" fmla="*/ 2360149 h 3844781"/>
              <a:gd name="connsiteX680" fmla="*/ 4950638 w 6923157"/>
              <a:gd name="connsiteY680" fmla="*/ 2367884 h 3844781"/>
              <a:gd name="connsiteX681" fmla="*/ 4949210 w 6923157"/>
              <a:gd name="connsiteY681" fmla="*/ 2370174 h 3844781"/>
              <a:gd name="connsiteX682" fmla="*/ 4954048 w 6923157"/>
              <a:gd name="connsiteY682" fmla="*/ 2380456 h 3844781"/>
              <a:gd name="connsiteX683" fmla="*/ 4973000 w 6923157"/>
              <a:gd name="connsiteY683" fmla="*/ 2386130 h 3844781"/>
              <a:gd name="connsiteX684" fmla="*/ 4988542 w 6923157"/>
              <a:gd name="connsiteY684" fmla="*/ 2379231 h 3844781"/>
              <a:gd name="connsiteX685" fmla="*/ 4998560 w 6923157"/>
              <a:gd name="connsiteY685" fmla="*/ 2376388 h 3844781"/>
              <a:gd name="connsiteX686" fmla="*/ 5021189 w 6923157"/>
              <a:gd name="connsiteY686" fmla="*/ 2396616 h 3844781"/>
              <a:gd name="connsiteX687" fmla="*/ 5034139 w 6923157"/>
              <a:gd name="connsiteY687" fmla="*/ 2396280 h 3844781"/>
              <a:gd name="connsiteX688" fmla="*/ 5046166 w 6923157"/>
              <a:gd name="connsiteY688" fmla="*/ 2389008 h 3844781"/>
              <a:gd name="connsiteX689" fmla="*/ 5056078 w 6923157"/>
              <a:gd name="connsiteY689" fmla="*/ 2398363 h 3844781"/>
              <a:gd name="connsiteX690" fmla="*/ 5073443 w 6923157"/>
              <a:gd name="connsiteY690" fmla="*/ 2392146 h 3844781"/>
              <a:gd name="connsiteX691" fmla="*/ 5088220 w 6923157"/>
              <a:gd name="connsiteY691" fmla="*/ 2392491 h 3844781"/>
              <a:gd name="connsiteX692" fmla="*/ 5111400 w 6923157"/>
              <a:gd name="connsiteY692" fmla="*/ 2397394 h 3844781"/>
              <a:gd name="connsiteX693" fmla="*/ 5124776 w 6923157"/>
              <a:gd name="connsiteY693" fmla="*/ 2413223 h 3844781"/>
              <a:gd name="connsiteX694" fmla="*/ 5148591 w 6923157"/>
              <a:gd name="connsiteY694" fmla="*/ 2409888 h 3844781"/>
              <a:gd name="connsiteX695" fmla="*/ 5154750 w 6923157"/>
              <a:gd name="connsiteY695" fmla="*/ 2397596 h 3844781"/>
              <a:gd name="connsiteX696" fmla="*/ 5162733 w 6923157"/>
              <a:gd name="connsiteY696" fmla="*/ 2418470 h 3844781"/>
              <a:gd name="connsiteX697" fmla="*/ 5164742 w 6923157"/>
              <a:gd name="connsiteY697" fmla="*/ 2414041 h 3844781"/>
              <a:gd name="connsiteX698" fmla="*/ 5189851 w 6923157"/>
              <a:gd name="connsiteY698" fmla="*/ 2407425 h 3844781"/>
              <a:gd name="connsiteX699" fmla="*/ 5196250 w 6923157"/>
              <a:gd name="connsiteY699" fmla="*/ 2416407 h 3844781"/>
              <a:gd name="connsiteX700" fmla="*/ 5197175 w 6923157"/>
              <a:gd name="connsiteY700" fmla="*/ 2423345 h 3844781"/>
              <a:gd name="connsiteX701" fmla="*/ 5201961 w 6923157"/>
              <a:gd name="connsiteY701" fmla="*/ 2439726 h 3844781"/>
              <a:gd name="connsiteX702" fmla="*/ 5248008 w 6923157"/>
              <a:gd name="connsiteY702" fmla="*/ 2453647 h 3844781"/>
              <a:gd name="connsiteX703" fmla="*/ 5323154 w 6923157"/>
              <a:gd name="connsiteY703" fmla="*/ 2471388 h 3844781"/>
              <a:gd name="connsiteX704" fmla="*/ 5346918 w 6923157"/>
              <a:gd name="connsiteY704" fmla="*/ 2474154 h 3844781"/>
              <a:gd name="connsiteX705" fmla="*/ 5364759 w 6923157"/>
              <a:gd name="connsiteY705" fmla="*/ 2478000 h 3844781"/>
              <a:gd name="connsiteX706" fmla="*/ 5395633 w 6923157"/>
              <a:gd name="connsiteY706" fmla="*/ 2488602 h 3844781"/>
              <a:gd name="connsiteX707" fmla="*/ 5427537 w 6923157"/>
              <a:gd name="connsiteY707" fmla="*/ 2493940 h 3844781"/>
              <a:gd name="connsiteX708" fmla="*/ 5453624 w 6923157"/>
              <a:gd name="connsiteY708" fmla="*/ 2488160 h 3844781"/>
              <a:gd name="connsiteX709" fmla="*/ 5476437 w 6923157"/>
              <a:gd name="connsiteY709" fmla="*/ 2503279 h 3844781"/>
              <a:gd name="connsiteX710" fmla="*/ 5498641 w 6923157"/>
              <a:gd name="connsiteY710" fmla="*/ 2507343 h 3844781"/>
              <a:gd name="connsiteX711" fmla="*/ 5531021 w 6923157"/>
              <a:gd name="connsiteY711" fmla="*/ 2522745 h 3844781"/>
              <a:gd name="connsiteX712" fmla="*/ 5592108 w 6923157"/>
              <a:gd name="connsiteY712" fmla="*/ 2538995 h 3844781"/>
              <a:gd name="connsiteX713" fmla="*/ 5641140 w 6923157"/>
              <a:gd name="connsiteY713" fmla="*/ 2549325 h 3844781"/>
              <a:gd name="connsiteX714" fmla="*/ 5652480 w 6923157"/>
              <a:gd name="connsiteY714" fmla="*/ 2556390 h 3844781"/>
              <a:gd name="connsiteX715" fmla="*/ 5680234 w 6923157"/>
              <a:gd name="connsiteY715" fmla="*/ 2569593 h 3844781"/>
              <a:gd name="connsiteX716" fmla="*/ 5686156 w 6923157"/>
              <a:gd name="connsiteY716" fmla="*/ 2568511 h 3844781"/>
              <a:gd name="connsiteX717" fmla="*/ 5680792 w 6923157"/>
              <a:gd name="connsiteY717" fmla="*/ 2586747 h 3844781"/>
              <a:gd name="connsiteX718" fmla="*/ 5663903 w 6923157"/>
              <a:gd name="connsiteY718" fmla="*/ 2603026 h 3844781"/>
              <a:gd name="connsiteX719" fmla="*/ 5649391 w 6923157"/>
              <a:gd name="connsiteY719" fmla="*/ 2604662 h 3844781"/>
              <a:gd name="connsiteX720" fmla="*/ 5635384 w 6923157"/>
              <a:gd name="connsiteY720" fmla="*/ 2597071 h 3844781"/>
              <a:gd name="connsiteX721" fmla="*/ 5633796 w 6923157"/>
              <a:gd name="connsiteY721" fmla="*/ 2585181 h 3844781"/>
              <a:gd name="connsiteX722" fmla="*/ 5626950 w 6923157"/>
              <a:gd name="connsiteY722" fmla="*/ 2579325 h 3844781"/>
              <a:gd name="connsiteX723" fmla="*/ 5606414 w 6923157"/>
              <a:gd name="connsiteY723" fmla="*/ 2594241 h 3844781"/>
              <a:gd name="connsiteX724" fmla="*/ 5601735 w 6923157"/>
              <a:gd name="connsiteY724" fmla="*/ 2598142 h 3844781"/>
              <a:gd name="connsiteX725" fmla="*/ 5598404 w 6923157"/>
              <a:gd name="connsiteY725" fmla="*/ 2592660 h 3844781"/>
              <a:gd name="connsiteX726" fmla="*/ 5597742 w 6923157"/>
              <a:gd name="connsiteY726" fmla="*/ 2587705 h 3844781"/>
              <a:gd name="connsiteX727" fmla="*/ 5589204 w 6923157"/>
              <a:gd name="connsiteY727" fmla="*/ 2582160 h 3844781"/>
              <a:gd name="connsiteX728" fmla="*/ 5578393 w 6923157"/>
              <a:gd name="connsiteY728" fmla="*/ 2579058 h 3844781"/>
              <a:gd name="connsiteX729" fmla="*/ 5577784 w 6923157"/>
              <a:gd name="connsiteY729" fmla="*/ 2568004 h 3844781"/>
              <a:gd name="connsiteX730" fmla="*/ 5588067 w 6923157"/>
              <a:gd name="connsiteY730" fmla="*/ 2567140 h 3844781"/>
              <a:gd name="connsiteX731" fmla="*/ 5594702 w 6923157"/>
              <a:gd name="connsiteY731" fmla="*/ 2564913 h 3844781"/>
              <a:gd name="connsiteX732" fmla="*/ 5592664 w 6923157"/>
              <a:gd name="connsiteY732" fmla="*/ 2556150 h 3844781"/>
              <a:gd name="connsiteX733" fmla="*/ 5572445 w 6923157"/>
              <a:gd name="connsiteY733" fmla="*/ 2566948 h 3844781"/>
              <a:gd name="connsiteX734" fmla="*/ 5555026 w 6923157"/>
              <a:gd name="connsiteY734" fmla="*/ 2579267 h 3844781"/>
              <a:gd name="connsiteX735" fmla="*/ 5506259 w 6923157"/>
              <a:gd name="connsiteY735" fmla="*/ 2570919 h 3844781"/>
              <a:gd name="connsiteX736" fmla="*/ 5502398 w 6923157"/>
              <a:gd name="connsiteY736" fmla="*/ 2561471 h 3844781"/>
              <a:gd name="connsiteX737" fmla="*/ 5504512 w 6923157"/>
              <a:gd name="connsiteY737" fmla="*/ 2544844 h 3844781"/>
              <a:gd name="connsiteX738" fmla="*/ 5496423 w 6923157"/>
              <a:gd name="connsiteY738" fmla="*/ 2536172 h 3844781"/>
              <a:gd name="connsiteX739" fmla="*/ 5491877 w 6923157"/>
              <a:gd name="connsiteY739" fmla="*/ 2541062 h 3844781"/>
              <a:gd name="connsiteX740" fmla="*/ 5481122 w 6923157"/>
              <a:gd name="connsiteY740" fmla="*/ 2564344 h 3844781"/>
              <a:gd name="connsiteX741" fmla="*/ 5479747 w 6923157"/>
              <a:gd name="connsiteY741" fmla="*/ 2560534 h 3844781"/>
              <a:gd name="connsiteX742" fmla="*/ 5468805 w 6923157"/>
              <a:gd name="connsiteY742" fmla="*/ 2556443 h 3844781"/>
              <a:gd name="connsiteX743" fmla="*/ 5463464 w 6923157"/>
              <a:gd name="connsiteY743" fmla="*/ 2555388 h 3844781"/>
              <a:gd name="connsiteX744" fmla="*/ 5448741 w 6923157"/>
              <a:gd name="connsiteY744" fmla="*/ 2548942 h 3844781"/>
              <a:gd name="connsiteX745" fmla="*/ 5421358 w 6923157"/>
              <a:gd name="connsiteY745" fmla="*/ 2558005 h 3844781"/>
              <a:gd name="connsiteX746" fmla="*/ 5418054 w 6923157"/>
              <a:gd name="connsiteY746" fmla="*/ 2565713 h 3844781"/>
              <a:gd name="connsiteX747" fmla="*/ 5415677 w 6923157"/>
              <a:gd name="connsiteY747" fmla="*/ 2580358 h 3844781"/>
              <a:gd name="connsiteX748" fmla="*/ 5438859 w 6923157"/>
              <a:gd name="connsiteY748" fmla="*/ 2585259 h 3844781"/>
              <a:gd name="connsiteX749" fmla="*/ 5459317 w 6923157"/>
              <a:gd name="connsiteY749" fmla="*/ 2595733 h 3844781"/>
              <a:gd name="connsiteX750" fmla="*/ 5431459 w 6923157"/>
              <a:gd name="connsiteY750" fmla="*/ 2594732 h 3844781"/>
              <a:gd name="connsiteX751" fmla="*/ 5410843 w 6923157"/>
              <a:gd name="connsiteY751" fmla="*/ 2602559 h 3844781"/>
              <a:gd name="connsiteX752" fmla="*/ 5399714 w 6923157"/>
              <a:gd name="connsiteY752" fmla="*/ 2603576 h 3844781"/>
              <a:gd name="connsiteX753" fmla="*/ 5398473 w 6923157"/>
              <a:gd name="connsiteY753" fmla="*/ 2600756 h 3844781"/>
              <a:gd name="connsiteX754" fmla="*/ 5358057 w 6923157"/>
              <a:gd name="connsiteY754" fmla="*/ 2603063 h 3844781"/>
              <a:gd name="connsiteX755" fmla="*/ 5336623 w 6923157"/>
              <a:gd name="connsiteY755" fmla="*/ 2624236 h 3844781"/>
              <a:gd name="connsiteX756" fmla="*/ 5307787 w 6923157"/>
              <a:gd name="connsiteY756" fmla="*/ 2622398 h 3844781"/>
              <a:gd name="connsiteX757" fmla="*/ 5271256 w 6923157"/>
              <a:gd name="connsiteY757" fmla="*/ 2614858 h 3844781"/>
              <a:gd name="connsiteX758" fmla="*/ 5243845 w 6923157"/>
              <a:gd name="connsiteY758" fmla="*/ 2610730 h 3844781"/>
              <a:gd name="connsiteX759" fmla="*/ 5222885 w 6923157"/>
              <a:gd name="connsiteY759" fmla="*/ 2609484 h 3844781"/>
              <a:gd name="connsiteX760" fmla="*/ 5204909 w 6923157"/>
              <a:gd name="connsiteY760" fmla="*/ 2604647 h 3844781"/>
              <a:gd name="connsiteX761" fmla="*/ 5187117 w 6923157"/>
              <a:gd name="connsiteY761" fmla="*/ 2562218 h 3844781"/>
              <a:gd name="connsiteX762" fmla="*/ 5180721 w 6923157"/>
              <a:gd name="connsiteY762" fmla="*/ 2553235 h 3844781"/>
              <a:gd name="connsiteX763" fmla="*/ 5172077 w 6923157"/>
              <a:gd name="connsiteY763" fmla="*/ 2559888 h 3844781"/>
              <a:gd name="connsiteX764" fmla="*/ 5168060 w 6923157"/>
              <a:gd name="connsiteY764" fmla="*/ 2568744 h 3844781"/>
              <a:gd name="connsiteX765" fmla="*/ 5144274 w 6923157"/>
              <a:gd name="connsiteY765" fmla="*/ 2585270 h 3844781"/>
              <a:gd name="connsiteX766" fmla="*/ 5131559 w 6923157"/>
              <a:gd name="connsiteY766" fmla="*/ 2574395 h 3844781"/>
              <a:gd name="connsiteX767" fmla="*/ 5114406 w 6923157"/>
              <a:gd name="connsiteY767" fmla="*/ 2588695 h 3844781"/>
              <a:gd name="connsiteX768" fmla="*/ 5086361 w 6923157"/>
              <a:gd name="connsiteY768" fmla="*/ 2592803 h 3844781"/>
              <a:gd name="connsiteX769" fmla="*/ 5031011 w 6923157"/>
              <a:gd name="connsiteY769" fmla="*/ 2580580 h 3844781"/>
              <a:gd name="connsiteX770" fmla="*/ 5022025 w 6923157"/>
              <a:gd name="connsiteY770" fmla="*/ 2578162 h 3844781"/>
              <a:gd name="connsiteX771" fmla="*/ 5002121 w 6923157"/>
              <a:gd name="connsiteY771" fmla="*/ 2584844 h 3844781"/>
              <a:gd name="connsiteX772" fmla="*/ 4996730 w 6923157"/>
              <a:gd name="connsiteY772" fmla="*/ 2589888 h 3844781"/>
              <a:gd name="connsiteX773" fmla="*/ 4988536 w 6923157"/>
              <a:gd name="connsiteY773" fmla="*/ 2593415 h 3844781"/>
              <a:gd name="connsiteX774" fmla="*/ 4976351 w 6923157"/>
              <a:gd name="connsiteY774" fmla="*/ 2586505 h 3844781"/>
              <a:gd name="connsiteX775" fmla="*/ 4965328 w 6923157"/>
              <a:gd name="connsiteY775" fmla="*/ 2575322 h 3844781"/>
              <a:gd name="connsiteX776" fmla="*/ 4953539 w 6923157"/>
              <a:gd name="connsiteY776" fmla="*/ 2571384 h 3844781"/>
              <a:gd name="connsiteX777" fmla="*/ 4936541 w 6923157"/>
              <a:gd name="connsiteY777" fmla="*/ 2567385 h 3844781"/>
              <a:gd name="connsiteX778" fmla="*/ 4928930 w 6923157"/>
              <a:gd name="connsiteY778" fmla="*/ 2568776 h 3844781"/>
              <a:gd name="connsiteX779" fmla="*/ 4893009 w 6923157"/>
              <a:gd name="connsiteY779" fmla="*/ 2572291 h 3844781"/>
              <a:gd name="connsiteX780" fmla="*/ 4880139 w 6923157"/>
              <a:gd name="connsiteY780" fmla="*/ 2579719 h 3844781"/>
              <a:gd name="connsiteX781" fmla="*/ 4891029 w 6923157"/>
              <a:gd name="connsiteY781" fmla="*/ 2589909 h 3844781"/>
              <a:gd name="connsiteX782" fmla="*/ 4893829 w 6923157"/>
              <a:gd name="connsiteY782" fmla="*/ 2591427 h 3844781"/>
              <a:gd name="connsiteX783" fmla="*/ 4902952 w 6923157"/>
              <a:gd name="connsiteY783" fmla="*/ 2627319 h 3844781"/>
              <a:gd name="connsiteX784" fmla="*/ 4887754 w 6923157"/>
              <a:gd name="connsiteY784" fmla="*/ 2610810 h 3844781"/>
              <a:gd name="connsiteX785" fmla="*/ 4868115 w 6923157"/>
              <a:gd name="connsiteY785" fmla="*/ 2619472 h 3844781"/>
              <a:gd name="connsiteX786" fmla="*/ 4863356 w 6923157"/>
              <a:gd name="connsiteY786" fmla="*/ 2616281 h 3844781"/>
              <a:gd name="connsiteX787" fmla="*/ 4864254 w 6923157"/>
              <a:gd name="connsiteY787" fmla="*/ 2610027 h 3844781"/>
              <a:gd name="connsiteX788" fmla="*/ 4863064 w 6923157"/>
              <a:gd name="connsiteY788" fmla="*/ 2601107 h 3844781"/>
              <a:gd name="connsiteX789" fmla="*/ 4858122 w 6923157"/>
              <a:gd name="connsiteY789" fmla="*/ 2603026 h 3844781"/>
              <a:gd name="connsiteX790" fmla="*/ 4850563 w 6923157"/>
              <a:gd name="connsiteY790" fmla="*/ 2598317 h 3844781"/>
              <a:gd name="connsiteX791" fmla="*/ 4848922 w 6923157"/>
              <a:gd name="connsiteY791" fmla="*/ 2592525 h 3844781"/>
              <a:gd name="connsiteX792" fmla="*/ 4806527 w 6923157"/>
              <a:gd name="connsiteY792" fmla="*/ 2612451 h 3844781"/>
              <a:gd name="connsiteX793" fmla="*/ 4804703 w 6923157"/>
              <a:gd name="connsiteY793" fmla="*/ 2611767 h 3844781"/>
              <a:gd name="connsiteX794" fmla="*/ 4747161 w 6923157"/>
              <a:gd name="connsiteY794" fmla="*/ 2609084 h 3844781"/>
              <a:gd name="connsiteX795" fmla="*/ 4732570 w 6923157"/>
              <a:gd name="connsiteY795" fmla="*/ 2603627 h 3844781"/>
              <a:gd name="connsiteX796" fmla="*/ 4715759 w 6923157"/>
              <a:gd name="connsiteY796" fmla="*/ 2594518 h 3844781"/>
              <a:gd name="connsiteX797" fmla="*/ 4682956 w 6923157"/>
              <a:gd name="connsiteY797" fmla="*/ 2595433 h 3844781"/>
              <a:gd name="connsiteX798" fmla="*/ 4677196 w 6923157"/>
              <a:gd name="connsiteY798" fmla="*/ 2610696 h 3844781"/>
              <a:gd name="connsiteX799" fmla="*/ 4679099 w 6923157"/>
              <a:gd name="connsiteY799" fmla="*/ 2618471 h 3844781"/>
              <a:gd name="connsiteX800" fmla="*/ 4677832 w 6923157"/>
              <a:gd name="connsiteY800" fmla="*/ 2634943 h 3844781"/>
              <a:gd name="connsiteX801" fmla="*/ 4676352 w 6923157"/>
              <a:gd name="connsiteY801" fmla="*/ 2643334 h 3844781"/>
              <a:gd name="connsiteX802" fmla="*/ 4669639 w 6923157"/>
              <a:gd name="connsiteY802" fmla="*/ 2638469 h 3844781"/>
              <a:gd name="connsiteX803" fmla="*/ 4659117 w 6923157"/>
              <a:gd name="connsiteY803" fmla="*/ 2618060 h 3844781"/>
              <a:gd name="connsiteX804" fmla="*/ 4623934 w 6923157"/>
              <a:gd name="connsiteY804" fmla="*/ 2601140 h 3844781"/>
              <a:gd name="connsiteX805" fmla="*/ 4601229 w 6923157"/>
              <a:gd name="connsiteY805" fmla="*/ 2606302 h 3844781"/>
              <a:gd name="connsiteX806" fmla="*/ 4582461 w 6923157"/>
              <a:gd name="connsiteY806" fmla="*/ 2595518 h 3844781"/>
              <a:gd name="connsiteX807" fmla="*/ 4579129 w 6923157"/>
              <a:gd name="connsiteY807" fmla="*/ 2590037 h 3844781"/>
              <a:gd name="connsiteX808" fmla="*/ 4571176 w 6923157"/>
              <a:gd name="connsiteY808" fmla="*/ 2614836 h 3844781"/>
              <a:gd name="connsiteX809" fmla="*/ 4561872 w 6923157"/>
              <a:gd name="connsiteY809" fmla="*/ 2616536 h 3844781"/>
              <a:gd name="connsiteX810" fmla="*/ 4546964 w 6923157"/>
              <a:gd name="connsiteY810" fmla="*/ 2615199 h 3844781"/>
              <a:gd name="connsiteX811" fmla="*/ 4527193 w 6923157"/>
              <a:gd name="connsiteY811" fmla="*/ 2622870 h 3844781"/>
              <a:gd name="connsiteX812" fmla="*/ 4494047 w 6923157"/>
              <a:gd name="connsiteY812" fmla="*/ 2614713 h 3844781"/>
              <a:gd name="connsiteX813" fmla="*/ 4472585 w 6923157"/>
              <a:gd name="connsiteY813" fmla="*/ 2622694 h 3844781"/>
              <a:gd name="connsiteX814" fmla="*/ 4448505 w 6923157"/>
              <a:gd name="connsiteY814" fmla="*/ 2624048 h 3844781"/>
              <a:gd name="connsiteX815" fmla="*/ 4434841 w 6923157"/>
              <a:gd name="connsiteY815" fmla="*/ 2625527 h 3844781"/>
              <a:gd name="connsiteX816" fmla="*/ 4433281 w 6923157"/>
              <a:gd name="connsiteY816" fmla="*/ 2626828 h 3844781"/>
              <a:gd name="connsiteX817" fmla="*/ 4423713 w 6923157"/>
              <a:gd name="connsiteY817" fmla="*/ 2626546 h 3844781"/>
              <a:gd name="connsiteX818" fmla="*/ 4419986 w 6923157"/>
              <a:gd name="connsiteY818" fmla="*/ 2618091 h 3844781"/>
              <a:gd name="connsiteX819" fmla="*/ 4400635 w 6923157"/>
              <a:gd name="connsiteY819" fmla="*/ 2609444 h 3844781"/>
              <a:gd name="connsiteX820" fmla="*/ 4360330 w 6923157"/>
              <a:gd name="connsiteY820" fmla="*/ 2632033 h 3844781"/>
              <a:gd name="connsiteX821" fmla="*/ 4349651 w 6923157"/>
              <a:gd name="connsiteY821" fmla="*/ 2629923 h 3844781"/>
              <a:gd name="connsiteX822" fmla="*/ 4340663 w 6923157"/>
              <a:gd name="connsiteY822" fmla="*/ 2627505 h 3844781"/>
              <a:gd name="connsiteX823" fmla="*/ 4319915 w 6923157"/>
              <a:gd name="connsiteY823" fmla="*/ 2634341 h 3844781"/>
              <a:gd name="connsiteX824" fmla="*/ 4304269 w 6923157"/>
              <a:gd name="connsiteY824" fmla="*/ 2653438 h 3844781"/>
              <a:gd name="connsiteX825" fmla="*/ 4302436 w 6923157"/>
              <a:gd name="connsiteY825" fmla="*/ 2659991 h 3844781"/>
              <a:gd name="connsiteX826" fmla="*/ 4302244 w 6923157"/>
              <a:gd name="connsiteY826" fmla="*/ 2660056 h 3844781"/>
              <a:gd name="connsiteX827" fmla="*/ 4349990 w 6923157"/>
              <a:gd name="connsiteY827" fmla="*/ 2668957 h 3844781"/>
              <a:gd name="connsiteX828" fmla="*/ 4359241 w 6923157"/>
              <a:gd name="connsiteY828" fmla="*/ 2673358 h 3844781"/>
              <a:gd name="connsiteX829" fmla="*/ 4354642 w 6923157"/>
              <a:gd name="connsiteY829" fmla="*/ 2684348 h 3844781"/>
              <a:gd name="connsiteX830" fmla="*/ 4351472 w 6923157"/>
              <a:gd name="connsiteY830" fmla="*/ 2693048 h 3844781"/>
              <a:gd name="connsiteX831" fmla="*/ 4360142 w 6923157"/>
              <a:gd name="connsiteY831" fmla="*/ 2699586 h 3844781"/>
              <a:gd name="connsiteX832" fmla="*/ 4367754 w 6923157"/>
              <a:gd name="connsiteY832" fmla="*/ 2698194 h 3844781"/>
              <a:gd name="connsiteX833" fmla="*/ 4389403 w 6923157"/>
              <a:gd name="connsiteY833" fmla="*/ 2717586 h 3844781"/>
              <a:gd name="connsiteX834" fmla="*/ 4389698 w 6923157"/>
              <a:gd name="connsiteY834" fmla="*/ 2732760 h 3844781"/>
              <a:gd name="connsiteX835" fmla="*/ 4398235 w 6923157"/>
              <a:gd name="connsiteY835" fmla="*/ 2738305 h 3844781"/>
              <a:gd name="connsiteX836" fmla="*/ 4407615 w 6923157"/>
              <a:gd name="connsiteY836" fmla="*/ 2711215 h 3844781"/>
              <a:gd name="connsiteX837" fmla="*/ 4423345 w 6923157"/>
              <a:gd name="connsiteY837" fmla="*/ 2731689 h 3844781"/>
              <a:gd name="connsiteX838" fmla="*/ 4421656 w 6923157"/>
              <a:gd name="connsiteY838" fmla="*/ 2764480 h 3844781"/>
              <a:gd name="connsiteX839" fmla="*/ 4400246 w 6923157"/>
              <a:gd name="connsiteY839" fmla="*/ 2766360 h 3844781"/>
              <a:gd name="connsiteX840" fmla="*/ 4371011 w 6923157"/>
              <a:gd name="connsiteY840" fmla="*/ 2761549 h 3844781"/>
              <a:gd name="connsiteX841" fmla="*/ 4351558 w 6923157"/>
              <a:gd name="connsiteY841" fmla="*/ 2765104 h 3844781"/>
              <a:gd name="connsiteX842" fmla="*/ 4270754 w 6923157"/>
              <a:gd name="connsiteY842" fmla="*/ 2750426 h 3844781"/>
              <a:gd name="connsiteX843" fmla="*/ 4253785 w 6923157"/>
              <a:gd name="connsiteY843" fmla="*/ 2759615 h 3844781"/>
              <a:gd name="connsiteX844" fmla="*/ 4252888 w 6923157"/>
              <a:gd name="connsiteY844" fmla="*/ 2765870 h 3844781"/>
              <a:gd name="connsiteX845" fmla="*/ 4247283 w 6923157"/>
              <a:gd name="connsiteY845" fmla="*/ 2762833 h 3844781"/>
              <a:gd name="connsiteX846" fmla="*/ 4244084 w 6923157"/>
              <a:gd name="connsiteY846" fmla="*/ 2758342 h 3844781"/>
              <a:gd name="connsiteX847" fmla="*/ 4233406 w 6923157"/>
              <a:gd name="connsiteY847" fmla="*/ 2756233 h 3844781"/>
              <a:gd name="connsiteX848" fmla="*/ 4237978 w 6923157"/>
              <a:gd name="connsiteY848" fmla="*/ 2764533 h 3844781"/>
              <a:gd name="connsiteX849" fmla="*/ 4239089 w 6923157"/>
              <a:gd name="connsiteY849" fmla="*/ 2766361 h 3844781"/>
              <a:gd name="connsiteX850" fmla="*/ 4240862 w 6923157"/>
              <a:gd name="connsiteY850" fmla="*/ 2773142 h 3844781"/>
              <a:gd name="connsiteX851" fmla="*/ 4235072 w 6923157"/>
              <a:gd name="connsiteY851" fmla="*/ 2775215 h 3844781"/>
              <a:gd name="connsiteX852" fmla="*/ 4210043 w 6923157"/>
              <a:gd name="connsiteY852" fmla="*/ 2788921 h 3844781"/>
              <a:gd name="connsiteX853" fmla="*/ 4205894 w 6923157"/>
              <a:gd name="connsiteY853" fmla="*/ 2796786 h 3844781"/>
              <a:gd name="connsiteX854" fmla="*/ 4226300 w 6923157"/>
              <a:gd name="connsiteY854" fmla="*/ 2813360 h 3844781"/>
              <a:gd name="connsiteX855" fmla="*/ 4276416 w 6923157"/>
              <a:gd name="connsiteY855" fmla="*/ 2812326 h 3844781"/>
              <a:gd name="connsiteX856" fmla="*/ 4293201 w 6923157"/>
              <a:gd name="connsiteY856" fmla="*/ 2808245 h 3844781"/>
              <a:gd name="connsiteX857" fmla="*/ 4300495 w 6923157"/>
              <a:gd name="connsiteY857" fmla="*/ 2810973 h 3844781"/>
              <a:gd name="connsiteX858" fmla="*/ 4314320 w 6923157"/>
              <a:gd name="connsiteY858" fmla="*/ 2823674 h 3844781"/>
              <a:gd name="connsiteX859" fmla="*/ 4337502 w 6923157"/>
              <a:gd name="connsiteY859" fmla="*/ 2828576 h 3844781"/>
              <a:gd name="connsiteX860" fmla="*/ 4348077 w 6923157"/>
              <a:gd name="connsiteY860" fmla="*/ 2842886 h 3844781"/>
              <a:gd name="connsiteX861" fmla="*/ 4347891 w 6923157"/>
              <a:gd name="connsiteY861" fmla="*/ 2847995 h 3844781"/>
              <a:gd name="connsiteX862" fmla="*/ 4355848 w 6923157"/>
              <a:gd name="connsiteY862" fmla="*/ 2855676 h 3844781"/>
              <a:gd name="connsiteX863" fmla="*/ 4358174 w 6923157"/>
              <a:gd name="connsiteY863" fmla="*/ 2847132 h 3844781"/>
              <a:gd name="connsiteX864" fmla="*/ 4362905 w 6923157"/>
              <a:gd name="connsiteY864" fmla="*/ 2837131 h 3844781"/>
              <a:gd name="connsiteX865" fmla="*/ 4378105 w 6923157"/>
              <a:gd name="connsiteY865" fmla="*/ 2853642 h 3844781"/>
              <a:gd name="connsiteX866" fmla="*/ 4379162 w 6923157"/>
              <a:gd name="connsiteY866" fmla="*/ 2861570 h 3844781"/>
              <a:gd name="connsiteX867" fmla="*/ 4382862 w 6923157"/>
              <a:gd name="connsiteY867" fmla="*/ 2856833 h 3844781"/>
              <a:gd name="connsiteX868" fmla="*/ 4393991 w 6923157"/>
              <a:gd name="connsiteY868" fmla="*/ 2855815 h 3844781"/>
              <a:gd name="connsiteX869" fmla="*/ 4415191 w 6923157"/>
              <a:gd name="connsiteY869" fmla="*/ 2878335 h 3844781"/>
              <a:gd name="connsiteX870" fmla="*/ 4434780 w 6923157"/>
              <a:gd name="connsiteY870" fmla="*/ 2908255 h 3844781"/>
              <a:gd name="connsiteX871" fmla="*/ 4443265 w 6923157"/>
              <a:gd name="connsiteY871" fmla="*/ 2919900 h 3844781"/>
              <a:gd name="connsiteX872" fmla="*/ 4487411 w 6923157"/>
              <a:gd name="connsiteY872" fmla="*/ 2958531 h 3844781"/>
              <a:gd name="connsiteX873" fmla="*/ 4490953 w 6923157"/>
              <a:gd name="connsiteY873" fmla="*/ 2972094 h 3844781"/>
              <a:gd name="connsiteX874" fmla="*/ 4481518 w 6923157"/>
              <a:gd name="connsiteY874" fmla="*/ 2972803 h 3844781"/>
              <a:gd name="connsiteX875" fmla="*/ 4466294 w 6923157"/>
              <a:gd name="connsiteY875" fmla="*/ 2975584 h 3844781"/>
              <a:gd name="connsiteX876" fmla="*/ 4446919 w 6923157"/>
              <a:gd name="connsiteY876" fmla="*/ 2986229 h 3844781"/>
              <a:gd name="connsiteX877" fmla="*/ 4427410 w 6923157"/>
              <a:gd name="connsiteY877" fmla="*/ 2963400 h 3844781"/>
              <a:gd name="connsiteX878" fmla="*/ 4427780 w 6923157"/>
              <a:gd name="connsiteY878" fmla="*/ 2953181 h 3844781"/>
              <a:gd name="connsiteX879" fmla="*/ 4428361 w 6923157"/>
              <a:gd name="connsiteY879" fmla="*/ 2951045 h 3844781"/>
              <a:gd name="connsiteX880" fmla="*/ 4426803 w 6923157"/>
              <a:gd name="connsiteY880" fmla="*/ 2952345 h 3844781"/>
              <a:gd name="connsiteX881" fmla="*/ 4417365 w 6923157"/>
              <a:gd name="connsiteY881" fmla="*/ 2953054 h 3844781"/>
              <a:gd name="connsiteX882" fmla="*/ 4393393 w 6923157"/>
              <a:gd name="connsiteY882" fmla="*/ 2974689 h 3844781"/>
              <a:gd name="connsiteX883" fmla="*/ 4380205 w 6923157"/>
              <a:gd name="connsiteY883" fmla="*/ 2986233 h 3844781"/>
              <a:gd name="connsiteX884" fmla="*/ 4365931 w 6923157"/>
              <a:gd name="connsiteY884" fmla="*/ 2976660 h 3844781"/>
              <a:gd name="connsiteX885" fmla="*/ 4317769 w 6923157"/>
              <a:gd name="connsiteY885" fmla="*/ 2946884 h 3844781"/>
              <a:gd name="connsiteX886" fmla="*/ 4306933 w 6923157"/>
              <a:gd name="connsiteY886" fmla="*/ 2963074 h 3844781"/>
              <a:gd name="connsiteX887" fmla="*/ 4301967 w 6923157"/>
              <a:gd name="connsiteY887" fmla="*/ 2984284 h 3844781"/>
              <a:gd name="connsiteX888" fmla="*/ 4281691 w 6923157"/>
              <a:gd name="connsiteY888" fmla="*/ 2968699 h 3844781"/>
              <a:gd name="connsiteX889" fmla="*/ 4257082 w 6923157"/>
              <a:gd name="connsiteY889" fmla="*/ 2966090 h 3844781"/>
              <a:gd name="connsiteX890" fmla="*/ 4255259 w 6923157"/>
              <a:gd name="connsiteY890" fmla="*/ 2965409 h 3844781"/>
              <a:gd name="connsiteX891" fmla="*/ 4242627 w 6923157"/>
              <a:gd name="connsiteY891" fmla="*/ 2994107 h 3844781"/>
              <a:gd name="connsiteX892" fmla="*/ 4238109 w 6923157"/>
              <a:gd name="connsiteY892" fmla="*/ 3012189 h 3844781"/>
              <a:gd name="connsiteX893" fmla="*/ 4234726 w 6923157"/>
              <a:gd name="connsiteY893" fmla="*/ 3012807 h 3844781"/>
              <a:gd name="connsiteX894" fmla="*/ 4221298 w 6923157"/>
              <a:gd name="connsiteY894" fmla="*/ 3003079 h 3844781"/>
              <a:gd name="connsiteX895" fmla="*/ 4210723 w 6923157"/>
              <a:gd name="connsiteY895" fmla="*/ 2988769 h 3844781"/>
              <a:gd name="connsiteX896" fmla="*/ 4198774 w 6923157"/>
              <a:gd name="connsiteY896" fmla="*/ 2970650 h 3844781"/>
              <a:gd name="connsiteX897" fmla="*/ 4181409 w 6923157"/>
              <a:gd name="connsiteY897" fmla="*/ 2976867 h 3844781"/>
              <a:gd name="connsiteX898" fmla="*/ 4174114 w 6923157"/>
              <a:gd name="connsiteY898" fmla="*/ 2974139 h 3844781"/>
              <a:gd name="connsiteX899" fmla="*/ 4161795 w 6923157"/>
              <a:gd name="connsiteY899" fmla="*/ 2966239 h 3844781"/>
              <a:gd name="connsiteX900" fmla="*/ 4156853 w 6923157"/>
              <a:gd name="connsiteY900" fmla="*/ 2968158 h 3844781"/>
              <a:gd name="connsiteX901" fmla="*/ 4138746 w 6923157"/>
              <a:gd name="connsiteY901" fmla="*/ 2962328 h 3844781"/>
              <a:gd name="connsiteX902" fmla="*/ 4117308 w 6923157"/>
              <a:gd name="connsiteY902" fmla="*/ 2951019 h 3844781"/>
              <a:gd name="connsiteX903" fmla="*/ 4107503 w 6923157"/>
              <a:gd name="connsiteY903" fmla="*/ 2961945 h 3844781"/>
              <a:gd name="connsiteX904" fmla="*/ 4107133 w 6923157"/>
              <a:gd name="connsiteY904" fmla="*/ 2972163 h 3844781"/>
              <a:gd name="connsiteX905" fmla="*/ 4110625 w 6923157"/>
              <a:gd name="connsiteY905" fmla="*/ 2991827 h 3844781"/>
              <a:gd name="connsiteX906" fmla="*/ 4124506 w 6923157"/>
              <a:gd name="connsiteY906" fmla="*/ 3030910 h 3844781"/>
              <a:gd name="connsiteX907" fmla="*/ 4104840 w 6923157"/>
              <a:gd name="connsiteY907" fmla="*/ 3026382 h 3844781"/>
              <a:gd name="connsiteX908" fmla="*/ 4080945 w 6923157"/>
              <a:gd name="connsiteY908" fmla="*/ 3022626 h 3844781"/>
              <a:gd name="connsiteX909" fmla="*/ 4059772 w 6923157"/>
              <a:gd name="connsiteY909" fmla="*/ 3013297 h 3844781"/>
              <a:gd name="connsiteX910" fmla="*/ 3995857 w 6923157"/>
              <a:gd name="connsiteY910" fmla="*/ 2982338 h 3844781"/>
              <a:gd name="connsiteX911" fmla="*/ 3987794 w 6923157"/>
              <a:gd name="connsiteY911" fmla="*/ 2986856 h 3844781"/>
              <a:gd name="connsiteX912" fmla="*/ 3983381 w 6923157"/>
              <a:gd name="connsiteY912" fmla="*/ 2992738 h 3844781"/>
              <a:gd name="connsiteX913" fmla="*/ 3979918 w 6923157"/>
              <a:gd name="connsiteY913" fmla="*/ 2986264 h 3844781"/>
              <a:gd name="connsiteX914" fmla="*/ 3973520 w 6923157"/>
              <a:gd name="connsiteY914" fmla="*/ 2977283 h 3844781"/>
              <a:gd name="connsiteX915" fmla="*/ 3960884 w 6923157"/>
              <a:gd name="connsiteY915" fmla="*/ 2973500 h 3844781"/>
              <a:gd name="connsiteX916" fmla="*/ 3955069 w 6923157"/>
              <a:gd name="connsiteY916" fmla="*/ 2962381 h 3844781"/>
              <a:gd name="connsiteX917" fmla="*/ 3947166 w 6923157"/>
              <a:gd name="connsiteY917" fmla="*/ 2948598 h 3844781"/>
              <a:gd name="connsiteX918" fmla="*/ 3939633 w 6923157"/>
              <a:gd name="connsiteY918" fmla="*/ 2957080 h 3844781"/>
              <a:gd name="connsiteX919" fmla="*/ 3936779 w 6923157"/>
              <a:gd name="connsiteY919" fmla="*/ 2961663 h 3844781"/>
              <a:gd name="connsiteX920" fmla="*/ 3929588 w 6923157"/>
              <a:gd name="connsiteY920" fmla="*/ 2946735 h 3844781"/>
              <a:gd name="connsiteX921" fmla="*/ 3921049 w 6923157"/>
              <a:gd name="connsiteY921" fmla="*/ 2941189 h 3844781"/>
              <a:gd name="connsiteX922" fmla="*/ 3917033 w 6923157"/>
              <a:gd name="connsiteY922" fmla="*/ 2950043 h 3844781"/>
              <a:gd name="connsiteX923" fmla="*/ 3885448 w 6923157"/>
              <a:gd name="connsiteY923" fmla="*/ 2973069 h 3844781"/>
              <a:gd name="connsiteX924" fmla="*/ 3875350 w 6923157"/>
              <a:gd name="connsiteY924" fmla="*/ 2968823 h 3844781"/>
              <a:gd name="connsiteX925" fmla="*/ 3837104 w 6923157"/>
              <a:gd name="connsiteY925" fmla="*/ 2980884 h 3844781"/>
              <a:gd name="connsiteX926" fmla="*/ 3836392 w 6923157"/>
              <a:gd name="connsiteY926" fmla="*/ 2982028 h 3844781"/>
              <a:gd name="connsiteX927" fmla="*/ 3824549 w 6923157"/>
              <a:gd name="connsiteY927" fmla="*/ 2984192 h 3844781"/>
              <a:gd name="connsiteX928" fmla="*/ 3821219 w 6923157"/>
              <a:gd name="connsiteY928" fmla="*/ 2978711 h 3844781"/>
              <a:gd name="connsiteX929" fmla="*/ 3828752 w 6923157"/>
              <a:gd name="connsiteY929" fmla="*/ 2970229 h 3844781"/>
              <a:gd name="connsiteX930" fmla="*/ 3834142 w 6923157"/>
              <a:gd name="connsiteY930" fmla="*/ 2965184 h 3844781"/>
              <a:gd name="connsiteX931" fmla="*/ 3828406 w 6923157"/>
              <a:gd name="connsiteY931" fmla="*/ 2961155 h 3844781"/>
              <a:gd name="connsiteX932" fmla="*/ 3815058 w 6923157"/>
              <a:gd name="connsiteY932" fmla="*/ 2958519 h 3844781"/>
              <a:gd name="connsiteX933" fmla="*/ 3799224 w 6923157"/>
              <a:gd name="connsiteY933" fmla="*/ 2950245 h 3844781"/>
              <a:gd name="connsiteX934" fmla="*/ 3789655 w 6923157"/>
              <a:gd name="connsiteY934" fmla="*/ 2949962 h 3844781"/>
              <a:gd name="connsiteX935" fmla="*/ 3761269 w 6923157"/>
              <a:gd name="connsiteY935" fmla="*/ 2944997 h 3844781"/>
              <a:gd name="connsiteX936" fmla="*/ 3748473 w 6923157"/>
              <a:gd name="connsiteY936" fmla="*/ 2927033 h 3844781"/>
              <a:gd name="connsiteX937" fmla="*/ 3728595 w 6923157"/>
              <a:gd name="connsiteY937" fmla="*/ 2914422 h 3844781"/>
              <a:gd name="connsiteX938" fmla="*/ 3713001 w 6923157"/>
              <a:gd name="connsiteY938" fmla="*/ 2927422 h 3844781"/>
              <a:gd name="connsiteX939" fmla="*/ 3694340 w 6923157"/>
              <a:gd name="connsiteY939" fmla="*/ 2936920 h 3844781"/>
              <a:gd name="connsiteX940" fmla="*/ 3684640 w 6923157"/>
              <a:gd name="connsiteY940" fmla="*/ 2935647 h 3844781"/>
              <a:gd name="connsiteX941" fmla="*/ 3673302 w 6923157"/>
              <a:gd name="connsiteY941" fmla="*/ 2928583 h 3844781"/>
              <a:gd name="connsiteX942" fmla="*/ 3672638 w 6923157"/>
              <a:gd name="connsiteY942" fmla="*/ 2923628 h 3844781"/>
              <a:gd name="connsiteX943" fmla="*/ 3661431 w 6923157"/>
              <a:gd name="connsiteY943" fmla="*/ 2917555 h 3844781"/>
              <a:gd name="connsiteX944" fmla="*/ 3647134 w 6923157"/>
              <a:gd name="connsiteY944" fmla="*/ 2927272 h 3844781"/>
              <a:gd name="connsiteX945" fmla="*/ 3593130 w 6923157"/>
              <a:gd name="connsiteY945" fmla="*/ 2905669 h 3844781"/>
              <a:gd name="connsiteX946" fmla="*/ 3591383 w 6923157"/>
              <a:gd name="connsiteY946" fmla="*/ 2879596 h 3844781"/>
              <a:gd name="connsiteX947" fmla="*/ 3574807 w 6923157"/>
              <a:gd name="connsiteY947" fmla="*/ 2859276 h 3844781"/>
              <a:gd name="connsiteX948" fmla="*/ 3558922 w 6923157"/>
              <a:gd name="connsiteY948" fmla="*/ 2857102 h 3844781"/>
              <a:gd name="connsiteX949" fmla="*/ 3539945 w 6923157"/>
              <a:gd name="connsiteY949" fmla="*/ 2870720 h 3844781"/>
              <a:gd name="connsiteX950" fmla="*/ 3529928 w 6923157"/>
              <a:gd name="connsiteY950" fmla="*/ 2873565 h 3844781"/>
              <a:gd name="connsiteX951" fmla="*/ 3509575 w 6923157"/>
              <a:gd name="connsiteY951" fmla="*/ 2883372 h 3844781"/>
              <a:gd name="connsiteX952" fmla="*/ 3513437 w 6923157"/>
              <a:gd name="connsiteY952" fmla="*/ 2892819 h 3844781"/>
              <a:gd name="connsiteX953" fmla="*/ 3518563 w 6923157"/>
              <a:gd name="connsiteY953" fmla="*/ 2885792 h 3844781"/>
              <a:gd name="connsiteX954" fmla="*/ 3522977 w 6923157"/>
              <a:gd name="connsiteY954" fmla="*/ 2879910 h 3844781"/>
              <a:gd name="connsiteX955" fmla="*/ 3528976 w 6923157"/>
              <a:gd name="connsiteY955" fmla="*/ 2885919 h 3844781"/>
              <a:gd name="connsiteX956" fmla="*/ 3532629 w 6923157"/>
              <a:gd name="connsiteY956" fmla="*/ 2919766 h 3844781"/>
              <a:gd name="connsiteX957" fmla="*/ 3527606 w 6923157"/>
              <a:gd name="connsiteY957" fmla="*/ 2914592 h 3844781"/>
              <a:gd name="connsiteX958" fmla="*/ 3508785 w 6923157"/>
              <a:gd name="connsiteY958" fmla="*/ 2909909 h 3844781"/>
              <a:gd name="connsiteX959" fmla="*/ 3502944 w 6923157"/>
              <a:gd name="connsiteY959" fmla="*/ 2918082 h 3844781"/>
              <a:gd name="connsiteX960" fmla="*/ 3488962 w 6923157"/>
              <a:gd name="connsiteY960" fmla="*/ 2923681 h 3844781"/>
              <a:gd name="connsiteX961" fmla="*/ 3471650 w 6923157"/>
              <a:gd name="connsiteY961" fmla="*/ 2923799 h 3844781"/>
              <a:gd name="connsiteX962" fmla="*/ 3478973 w 6923157"/>
              <a:gd name="connsiteY962" fmla="*/ 2939717 h 3844781"/>
              <a:gd name="connsiteX963" fmla="*/ 3464410 w 6923157"/>
              <a:gd name="connsiteY963" fmla="*/ 2947453 h 3844781"/>
              <a:gd name="connsiteX964" fmla="*/ 3462982 w 6923157"/>
              <a:gd name="connsiteY964" fmla="*/ 2949743 h 3844781"/>
              <a:gd name="connsiteX965" fmla="*/ 3467820 w 6923157"/>
              <a:gd name="connsiteY965" fmla="*/ 2960025 h 3844781"/>
              <a:gd name="connsiteX966" fmla="*/ 3486772 w 6923157"/>
              <a:gd name="connsiteY966" fmla="*/ 2965699 h 3844781"/>
              <a:gd name="connsiteX967" fmla="*/ 3502313 w 6923157"/>
              <a:gd name="connsiteY967" fmla="*/ 2958799 h 3844781"/>
              <a:gd name="connsiteX968" fmla="*/ 3512331 w 6923157"/>
              <a:gd name="connsiteY968" fmla="*/ 2955956 h 3844781"/>
              <a:gd name="connsiteX969" fmla="*/ 3534960 w 6923157"/>
              <a:gd name="connsiteY969" fmla="*/ 2976184 h 3844781"/>
              <a:gd name="connsiteX970" fmla="*/ 3547911 w 6923157"/>
              <a:gd name="connsiteY970" fmla="*/ 2975848 h 3844781"/>
              <a:gd name="connsiteX971" fmla="*/ 3559937 w 6923157"/>
              <a:gd name="connsiteY971" fmla="*/ 2968576 h 3844781"/>
              <a:gd name="connsiteX972" fmla="*/ 3569849 w 6923157"/>
              <a:gd name="connsiteY972" fmla="*/ 2977931 h 3844781"/>
              <a:gd name="connsiteX973" fmla="*/ 3587214 w 6923157"/>
              <a:gd name="connsiteY973" fmla="*/ 2971714 h 3844781"/>
              <a:gd name="connsiteX974" fmla="*/ 3601992 w 6923157"/>
              <a:gd name="connsiteY974" fmla="*/ 2972060 h 3844781"/>
              <a:gd name="connsiteX975" fmla="*/ 3625172 w 6923157"/>
              <a:gd name="connsiteY975" fmla="*/ 2976963 h 3844781"/>
              <a:gd name="connsiteX976" fmla="*/ 3638548 w 6923157"/>
              <a:gd name="connsiteY976" fmla="*/ 2992791 h 3844781"/>
              <a:gd name="connsiteX977" fmla="*/ 3662363 w 6923157"/>
              <a:gd name="connsiteY977" fmla="*/ 2989456 h 3844781"/>
              <a:gd name="connsiteX978" fmla="*/ 3668521 w 6923157"/>
              <a:gd name="connsiteY978" fmla="*/ 2977165 h 3844781"/>
              <a:gd name="connsiteX979" fmla="*/ 3676506 w 6923157"/>
              <a:gd name="connsiteY979" fmla="*/ 2998038 h 3844781"/>
              <a:gd name="connsiteX980" fmla="*/ 3678513 w 6923157"/>
              <a:gd name="connsiteY980" fmla="*/ 2993610 h 3844781"/>
              <a:gd name="connsiteX981" fmla="*/ 3703623 w 6923157"/>
              <a:gd name="connsiteY981" fmla="*/ 2986993 h 3844781"/>
              <a:gd name="connsiteX982" fmla="*/ 3710022 w 6923157"/>
              <a:gd name="connsiteY982" fmla="*/ 2995976 h 3844781"/>
              <a:gd name="connsiteX983" fmla="*/ 3710946 w 6923157"/>
              <a:gd name="connsiteY983" fmla="*/ 3002914 h 3844781"/>
              <a:gd name="connsiteX984" fmla="*/ 3715733 w 6923157"/>
              <a:gd name="connsiteY984" fmla="*/ 3019295 h 3844781"/>
              <a:gd name="connsiteX985" fmla="*/ 3761780 w 6923157"/>
              <a:gd name="connsiteY985" fmla="*/ 3033216 h 3844781"/>
              <a:gd name="connsiteX986" fmla="*/ 3836927 w 6923157"/>
              <a:gd name="connsiteY986" fmla="*/ 3050957 h 3844781"/>
              <a:gd name="connsiteX987" fmla="*/ 3860689 w 6923157"/>
              <a:gd name="connsiteY987" fmla="*/ 3053723 h 3844781"/>
              <a:gd name="connsiteX988" fmla="*/ 3878531 w 6923157"/>
              <a:gd name="connsiteY988" fmla="*/ 3057568 h 3844781"/>
              <a:gd name="connsiteX989" fmla="*/ 3909405 w 6923157"/>
              <a:gd name="connsiteY989" fmla="*/ 3068170 h 3844781"/>
              <a:gd name="connsiteX990" fmla="*/ 3941309 w 6923157"/>
              <a:gd name="connsiteY990" fmla="*/ 3073509 h 3844781"/>
              <a:gd name="connsiteX991" fmla="*/ 3967397 w 6923157"/>
              <a:gd name="connsiteY991" fmla="*/ 3067728 h 3844781"/>
              <a:gd name="connsiteX992" fmla="*/ 3990209 w 6923157"/>
              <a:gd name="connsiteY992" fmla="*/ 3082848 h 3844781"/>
              <a:gd name="connsiteX993" fmla="*/ 4012413 w 6923157"/>
              <a:gd name="connsiteY993" fmla="*/ 3086912 h 3844781"/>
              <a:gd name="connsiteX994" fmla="*/ 4044794 w 6923157"/>
              <a:gd name="connsiteY994" fmla="*/ 3102314 h 3844781"/>
              <a:gd name="connsiteX995" fmla="*/ 4105879 w 6923157"/>
              <a:gd name="connsiteY995" fmla="*/ 3118564 h 3844781"/>
              <a:gd name="connsiteX996" fmla="*/ 4154912 w 6923157"/>
              <a:gd name="connsiteY996" fmla="*/ 3128894 h 3844781"/>
              <a:gd name="connsiteX997" fmla="*/ 4166251 w 6923157"/>
              <a:gd name="connsiteY997" fmla="*/ 3135959 h 3844781"/>
              <a:gd name="connsiteX998" fmla="*/ 4194006 w 6923157"/>
              <a:gd name="connsiteY998" fmla="*/ 3149161 h 3844781"/>
              <a:gd name="connsiteX999" fmla="*/ 4199928 w 6923157"/>
              <a:gd name="connsiteY999" fmla="*/ 3148079 h 3844781"/>
              <a:gd name="connsiteX1000" fmla="*/ 4194564 w 6923157"/>
              <a:gd name="connsiteY1000" fmla="*/ 3166315 h 3844781"/>
              <a:gd name="connsiteX1001" fmla="*/ 4177675 w 6923157"/>
              <a:gd name="connsiteY1001" fmla="*/ 3182595 h 3844781"/>
              <a:gd name="connsiteX1002" fmla="*/ 4163163 w 6923157"/>
              <a:gd name="connsiteY1002" fmla="*/ 3184231 h 3844781"/>
              <a:gd name="connsiteX1003" fmla="*/ 4149154 w 6923157"/>
              <a:gd name="connsiteY1003" fmla="*/ 3176640 h 3844781"/>
              <a:gd name="connsiteX1004" fmla="*/ 4147567 w 6923157"/>
              <a:gd name="connsiteY1004" fmla="*/ 3164749 h 3844781"/>
              <a:gd name="connsiteX1005" fmla="*/ 4140721 w 6923157"/>
              <a:gd name="connsiteY1005" fmla="*/ 3158893 h 3844781"/>
              <a:gd name="connsiteX1006" fmla="*/ 4120185 w 6923157"/>
              <a:gd name="connsiteY1006" fmla="*/ 3173810 h 3844781"/>
              <a:gd name="connsiteX1007" fmla="*/ 4115507 w 6923157"/>
              <a:gd name="connsiteY1007" fmla="*/ 3177710 h 3844781"/>
              <a:gd name="connsiteX1008" fmla="*/ 4112175 w 6923157"/>
              <a:gd name="connsiteY1008" fmla="*/ 3172228 h 3844781"/>
              <a:gd name="connsiteX1009" fmla="*/ 4111514 w 6923157"/>
              <a:gd name="connsiteY1009" fmla="*/ 3167273 h 3844781"/>
              <a:gd name="connsiteX1010" fmla="*/ 4102976 w 6923157"/>
              <a:gd name="connsiteY1010" fmla="*/ 3161728 h 3844781"/>
              <a:gd name="connsiteX1011" fmla="*/ 4092164 w 6923157"/>
              <a:gd name="connsiteY1011" fmla="*/ 3158627 h 3844781"/>
              <a:gd name="connsiteX1012" fmla="*/ 4091557 w 6923157"/>
              <a:gd name="connsiteY1012" fmla="*/ 3147573 h 3844781"/>
              <a:gd name="connsiteX1013" fmla="*/ 4101838 w 6923157"/>
              <a:gd name="connsiteY1013" fmla="*/ 3146709 h 3844781"/>
              <a:gd name="connsiteX1014" fmla="*/ 4108473 w 6923157"/>
              <a:gd name="connsiteY1014" fmla="*/ 3144482 h 3844781"/>
              <a:gd name="connsiteX1015" fmla="*/ 4106436 w 6923157"/>
              <a:gd name="connsiteY1015" fmla="*/ 3135719 h 3844781"/>
              <a:gd name="connsiteX1016" fmla="*/ 4086216 w 6923157"/>
              <a:gd name="connsiteY1016" fmla="*/ 3146517 h 3844781"/>
              <a:gd name="connsiteX1017" fmla="*/ 4068799 w 6923157"/>
              <a:gd name="connsiteY1017" fmla="*/ 3158835 h 3844781"/>
              <a:gd name="connsiteX1018" fmla="*/ 4020031 w 6923157"/>
              <a:gd name="connsiteY1018" fmla="*/ 3150487 h 3844781"/>
              <a:gd name="connsiteX1019" fmla="*/ 4016170 w 6923157"/>
              <a:gd name="connsiteY1019" fmla="*/ 3141040 h 3844781"/>
              <a:gd name="connsiteX1020" fmla="*/ 4018285 w 6923157"/>
              <a:gd name="connsiteY1020" fmla="*/ 3124413 h 3844781"/>
              <a:gd name="connsiteX1021" fmla="*/ 4010196 w 6923157"/>
              <a:gd name="connsiteY1021" fmla="*/ 3115741 h 3844781"/>
              <a:gd name="connsiteX1022" fmla="*/ 4005649 w 6923157"/>
              <a:gd name="connsiteY1022" fmla="*/ 3120631 h 3844781"/>
              <a:gd name="connsiteX1023" fmla="*/ 3994894 w 6923157"/>
              <a:gd name="connsiteY1023" fmla="*/ 3143912 h 3844781"/>
              <a:gd name="connsiteX1024" fmla="*/ 3993519 w 6923157"/>
              <a:gd name="connsiteY1024" fmla="*/ 3140103 h 3844781"/>
              <a:gd name="connsiteX1025" fmla="*/ 3982577 w 6923157"/>
              <a:gd name="connsiteY1025" fmla="*/ 3136012 h 3844781"/>
              <a:gd name="connsiteX1026" fmla="*/ 3977236 w 6923157"/>
              <a:gd name="connsiteY1026" fmla="*/ 3134956 h 3844781"/>
              <a:gd name="connsiteX1027" fmla="*/ 3962513 w 6923157"/>
              <a:gd name="connsiteY1027" fmla="*/ 3128511 h 3844781"/>
              <a:gd name="connsiteX1028" fmla="*/ 3935130 w 6923157"/>
              <a:gd name="connsiteY1028" fmla="*/ 3137573 h 3844781"/>
              <a:gd name="connsiteX1029" fmla="*/ 3931826 w 6923157"/>
              <a:gd name="connsiteY1029" fmla="*/ 3145282 h 3844781"/>
              <a:gd name="connsiteX1030" fmla="*/ 3929449 w 6923157"/>
              <a:gd name="connsiteY1030" fmla="*/ 3159926 h 3844781"/>
              <a:gd name="connsiteX1031" fmla="*/ 3952632 w 6923157"/>
              <a:gd name="connsiteY1031" fmla="*/ 3164827 h 3844781"/>
              <a:gd name="connsiteX1032" fmla="*/ 3973090 w 6923157"/>
              <a:gd name="connsiteY1032" fmla="*/ 3175302 h 3844781"/>
              <a:gd name="connsiteX1033" fmla="*/ 3945232 w 6923157"/>
              <a:gd name="connsiteY1033" fmla="*/ 3174300 h 3844781"/>
              <a:gd name="connsiteX1034" fmla="*/ 3924614 w 6923157"/>
              <a:gd name="connsiteY1034" fmla="*/ 3182127 h 3844781"/>
              <a:gd name="connsiteX1035" fmla="*/ 3913487 w 6923157"/>
              <a:gd name="connsiteY1035" fmla="*/ 3183144 h 3844781"/>
              <a:gd name="connsiteX1036" fmla="*/ 3912245 w 6923157"/>
              <a:gd name="connsiteY1036" fmla="*/ 3180325 h 3844781"/>
              <a:gd name="connsiteX1037" fmla="*/ 3871830 w 6923157"/>
              <a:gd name="connsiteY1037" fmla="*/ 3182632 h 3844781"/>
              <a:gd name="connsiteX1038" fmla="*/ 3850394 w 6923157"/>
              <a:gd name="connsiteY1038" fmla="*/ 3203804 h 3844781"/>
              <a:gd name="connsiteX1039" fmla="*/ 3821557 w 6923157"/>
              <a:gd name="connsiteY1039" fmla="*/ 3201966 h 3844781"/>
              <a:gd name="connsiteX1040" fmla="*/ 3785028 w 6923157"/>
              <a:gd name="connsiteY1040" fmla="*/ 3194427 h 3844781"/>
              <a:gd name="connsiteX1041" fmla="*/ 3757617 w 6923157"/>
              <a:gd name="connsiteY1041" fmla="*/ 3190299 h 3844781"/>
              <a:gd name="connsiteX1042" fmla="*/ 3736656 w 6923157"/>
              <a:gd name="connsiteY1042" fmla="*/ 3189052 h 3844781"/>
              <a:gd name="connsiteX1043" fmla="*/ 3718682 w 6923157"/>
              <a:gd name="connsiteY1043" fmla="*/ 3184216 h 3844781"/>
              <a:gd name="connsiteX1044" fmla="*/ 3700889 w 6923157"/>
              <a:gd name="connsiteY1044" fmla="*/ 3141786 h 3844781"/>
              <a:gd name="connsiteX1045" fmla="*/ 3694492 w 6923157"/>
              <a:gd name="connsiteY1045" fmla="*/ 3132803 h 3844781"/>
              <a:gd name="connsiteX1046" fmla="*/ 3685849 w 6923157"/>
              <a:gd name="connsiteY1046" fmla="*/ 3139456 h 3844781"/>
              <a:gd name="connsiteX1047" fmla="*/ 3681833 w 6923157"/>
              <a:gd name="connsiteY1047" fmla="*/ 3148313 h 3844781"/>
              <a:gd name="connsiteX1048" fmla="*/ 3658046 w 6923157"/>
              <a:gd name="connsiteY1048" fmla="*/ 3164838 h 3844781"/>
              <a:gd name="connsiteX1049" fmla="*/ 3645331 w 6923157"/>
              <a:gd name="connsiteY1049" fmla="*/ 3153964 h 3844781"/>
              <a:gd name="connsiteX1050" fmla="*/ 3628178 w 6923157"/>
              <a:gd name="connsiteY1050" fmla="*/ 3168263 h 3844781"/>
              <a:gd name="connsiteX1051" fmla="*/ 3600133 w 6923157"/>
              <a:gd name="connsiteY1051" fmla="*/ 3172371 h 3844781"/>
              <a:gd name="connsiteX1052" fmla="*/ 3544783 w 6923157"/>
              <a:gd name="connsiteY1052" fmla="*/ 3160149 h 3844781"/>
              <a:gd name="connsiteX1053" fmla="*/ 3535797 w 6923157"/>
              <a:gd name="connsiteY1053" fmla="*/ 3157730 h 3844781"/>
              <a:gd name="connsiteX1054" fmla="*/ 3515893 w 6923157"/>
              <a:gd name="connsiteY1054" fmla="*/ 3164412 h 3844781"/>
              <a:gd name="connsiteX1055" fmla="*/ 3510502 w 6923157"/>
              <a:gd name="connsiteY1055" fmla="*/ 3169456 h 3844781"/>
              <a:gd name="connsiteX1056" fmla="*/ 3502308 w 6923157"/>
              <a:gd name="connsiteY1056" fmla="*/ 3172983 h 3844781"/>
              <a:gd name="connsiteX1057" fmla="*/ 3490123 w 6923157"/>
              <a:gd name="connsiteY1057" fmla="*/ 3166074 h 3844781"/>
              <a:gd name="connsiteX1058" fmla="*/ 3479099 w 6923157"/>
              <a:gd name="connsiteY1058" fmla="*/ 3154891 h 3844781"/>
              <a:gd name="connsiteX1059" fmla="*/ 3467310 w 6923157"/>
              <a:gd name="connsiteY1059" fmla="*/ 3150953 h 3844781"/>
              <a:gd name="connsiteX1060" fmla="*/ 3450313 w 6923157"/>
              <a:gd name="connsiteY1060" fmla="*/ 3146953 h 3844781"/>
              <a:gd name="connsiteX1061" fmla="*/ 3442701 w 6923157"/>
              <a:gd name="connsiteY1061" fmla="*/ 3148344 h 3844781"/>
              <a:gd name="connsiteX1062" fmla="*/ 3406781 w 6923157"/>
              <a:gd name="connsiteY1062" fmla="*/ 3151860 h 3844781"/>
              <a:gd name="connsiteX1063" fmla="*/ 3393910 w 6923157"/>
              <a:gd name="connsiteY1063" fmla="*/ 3159287 h 3844781"/>
              <a:gd name="connsiteX1064" fmla="*/ 3404800 w 6923157"/>
              <a:gd name="connsiteY1064" fmla="*/ 3169478 h 3844781"/>
              <a:gd name="connsiteX1065" fmla="*/ 3407601 w 6923157"/>
              <a:gd name="connsiteY1065" fmla="*/ 3170995 h 3844781"/>
              <a:gd name="connsiteX1066" fmla="*/ 3416724 w 6923157"/>
              <a:gd name="connsiteY1066" fmla="*/ 3206888 h 3844781"/>
              <a:gd name="connsiteX1067" fmla="*/ 3401525 w 6923157"/>
              <a:gd name="connsiteY1067" fmla="*/ 3190378 h 3844781"/>
              <a:gd name="connsiteX1068" fmla="*/ 3381887 w 6923157"/>
              <a:gd name="connsiteY1068" fmla="*/ 3199041 h 3844781"/>
              <a:gd name="connsiteX1069" fmla="*/ 3377128 w 6923157"/>
              <a:gd name="connsiteY1069" fmla="*/ 3195849 h 3844781"/>
              <a:gd name="connsiteX1070" fmla="*/ 3378026 w 6923157"/>
              <a:gd name="connsiteY1070" fmla="*/ 3189595 h 3844781"/>
              <a:gd name="connsiteX1071" fmla="*/ 3376836 w 6923157"/>
              <a:gd name="connsiteY1071" fmla="*/ 3180676 h 3844781"/>
              <a:gd name="connsiteX1072" fmla="*/ 3371893 w 6923157"/>
              <a:gd name="connsiteY1072" fmla="*/ 3182595 h 3844781"/>
              <a:gd name="connsiteX1073" fmla="*/ 3364334 w 6923157"/>
              <a:gd name="connsiteY1073" fmla="*/ 3177885 h 3844781"/>
              <a:gd name="connsiteX1074" fmla="*/ 3362694 w 6923157"/>
              <a:gd name="connsiteY1074" fmla="*/ 3172093 h 3844781"/>
              <a:gd name="connsiteX1075" fmla="*/ 3320299 w 6923157"/>
              <a:gd name="connsiteY1075" fmla="*/ 3192019 h 3844781"/>
              <a:gd name="connsiteX1076" fmla="*/ 3318475 w 6923157"/>
              <a:gd name="connsiteY1076" fmla="*/ 3191336 h 3844781"/>
              <a:gd name="connsiteX1077" fmla="*/ 3260932 w 6923157"/>
              <a:gd name="connsiteY1077" fmla="*/ 3188652 h 3844781"/>
              <a:gd name="connsiteX1078" fmla="*/ 3246341 w 6923157"/>
              <a:gd name="connsiteY1078" fmla="*/ 3183195 h 3844781"/>
              <a:gd name="connsiteX1079" fmla="*/ 3229530 w 6923157"/>
              <a:gd name="connsiteY1079" fmla="*/ 3174086 h 3844781"/>
              <a:gd name="connsiteX1080" fmla="*/ 3196727 w 6923157"/>
              <a:gd name="connsiteY1080" fmla="*/ 3175002 h 3844781"/>
              <a:gd name="connsiteX1081" fmla="*/ 3190967 w 6923157"/>
              <a:gd name="connsiteY1081" fmla="*/ 3190265 h 3844781"/>
              <a:gd name="connsiteX1082" fmla="*/ 3192871 w 6923157"/>
              <a:gd name="connsiteY1082" fmla="*/ 3198039 h 3844781"/>
              <a:gd name="connsiteX1083" fmla="*/ 3191604 w 6923157"/>
              <a:gd name="connsiteY1083" fmla="*/ 3214512 h 3844781"/>
              <a:gd name="connsiteX1084" fmla="*/ 3190124 w 6923157"/>
              <a:gd name="connsiteY1084" fmla="*/ 3222903 h 3844781"/>
              <a:gd name="connsiteX1085" fmla="*/ 3183410 w 6923157"/>
              <a:gd name="connsiteY1085" fmla="*/ 3218038 h 3844781"/>
              <a:gd name="connsiteX1086" fmla="*/ 3172888 w 6923157"/>
              <a:gd name="connsiteY1086" fmla="*/ 3197628 h 3844781"/>
              <a:gd name="connsiteX1087" fmla="*/ 3137705 w 6923157"/>
              <a:gd name="connsiteY1087" fmla="*/ 3180708 h 3844781"/>
              <a:gd name="connsiteX1088" fmla="*/ 3115001 w 6923157"/>
              <a:gd name="connsiteY1088" fmla="*/ 3185870 h 3844781"/>
              <a:gd name="connsiteX1089" fmla="*/ 3096233 w 6923157"/>
              <a:gd name="connsiteY1089" fmla="*/ 3175087 h 3844781"/>
              <a:gd name="connsiteX1090" fmla="*/ 3092901 w 6923157"/>
              <a:gd name="connsiteY1090" fmla="*/ 3169605 h 3844781"/>
              <a:gd name="connsiteX1091" fmla="*/ 3084947 w 6923157"/>
              <a:gd name="connsiteY1091" fmla="*/ 3194404 h 3844781"/>
              <a:gd name="connsiteX1092" fmla="*/ 3075644 w 6923157"/>
              <a:gd name="connsiteY1092" fmla="*/ 3196105 h 3844781"/>
              <a:gd name="connsiteX1093" fmla="*/ 3060736 w 6923157"/>
              <a:gd name="connsiteY1093" fmla="*/ 3194767 h 3844781"/>
              <a:gd name="connsiteX1094" fmla="*/ 3040965 w 6923157"/>
              <a:gd name="connsiteY1094" fmla="*/ 3202438 h 3844781"/>
              <a:gd name="connsiteX1095" fmla="*/ 3007819 w 6923157"/>
              <a:gd name="connsiteY1095" fmla="*/ 3194282 h 3844781"/>
              <a:gd name="connsiteX1096" fmla="*/ 2986357 w 6923157"/>
              <a:gd name="connsiteY1096" fmla="*/ 3202263 h 3844781"/>
              <a:gd name="connsiteX1097" fmla="*/ 2962277 w 6923157"/>
              <a:gd name="connsiteY1097" fmla="*/ 3203616 h 3844781"/>
              <a:gd name="connsiteX1098" fmla="*/ 2948612 w 6923157"/>
              <a:gd name="connsiteY1098" fmla="*/ 3205096 h 3844781"/>
              <a:gd name="connsiteX1099" fmla="*/ 2947053 w 6923157"/>
              <a:gd name="connsiteY1099" fmla="*/ 3206396 h 3844781"/>
              <a:gd name="connsiteX1100" fmla="*/ 2937485 w 6923157"/>
              <a:gd name="connsiteY1100" fmla="*/ 3206114 h 3844781"/>
              <a:gd name="connsiteX1101" fmla="*/ 2933757 w 6923157"/>
              <a:gd name="connsiteY1101" fmla="*/ 3197659 h 3844781"/>
              <a:gd name="connsiteX1102" fmla="*/ 2914407 w 6923157"/>
              <a:gd name="connsiteY1102" fmla="*/ 3189013 h 3844781"/>
              <a:gd name="connsiteX1103" fmla="*/ 2874101 w 6923157"/>
              <a:gd name="connsiteY1103" fmla="*/ 3211602 h 3844781"/>
              <a:gd name="connsiteX1104" fmla="*/ 2863422 w 6923157"/>
              <a:gd name="connsiteY1104" fmla="*/ 3209492 h 3844781"/>
              <a:gd name="connsiteX1105" fmla="*/ 2854435 w 6923157"/>
              <a:gd name="connsiteY1105" fmla="*/ 3207074 h 3844781"/>
              <a:gd name="connsiteX1106" fmla="*/ 2833687 w 6923157"/>
              <a:gd name="connsiteY1106" fmla="*/ 3213909 h 3844781"/>
              <a:gd name="connsiteX1107" fmla="*/ 2818041 w 6923157"/>
              <a:gd name="connsiteY1107" fmla="*/ 3233007 h 3844781"/>
              <a:gd name="connsiteX1108" fmla="*/ 2810508 w 6923157"/>
              <a:gd name="connsiteY1108" fmla="*/ 3241489 h 3844781"/>
              <a:gd name="connsiteX1109" fmla="*/ 2792747 w 6923157"/>
              <a:gd name="connsiteY1109" fmla="*/ 3244733 h 3844781"/>
              <a:gd name="connsiteX1110" fmla="*/ 2790581 w 6923157"/>
              <a:gd name="connsiteY1110" fmla="*/ 3267460 h 3844781"/>
              <a:gd name="connsiteX1111" fmla="*/ 2782861 w 6923157"/>
              <a:gd name="connsiteY1111" fmla="*/ 3248569 h 3844781"/>
              <a:gd name="connsiteX1112" fmla="*/ 2800965 w 6923157"/>
              <a:gd name="connsiteY1112" fmla="*/ 3221915 h 3844781"/>
              <a:gd name="connsiteX1113" fmla="*/ 2770330 w 6923157"/>
              <a:gd name="connsiteY1113" fmla="*/ 3232586 h 3844781"/>
              <a:gd name="connsiteX1114" fmla="*/ 2765732 w 6923157"/>
              <a:gd name="connsiteY1114" fmla="*/ 3243577 h 3844781"/>
              <a:gd name="connsiteX1115" fmla="*/ 2751065 w 6923157"/>
              <a:gd name="connsiteY1115" fmla="*/ 3263512 h 3844781"/>
              <a:gd name="connsiteX1116" fmla="*/ 2747894 w 6923157"/>
              <a:gd name="connsiteY1116" fmla="*/ 3272213 h 3844781"/>
              <a:gd name="connsiteX1117" fmla="*/ 2744618 w 6923157"/>
              <a:gd name="connsiteY1117" fmla="*/ 3293112 h 3844781"/>
              <a:gd name="connsiteX1118" fmla="*/ 2741022 w 6923157"/>
              <a:gd name="connsiteY1118" fmla="*/ 3285649 h 3844781"/>
              <a:gd name="connsiteX1119" fmla="*/ 2721622 w 6923157"/>
              <a:gd name="connsiteY1119" fmla="*/ 3283102 h 3844781"/>
              <a:gd name="connsiteX1120" fmla="*/ 2697754 w 6923157"/>
              <a:gd name="connsiteY1120" fmla="*/ 3292537 h 3844781"/>
              <a:gd name="connsiteX1121" fmla="*/ 2678486 w 6923157"/>
              <a:gd name="connsiteY1121" fmla="*/ 3290981 h 3844781"/>
              <a:gd name="connsiteX1122" fmla="*/ 2621444 w 6923157"/>
              <a:gd name="connsiteY1122" fmla="*/ 3279068 h 3844781"/>
              <a:gd name="connsiteX1123" fmla="*/ 2615098 w 6923157"/>
              <a:gd name="connsiteY1123" fmla="*/ 3263987 h 3844781"/>
              <a:gd name="connsiteX1124" fmla="*/ 2625933 w 6923157"/>
              <a:gd name="connsiteY1124" fmla="*/ 3247795 h 3844781"/>
              <a:gd name="connsiteX1125" fmla="*/ 2640866 w 6923157"/>
              <a:gd name="connsiteY1125" fmla="*/ 3229843 h 3844781"/>
              <a:gd name="connsiteX1126" fmla="*/ 2567468 w 6923157"/>
              <a:gd name="connsiteY1126" fmla="*/ 3270657 h 3844781"/>
              <a:gd name="connsiteX1127" fmla="*/ 2558429 w 6923157"/>
              <a:gd name="connsiteY1127" fmla="*/ 3274338 h 3844781"/>
              <a:gd name="connsiteX1128" fmla="*/ 2550920 w 6923157"/>
              <a:gd name="connsiteY1128" fmla="*/ 3263528 h 3844781"/>
              <a:gd name="connsiteX1129" fmla="*/ 2553113 w 6923157"/>
              <a:gd name="connsiteY1129" fmla="*/ 3253993 h 3844781"/>
              <a:gd name="connsiteX1130" fmla="*/ 2564451 w 6923157"/>
              <a:gd name="connsiteY1130" fmla="*/ 3228575 h 3844781"/>
              <a:gd name="connsiteX1131" fmla="*/ 2555937 w 6923157"/>
              <a:gd name="connsiteY1131" fmla="*/ 3203737 h 3844781"/>
              <a:gd name="connsiteX1132" fmla="*/ 2539947 w 6923157"/>
              <a:gd name="connsiteY1132" fmla="*/ 3213764 h 3844781"/>
              <a:gd name="connsiteX1133" fmla="*/ 2537173 w 6923157"/>
              <a:gd name="connsiteY1133" fmla="*/ 3225437 h 3844781"/>
              <a:gd name="connsiteX1134" fmla="*/ 2512832 w 6923157"/>
              <a:gd name="connsiteY1134" fmla="*/ 3257290 h 3844781"/>
              <a:gd name="connsiteX1135" fmla="*/ 2489546 w 6923157"/>
              <a:gd name="connsiteY1135" fmla="*/ 3264588 h 3844781"/>
              <a:gd name="connsiteX1136" fmla="*/ 2429333 w 6923157"/>
              <a:gd name="connsiteY1136" fmla="*/ 3261377 h 3844781"/>
              <a:gd name="connsiteX1137" fmla="*/ 2414506 w 6923157"/>
              <a:gd name="connsiteY1137" fmla="*/ 3267130 h 3844781"/>
              <a:gd name="connsiteX1138" fmla="*/ 2391036 w 6923157"/>
              <a:gd name="connsiteY1138" fmla="*/ 3279538 h 3844781"/>
              <a:gd name="connsiteX1139" fmla="*/ 2362117 w 6923157"/>
              <a:gd name="connsiteY1139" fmla="*/ 3270608 h 3844781"/>
              <a:gd name="connsiteX1140" fmla="*/ 2343245 w 6923157"/>
              <a:gd name="connsiteY1140" fmla="*/ 3272026 h 3844781"/>
              <a:gd name="connsiteX1141" fmla="*/ 2330373 w 6923157"/>
              <a:gd name="connsiteY1141" fmla="*/ 3279453 h 3844781"/>
              <a:gd name="connsiteX1142" fmla="*/ 2323422 w 6923157"/>
              <a:gd name="connsiteY1142" fmla="*/ 3285797 h 3844781"/>
              <a:gd name="connsiteX1143" fmla="*/ 2318452 w 6923157"/>
              <a:gd name="connsiteY1143" fmla="*/ 3274524 h 3844781"/>
              <a:gd name="connsiteX1144" fmla="*/ 2322654 w 6923157"/>
              <a:gd name="connsiteY1144" fmla="*/ 3260561 h 3844781"/>
              <a:gd name="connsiteX1145" fmla="*/ 2302166 w 6923157"/>
              <a:gd name="connsiteY1145" fmla="*/ 3236895 h 3844781"/>
              <a:gd name="connsiteX1146" fmla="*/ 2292414 w 6923157"/>
              <a:gd name="connsiteY1146" fmla="*/ 3241723 h 3844781"/>
              <a:gd name="connsiteX1147" fmla="*/ 2282977 w 6923157"/>
              <a:gd name="connsiteY1147" fmla="*/ 3242431 h 3844781"/>
              <a:gd name="connsiteX1148" fmla="*/ 2239047 w 6923157"/>
              <a:gd name="connsiteY1148" fmla="*/ 3244365 h 3844781"/>
              <a:gd name="connsiteX1149" fmla="*/ 2237039 w 6923157"/>
              <a:gd name="connsiteY1149" fmla="*/ 3248792 h 3844781"/>
              <a:gd name="connsiteX1150" fmla="*/ 2241745 w 6923157"/>
              <a:gd name="connsiteY1150" fmla="*/ 3258083 h 3844781"/>
              <a:gd name="connsiteX1151" fmla="*/ 2244864 w 6923157"/>
              <a:gd name="connsiteY1151" fmla="*/ 3255483 h 3844781"/>
              <a:gd name="connsiteX1152" fmla="*/ 2265745 w 6923157"/>
              <a:gd name="connsiteY1152" fmla="*/ 3249639 h 3844781"/>
              <a:gd name="connsiteX1153" fmla="*/ 2277641 w 6923157"/>
              <a:gd name="connsiteY1153" fmla="*/ 3273859 h 3844781"/>
              <a:gd name="connsiteX1154" fmla="*/ 2271139 w 6923157"/>
              <a:gd name="connsiteY1154" fmla="*/ 3277076 h 3844781"/>
              <a:gd name="connsiteX1155" fmla="*/ 2256311 w 6923157"/>
              <a:gd name="connsiteY1155" fmla="*/ 3282830 h 3844781"/>
              <a:gd name="connsiteX1156" fmla="*/ 2225096 w 6923157"/>
              <a:gd name="connsiteY1156" fmla="*/ 3295637 h 3844781"/>
              <a:gd name="connsiteX1157" fmla="*/ 2210188 w 6923157"/>
              <a:gd name="connsiteY1157" fmla="*/ 3294300 h 3844781"/>
              <a:gd name="connsiteX1158" fmla="*/ 2191501 w 6923157"/>
              <a:gd name="connsiteY1158" fmla="*/ 3290607 h 3844781"/>
              <a:gd name="connsiteX1159" fmla="*/ 2179395 w 6923157"/>
              <a:gd name="connsiteY1159" fmla="*/ 3290789 h 3844781"/>
              <a:gd name="connsiteX1160" fmla="*/ 2167104 w 6923157"/>
              <a:gd name="connsiteY1160" fmla="*/ 3296079 h 3844781"/>
              <a:gd name="connsiteX1161" fmla="*/ 2158222 w 6923157"/>
              <a:gd name="connsiteY1161" fmla="*/ 3281460 h 3844781"/>
              <a:gd name="connsiteX1162" fmla="*/ 2130101 w 6923157"/>
              <a:gd name="connsiteY1162" fmla="*/ 3310959 h 3844781"/>
              <a:gd name="connsiteX1163" fmla="*/ 2132425 w 6923157"/>
              <a:gd name="connsiteY1163" fmla="*/ 3302413 h 3844781"/>
              <a:gd name="connsiteX1164" fmla="*/ 2117807 w 6923157"/>
              <a:gd name="connsiteY1164" fmla="*/ 3283766 h 3844781"/>
              <a:gd name="connsiteX1165" fmla="*/ 2090741 w 6923157"/>
              <a:gd name="connsiteY1165" fmla="*/ 3288711 h 3844781"/>
              <a:gd name="connsiteX1166" fmla="*/ 2048475 w 6923157"/>
              <a:gd name="connsiteY1166" fmla="*/ 3277145 h 3844781"/>
              <a:gd name="connsiteX1167" fmla="*/ 2032353 w 6923157"/>
              <a:gd name="connsiteY1167" fmla="*/ 3286181 h 3844781"/>
              <a:gd name="connsiteX1168" fmla="*/ 2014750 w 6923157"/>
              <a:gd name="connsiteY1168" fmla="*/ 3303606 h 3844781"/>
              <a:gd name="connsiteX1169" fmla="*/ 1993340 w 6923157"/>
              <a:gd name="connsiteY1169" fmla="*/ 3305488 h 3844781"/>
              <a:gd name="connsiteX1170" fmla="*/ 1981419 w 6923157"/>
              <a:gd name="connsiteY1170" fmla="*/ 3300559 h 3844781"/>
              <a:gd name="connsiteX1171" fmla="*/ 1977771 w 6923157"/>
              <a:gd name="connsiteY1171" fmla="*/ 3299195 h 3844781"/>
              <a:gd name="connsiteX1172" fmla="*/ 1945579 w 6923157"/>
              <a:gd name="connsiteY1172" fmla="*/ 3311166 h 3844781"/>
              <a:gd name="connsiteX1173" fmla="*/ 1917297 w 6923157"/>
              <a:gd name="connsiteY1173" fmla="*/ 3326483 h 3844781"/>
              <a:gd name="connsiteX1174" fmla="*/ 1908575 w 6923157"/>
              <a:gd name="connsiteY1174" fmla="*/ 3326046 h 3844781"/>
              <a:gd name="connsiteX1175" fmla="*/ 1895491 w 6923157"/>
              <a:gd name="connsiteY1175" fmla="*/ 3325391 h 3844781"/>
              <a:gd name="connsiteX1176" fmla="*/ 1856876 w 6923157"/>
              <a:gd name="connsiteY1176" fmla="*/ 3347670 h 3844781"/>
              <a:gd name="connsiteX1177" fmla="*/ 1839431 w 6923157"/>
              <a:gd name="connsiteY1177" fmla="*/ 3346796 h 3844781"/>
              <a:gd name="connsiteX1178" fmla="*/ 1829650 w 6923157"/>
              <a:gd name="connsiteY1178" fmla="*/ 3338433 h 3844781"/>
              <a:gd name="connsiteX1179" fmla="*/ 1822407 w 6923157"/>
              <a:gd name="connsiteY1179" fmla="*/ 3329605 h 3844781"/>
              <a:gd name="connsiteX1180" fmla="*/ 1788362 w 6923157"/>
              <a:gd name="connsiteY1180" fmla="*/ 3327702 h 3844781"/>
              <a:gd name="connsiteX1181" fmla="*/ 1781887 w 6923157"/>
              <a:gd name="connsiteY1181" fmla="*/ 3344112 h 3844781"/>
              <a:gd name="connsiteX1182" fmla="*/ 1779907 w 6923157"/>
              <a:gd name="connsiteY1182" fmla="*/ 3361729 h 3844781"/>
              <a:gd name="connsiteX1183" fmla="*/ 1768090 w 6923157"/>
              <a:gd name="connsiteY1183" fmla="*/ 3344601 h 3844781"/>
              <a:gd name="connsiteX1184" fmla="*/ 1746308 w 6923157"/>
              <a:gd name="connsiteY1184" fmla="*/ 3324219 h 3844781"/>
              <a:gd name="connsiteX1185" fmla="*/ 1721807 w 6923157"/>
              <a:gd name="connsiteY1185" fmla="*/ 3341889 h 3844781"/>
              <a:gd name="connsiteX1186" fmla="*/ 1708803 w 6923157"/>
              <a:gd name="connsiteY1186" fmla="*/ 3348326 h 3844781"/>
              <a:gd name="connsiteX1187" fmla="*/ 1686335 w 6923157"/>
              <a:gd name="connsiteY1187" fmla="*/ 3342278 h 3844781"/>
              <a:gd name="connsiteX1188" fmla="*/ 1678459 w 6923157"/>
              <a:gd name="connsiteY1188" fmla="*/ 3341687 h 3844781"/>
              <a:gd name="connsiteX1189" fmla="*/ 1661094 w 6923157"/>
              <a:gd name="connsiteY1189" fmla="*/ 3347905 h 3844781"/>
              <a:gd name="connsiteX1190" fmla="*/ 1666934 w 6923157"/>
              <a:gd name="connsiteY1190" fmla="*/ 3339731 h 3844781"/>
              <a:gd name="connsiteX1191" fmla="*/ 1664236 w 6923157"/>
              <a:gd name="connsiteY1191" fmla="*/ 3326014 h 3844781"/>
              <a:gd name="connsiteX1192" fmla="*/ 1654352 w 6923157"/>
              <a:gd name="connsiteY1192" fmla="*/ 3329850 h 3844781"/>
              <a:gd name="connsiteX1193" fmla="*/ 1631439 w 6923157"/>
              <a:gd name="connsiteY1193" fmla="*/ 3359412 h 3844781"/>
              <a:gd name="connsiteX1194" fmla="*/ 1610690 w 6923157"/>
              <a:gd name="connsiteY1194" fmla="*/ 3366248 h 3844781"/>
              <a:gd name="connsiteX1195" fmla="*/ 1587588 w 6923157"/>
              <a:gd name="connsiteY1195" fmla="*/ 3368437 h 3844781"/>
              <a:gd name="connsiteX1196" fmla="*/ 1562399 w 6923157"/>
              <a:gd name="connsiteY1196" fmla="*/ 3367962 h 3844781"/>
              <a:gd name="connsiteX1197" fmla="*/ 1544901 w 6923157"/>
              <a:gd name="connsiteY1197" fmla="*/ 3373188 h 3844781"/>
              <a:gd name="connsiteX1198" fmla="*/ 1523623 w 6923157"/>
              <a:gd name="connsiteY1198" fmla="*/ 3376060 h 3844781"/>
              <a:gd name="connsiteX1199" fmla="*/ 1516776 w 6923157"/>
              <a:gd name="connsiteY1199" fmla="*/ 3370206 h 3844781"/>
              <a:gd name="connsiteX1200" fmla="*/ 1491904 w 6923157"/>
              <a:gd name="connsiteY1200" fmla="*/ 3365614 h 3844781"/>
              <a:gd name="connsiteX1201" fmla="*/ 1481201 w 6923157"/>
              <a:gd name="connsiteY1201" fmla="*/ 3382794 h 3844781"/>
              <a:gd name="connsiteX1202" fmla="*/ 1463465 w 6923157"/>
              <a:gd name="connsiteY1202" fmla="*/ 3399230 h 3844781"/>
              <a:gd name="connsiteX1203" fmla="*/ 1432119 w 6923157"/>
              <a:gd name="connsiteY1203" fmla="*/ 3411045 h 3844781"/>
              <a:gd name="connsiteX1204" fmla="*/ 1423925 w 6923157"/>
              <a:gd name="connsiteY1204" fmla="*/ 3414572 h 3844781"/>
              <a:gd name="connsiteX1205" fmla="*/ 1376163 w 6923157"/>
              <a:gd name="connsiteY1205" fmla="*/ 3420251 h 3844781"/>
              <a:gd name="connsiteX1206" fmla="*/ 1384514 w 6923157"/>
              <a:gd name="connsiteY1206" fmla="*/ 3398425 h 3844781"/>
              <a:gd name="connsiteX1207" fmla="*/ 1386707 w 6923157"/>
              <a:gd name="connsiteY1207" fmla="*/ 3388889 h 3844781"/>
              <a:gd name="connsiteX1208" fmla="*/ 1386230 w 6923157"/>
              <a:gd name="connsiteY1208" fmla="*/ 3378825 h 3844781"/>
              <a:gd name="connsiteX1209" fmla="*/ 1377903 w 6923157"/>
              <a:gd name="connsiteY1209" fmla="*/ 3381361 h 3844781"/>
              <a:gd name="connsiteX1210" fmla="*/ 1370187 w 6923157"/>
              <a:gd name="connsiteY1210" fmla="*/ 3394951 h 3844781"/>
              <a:gd name="connsiteX1211" fmla="*/ 1363157 w 6923157"/>
              <a:gd name="connsiteY1211" fmla="*/ 3394205 h 3844781"/>
              <a:gd name="connsiteX1212" fmla="*/ 1356625 w 6923157"/>
              <a:gd name="connsiteY1212" fmla="*/ 3384233 h 3844781"/>
              <a:gd name="connsiteX1213" fmla="*/ 1314151 w 6923157"/>
              <a:gd name="connsiteY1213" fmla="*/ 3397066 h 3844781"/>
              <a:gd name="connsiteX1214" fmla="*/ 1305456 w 6923157"/>
              <a:gd name="connsiteY1214" fmla="*/ 3409820 h 3844781"/>
              <a:gd name="connsiteX1215" fmla="*/ 1304715 w 6923157"/>
              <a:gd name="connsiteY1215" fmla="*/ 3397775 h 3844781"/>
              <a:gd name="connsiteX1216" fmla="*/ 1294220 w 6923157"/>
              <a:gd name="connsiteY1216" fmla="*/ 3390556 h 3844781"/>
              <a:gd name="connsiteX1217" fmla="*/ 1280371 w 6923157"/>
              <a:gd name="connsiteY1217" fmla="*/ 3397146 h 3844781"/>
              <a:gd name="connsiteX1218" fmla="*/ 1273632 w 6923157"/>
              <a:gd name="connsiteY1218" fmla="*/ 3411572 h 3844781"/>
              <a:gd name="connsiteX1219" fmla="*/ 1280374 w 6923157"/>
              <a:gd name="connsiteY1219" fmla="*/ 3429627 h 3844781"/>
              <a:gd name="connsiteX1220" fmla="*/ 1266100 w 6923157"/>
              <a:gd name="connsiteY1220" fmla="*/ 3420054 h 3844781"/>
              <a:gd name="connsiteX1221" fmla="*/ 1253413 w 6923157"/>
              <a:gd name="connsiteY1221" fmla="*/ 3422371 h 3844781"/>
              <a:gd name="connsiteX1222" fmla="*/ 1213475 w 6923157"/>
              <a:gd name="connsiteY1222" fmla="*/ 3434742 h 3844781"/>
              <a:gd name="connsiteX1223" fmla="*/ 1182789 w 6923157"/>
              <a:gd name="connsiteY1223" fmla="*/ 3451513 h 3844781"/>
              <a:gd name="connsiteX1224" fmla="*/ 1175706 w 6923157"/>
              <a:gd name="connsiteY1224" fmla="*/ 3456868 h 3844781"/>
              <a:gd name="connsiteX1225" fmla="*/ 1157575 w 6923157"/>
              <a:gd name="connsiteY1225" fmla="*/ 3470330 h 3844781"/>
              <a:gd name="connsiteX1226" fmla="*/ 1156993 w 6923157"/>
              <a:gd name="connsiteY1226" fmla="*/ 3472466 h 3844781"/>
              <a:gd name="connsiteX1227" fmla="*/ 1148483 w 6923157"/>
              <a:gd name="connsiteY1227" fmla="*/ 3480112 h 3844781"/>
              <a:gd name="connsiteX1228" fmla="*/ 1143196 w 6923157"/>
              <a:gd name="connsiteY1228" fmla="*/ 3472958 h 3844781"/>
              <a:gd name="connsiteX1229" fmla="*/ 1129450 w 6923157"/>
              <a:gd name="connsiteY1229" fmla="*/ 3467347 h 3844781"/>
              <a:gd name="connsiteX1230" fmla="*/ 1096544 w 6923157"/>
              <a:gd name="connsiteY1230" fmla="*/ 3480463 h 3844781"/>
              <a:gd name="connsiteX1231" fmla="*/ 1071962 w 6923157"/>
              <a:gd name="connsiteY1231" fmla="*/ 3491043 h 3844781"/>
              <a:gd name="connsiteX1232" fmla="*/ 1064799 w 6923157"/>
              <a:gd name="connsiteY1232" fmla="*/ 3489307 h 3844781"/>
              <a:gd name="connsiteX1233" fmla="*/ 1044023 w 6923157"/>
              <a:gd name="connsiteY1233" fmla="*/ 3482951 h 3844781"/>
              <a:gd name="connsiteX1234" fmla="*/ 1013309 w 6923157"/>
              <a:gd name="connsiteY1234" fmla="*/ 3486531 h 3844781"/>
              <a:gd name="connsiteX1235" fmla="*/ 1019972 w 6923157"/>
              <a:gd name="connsiteY1235" fmla="*/ 3497496 h 3844781"/>
              <a:gd name="connsiteX1236" fmla="*/ 1017911 w 6923157"/>
              <a:gd name="connsiteY1236" fmla="*/ 3508022 h 3844781"/>
              <a:gd name="connsiteX1237" fmla="*/ 988812 w 6923157"/>
              <a:gd name="connsiteY1237" fmla="*/ 3536685 h 3844781"/>
              <a:gd name="connsiteX1238" fmla="*/ 944489 w 6923157"/>
              <a:gd name="connsiteY1238" fmla="*/ 3568127 h 3844781"/>
              <a:gd name="connsiteX1239" fmla="*/ 938487 w 6923157"/>
              <a:gd name="connsiteY1239" fmla="*/ 3562118 h 3844781"/>
              <a:gd name="connsiteX1240" fmla="*/ 946520 w 6923157"/>
              <a:gd name="connsiteY1240" fmla="*/ 3544409 h 3844781"/>
              <a:gd name="connsiteX1241" fmla="*/ 946626 w 6923157"/>
              <a:gd name="connsiteY1241" fmla="*/ 3532209 h 3844781"/>
              <a:gd name="connsiteX1242" fmla="*/ 937057 w 6923157"/>
              <a:gd name="connsiteY1242" fmla="*/ 3531926 h 3844781"/>
              <a:gd name="connsiteX1243" fmla="*/ 924451 w 6923157"/>
              <a:gd name="connsiteY1243" fmla="*/ 3541335 h 3844781"/>
              <a:gd name="connsiteX1244" fmla="*/ 915278 w 6923157"/>
              <a:gd name="connsiteY1244" fmla="*/ 3544026 h 3844781"/>
              <a:gd name="connsiteX1245" fmla="*/ 915383 w 6923157"/>
              <a:gd name="connsiteY1245" fmla="*/ 3531825 h 3844781"/>
              <a:gd name="connsiteX1246" fmla="*/ 916281 w 6923157"/>
              <a:gd name="connsiteY1246" fmla="*/ 3525571 h 3844781"/>
              <a:gd name="connsiteX1247" fmla="*/ 910493 w 6923157"/>
              <a:gd name="connsiteY1247" fmla="*/ 3527644 h 3844781"/>
              <a:gd name="connsiteX1248" fmla="*/ 871457 w 6923157"/>
              <a:gd name="connsiteY1248" fmla="*/ 3566242 h 3844781"/>
              <a:gd name="connsiteX1249" fmla="*/ 820765 w 6923157"/>
              <a:gd name="connsiteY1249" fmla="*/ 3634375 h 3844781"/>
              <a:gd name="connsiteX1250" fmla="*/ 815110 w 6923157"/>
              <a:gd name="connsiteY1250" fmla="*/ 3637438 h 3844781"/>
              <a:gd name="connsiteX1251" fmla="*/ 811515 w 6923157"/>
              <a:gd name="connsiteY1251" fmla="*/ 3629975 h 3844781"/>
              <a:gd name="connsiteX1252" fmla="*/ 812517 w 6923157"/>
              <a:gd name="connsiteY1252" fmla="*/ 3611520 h 3844781"/>
              <a:gd name="connsiteX1253" fmla="*/ 812093 w 6923157"/>
              <a:gd name="connsiteY1253" fmla="*/ 3595357 h 3844781"/>
              <a:gd name="connsiteX1254" fmla="*/ 803238 w 6923157"/>
              <a:gd name="connsiteY1254" fmla="*/ 3593929 h 3844781"/>
              <a:gd name="connsiteX1255" fmla="*/ 795520 w 6923157"/>
              <a:gd name="connsiteY1255" fmla="*/ 3607519 h 3844781"/>
              <a:gd name="connsiteX1256" fmla="*/ 783944 w 6923157"/>
              <a:gd name="connsiteY1256" fmla="*/ 3611664 h 3844781"/>
              <a:gd name="connsiteX1257" fmla="*/ 778605 w 6923157"/>
              <a:gd name="connsiteY1257" fmla="*/ 3610609 h 3844781"/>
              <a:gd name="connsiteX1258" fmla="*/ 765469 w 6923157"/>
              <a:gd name="connsiteY1258" fmla="*/ 3616054 h 3844781"/>
              <a:gd name="connsiteX1259" fmla="*/ 748396 w 6923157"/>
              <a:gd name="connsiteY1259" fmla="*/ 3637444 h 3844781"/>
              <a:gd name="connsiteX1260" fmla="*/ 729895 w 6923157"/>
              <a:gd name="connsiteY1260" fmla="*/ 3661125 h 3844781"/>
              <a:gd name="connsiteX1261" fmla="*/ 718768 w 6923157"/>
              <a:gd name="connsiteY1261" fmla="*/ 3662143 h 3844781"/>
              <a:gd name="connsiteX1262" fmla="*/ 661731 w 6923157"/>
              <a:gd name="connsiteY1262" fmla="*/ 3715194 h 3844781"/>
              <a:gd name="connsiteX1263" fmla="*/ 641275 w 6923157"/>
              <a:gd name="connsiteY1263" fmla="*/ 3737201 h 3844781"/>
              <a:gd name="connsiteX1264" fmla="*/ 628853 w 6923157"/>
              <a:gd name="connsiteY1264" fmla="*/ 3741501 h 3844781"/>
              <a:gd name="connsiteX1265" fmla="*/ 606890 w 6923157"/>
              <a:gd name="connsiteY1265" fmla="*/ 3758709 h 3844781"/>
              <a:gd name="connsiteX1266" fmla="*/ 595895 w 6923157"/>
              <a:gd name="connsiteY1266" fmla="*/ 3760718 h 3844781"/>
              <a:gd name="connsiteX1267" fmla="*/ 583074 w 6923157"/>
              <a:gd name="connsiteY1267" fmla="*/ 3762044 h 3844781"/>
              <a:gd name="connsiteX1268" fmla="*/ 570732 w 6923157"/>
              <a:gd name="connsiteY1268" fmla="*/ 3773434 h 3844781"/>
              <a:gd name="connsiteX1269" fmla="*/ 569437 w 6923157"/>
              <a:gd name="connsiteY1269" fmla="*/ 3776716 h 3844781"/>
              <a:gd name="connsiteX1270" fmla="*/ 571052 w 6923157"/>
              <a:gd name="connsiteY1270" fmla="*/ 3801798 h 3844781"/>
              <a:gd name="connsiteX1271" fmla="*/ 560982 w 6923157"/>
              <a:gd name="connsiteY1271" fmla="*/ 3810743 h 3844781"/>
              <a:gd name="connsiteX1272" fmla="*/ 555431 w 6923157"/>
              <a:gd name="connsiteY1272" fmla="*/ 3801607 h 3844781"/>
              <a:gd name="connsiteX1273" fmla="*/ 554874 w 6923157"/>
              <a:gd name="connsiteY1273" fmla="*/ 3784452 h 3844781"/>
              <a:gd name="connsiteX1274" fmla="*/ 543617 w 6923157"/>
              <a:gd name="connsiteY1274" fmla="*/ 3816960 h 3844781"/>
              <a:gd name="connsiteX1275" fmla="*/ 526359 w 6923157"/>
              <a:gd name="connsiteY1275" fmla="*/ 3843460 h 3844781"/>
              <a:gd name="connsiteX1276" fmla="*/ 519776 w 6923157"/>
              <a:gd name="connsiteY1276" fmla="*/ 3839587 h 3844781"/>
              <a:gd name="connsiteX1277" fmla="*/ 523582 w 6923157"/>
              <a:gd name="connsiteY1277" fmla="*/ 3822650 h 3844781"/>
              <a:gd name="connsiteX1278" fmla="*/ 528681 w 6923157"/>
              <a:gd name="connsiteY1278" fmla="*/ 3802432 h 3844781"/>
              <a:gd name="connsiteX1279" fmla="*/ 503043 w 6923157"/>
              <a:gd name="connsiteY1279" fmla="*/ 3805086 h 3844781"/>
              <a:gd name="connsiteX1280" fmla="*/ 518424 w 6923157"/>
              <a:gd name="connsiteY1280" fmla="*/ 3784004 h 3844781"/>
              <a:gd name="connsiteX1281" fmla="*/ 524738 w 6923157"/>
              <a:gd name="connsiteY1281" fmla="*/ 3753413 h 3844781"/>
              <a:gd name="connsiteX1282" fmla="*/ 519267 w 6923157"/>
              <a:gd name="connsiteY1282" fmla="*/ 3751368 h 3844781"/>
              <a:gd name="connsiteX1283" fmla="*/ 510703 w 6923157"/>
              <a:gd name="connsiteY1283" fmla="*/ 3765112 h 3844781"/>
              <a:gd name="connsiteX1284" fmla="*/ 487470 w 6923157"/>
              <a:gd name="connsiteY1284" fmla="*/ 3766311 h 3844781"/>
              <a:gd name="connsiteX1285" fmla="*/ 485779 w 6923157"/>
              <a:gd name="connsiteY1285" fmla="*/ 3766620 h 3844781"/>
              <a:gd name="connsiteX1286" fmla="*/ 455966 w 6923157"/>
              <a:gd name="connsiteY1286" fmla="*/ 3796428 h 3844781"/>
              <a:gd name="connsiteX1287" fmla="*/ 407281 w 6923157"/>
              <a:gd name="connsiteY1287" fmla="*/ 3827653 h 3844781"/>
              <a:gd name="connsiteX1288" fmla="*/ 411535 w 6923157"/>
              <a:gd name="connsiteY1288" fmla="*/ 3807590 h 3844781"/>
              <a:gd name="connsiteX1289" fmla="*/ 402204 w 6923157"/>
              <a:gd name="connsiteY1289" fmla="*/ 3796098 h 3844781"/>
              <a:gd name="connsiteX1290" fmla="*/ 365409 w 6923157"/>
              <a:gd name="connsiteY1290" fmla="*/ 3786577 h 3844781"/>
              <a:gd name="connsiteX1291" fmla="*/ 354835 w 6923157"/>
              <a:gd name="connsiteY1291" fmla="*/ 3772267 h 3844781"/>
              <a:gd name="connsiteX1292" fmla="*/ 338075 w 6923157"/>
              <a:gd name="connsiteY1292" fmla="*/ 3757057 h 3844781"/>
              <a:gd name="connsiteX1293" fmla="*/ 325653 w 6923157"/>
              <a:gd name="connsiteY1293" fmla="*/ 3761357 h 3844781"/>
              <a:gd name="connsiteX1294" fmla="*/ 309554 w 6923157"/>
              <a:gd name="connsiteY1294" fmla="*/ 3751101 h 3844781"/>
              <a:gd name="connsiteX1295" fmla="*/ 304637 w 6923157"/>
              <a:gd name="connsiteY1295" fmla="*/ 3733728 h 3844781"/>
              <a:gd name="connsiteX1296" fmla="*/ 311031 w 6923157"/>
              <a:gd name="connsiteY1296" fmla="*/ 3710227 h 3844781"/>
              <a:gd name="connsiteX1297" fmla="*/ 325065 w 6923157"/>
              <a:gd name="connsiteY1297" fmla="*/ 3698529 h 3844781"/>
              <a:gd name="connsiteX1298" fmla="*/ 336617 w 6923157"/>
              <a:gd name="connsiteY1298" fmla="*/ 3713675 h 3844781"/>
              <a:gd name="connsiteX1299" fmla="*/ 347878 w 6923157"/>
              <a:gd name="connsiteY1299" fmla="*/ 3713648 h 3844781"/>
              <a:gd name="connsiteX1300" fmla="*/ 355884 w 6923157"/>
              <a:gd name="connsiteY1300" fmla="*/ 3682749 h 3844781"/>
              <a:gd name="connsiteX1301" fmla="*/ 354032 w 6923157"/>
              <a:gd name="connsiteY1301" fmla="*/ 3668875 h 3844781"/>
              <a:gd name="connsiteX1302" fmla="*/ 354745 w 6923157"/>
              <a:gd name="connsiteY1302" fmla="*/ 3667730 h 3844781"/>
              <a:gd name="connsiteX1303" fmla="*/ 353054 w 6923157"/>
              <a:gd name="connsiteY1303" fmla="*/ 3668038 h 3844781"/>
              <a:gd name="connsiteX1304" fmla="*/ 307884 w 6923157"/>
              <a:gd name="connsiteY1304" fmla="*/ 3699637 h 3844781"/>
              <a:gd name="connsiteX1305" fmla="*/ 282273 w 6923157"/>
              <a:gd name="connsiteY1305" fmla="*/ 3715481 h 3844781"/>
              <a:gd name="connsiteX1306" fmla="*/ 270459 w 6923157"/>
              <a:gd name="connsiteY1306" fmla="*/ 3730834 h 3844781"/>
              <a:gd name="connsiteX1307" fmla="*/ 263377 w 6923157"/>
              <a:gd name="connsiteY1307" fmla="*/ 3736189 h 3844781"/>
              <a:gd name="connsiteX1308" fmla="*/ 248284 w 6923157"/>
              <a:gd name="connsiteY1308" fmla="*/ 3739961 h 3844781"/>
              <a:gd name="connsiteX1309" fmla="*/ 223390 w 6923157"/>
              <a:gd name="connsiteY1309" fmla="*/ 3787142 h 3844781"/>
              <a:gd name="connsiteX1310" fmla="*/ 221962 w 6923157"/>
              <a:gd name="connsiteY1310" fmla="*/ 3789432 h 3844781"/>
              <a:gd name="connsiteX1311" fmla="*/ 214614 w 6923157"/>
              <a:gd name="connsiteY1311" fmla="*/ 3792805 h 3844781"/>
              <a:gd name="connsiteX1312" fmla="*/ 209328 w 6923157"/>
              <a:gd name="connsiteY1312" fmla="*/ 3785650 h 3844781"/>
              <a:gd name="connsiteX1313" fmla="*/ 212102 w 6923157"/>
              <a:gd name="connsiteY1313" fmla="*/ 3773976 h 3844781"/>
              <a:gd name="connsiteX1314" fmla="*/ 224997 w 6923157"/>
              <a:gd name="connsiteY1314" fmla="*/ 3747260 h 3844781"/>
              <a:gd name="connsiteX1315" fmla="*/ 225580 w 6923157"/>
              <a:gd name="connsiteY1315" fmla="*/ 3745123 h 3844781"/>
              <a:gd name="connsiteX1316" fmla="*/ 227139 w 6923157"/>
              <a:gd name="connsiteY1316" fmla="*/ 3743824 h 3844781"/>
              <a:gd name="connsiteX1317" fmla="*/ 224601 w 6923157"/>
              <a:gd name="connsiteY1317" fmla="*/ 3744287 h 3844781"/>
              <a:gd name="connsiteX1318" fmla="*/ 223043 w 6923157"/>
              <a:gd name="connsiteY1318" fmla="*/ 3745587 h 3844781"/>
              <a:gd name="connsiteX1319" fmla="*/ 200946 w 6923157"/>
              <a:gd name="connsiteY1319" fmla="*/ 3761803 h 3844781"/>
              <a:gd name="connsiteX1320" fmla="*/ 177952 w 6923157"/>
              <a:gd name="connsiteY1320" fmla="*/ 3784275 h 3844781"/>
              <a:gd name="connsiteX1321" fmla="*/ 164420 w 6923157"/>
              <a:gd name="connsiteY1321" fmla="*/ 3786747 h 3844781"/>
              <a:gd name="connsiteX1322" fmla="*/ 163863 w 6923157"/>
              <a:gd name="connsiteY1322" fmla="*/ 3769592 h 3844781"/>
              <a:gd name="connsiteX1323" fmla="*/ 177208 w 6923157"/>
              <a:gd name="connsiteY1323" fmla="*/ 3739748 h 3844781"/>
              <a:gd name="connsiteX1324" fmla="*/ 181646 w 6923157"/>
              <a:gd name="connsiteY1324" fmla="*/ 3714576 h 3844781"/>
              <a:gd name="connsiteX1325" fmla="*/ 172502 w 6923157"/>
              <a:gd name="connsiteY1325" fmla="*/ 3730457 h 3844781"/>
              <a:gd name="connsiteX1326" fmla="*/ 150038 w 6923157"/>
              <a:gd name="connsiteY1326" fmla="*/ 3756891 h 3844781"/>
              <a:gd name="connsiteX1327" fmla="*/ 118823 w 6923157"/>
              <a:gd name="connsiteY1327" fmla="*/ 3769699 h 3844781"/>
              <a:gd name="connsiteX1328" fmla="*/ 88345 w 6923157"/>
              <a:gd name="connsiteY1328" fmla="*/ 3762069 h 3844781"/>
              <a:gd name="connsiteX1329" fmla="*/ 73120 w 6923157"/>
              <a:gd name="connsiteY1329" fmla="*/ 3764851 h 3844781"/>
              <a:gd name="connsiteX1330" fmla="*/ 62418 w 6923157"/>
              <a:gd name="connsiteY1330" fmla="*/ 3782032 h 3844781"/>
              <a:gd name="connsiteX1331" fmla="*/ 20334 w 6923157"/>
              <a:gd name="connsiteY1331" fmla="*/ 3732874 h 3844781"/>
              <a:gd name="connsiteX1332" fmla="*/ 3595 w 6923157"/>
              <a:gd name="connsiteY1332" fmla="*/ 3665891 h 3844781"/>
              <a:gd name="connsiteX1333" fmla="*/ 16781 w 6923157"/>
              <a:gd name="connsiteY1333" fmla="*/ 3621866 h 3844781"/>
              <a:gd name="connsiteX1334" fmla="*/ 36259 w 6923157"/>
              <a:gd name="connsiteY1334" fmla="*/ 3599020 h 3844781"/>
              <a:gd name="connsiteX1335" fmla="*/ 39934 w 6923157"/>
              <a:gd name="connsiteY1335" fmla="*/ 3613574 h 3844781"/>
              <a:gd name="connsiteX1336" fmla="*/ 58538 w 6923157"/>
              <a:gd name="connsiteY1336" fmla="*/ 3577694 h 3844781"/>
              <a:gd name="connsiteX1337" fmla="*/ 72362 w 6923157"/>
              <a:gd name="connsiteY1337" fmla="*/ 3557912 h 3844781"/>
              <a:gd name="connsiteX1338" fmla="*/ 96545 w 6923157"/>
              <a:gd name="connsiteY1338" fmla="*/ 3544360 h 3844781"/>
              <a:gd name="connsiteX1339" fmla="*/ 120677 w 6923157"/>
              <a:gd name="connsiteY1339" fmla="*/ 3536906 h 3844781"/>
              <a:gd name="connsiteX1340" fmla="*/ 141530 w 6923157"/>
              <a:gd name="connsiteY1340" fmla="*/ 3517871 h 3844781"/>
              <a:gd name="connsiteX1341" fmla="*/ 153713 w 6923157"/>
              <a:gd name="connsiteY1341" fmla="*/ 3492300 h 3844781"/>
              <a:gd name="connsiteX1342" fmla="*/ 165475 w 6923157"/>
              <a:gd name="connsiteY1342" fmla="*/ 3483046 h 3844781"/>
              <a:gd name="connsiteX1343" fmla="*/ 235437 w 6923157"/>
              <a:gd name="connsiteY1343" fmla="*/ 3448950 h 3844781"/>
              <a:gd name="connsiteX1344" fmla="*/ 256318 w 6923157"/>
              <a:gd name="connsiteY1344" fmla="*/ 3443105 h 3844781"/>
              <a:gd name="connsiteX1345" fmla="*/ 287160 w 6923157"/>
              <a:gd name="connsiteY1345" fmla="*/ 3408033 h 3844781"/>
              <a:gd name="connsiteX1346" fmla="*/ 297520 w 6923157"/>
              <a:gd name="connsiteY1346" fmla="*/ 3381779 h 3844781"/>
              <a:gd name="connsiteX1347" fmla="*/ 304652 w 6923157"/>
              <a:gd name="connsiteY1347" fmla="*/ 3337843 h 3844781"/>
              <a:gd name="connsiteX1348" fmla="*/ 299761 w 6923157"/>
              <a:gd name="connsiteY1348" fmla="*/ 3333660 h 3844781"/>
              <a:gd name="connsiteX1349" fmla="*/ 295215 w 6923157"/>
              <a:gd name="connsiteY1349" fmla="*/ 3338552 h 3844781"/>
              <a:gd name="connsiteX1350" fmla="*/ 295428 w 6923157"/>
              <a:gd name="connsiteY1350" fmla="*/ 3346634 h 3844781"/>
              <a:gd name="connsiteX1351" fmla="*/ 282980 w 6923157"/>
              <a:gd name="connsiteY1351" fmla="*/ 3370224 h 3844781"/>
              <a:gd name="connsiteX1352" fmla="*/ 247773 w 6923157"/>
              <a:gd name="connsiteY1352" fmla="*/ 3372594 h 3844781"/>
              <a:gd name="connsiteX1353" fmla="*/ 256440 w 6923157"/>
              <a:gd name="connsiteY1353" fmla="*/ 3346650 h 3844781"/>
              <a:gd name="connsiteX1354" fmla="*/ 255250 w 6923157"/>
              <a:gd name="connsiteY1354" fmla="*/ 3337732 h 3844781"/>
              <a:gd name="connsiteX1355" fmla="*/ 248034 w 6923157"/>
              <a:gd name="connsiteY1355" fmla="*/ 3342095 h 3844781"/>
              <a:gd name="connsiteX1356" fmla="*/ 240053 w 6923157"/>
              <a:gd name="connsiteY1356" fmla="*/ 3353703 h 3844781"/>
              <a:gd name="connsiteX1357" fmla="*/ 227286 w 6923157"/>
              <a:gd name="connsiteY1357" fmla="*/ 3348929 h 3844781"/>
              <a:gd name="connsiteX1358" fmla="*/ 211055 w 6923157"/>
              <a:gd name="connsiteY1358" fmla="*/ 3337683 h 3844781"/>
              <a:gd name="connsiteX1359" fmla="*/ 202121 w 6923157"/>
              <a:gd name="connsiteY1359" fmla="*/ 3329165 h 3844781"/>
              <a:gd name="connsiteX1360" fmla="*/ 203733 w 6923157"/>
              <a:gd name="connsiteY1360" fmla="*/ 3321765 h 3844781"/>
              <a:gd name="connsiteX1361" fmla="*/ 195247 w 6923157"/>
              <a:gd name="connsiteY1361" fmla="*/ 3310118 h 3844781"/>
              <a:gd name="connsiteX1362" fmla="*/ 149862 w 6923157"/>
              <a:gd name="connsiteY1362" fmla="*/ 3301152 h 3844781"/>
              <a:gd name="connsiteX1363" fmla="*/ 140214 w 6923157"/>
              <a:gd name="connsiteY1363" fmla="*/ 3293778 h 3844781"/>
              <a:gd name="connsiteX1364" fmla="*/ 140158 w 6923157"/>
              <a:gd name="connsiteY1364" fmla="*/ 3267396 h 3844781"/>
              <a:gd name="connsiteX1365" fmla="*/ 164394 w 6923157"/>
              <a:gd name="connsiteY1365" fmla="*/ 3247744 h 3844781"/>
              <a:gd name="connsiteX1366" fmla="*/ 245032 w 6923157"/>
              <a:gd name="connsiteY1366" fmla="*/ 3183276 h 3844781"/>
              <a:gd name="connsiteX1367" fmla="*/ 262502 w 6923157"/>
              <a:gd name="connsiteY1367" fmla="*/ 3164857 h 3844781"/>
              <a:gd name="connsiteX1368" fmla="*/ 327651 w 6923157"/>
              <a:gd name="connsiteY1368" fmla="*/ 3101188 h 3844781"/>
              <a:gd name="connsiteX1369" fmla="*/ 332911 w 6923157"/>
              <a:gd name="connsiteY1369" fmla="*/ 3095153 h 3844781"/>
              <a:gd name="connsiteX1370" fmla="*/ 336555 w 6923157"/>
              <a:gd name="connsiteY1370" fmla="*/ 3064034 h 3844781"/>
              <a:gd name="connsiteX1371" fmla="*/ 331321 w 6923157"/>
              <a:gd name="connsiteY1371" fmla="*/ 3050779 h 3844781"/>
              <a:gd name="connsiteX1372" fmla="*/ 322281 w 6923157"/>
              <a:gd name="connsiteY1372" fmla="*/ 3054460 h 3844781"/>
              <a:gd name="connsiteX1373" fmla="*/ 259009 w 6923157"/>
              <a:gd name="connsiteY1373" fmla="*/ 3112712 h 3844781"/>
              <a:gd name="connsiteX1374" fmla="*/ 182756 w 6923157"/>
              <a:gd name="connsiteY1374" fmla="*/ 3158108 h 3844781"/>
              <a:gd name="connsiteX1375" fmla="*/ 172474 w 6923157"/>
              <a:gd name="connsiteY1375" fmla="*/ 3158970 h 3844781"/>
              <a:gd name="connsiteX1376" fmla="*/ 173292 w 6923157"/>
              <a:gd name="connsiteY1376" fmla="*/ 3145626 h 3844781"/>
              <a:gd name="connsiteX1377" fmla="*/ 176728 w 6923157"/>
              <a:gd name="connsiteY1377" fmla="*/ 3138907 h 3844781"/>
              <a:gd name="connsiteX1378" fmla="*/ 181959 w 6923157"/>
              <a:gd name="connsiteY1378" fmla="*/ 3119679 h 3844781"/>
              <a:gd name="connsiteX1379" fmla="*/ 124232 w 6923157"/>
              <a:gd name="connsiteY1379" fmla="*/ 3122105 h 3844781"/>
              <a:gd name="connsiteX1380" fmla="*/ 119791 w 6923157"/>
              <a:gd name="connsiteY1380" fmla="*/ 3114794 h 3844781"/>
              <a:gd name="connsiteX1381" fmla="*/ 120344 w 6923157"/>
              <a:gd name="connsiteY1381" fmla="*/ 3099467 h 3844781"/>
              <a:gd name="connsiteX1382" fmla="*/ 127264 w 6923157"/>
              <a:gd name="connsiteY1382" fmla="*/ 3047449 h 3844781"/>
              <a:gd name="connsiteX1383" fmla="*/ 172852 w 6923157"/>
              <a:gd name="connsiteY1383" fmla="*/ 2967051 h 3844781"/>
              <a:gd name="connsiteX1384" fmla="*/ 209905 w 6923157"/>
              <a:gd name="connsiteY1384" fmla="*/ 2913588 h 3844781"/>
              <a:gd name="connsiteX1385" fmla="*/ 245109 w 6923157"/>
              <a:gd name="connsiteY1385" fmla="*/ 2878736 h 3844781"/>
              <a:gd name="connsiteX1386" fmla="*/ 270376 w 6923157"/>
              <a:gd name="connsiteY1386" fmla="*/ 2853820 h 3844781"/>
              <a:gd name="connsiteX1387" fmla="*/ 279898 w 6923157"/>
              <a:gd name="connsiteY1387" fmla="*/ 2844104 h 3844781"/>
              <a:gd name="connsiteX1388" fmla="*/ 278558 w 6923157"/>
              <a:gd name="connsiteY1388" fmla="*/ 2844794 h 3844781"/>
              <a:gd name="connsiteX1389" fmla="*/ 247119 w 6923157"/>
              <a:gd name="connsiteY1389" fmla="*/ 2824235 h 3844781"/>
              <a:gd name="connsiteX1390" fmla="*/ 224132 w 6923157"/>
              <a:gd name="connsiteY1390" fmla="*/ 2827459 h 3844781"/>
              <a:gd name="connsiteX1391" fmla="*/ 207276 w 6923157"/>
              <a:gd name="connsiteY1391" fmla="*/ 2852591 h 3844781"/>
              <a:gd name="connsiteX1392" fmla="*/ 146325 w 6923157"/>
              <a:gd name="connsiteY1392" fmla="*/ 2776149 h 3844781"/>
              <a:gd name="connsiteX1393" fmla="*/ 124246 w 6923157"/>
              <a:gd name="connsiteY1393" fmla="*/ 2674521 h 3844781"/>
              <a:gd name="connsiteX1394" fmla="*/ 146053 w 6923157"/>
              <a:gd name="connsiteY1394" fmla="*/ 2609234 h 3844781"/>
              <a:gd name="connsiteX1395" fmla="*/ 176343 w 6923157"/>
              <a:gd name="connsiteY1395" fmla="*/ 2576149 h 3844781"/>
              <a:gd name="connsiteX1396" fmla="*/ 181199 w 6923157"/>
              <a:gd name="connsiteY1396" fmla="*/ 2598233 h 3844781"/>
              <a:gd name="connsiteX1397" fmla="*/ 210774 w 6923157"/>
              <a:gd name="connsiteY1397" fmla="*/ 2545516 h 3844781"/>
              <a:gd name="connsiteX1398" fmla="*/ 232431 w 6923157"/>
              <a:gd name="connsiteY1398" fmla="*/ 2516675 h 3844781"/>
              <a:gd name="connsiteX1399" fmla="*/ 269363 w 6923157"/>
              <a:gd name="connsiteY1399" fmla="*/ 2497833 h 3844781"/>
              <a:gd name="connsiteX1400" fmla="*/ 305940 w 6923157"/>
              <a:gd name="connsiteY1400" fmla="*/ 2488148 h 3844781"/>
              <a:gd name="connsiteX1401" fmla="*/ 338121 w 6923157"/>
              <a:gd name="connsiteY1401" fmla="*/ 2460867 h 3844781"/>
              <a:gd name="connsiteX1402" fmla="*/ 357581 w 6923157"/>
              <a:gd name="connsiteY1402" fmla="*/ 2423228 h 3844781"/>
              <a:gd name="connsiteX1403" fmla="*/ 375664 w 6923157"/>
              <a:gd name="connsiteY1403" fmla="*/ 2410067 h 3844781"/>
              <a:gd name="connsiteX1404" fmla="*/ 482274 w 6923157"/>
              <a:gd name="connsiteY1404" fmla="*/ 2363235 h 3844781"/>
              <a:gd name="connsiteX1405" fmla="*/ 513895 w 6923157"/>
              <a:gd name="connsiteY1405" fmla="*/ 2355764 h 3844781"/>
              <a:gd name="connsiteX1406" fmla="*/ 561808 w 6923157"/>
              <a:gd name="connsiteY1406" fmla="*/ 2305026 h 3844781"/>
              <a:gd name="connsiteX1407" fmla="*/ 578560 w 6923157"/>
              <a:gd name="connsiteY1407" fmla="*/ 2266250 h 3844781"/>
              <a:gd name="connsiteX1408" fmla="*/ 591275 w 6923157"/>
              <a:gd name="connsiteY1408" fmla="*/ 2200721 h 3844781"/>
              <a:gd name="connsiteX1409" fmla="*/ 584123 w 6923157"/>
              <a:gd name="connsiteY1409" fmla="*/ 2194135 h 3844781"/>
              <a:gd name="connsiteX1410" fmla="*/ 577073 w 6923157"/>
              <a:gd name="connsiteY1410" fmla="*/ 2201196 h 3844781"/>
              <a:gd name="connsiteX1411" fmla="*/ 577024 w 6923157"/>
              <a:gd name="connsiteY1411" fmla="*/ 2213343 h 3844781"/>
              <a:gd name="connsiteX1412" fmla="*/ 557257 w 6923157"/>
              <a:gd name="connsiteY1412" fmla="*/ 2247990 h 3844781"/>
              <a:gd name="connsiteX1413" fmla="*/ 504281 w 6923157"/>
              <a:gd name="connsiteY1413" fmla="*/ 2249351 h 3844781"/>
              <a:gd name="connsiteX1414" fmla="*/ 518480 w 6923157"/>
              <a:gd name="connsiteY1414" fmla="*/ 2210933 h 3844781"/>
              <a:gd name="connsiteX1415" fmla="*/ 517099 w 6923157"/>
              <a:gd name="connsiteY1415" fmla="*/ 2197468 h 3844781"/>
              <a:gd name="connsiteX1416" fmla="*/ 506065 w 6923157"/>
              <a:gd name="connsiteY1416" fmla="*/ 2203570 h 3844781"/>
              <a:gd name="connsiteX1417" fmla="*/ 493550 w 6923157"/>
              <a:gd name="connsiteY1417" fmla="*/ 2220502 h 3844781"/>
              <a:gd name="connsiteX1418" fmla="*/ 474597 w 6923157"/>
              <a:gd name="connsiteY1418" fmla="*/ 2212539 h 3844781"/>
              <a:gd name="connsiteX1419" fmla="*/ 450739 w 6923157"/>
              <a:gd name="connsiteY1419" fmla="*/ 2194637 h 3844781"/>
              <a:gd name="connsiteX1420" fmla="*/ 437711 w 6923157"/>
              <a:gd name="connsiteY1420" fmla="*/ 2181288 h 3844781"/>
              <a:gd name="connsiteX1421" fmla="*/ 440469 w 6923157"/>
              <a:gd name="connsiteY1421" fmla="*/ 2170276 h 3844781"/>
              <a:gd name="connsiteX1422" fmla="*/ 428258 w 6923157"/>
              <a:gd name="connsiteY1422" fmla="*/ 2152259 h 3844781"/>
              <a:gd name="connsiteX1423" fmla="*/ 360518 w 6923157"/>
              <a:gd name="connsiteY1423" fmla="*/ 2135962 h 3844781"/>
              <a:gd name="connsiteX1424" fmla="*/ 346365 w 6923157"/>
              <a:gd name="connsiteY1424" fmla="*/ 2124288 h 3844781"/>
              <a:gd name="connsiteX1425" fmla="*/ 347486 w 6923157"/>
              <a:gd name="connsiteY1425" fmla="*/ 2084669 h 3844781"/>
              <a:gd name="connsiteX1426" fmla="*/ 384776 w 6923157"/>
              <a:gd name="connsiteY1426" fmla="*/ 2056671 h 3844781"/>
              <a:gd name="connsiteX1427" fmla="*/ 508802 w 6923157"/>
              <a:gd name="connsiteY1427" fmla="*/ 1964899 h 3844781"/>
              <a:gd name="connsiteX1428" fmla="*/ 535875 w 6923157"/>
              <a:gd name="connsiteY1428" fmla="*/ 1938334 h 3844781"/>
              <a:gd name="connsiteX1429" fmla="*/ 636606 w 6923157"/>
              <a:gd name="connsiteY1429" fmla="*/ 1846796 h 3844781"/>
              <a:gd name="connsiteX1430" fmla="*/ 644780 w 6923157"/>
              <a:gd name="connsiteY1430" fmla="*/ 1838061 h 3844781"/>
              <a:gd name="connsiteX1431" fmla="*/ 651672 w 6923157"/>
              <a:gd name="connsiteY1431" fmla="*/ 1791561 h 3844781"/>
              <a:gd name="connsiteX1432" fmla="*/ 644415 w 6923157"/>
              <a:gd name="connsiteY1432" fmla="*/ 1771331 h 3844781"/>
              <a:gd name="connsiteX1433" fmla="*/ 630674 w 6923157"/>
              <a:gd name="connsiteY1433" fmla="*/ 1776295 h 3844781"/>
              <a:gd name="connsiteX1434" fmla="*/ 533006 w 6923157"/>
              <a:gd name="connsiteY1434" fmla="*/ 1859814 h 3844781"/>
              <a:gd name="connsiteX1435" fmla="*/ 416436 w 6923157"/>
              <a:gd name="connsiteY1435" fmla="*/ 1923220 h 3844781"/>
              <a:gd name="connsiteX1436" fmla="*/ 400957 w 6923157"/>
              <a:gd name="connsiteY1436" fmla="*/ 1923875 h 3844781"/>
              <a:gd name="connsiteX1437" fmla="*/ 402795 w 6923157"/>
              <a:gd name="connsiteY1437" fmla="*/ 1903885 h 3844781"/>
              <a:gd name="connsiteX1438" fmla="*/ 408260 w 6923157"/>
              <a:gd name="connsiteY1438" fmla="*/ 1894012 h 3844781"/>
              <a:gd name="connsiteX1439" fmla="*/ 416993 w 6923157"/>
              <a:gd name="connsiteY1439" fmla="*/ 1865468 h 3844781"/>
              <a:gd name="connsiteX1440" fmla="*/ 330199 w 6923157"/>
              <a:gd name="connsiteY1440" fmla="*/ 1865504 h 3844781"/>
              <a:gd name="connsiteX1441" fmla="*/ 323863 w 6923157"/>
              <a:gd name="connsiteY1441" fmla="*/ 1854250 h 3844781"/>
              <a:gd name="connsiteX1442" fmla="*/ 325394 w 6923157"/>
              <a:gd name="connsiteY1442" fmla="*/ 1831270 h 3844781"/>
              <a:gd name="connsiteX1443" fmla="*/ 338158 w 6923157"/>
              <a:gd name="connsiteY1443" fmla="*/ 1753591 h 3844781"/>
              <a:gd name="connsiteX1444" fmla="*/ 410280 w 6923157"/>
              <a:gd name="connsiteY1444" fmla="*/ 1635711 h 3844781"/>
              <a:gd name="connsiteX1445" fmla="*/ 468357 w 6923157"/>
              <a:gd name="connsiteY1445" fmla="*/ 1557746 h 3844781"/>
              <a:gd name="connsiteX1446" fmla="*/ 522809 w 6923157"/>
              <a:gd name="connsiteY1446" fmla="*/ 1507610 h 3844781"/>
              <a:gd name="connsiteX1447" fmla="*/ 561886 w 6923157"/>
              <a:gd name="connsiteY1447" fmla="*/ 1471771 h 3844781"/>
              <a:gd name="connsiteX1448" fmla="*/ 649696 w 6923157"/>
              <a:gd name="connsiteY1448" fmla="*/ 1418472 h 3844781"/>
              <a:gd name="connsiteX1449" fmla="*/ 713242 w 6923157"/>
              <a:gd name="connsiteY1449" fmla="*/ 1368577 h 3844781"/>
              <a:gd name="connsiteX1450" fmla="*/ 740771 w 6923157"/>
              <a:gd name="connsiteY1450" fmla="*/ 1308558 h 3844781"/>
              <a:gd name="connsiteX1451" fmla="*/ 786385 w 6923157"/>
              <a:gd name="connsiteY1451" fmla="*/ 1235378 h 3844781"/>
              <a:gd name="connsiteX1452" fmla="*/ 798032 w 6923157"/>
              <a:gd name="connsiteY1452" fmla="*/ 1235262 h 3844781"/>
              <a:gd name="connsiteX1453" fmla="*/ 832413 w 6923157"/>
              <a:gd name="connsiteY1453" fmla="*/ 1254721 h 3844781"/>
              <a:gd name="connsiteX1454" fmla="*/ 879103 w 6923157"/>
              <a:gd name="connsiteY1454" fmla="*/ 1229957 h 3844781"/>
              <a:gd name="connsiteX1455" fmla="*/ 888654 w 6923157"/>
              <a:gd name="connsiteY1455" fmla="*/ 1196745 h 3844781"/>
              <a:gd name="connsiteX1456" fmla="*/ 926709 w 6923157"/>
              <a:gd name="connsiteY1456" fmla="*/ 1176227 h 3844781"/>
              <a:gd name="connsiteX1457" fmla="*/ 929110 w 6923157"/>
              <a:gd name="connsiteY1457" fmla="*/ 1174373 h 3844781"/>
              <a:gd name="connsiteX1458" fmla="*/ 931714 w 6923157"/>
              <a:gd name="connsiteY1458" fmla="*/ 1161865 h 3844781"/>
              <a:gd name="connsiteX1459" fmla="*/ 957000 w 6923157"/>
              <a:gd name="connsiteY1459" fmla="*/ 1143140 h 3844781"/>
              <a:gd name="connsiteX1460" fmla="*/ 1044458 w 6923157"/>
              <a:gd name="connsiteY1460" fmla="*/ 1136940 h 3844781"/>
              <a:gd name="connsiteX1461" fmla="*/ 1109074 w 6923157"/>
              <a:gd name="connsiteY1461" fmla="*/ 1059575 h 3844781"/>
              <a:gd name="connsiteX1462" fmla="*/ 1123426 w 6923157"/>
              <a:gd name="connsiteY1462" fmla="*/ 1022654 h 3844781"/>
              <a:gd name="connsiteX1463" fmla="*/ 1176193 w 6923157"/>
              <a:gd name="connsiteY1463" fmla="*/ 994002 h 3844781"/>
              <a:gd name="connsiteX1464" fmla="*/ 1204954 w 6923157"/>
              <a:gd name="connsiteY1464" fmla="*/ 983895 h 3844781"/>
              <a:gd name="connsiteX1465" fmla="*/ 1244029 w 6923157"/>
              <a:gd name="connsiteY1465" fmla="*/ 948057 h 3844781"/>
              <a:gd name="connsiteX1466" fmla="*/ 1356921 w 6923157"/>
              <a:gd name="connsiteY1466" fmla="*/ 848742 h 3844781"/>
              <a:gd name="connsiteX1467" fmla="*/ 1404426 w 6923157"/>
              <a:gd name="connsiteY1467" fmla="*/ 819310 h 3844781"/>
              <a:gd name="connsiteX1468" fmla="*/ 1480437 w 6923157"/>
              <a:gd name="connsiteY1468" fmla="*/ 764631 h 3844781"/>
              <a:gd name="connsiteX1469" fmla="*/ 1510677 w 6923157"/>
              <a:gd name="connsiteY1469" fmla="*/ 743693 h 3844781"/>
              <a:gd name="connsiteX1470" fmla="*/ 1522835 w 6923157"/>
              <a:gd name="connsiteY1470" fmla="*/ 735916 h 3844781"/>
              <a:gd name="connsiteX1471" fmla="*/ 1610848 w 6923157"/>
              <a:gd name="connsiteY1471" fmla="*/ 671964 h 3844781"/>
              <a:gd name="connsiteX1472" fmla="*/ 1635881 w 6923157"/>
              <a:gd name="connsiteY1472" fmla="*/ 676040 h 3844781"/>
              <a:gd name="connsiteX1473" fmla="*/ 1629088 w 6923157"/>
              <a:gd name="connsiteY1473" fmla="*/ 698241 h 3844781"/>
              <a:gd name="connsiteX1474" fmla="*/ 1609421 w 6923157"/>
              <a:gd name="connsiteY1474" fmla="*/ 708589 h 3844781"/>
              <a:gd name="connsiteX1475" fmla="*/ 1584799 w 6923157"/>
              <a:gd name="connsiteY1475" fmla="*/ 721150 h 3844781"/>
              <a:gd name="connsiteX1476" fmla="*/ 1576423 w 6923157"/>
              <a:gd name="connsiteY1476" fmla="*/ 740538 h 3844781"/>
              <a:gd name="connsiteX1477" fmla="*/ 1577497 w 6923157"/>
              <a:gd name="connsiteY1477" fmla="*/ 751013 h 3844781"/>
              <a:gd name="connsiteX1478" fmla="*/ 1586743 w 6923157"/>
              <a:gd name="connsiteY1478" fmla="*/ 752750 h 3844781"/>
              <a:gd name="connsiteX1479" fmla="*/ 1612592 w 6923157"/>
              <a:gd name="connsiteY1479" fmla="*/ 752159 h 3844781"/>
              <a:gd name="connsiteX1480" fmla="*/ 1635428 w 6923157"/>
              <a:gd name="connsiteY1480" fmla="*/ 747436 h 3844781"/>
              <a:gd name="connsiteX1481" fmla="*/ 1749087 w 6923157"/>
              <a:gd name="connsiteY1481" fmla="*/ 693547 h 3844781"/>
              <a:gd name="connsiteX1482" fmla="*/ 1775343 w 6923157"/>
              <a:gd name="connsiteY1482" fmla="*/ 671650 h 3844781"/>
              <a:gd name="connsiteX1483" fmla="*/ 1790515 w 6923157"/>
              <a:gd name="connsiteY1483" fmla="*/ 668003 h 3844781"/>
              <a:gd name="connsiteX1484" fmla="*/ 1809315 w 6923157"/>
              <a:gd name="connsiteY1484" fmla="*/ 674471 h 3844781"/>
              <a:gd name="connsiteX1485" fmla="*/ 1831126 w 6923157"/>
              <a:gd name="connsiteY1485" fmla="*/ 647127 h 3844781"/>
              <a:gd name="connsiteX1486" fmla="*/ 1847778 w 6923157"/>
              <a:gd name="connsiteY1486" fmla="*/ 632649 h 3844781"/>
              <a:gd name="connsiteX1487" fmla="*/ 1859119 w 6923157"/>
              <a:gd name="connsiteY1487" fmla="*/ 629540 h 3844781"/>
              <a:gd name="connsiteX1488" fmla="*/ 1931044 w 6923157"/>
              <a:gd name="connsiteY1488" fmla="*/ 598199 h 3844781"/>
              <a:gd name="connsiteX1489" fmla="*/ 1955052 w 6923157"/>
              <a:gd name="connsiteY1489" fmla="*/ 579654 h 3844781"/>
              <a:gd name="connsiteX1490" fmla="*/ 1971347 w 6923157"/>
              <a:gd name="connsiteY1490" fmla="*/ 574332 h 3844781"/>
              <a:gd name="connsiteX1491" fmla="*/ 2024477 w 6923157"/>
              <a:gd name="connsiteY1491" fmla="*/ 574466 h 3844781"/>
              <a:gd name="connsiteX1492" fmla="*/ 2168484 w 6923157"/>
              <a:gd name="connsiteY1492" fmla="*/ 551225 h 3844781"/>
              <a:gd name="connsiteX1493" fmla="*/ 2222429 w 6923157"/>
              <a:gd name="connsiteY1493" fmla="*/ 546692 h 3844781"/>
              <a:gd name="connsiteX1494" fmla="*/ 2309324 w 6923157"/>
              <a:gd name="connsiteY1494" fmla="*/ 522358 h 3844781"/>
              <a:gd name="connsiteX1495" fmla="*/ 2426561 w 6923157"/>
              <a:gd name="connsiteY1495" fmla="*/ 490731 h 3844781"/>
              <a:gd name="connsiteX1496" fmla="*/ 2524029 w 6923157"/>
              <a:gd name="connsiteY1496" fmla="*/ 455807 h 3844781"/>
              <a:gd name="connsiteX1497" fmla="*/ 2618585 w 6923157"/>
              <a:gd name="connsiteY1497" fmla="*/ 430397 h 3844781"/>
              <a:gd name="connsiteX1498" fmla="*/ 2686169 w 6923157"/>
              <a:gd name="connsiteY1498" fmla="*/ 407256 h 3844781"/>
              <a:gd name="connsiteX1499" fmla="*/ 2966161 w 6923157"/>
              <a:gd name="connsiteY1499" fmla="*/ 333063 h 3844781"/>
              <a:gd name="connsiteX1500" fmla="*/ 3270774 w 6923157"/>
              <a:gd name="connsiteY1500" fmla="*/ 246308 h 3844781"/>
              <a:gd name="connsiteX1501" fmla="*/ 3563794 w 6923157"/>
              <a:gd name="connsiteY1501" fmla="*/ 185465 h 3844781"/>
              <a:gd name="connsiteX1502" fmla="*/ 3788615 w 6923157"/>
              <a:gd name="connsiteY1502" fmla="*/ 141779 h 3844781"/>
              <a:gd name="connsiteX1503" fmla="*/ 3959493 w 6923157"/>
              <a:gd name="connsiteY1503" fmla="*/ 102625 h 3844781"/>
              <a:gd name="connsiteX1504" fmla="*/ 4082759 w 6923157"/>
              <a:gd name="connsiteY1504" fmla="*/ 79260 h 3844781"/>
              <a:gd name="connsiteX1505" fmla="*/ 4160510 w 6923157"/>
              <a:gd name="connsiteY1505" fmla="*/ 66832 h 3844781"/>
              <a:gd name="connsiteX1506" fmla="*/ 4184775 w 6923157"/>
              <a:gd name="connsiteY1506" fmla="*/ 63429 h 3844781"/>
              <a:gd name="connsiteX1507" fmla="*/ 4190037 w 6923157"/>
              <a:gd name="connsiteY1507" fmla="*/ 64206 h 3844781"/>
              <a:gd name="connsiteX1508" fmla="*/ 4555241 w 6923157"/>
              <a:gd name="connsiteY1508" fmla="*/ 25108 h 3844781"/>
              <a:gd name="connsiteX1509" fmla="*/ 4651792 w 6923157"/>
              <a:gd name="connsiteY1509" fmla="*/ 19150 h 3844781"/>
              <a:gd name="connsiteX1510" fmla="*/ 4863232 w 6923157"/>
              <a:gd name="connsiteY1510" fmla="*/ 9214 h 3844781"/>
              <a:gd name="connsiteX1511" fmla="*/ 5029821 w 6923157"/>
              <a:gd name="connsiteY1511" fmla="*/ 4053 h 3844781"/>
              <a:gd name="connsiteX1512" fmla="*/ 5184916 w 6923157"/>
              <a:gd name="connsiteY1512" fmla="*/ 504 h 3844781"/>
              <a:gd name="connsiteX1513" fmla="*/ 5191838 w 6923157"/>
              <a:gd name="connsiteY1513" fmla="*/ 103 h 3844781"/>
              <a:gd name="connsiteX1514" fmla="*/ 5198148 w 6923157"/>
              <a:gd name="connsiteY1514" fmla="*/ 3202 h 3844781"/>
              <a:gd name="connsiteX1515" fmla="*/ 5279936 w 6923157"/>
              <a:gd name="connsiteY1515" fmla="*/ 17527 h 3844781"/>
              <a:gd name="connsiteX1516" fmla="*/ 5364685 w 6923157"/>
              <a:gd name="connsiteY1516" fmla="*/ 10190 h 3844781"/>
              <a:gd name="connsiteX1517" fmla="*/ 5509053 w 6923157"/>
              <a:gd name="connsiteY1517" fmla="*/ 15735 h 3844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</a:cxnLst>
            <a:rect l="l" t="t" r="r" b="b"/>
            <a:pathLst>
              <a:path w="6923157" h="3844781">
                <a:moveTo>
                  <a:pt x="4127094" y="2650274"/>
                </a:moveTo>
                <a:lnTo>
                  <a:pt x="4120952" y="2652027"/>
                </a:lnTo>
                <a:lnTo>
                  <a:pt x="4121694" y="2652798"/>
                </a:lnTo>
                <a:lnTo>
                  <a:pt x="4123622" y="2654447"/>
                </a:lnTo>
                <a:close/>
                <a:moveTo>
                  <a:pt x="4042165" y="2624169"/>
                </a:moveTo>
                <a:cubicBezTo>
                  <a:pt x="4038517" y="2622805"/>
                  <a:pt x="4035623" y="2623841"/>
                  <a:pt x="4033090" y="2625954"/>
                </a:cubicBezTo>
                <a:lnTo>
                  <a:pt x="4032096" y="2627139"/>
                </a:lnTo>
                <a:lnTo>
                  <a:pt x="4039066" y="2637438"/>
                </a:lnTo>
                <a:cubicBezTo>
                  <a:pt x="4039330" y="2639420"/>
                  <a:pt x="4040308" y="2640257"/>
                  <a:pt x="4040573" y="2642238"/>
                </a:cubicBezTo>
                <a:cubicBezTo>
                  <a:pt x="4043190" y="2648865"/>
                  <a:pt x="4046705" y="2649238"/>
                  <a:pt x="4050273" y="2643511"/>
                </a:cubicBezTo>
                <a:lnTo>
                  <a:pt x="4050295" y="2643480"/>
                </a:lnTo>
                <a:lnTo>
                  <a:pt x="4049615" y="2633721"/>
                </a:lnTo>
                <a:cubicBezTo>
                  <a:pt x="4048001" y="2628940"/>
                  <a:pt x="4045325" y="2625115"/>
                  <a:pt x="4042165" y="2624169"/>
                </a:cubicBezTo>
                <a:close/>
                <a:moveTo>
                  <a:pt x="4268802" y="2636824"/>
                </a:moveTo>
                <a:lnTo>
                  <a:pt x="4256851" y="2652632"/>
                </a:lnTo>
                <a:lnTo>
                  <a:pt x="4274805" y="2655317"/>
                </a:lnTo>
                <a:lnTo>
                  <a:pt x="4275574" y="2653477"/>
                </a:lnTo>
                <a:cubicBezTo>
                  <a:pt x="4279284" y="2649628"/>
                  <a:pt x="4283850" y="2646510"/>
                  <a:pt x="4287193" y="2642347"/>
                </a:cubicBezTo>
                <a:cubicBezTo>
                  <a:pt x="4279567" y="2637142"/>
                  <a:pt x="4273673" y="2635174"/>
                  <a:pt x="4268802" y="2636824"/>
                </a:cubicBezTo>
                <a:close/>
                <a:moveTo>
                  <a:pt x="5509053" y="15735"/>
                </a:moveTo>
                <a:cubicBezTo>
                  <a:pt x="5530765" y="12689"/>
                  <a:pt x="5550842" y="18979"/>
                  <a:pt x="5568007" y="34782"/>
                </a:cubicBezTo>
                <a:cubicBezTo>
                  <a:pt x="5573730" y="40050"/>
                  <a:pt x="5577561" y="39514"/>
                  <a:pt x="5582209" y="34308"/>
                </a:cubicBezTo>
                <a:cubicBezTo>
                  <a:pt x="5592936" y="25214"/>
                  <a:pt x="5603970" y="19113"/>
                  <a:pt x="5615414" y="29649"/>
                </a:cubicBezTo>
                <a:cubicBezTo>
                  <a:pt x="5630843" y="41144"/>
                  <a:pt x="5646475" y="41987"/>
                  <a:pt x="5664202" y="37982"/>
                </a:cubicBezTo>
                <a:cubicBezTo>
                  <a:pt x="5690868" y="32722"/>
                  <a:pt x="5715899" y="36799"/>
                  <a:pt x="5739604" y="53203"/>
                </a:cubicBezTo>
                <a:cubicBezTo>
                  <a:pt x="5753603" y="63381"/>
                  <a:pt x="5772096" y="66858"/>
                  <a:pt x="5783946" y="56089"/>
                </a:cubicBezTo>
                <a:cubicBezTo>
                  <a:pt x="5805248" y="36405"/>
                  <a:pt x="5825018" y="39701"/>
                  <a:pt x="5846832" y="50301"/>
                </a:cubicBezTo>
                <a:cubicBezTo>
                  <a:pt x="5857663" y="54852"/>
                  <a:pt x="5869770" y="59225"/>
                  <a:pt x="5882235" y="54440"/>
                </a:cubicBezTo>
                <a:cubicBezTo>
                  <a:pt x="5888314" y="50551"/>
                  <a:pt x="5891328" y="54682"/>
                  <a:pt x="5891942" y="60666"/>
                </a:cubicBezTo>
                <a:cubicBezTo>
                  <a:pt x="5892402" y="65155"/>
                  <a:pt x="5892708" y="68148"/>
                  <a:pt x="5893015" y="71140"/>
                </a:cubicBezTo>
                <a:cubicBezTo>
                  <a:pt x="5893426" y="87778"/>
                  <a:pt x="5894703" y="87599"/>
                  <a:pt x="5905430" y="78505"/>
                </a:cubicBezTo>
                <a:cubicBezTo>
                  <a:pt x="5917434" y="69232"/>
                  <a:pt x="5930868" y="61276"/>
                  <a:pt x="5943179" y="54995"/>
                </a:cubicBezTo>
                <a:cubicBezTo>
                  <a:pt x="5948135" y="52782"/>
                  <a:pt x="5953089" y="50570"/>
                  <a:pt x="5957381" y="54521"/>
                </a:cubicBezTo>
                <a:cubicBezTo>
                  <a:pt x="5961674" y="58471"/>
                  <a:pt x="5959733" y="64814"/>
                  <a:pt x="5957638" y="69662"/>
                </a:cubicBezTo>
                <a:cubicBezTo>
                  <a:pt x="5952480" y="82528"/>
                  <a:pt x="5956925" y="87975"/>
                  <a:pt x="5967294" y="88037"/>
                </a:cubicBezTo>
                <a:cubicBezTo>
                  <a:pt x="5971280" y="88997"/>
                  <a:pt x="5975418" y="91452"/>
                  <a:pt x="5979250" y="90913"/>
                </a:cubicBezTo>
                <a:cubicBezTo>
                  <a:pt x="5988189" y="89659"/>
                  <a:pt x="5989927" y="93969"/>
                  <a:pt x="5985739" y="103664"/>
                </a:cubicBezTo>
                <a:cubicBezTo>
                  <a:pt x="5983491" y="107014"/>
                  <a:pt x="5981396" y="111861"/>
                  <a:pt x="5985535" y="114315"/>
                </a:cubicBezTo>
                <a:cubicBezTo>
                  <a:pt x="5988549" y="118446"/>
                  <a:pt x="5992227" y="116412"/>
                  <a:pt x="5995906" y="114378"/>
                </a:cubicBezTo>
                <a:cubicBezTo>
                  <a:pt x="6005509" y="106960"/>
                  <a:pt x="6016032" y="108519"/>
                  <a:pt x="6027833" y="109899"/>
                </a:cubicBezTo>
                <a:cubicBezTo>
                  <a:pt x="6063542" y="117031"/>
                  <a:pt x="6093120" y="102256"/>
                  <a:pt x="6120345" y="77188"/>
                </a:cubicBezTo>
                <a:cubicBezTo>
                  <a:pt x="6125147" y="73479"/>
                  <a:pt x="6126934" y="65639"/>
                  <a:pt x="6133167" y="63247"/>
                </a:cubicBezTo>
                <a:cubicBezTo>
                  <a:pt x="6132656" y="70908"/>
                  <a:pt x="6131992" y="77071"/>
                  <a:pt x="6131482" y="84731"/>
                </a:cubicBezTo>
                <a:cubicBezTo>
                  <a:pt x="6130463" y="100052"/>
                  <a:pt x="6136491" y="108312"/>
                  <a:pt x="6148292" y="109692"/>
                </a:cubicBezTo>
                <a:cubicBezTo>
                  <a:pt x="6187680" y="114790"/>
                  <a:pt x="6227066" y="119888"/>
                  <a:pt x="6266453" y="124986"/>
                </a:cubicBezTo>
                <a:cubicBezTo>
                  <a:pt x="6280809" y="126008"/>
                  <a:pt x="6294703" y="122540"/>
                  <a:pt x="6309365" y="126553"/>
                </a:cubicBezTo>
                <a:cubicBezTo>
                  <a:pt x="6318765" y="129789"/>
                  <a:pt x="6324335" y="133561"/>
                  <a:pt x="6323161" y="147384"/>
                </a:cubicBezTo>
                <a:cubicBezTo>
                  <a:pt x="6323571" y="164021"/>
                  <a:pt x="6334709" y="171565"/>
                  <a:pt x="6346711" y="162293"/>
                </a:cubicBezTo>
                <a:cubicBezTo>
                  <a:pt x="6356315" y="154875"/>
                  <a:pt x="6364132" y="155296"/>
                  <a:pt x="6373685" y="160026"/>
                </a:cubicBezTo>
                <a:cubicBezTo>
                  <a:pt x="6379407" y="165294"/>
                  <a:pt x="6384516" y="164577"/>
                  <a:pt x="6390287" y="157697"/>
                </a:cubicBezTo>
                <a:cubicBezTo>
                  <a:pt x="6395906" y="149321"/>
                  <a:pt x="6403416" y="146749"/>
                  <a:pt x="6411539" y="150162"/>
                </a:cubicBezTo>
                <a:cubicBezTo>
                  <a:pt x="6416800" y="150941"/>
                  <a:pt x="6423645" y="154534"/>
                  <a:pt x="6428754" y="153817"/>
                </a:cubicBezTo>
                <a:cubicBezTo>
                  <a:pt x="6436417" y="152743"/>
                  <a:pt x="6439431" y="156872"/>
                  <a:pt x="6441476" y="164175"/>
                </a:cubicBezTo>
                <a:cubicBezTo>
                  <a:pt x="6446840" y="178599"/>
                  <a:pt x="6449548" y="179737"/>
                  <a:pt x="6461400" y="168968"/>
                </a:cubicBezTo>
                <a:cubicBezTo>
                  <a:pt x="6468448" y="161908"/>
                  <a:pt x="6475344" y="153351"/>
                  <a:pt x="6483977" y="149104"/>
                </a:cubicBezTo>
                <a:cubicBezTo>
                  <a:pt x="6484130" y="150601"/>
                  <a:pt x="6485407" y="150422"/>
                  <a:pt x="6485561" y="151918"/>
                </a:cubicBezTo>
                <a:cubicBezTo>
                  <a:pt x="6476061" y="172981"/>
                  <a:pt x="6476061" y="172981"/>
                  <a:pt x="6488426" y="192495"/>
                </a:cubicBezTo>
                <a:cubicBezTo>
                  <a:pt x="6490009" y="195307"/>
                  <a:pt x="6491594" y="198122"/>
                  <a:pt x="6493024" y="199438"/>
                </a:cubicBezTo>
                <a:cubicBezTo>
                  <a:pt x="6505849" y="223441"/>
                  <a:pt x="6521634" y="225780"/>
                  <a:pt x="6542118" y="210763"/>
                </a:cubicBezTo>
                <a:cubicBezTo>
                  <a:pt x="6552845" y="201670"/>
                  <a:pt x="6560967" y="205083"/>
                  <a:pt x="6563778" y="219867"/>
                </a:cubicBezTo>
                <a:cubicBezTo>
                  <a:pt x="6565823" y="227168"/>
                  <a:pt x="6566590" y="234649"/>
                  <a:pt x="6566079" y="242309"/>
                </a:cubicBezTo>
                <a:cubicBezTo>
                  <a:pt x="6564395" y="263794"/>
                  <a:pt x="6548406" y="272108"/>
                  <a:pt x="6534254" y="260435"/>
                </a:cubicBezTo>
                <a:cubicBezTo>
                  <a:pt x="6522964" y="251394"/>
                  <a:pt x="6512287" y="248339"/>
                  <a:pt x="6500486" y="246959"/>
                </a:cubicBezTo>
                <a:cubicBezTo>
                  <a:pt x="6488839" y="247076"/>
                  <a:pt x="6478162" y="244020"/>
                  <a:pt x="6469425" y="234623"/>
                </a:cubicBezTo>
                <a:cubicBezTo>
                  <a:pt x="6456091" y="218280"/>
                  <a:pt x="6449552" y="217681"/>
                  <a:pt x="6437038" y="234614"/>
                </a:cubicBezTo>
                <a:cubicBezTo>
                  <a:pt x="6427741" y="245025"/>
                  <a:pt x="6419108" y="249272"/>
                  <a:pt x="6406030" y="248070"/>
                </a:cubicBezTo>
                <a:cubicBezTo>
                  <a:pt x="6382582" y="246808"/>
                  <a:pt x="6359643" y="237883"/>
                  <a:pt x="6337319" y="234945"/>
                </a:cubicBezTo>
                <a:cubicBezTo>
                  <a:pt x="6317548" y="231648"/>
                  <a:pt x="6298393" y="234336"/>
                  <a:pt x="6283169" y="250132"/>
                </a:cubicBezTo>
                <a:cubicBezTo>
                  <a:pt x="6275151" y="260363"/>
                  <a:pt x="6269735" y="258087"/>
                  <a:pt x="6261153" y="250186"/>
                </a:cubicBezTo>
                <a:cubicBezTo>
                  <a:pt x="6221098" y="213308"/>
                  <a:pt x="6178084" y="198095"/>
                  <a:pt x="6130883" y="230520"/>
                </a:cubicBezTo>
                <a:cubicBezTo>
                  <a:pt x="6123681" y="236083"/>
                  <a:pt x="6116988" y="233987"/>
                  <a:pt x="6110296" y="231890"/>
                </a:cubicBezTo>
                <a:cubicBezTo>
                  <a:pt x="6106158" y="229436"/>
                  <a:pt x="6100436" y="224168"/>
                  <a:pt x="6095786" y="229372"/>
                </a:cubicBezTo>
                <a:cubicBezTo>
                  <a:pt x="6091293" y="236075"/>
                  <a:pt x="6095737" y="241521"/>
                  <a:pt x="6097628" y="247327"/>
                </a:cubicBezTo>
                <a:cubicBezTo>
                  <a:pt x="6102379" y="255768"/>
                  <a:pt x="6098856" y="259297"/>
                  <a:pt x="6091193" y="260372"/>
                </a:cubicBezTo>
                <a:cubicBezTo>
                  <a:pt x="6083530" y="261447"/>
                  <a:pt x="6075560" y="259530"/>
                  <a:pt x="6067744" y="259109"/>
                </a:cubicBezTo>
                <a:cubicBezTo>
                  <a:pt x="6050528" y="255454"/>
                  <a:pt x="6035713" y="249943"/>
                  <a:pt x="6018293" y="256941"/>
                </a:cubicBezTo>
                <a:cubicBezTo>
                  <a:pt x="6014462" y="257479"/>
                  <a:pt x="6014155" y="254486"/>
                  <a:pt x="6012571" y="251672"/>
                </a:cubicBezTo>
                <a:cubicBezTo>
                  <a:pt x="6007360" y="238744"/>
                  <a:pt x="5998113" y="237006"/>
                  <a:pt x="5987896" y="238440"/>
                </a:cubicBezTo>
                <a:cubicBezTo>
                  <a:pt x="5949429" y="242318"/>
                  <a:pt x="5910656" y="243205"/>
                  <a:pt x="5872086" y="233441"/>
                </a:cubicBezTo>
                <a:cubicBezTo>
                  <a:pt x="5869378" y="232303"/>
                  <a:pt x="5865546" y="232839"/>
                  <a:pt x="5861868" y="234874"/>
                </a:cubicBezTo>
                <a:cubicBezTo>
                  <a:pt x="5851141" y="243967"/>
                  <a:pt x="5843019" y="240554"/>
                  <a:pt x="5835099" y="226487"/>
                </a:cubicBezTo>
                <a:cubicBezTo>
                  <a:pt x="5827180" y="212421"/>
                  <a:pt x="5819363" y="211999"/>
                  <a:pt x="5809096" y="225583"/>
                </a:cubicBezTo>
                <a:cubicBezTo>
                  <a:pt x="5804448" y="230788"/>
                  <a:pt x="5801077" y="235815"/>
                  <a:pt x="5796583" y="242516"/>
                </a:cubicBezTo>
                <a:cubicBezTo>
                  <a:pt x="5790554" y="234256"/>
                  <a:pt x="5784525" y="225995"/>
                  <a:pt x="5775585" y="227250"/>
                </a:cubicBezTo>
                <a:cubicBezTo>
                  <a:pt x="5765367" y="228683"/>
                  <a:pt x="5754997" y="228620"/>
                  <a:pt x="5746058" y="229875"/>
                </a:cubicBezTo>
                <a:cubicBezTo>
                  <a:pt x="5712699" y="233037"/>
                  <a:pt x="5708560" y="230583"/>
                  <a:pt x="5706471" y="273373"/>
                </a:cubicBezTo>
                <a:cubicBezTo>
                  <a:pt x="5706471" y="273373"/>
                  <a:pt x="5705193" y="273551"/>
                  <a:pt x="5705346" y="275048"/>
                </a:cubicBezTo>
                <a:cubicBezTo>
                  <a:pt x="5703050" y="290547"/>
                  <a:pt x="5698401" y="295754"/>
                  <a:pt x="5685169" y="293056"/>
                </a:cubicBezTo>
                <a:cubicBezTo>
                  <a:pt x="5627596" y="287474"/>
                  <a:pt x="5569206" y="286561"/>
                  <a:pt x="5511940" y="283972"/>
                </a:cubicBezTo>
                <a:cubicBezTo>
                  <a:pt x="5475566" y="283005"/>
                  <a:pt x="5438070" y="283712"/>
                  <a:pt x="5401850" y="284240"/>
                </a:cubicBezTo>
                <a:cubicBezTo>
                  <a:pt x="5357814" y="284348"/>
                  <a:pt x="5315413" y="275120"/>
                  <a:pt x="5271889" y="267567"/>
                </a:cubicBezTo>
                <a:cubicBezTo>
                  <a:pt x="5239039" y="263069"/>
                  <a:pt x="5207775" y="261386"/>
                  <a:pt x="5177228" y="279331"/>
                </a:cubicBezTo>
                <a:cubicBezTo>
                  <a:pt x="5165070" y="287108"/>
                  <a:pt x="5153269" y="285728"/>
                  <a:pt x="5139732" y="280040"/>
                </a:cubicBezTo>
                <a:cubicBezTo>
                  <a:pt x="5114085" y="269977"/>
                  <a:pt x="5086653" y="267755"/>
                  <a:pt x="5058709" y="273193"/>
                </a:cubicBezTo>
                <a:cubicBezTo>
                  <a:pt x="5034751" y="279591"/>
                  <a:pt x="5009055" y="281678"/>
                  <a:pt x="4984023" y="277602"/>
                </a:cubicBezTo>
                <a:cubicBezTo>
                  <a:pt x="4946067" y="273821"/>
                  <a:pt x="4908570" y="274529"/>
                  <a:pt x="4870257" y="279905"/>
                </a:cubicBezTo>
                <a:cubicBezTo>
                  <a:pt x="4845991" y="283310"/>
                  <a:pt x="4822696" y="283542"/>
                  <a:pt x="4799402" y="283776"/>
                </a:cubicBezTo>
                <a:cubicBezTo>
                  <a:pt x="4748674" y="281786"/>
                  <a:pt x="4697129" y="284465"/>
                  <a:pt x="4645891" y="290136"/>
                </a:cubicBezTo>
                <a:cubicBezTo>
                  <a:pt x="4594653" y="295808"/>
                  <a:pt x="4543721" y="304472"/>
                  <a:pt x="4493454" y="306971"/>
                </a:cubicBezTo>
                <a:cubicBezTo>
                  <a:pt x="4458512" y="307321"/>
                  <a:pt x="4423263" y="304677"/>
                  <a:pt x="4389242" y="314005"/>
                </a:cubicBezTo>
                <a:cubicBezTo>
                  <a:pt x="4335246" y="330687"/>
                  <a:pt x="4280993" y="332229"/>
                  <a:pt x="4227047" y="336762"/>
                </a:cubicBezTo>
                <a:cubicBezTo>
                  <a:pt x="4199921" y="337533"/>
                  <a:pt x="4172641" y="336806"/>
                  <a:pt x="4144697" y="342246"/>
                </a:cubicBezTo>
                <a:cubicBezTo>
                  <a:pt x="4113078" y="349717"/>
                  <a:pt x="4079258" y="348391"/>
                  <a:pt x="4048252" y="361849"/>
                </a:cubicBezTo>
                <a:cubicBezTo>
                  <a:pt x="4028430" y="370701"/>
                  <a:pt x="4007844" y="372071"/>
                  <a:pt x="3988227" y="370271"/>
                </a:cubicBezTo>
                <a:cubicBezTo>
                  <a:pt x="3965902" y="367332"/>
                  <a:pt x="3945315" y="368702"/>
                  <a:pt x="3924064" y="376237"/>
                </a:cubicBezTo>
                <a:cubicBezTo>
                  <a:pt x="3899289" y="387302"/>
                  <a:pt x="3872776" y="394058"/>
                  <a:pt x="3846110" y="399317"/>
                </a:cubicBezTo>
                <a:cubicBezTo>
                  <a:pt x="3809381" y="407506"/>
                  <a:pt x="3773775" y="414020"/>
                  <a:pt x="3738322" y="422029"/>
                </a:cubicBezTo>
                <a:cubicBezTo>
                  <a:pt x="3690251" y="433327"/>
                  <a:pt x="3642182" y="444624"/>
                  <a:pt x="3594111" y="455923"/>
                </a:cubicBezTo>
                <a:cubicBezTo>
                  <a:pt x="3564891" y="461540"/>
                  <a:pt x="3537101" y="468476"/>
                  <a:pt x="3509312" y="475409"/>
                </a:cubicBezTo>
                <a:cubicBezTo>
                  <a:pt x="3465073" y="486170"/>
                  <a:pt x="3422878" y="504232"/>
                  <a:pt x="3376799" y="497038"/>
                </a:cubicBezTo>
                <a:cubicBezTo>
                  <a:pt x="3370261" y="496437"/>
                  <a:pt x="3368013" y="499788"/>
                  <a:pt x="3368778" y="507270"/>
                </a:cubicBezTo>
                <a:cubicBezTo>
                  <a:pt x="3369854" y="517743"/>
                  <a:pt x="3374299" y="523191"/>
                  <a:pt x="3383238" y="521937"/>
                </a:cubicBezTo>
                <a:cubicBezTo>
                  <a:pt x="3392178" y="520682"/>
                  <a:pt x="3400964" y="517930"/>
                  <a:pt x="3409904" y="516676"/>
                </a:cubicBezTo>
                <a:cubicBezTo>
                  <a:pt x="3600858" y="483813"/>
                  <a:pt x="3792781" y="447779"/>
                  <a:pt x="3984042" y="417907"/>
                </a:cubicBezTo>
                <a:cubicBezTo>
                  <a:pt x="4160130" y="391684"/>
                  <a:pt x="4336373" y="366955"/>
                  <a:pt x="4513535" y="351205"/>
                </a:cubicBezTo>
                <a:cubicBezTo>
                  <a:pt x="4627811" y="341241"/>
                  <a:pt x="4741118" y="334451"/>
                  <a:pt x="4854731" y="330651"/>
                </a:cubicBezTo>
                <a:cubicBezTo>
                  <a:pt x="4953989" y="325830"/>
                  <a:pt x="5053708" y="325499"/>
                  <a:pt x="5153579" y="326663"/>
                </a:cubicBezTo>
                <a:cubicBezTo>
                  <a:pt x="5276900" y="329092"/>
                  <a:pt x="5398740" y="342352"/>
                  <a:pt x="5521550" y="352439"/>
                </a:cubicBezTo>
                <a:cubicBezTo>
                  <a:pt x="5560630" y="354545"/>
                  <a:pt x="5600477" y="364131"/>
                  <a:pt x="5638636" y="357260"/>
                </a:cubicBezTo>
                <a:cubicBezTo>
                  <a:pt x="5682059" y="351168"/>
                  <a:pt x="5723386" y="349922"/>
                  <a:pt x="5762367" y="376325"/>
                </a:cubicBezTo>
                <a:cubicBezTo>
                  <a:pt x="5777643" y="386324"/>
                  <a:pt x="5795676" y="385312"/>
                  <a:pt x="5812941" y="376818"/>
                </a:cubicBezTo>
                <a:cubicBezTo>
                  <a:pt x="5823976" y="370716"/>
                  <a:pt x="5835624" y="370599"/>
                  <a:pt x="5848701" y="371801"/>
                </a:cubicBezTo>
                <a:cubicBezTo>
                  <a:pt x="5868319" y="373602"/>
                  <a:pt x="5888395" y="379891"/>
                  <a:pt x="5908215" y="371039"/>
                </a:cubicBezTo>
                <a:cubicBezTo>
                  <a:pt x="5925634" y="364042"/>
                  <a:pt x="5939019" y="368234"/>
                  <a:pt x="5952201" y="383081"/>
                </a:cubicBezTo>
                <a:cubicBezTo>
                  <a:pt x="5956645" y="388529"/>
                  <a:pt x="5961907" y="389307"/>
                  <a:pt x="5967986" y="385420"/>
                </a:cubicBezTo>
                <a:cubicBezTo>
                  <a:pt x="5976466" y="379676"/>
                  <a:pt x="5986529" y="376745"/>
                  <a:pt x="5997206" y="379801"/>
                </a:cubicBezTo>
                <a:cubicBezTo>
                  <a:pt x="6029085" y="387471"/>
                  <a:pt x="6063873" y="385625"/>
                  <a:pt x="6096058" y="396287"/>
                </a:cubicBezTo>
                <a:cubicBezTo>
                  <a:pt x="6106889" y="400838"/>
                  <a:pt x="6117259" y="400901"/>
                  <a:pt x="6126863" y="393483"/>
                </a:cubicBezTo>
                <a:cubicBezTo>
                  <a:pt x="6147500" y="379963"/>
                  <a:pt x="6154039" y="380563"/>
                  <a:pt x="6170388" y="401035"/>
                </a:cubicBezTo>
                <a:cubicBezTo>
                  <a:pt x="6176417" y="409296"/>
                  <a:pt x="6183416" y="414384"/>
                  <a:pt x="6191078" y="413309"/>
                </a:cubicBezTo>
                <a:cubicBezTo>
                  <a:pt x="6218051" y="411043"/>
                  <a:pt x="6243544" y="419608"/>
                  <a:pt x="6268729" y="425181"/>
                </a:cubicBezTo>
                <a:cubicBezTo>
                  <a:pt x="6291361" y="431112"/>
                  <a:pt x="6313839" y="435548"/>
                  <a:pt x="6336367" y="427833"/>
                </a:cubicBezTo>
                <a:cubicBezTo>
                  <a:pt x="6345153" y="425082"/>
                  <a:pt x="6350569" y="427357"/>
                  <a:pt x="6355166" y="434301"/>
                </a:cubicBezTo>
                <a:cubicBezTo>
                  <a:pt x="6361196" y="442561"/>
                  <a:pt x="6368654" y="452139"/>
                  <a:pt x="6378564" y="447714"/>
                </a:cubicBezTo>
                <a:cubicBezTo>
                  <a:pt x="6399662" y="438682"/>
                  <a:pt x="6418615" y="446647"/>
                  <a:pt x="6435781" y="462451"/>
                </a:cubicBezTo>
                <a:cubicBezTo>
                  <a:pt x="6461377" y="484663"/>
                  <a:pt x="6490394" y="489697"/>
                  <a:pt x="6519972" y="474924"/>
                </a:cubicBezTo>
                <a:cubicBezTo>
                  <a:pt x="6531158" y="470319"/>
                  <a:pt x="6535296" y="472772"/>
                  <a:pt x="6536677" y="486239"/>
                </a:cubicBezTo>
                <a:cubicBezTo>
                  <a:pt x="6537137" y="490728"/>
                  <a:pt x="6537598" y="495216"/>
                  <a:pt x="6539181" y="498030"/>
                </a:cubicBezTo>
                <a:cubicBezTo>
                  <a:pt x="6559005" y="527121"/>
                  <a:pt x="6578675" y="554716"/>
                  <a:pt x="6613923" y="557358"/>
                </a:cubicBezTo>
                <a:cubicBezTo>
                  <a:pt x="6621740" y="557780"/>
                  <a:pt x="6620923" y="562448"/>
                  <a:pt x="6618983" y="568791"/>
                </a:cubicBezTo>
                <a:cubicBezTo>
                  <a:pt x="6618013" y="571963"/>
                  <a:pt x="6615765" y="575314"/>
                  <a:pt x="6613518" y="578664"/>
                </a:cubicBezTo>
                <a:cubicBezTo>
                  <a:pt x="6609023" y="585366"/>
                  <a:pt x="6604373" y="590572"/>
                  <a:pt x="6610403" y="598832"/>
                </a:cubicBezTo>
                <a:cubicBezTo>
                  <a:pt x="6615154" y="607272"/>
                  <a:pt x="6620927" y="600391"/>
                  <a:pt x="6627160" y="597999"/>
                </a:cubicBezTo>
                <a:cubicBezTo>
                  <a:pt x="6639470" y="591719"/>
                  <a:pt x="6653058" y="585258"/>
                  <a:pt x="6664195" y="592802"/>
                </a:cubicBezTo>
                <a:cubicBezTo>
                  <a:pt x="6678041" y="601483"/>
                  <a:pt x="6683966" y="596098"/>
                  <a:pt x="6691678" y="582875"/>
                </a:cubicBezTo>
                <a:cubicBezTo>
                  <a:pt x="6693925" y="579524"/>
                  <a:pt x="6696174" y="576174"/>
                  <a:pt x="6699852" y="574140"/>
                </a:cubicBezTo>
                <a:cubicBezTo>
                  <a:pt x="6703223" y="569114"/>
                  <a:pt x="6706901" y="567080"/>
                  <a:pt x="6712622" y="572348"/>
                </a:cubicBezTo>
                <a:cubicBezTo>
                  <a:pt x="6716915" y="576300"/>
                  <a:pt x="6717528" y="582284"/>
                  <a:pt x="6714156" y="587310"/>
                </a:cubicBezTo>
                <a:cubicBezTo>
                  <a:pt x="6710938" y="593832"/>
                  <a:pt x="6710275" y="599997"/>
                  <a:pt x="6705626" y="605202"/>
                </a:cubicBezTo>
                <a:cubicBezTo>
                  <a:pt x="6703226" y="607056"/>
                  <a:pt x="6700826" y="608911"/>
                  <a:pt x="6702562" y="613221"/>
                </a:cubicBezTo>
                <a:cubicBezTo>
                  <a:pt x="6704147" y="616034"/>
                  <a:pt x="6707824" y="614000"/>
                  <a:pt x="6710379" y="613641"/>
                </a:cubicBezTo>
                <a:cubicBezTo>
                  <a:pt x="6714210" y="613105"/>
                  <a:pt x="6716764" y="612746"/>
                  <a:pt x="6719011" y="609395"/>
                </a:cubicBezTo>
                <a:cubicBezTo>
                  <a:pt x="6721258" y="606044"/>
                  <a:pt x="6723814" y="605687"/>
                  <a:pt x="6726674" y="608320"/>
                </a:cubicBezTo>
                <a:cubicBezTo>
                  <a:pt x="6742410" y="622808"/>
                  <a:pt x="6759779" y="627959"/>
                  <a:pt x="6778782" y="623775"/>
                </a:cubicBezTo>
                <a:cubicBezTo>
                  <a:pt x="6787569" y="621025"/>
                  <a:pt x="6796509" y="619770"/>
                  <a:pt x="6805602" y="620012"/>
                </a:cubicBezTo>
                <a:cubicBezTo>
                  <a:pt x="6810710" y="619295"/>
                  <a:pt x="6818373" y="618220"/>
                  <a:pt x="6821694" y="625343"/>
                </a:cubicBezTo>
                <a:cubicBezTo>
                  <a:pt x="6823584" y="631149"/>
                  <a:pt x="6817661" y="636533"/>
                  <a:pt x="6814289" y="641560"/>
                </a:cubicBezTo>
                <a:cubicBezTo>
                  <a:pt x="6812041" y="644911"/>
                  <a:pt x="6809640" y="646765"/>
                  <a:pt x="6807393" y="650116"/>
                </a:cubicBezTo>
                <a:cubicBezTo>
                  <a:pt x="6805145" y="653466"/>
                  <a:pt x="6799066" y="657356"/>
                  <a:pt x="6802234" y="662981"/>
                </a:cubicBezTo>
                <a:cubicBezTo>
                  <a:pt x="6804125" y="668787"/>
                  <a:pt x="6810511" y="667891"/>
                  <a:pt x="6815465" y="665678"/>
                </a:cubicBezTo>
                <a:cubicBezTo>
                  <a:pt x="6826960" y="664066"/>
                  <a:pt x="6836207" y="665803"/>
                  <a:pt x="6848314" y="670176"/>
                </a:cubicBezTo>
                <a:cubicBezTo>
                  <a:pt x="6875390" y="681554"/>
                  <a:pt x="6888672" y="672102"/>
                  <a:pt x="6895820" y="640744"/>
                </a:cubicBezTo>
                <a:cubicBezTo>
                  <a:pt x="6898425" y="628237"/>
                  <a:pt x="6904197" y="621356"/>
                  <a:pt x="6914567" y="621419"/>
                </a:cubicBezTo>
                <a:cubicBezTo>
                  <a:pt x="6917482" y="649847"/>
                  <a:pt x="6920242" y="676779"/>
                  <a:pt x="6923157" y="705208"/>
                </a:cubicBezTo>
                <a:cubicBezTo>
                  <a:pt x="6905431" y="709212"/>
                  <a:pt x="6902367" y="717231"/>
                  <a:pt x="6908855" y="729981"/>
                </a:cubicBezTo>
                <a:cubicBezTo>
                  <a:pt x="6910593" y="734289"/>
                  <a:pt x="6916008" y="736565"/>
                  <a:pt x="6913913" y="741412"/>
                </a:cubicBezTo>
                <a:cubicBezTo>
                  <a:pt x="6910543" y="746438"/>
                  <a:pt x="6905281" y="745659"/>
                  <a:pt x="6901296" y="744700"/>
                </a:cubicBezTo>
                <a:cubicBezTo>
                  <a:pt x="6897464" y="745238"/>
                  <a:pt x="6894757" y="744100"/>
                  <a:pt x="6892049" y="742962"/>
                </a:cubicBezTo>
                <a:cubicBezTo>
                  <a:pt x="6884080" y="741046"/>
                  <a:pt x="6880401" y="743079"/>
                  <a:pt x="6880198" y="753731"/>
                </a:cubicBezTo>
                <a:cubicBezTo>
                  <a:pt x="6879535" y="759896"/>
                  <a:pt x="6876624" y="769411"/>
                  <a:pt x="6869779" y="765818"/>
                </a:cubicBezTo>
                <a:cubicBezTo>
                  <a:pt x="6860378" y="762583"/>
                  <a:pt x="6851438" y="763838"/>
                  <a:pt x="6842346" y="763595"/>
                </a:cubicBezTo>
                <a:cubicBezTo>
                  <a:pt x="6834529" y="763175"/>
                  <a:pt x="6825283" y="761437"/>
                  <a:pt x="6816649" y="765683"/>
                </a:cubicBezTo>
                <a:cubicBezTo>
                  <a:pt x="6809294" y="769752"/>
                  <a:pt x="6800661" y="773998"/>
                  <a:pt x="6808580" y="788064"/>
                </a:cubicBezTo>
                <a:cubicBezTo>
                  <a:pt x="6811596" y="792194"/>
                  <a:pt x="6809348" y="795546"/>
                  <a:pt x="6804392" y="797759"/>
                </a:cubicBezTo>
                <a:cubicBezTo>
                  <a:pt x="6785235" y="800447"/>
                  <a:pt x="6778237" y="795357"/>
                  <a:pt x="6774658" y="773093"/>
                </a:cubicBezTo>
                <a:cubicBezTo>
                  <a:pt x="6773891" y="765612"/>
                  <a:pt x="6772000" y="759806"/>
                  <a:pt x="6766585" y="757530"/>
                </a:cubicBezTo>
                <a:cubicBezTo>
                  <a:pt x="6757185" y="754297"/>
                  <a:pt x="6747939" y="752558"/>
                  <a:pt x="6738029" y="756984"/>
                </a:cubicBezTo>
                <a:cubicBezTo>
                  <a:pt x="6735475" y="757343"/>
                  <a:pt x="6734812" y="763507"/>
                  <a:pt x="6736395" y="766319"/>
                </a:cubicBezTo>
                <a:cubicBezTo>
                  <a:pt x="6736855" y="770808"/>
                  <a:pt x="6737470" y="776793"/>
                  <a:pt x="6735221" y="780145"/>
                </a:cubicBezTo>
                <a:cubicBezTo>
                  <a:pt x="6731849" y="785171"/>
                  <a:pt x="6727816" y="796360"/>
                  <a:pt x="6723064" y="787920"/>
                </a:cubicBezTo>
                <a:cubicBezTo>
                  <a:pt x="6711160" y="772896"/>
                  <a:pt x="6698388" y="774687"/>
                  <a:pt x="6684339" y="776658"/>
                </a:cubicBezTo>
                <a:cubicBezTo>
                  <a:pt x="6676523" y="776238"/>
                  <a:pt x="6668708" y="775817"/>
                  <a:pt x="6661556" y="769231"/>
                </a:cubicBezTo>
                <a:cubicBezTo>
                  <a:pt x="6634529" y="745705"/>
                  <a:pt x="6615525" y="749889"/>
                  <a:pt x="6601021" y="785313"/>
                </a:cubicBezTo>
                <a:cubicBezTo>
                  <a:pt x="6596832" y="795008"/>
                  <a:pt x="6590754" y="798897"/>
                  <a:pt x="6583448" y="790815"/>
                </a:cubicBezTo>
                <a:cubicBezTo>
                  <a:pt x="6566282" y="775010"/>
                  <a:pt x="6546511" y="771714"/>
                  <a:pt x="6525925" y="773084"/>
                </a:cubicBezTo>
                <a:cubicBezTo>
                  <a:pt x="6515554" y="773022"/>
                  <a:pt x="6505490" y="775951"/>
                  <a:pt x="6493843" y="776068"/>
                </a:cubicBezTo>
                <a:cubicBezTo>
                  <a:pt x="6474380" y="775764"/>
                  <a:pt x="6457776" y="778093"/>
                  <a:pt x="6452875" y="806100"/>
                </a:cubicBezTo>
                <a:cubicBezTo>
                  <a:pt x="6451802" y="795627"/>
                  <a:pt x="6452312" y="787966"/>
                  <a:pt x="6447560" y="779526"/>
                </a:cubicBezTo>
                <a:cubicBezTo>
                  <a:pt x="6442502" y="768094"/>
                  <a:pt x="6433101" y="764860"/>
                  <a:pt x="6424162" y="766114"/>
                </a:cubicBezTo>
                <a:cubicBezTo>
                  <a:pt x="6414099" y="769043"/>
                  <a:pt x="6421557" y="778621"/>
                  <a:pt x="6420893" y="784785"/>
                </a:cubicBezTo>
                <a:cubicBezTo>
                  <a:pt x="6420537" y="793942"/>
                  <a:pt x="6416042" y="800644"/>
                  <a:pt x="6407920" y="797231"/>
                </a:cubicBezTo>
                <a:cubicBezTo>
                  <a:pt x="6397089" y="792678"/>
                  <a:pt x="6388149" y="793933"/>
                  <a:pt x="6376808" y="797042"/>
                </a:cubicBezTo>
                <a:cubicBezTo>
                  <a:pt x="6363221" y="803502"/>
                  <a:pt x="6349172" y="805473"/>
                  <a:pt x="6335173" y="795295"/>
                </a:cubicBezTo>
                <a:cubicBezTo>
                  <a:pt x="6326744" y="788890"/>
                  <a:pt x="6319234" y="791460"/>
                  <a:pt x="6313616" y="799837"/>
                </a:cubicBezTo>
                <a:cubicBezTo>
                  <a:pt x="6310245" y="804864"/>
                  <a:pt x="6306874" y="809890"/>
                  <a:pt x="6304626" y="813240"/>
                </a:cubicBezTo>
                <a:cubicBezTo>
                  <a:pt x="6298854" y="820121"/>
                  <a:pt x="6296097" y="831132"/>
                  <a:pt x="6288128" y="829216"/>
                </a:cubicBezTo>
                <a:cubicBezTo>
                  <a:pt x="6280158" y="827298"/>
                  <a:pt x="6280362" y="816645"/>
                  <a:pt x="6279594" y="809163"/>
                </a:cubicBezTo>
                <a:cubicBezTo>
                  <a:pt x="6278828" y="801682"/>
                  <a:pt x="6274026" y="805393"/>
                  <a:pt x="6270042" y="804434"/>
                </a:cubicBezTo>
                <a:cubicBezTo>
                  <a:pt x="6266210" y="804972"/>
                  <a:pt x="6262378" y="805508"/>
                  <a:pt x="6264269" y="811314"/>
                </a:cubicBezTo>
                <a:cubicBezTo>
                  <a:pt x="6268510" y="827413"/>
                  <a:pt x="6261308" y="832978"/>
                  <a:pt x="6249967" y="836088"/>
                </a:cubicBezTo>
                <a:cubicBezTo>
                  <a:pt x="6238627" y="839197"/>
                  <a:pt x="6237964" y="845361"/>
                  <a:pt x="6246699" y="854759"/>
                </a:cubicBezTo>
                <a:cubicBezTo>
                  <a:pt x="6248284" y="857572"/>
                  <a:pt x="6252268" y="858531"/>
                  <a:pt x="6256252" y="859489"/>
                </a:cubicBezTo>
                <a:cubicBezTo>
                  <a:pt x="6291299" y="872785"/>
                  <a:pt x="6327978" y="876745"/>
                  <a:pt x="6365475" y="876037"/>
                </a:cubicBezTo>
                <a:cubicBezTo>
                  <a:pt x="6395309" y="876405"/>
                  <a:pt x="6422895" y="880123"/>
                  <a:pt x="6449461" y="899162"/>
                </a:cubicBezTo>
                <a:cubicBezTo>
                  <a:pt x="6464890" y="910656"/>
                  <a:pt x="6476948" y="927177"/>
                  <a:pt x="6487881" y="945374"/>
                </a:cubicBezTo>
                <a:cubicBezTo>
                  <a:pt x="6494981" y="926165"/>
                  <a:pt x="6501212" y="923773"/>
                  <a:pt x="6515518" y="936943"/>
                </a:cubicBezTo>
                <a:cubicBezTo>
                  <a:pt x="6519809" y="940895"/>
                  <a:pt x="6523131" y="948017"/>
                  <a:pt x="6522620" y="955678"/>
                </a:cubicBezTo>
                <a:cubicBezTo>
                  <a:pt x="6522724" y="969323"/>
                  <a:pt x="6532123" y="972557"/>
                  <a:pt x="6541216" y="972800"/>
                </a:cubicBezTo>
                <a:cubicBezTo>
                  <a:pt x="6550464" y="974537"/>
                  <a:pt x="6553529" y="966518"/>
                  <a:pt x="6556593" y="958500"/>
                </a:cubicBezTo>
                <a:cubicBezTo>
                  <a:pt x="6558379" y="950660"/>
                  <a:pt x="6557459" y="941684"/>
                  <a:pt x="6564202" y="931631"/>
                </a:cubicBezTo>
                <a:cubicBezTo>
                  <a:pt x="6562211" y="950122"/>
                  <a:pt x="6570334" y="953536"/>
                  <a:pt x="6580858" y="955096"/>
                </a:cubicBezTo>
                <a:cubicBezTo>
                  <a:pt x="6589951" y="955337"/>
                  <a:pt x="6600935" y="961384"/>
                  <a:pt x="6600578" y="970541"/>
                </a:cubicBezTo>
                <a:cubicBezTo>
                  <a:pt x="6599711" y="987358"/>
                  <a:pt x="6600121" y="1003996"/>
                  <a:pt x="6592562" y="1018716"/>
                </a:cubicBezTo>
                <a:cubicBezTo>
                  <a:pt x="6588221" y="1026915"/>
                  <a:pt x="6583266" y="1029127"/>
                  <a:pt x="6574173" y="1028885"/>
                </a:cubicBezTo>
                <a:cubicBezTo>
                  <a:pt x="6567480" y="1026788"/>
                  <a:pt x="6564619" y="1024155"/>
                  <a:pt x="6564976" y="1014998"/>
                </a:cubicBezTo>
                <a:cubicBezTo>
                  <a:pt x="6564361" y="1009013"/>
                  <a:pt x="6560224" y="1006557"/>
                  <a:pt x="6556392" y="1007096"/>
                </a:cubicBezTo>
                <a:cubicBezTo>
                  <a:pt x="6541220" y="1010743"/>
                  <a:pt x="6531360" y="1003019"/>
                  <a:pt x="6521346" y="993799"/>
                </a:cubicBezTo>
                <a:cubicBezTo>
                  <a:pt x="6511486" y="986077"/>
                  <a:pt x="6500963" y="984518"/>
                  <a:pt x="6493097" y="996246"/>
                </a:cubicBezTo>
                <a:cubicBezTo>
                  <a:pt x="6487478" y="1004623"/>
                  <a:pt x="6484617" y="1001988"/>
                  <a:pt x="6484974" y="992832"/>
                </a:cubicBezTo>
                <a:cubicBezTo>
                  <a:pt x="6484361" y="986847"/>
                  <a:pt x="6481653" y="985709"/>
                  <a:pt x="6476238" y="983433"/>
                </a:cubicBezTo>
                <a:cubicBezTo>
                  <a:pt x="6453606" y="977502"/>
                  <a:pt x="6430619" y="980728"/>
                  <a:pt x="6409828" y="992751"/>
                </a:cubicBezTo>
                <a:cubicBezTo>
                  <a:pt x="6398947" y="1000349"/>
                  <a:pt x="6387453" y="1001961"/>
                  <a:pt x="6375651" y="1000583"/>
                </a:cubicBezTo>
                <a:cubicBezTo>
                  <a:pt x="6365128" y="999024"/>
                  <a:pt x="6355422" y="992797"/>
                  <a:pt x="6346992" y="986391"/>
                </a:cubicBezTo>
                <a:cubicBezTo>
                  <a:pt x="6342701" y="982439"/>
                  <a:pt x="6339533" y="976813"/>
                  <a:pt x="6333608" y="982198"/>
                </a:cubicBezTo>
                <a:cubicBezTo>
                  <a:pt x="6327682" y="987583"/>
                  <a:pt x="6328295" y="993567"/>
                  <a:pt x="6330339" y="1000869"/>
                </a:cubicBezTo>
                <a:cubicBezTo>
                  <a:pt x="6332230" y="1006674"/>
                  <a:pt x="6335245" y="1010805"/>
                  <a:pt x="6334581" y="1016969"/>
                </a:cubicBezTo>
                <a:cubicBezTo>
                  <a:pt x="6336269" y="1033428"/>
                  <a:pt x="6343421" y="1040012"/>
                  <a:pt x="6356499" y="1041213"/>
                </a:cubicBezTo>
                <a:cubicBezTo>
                  <a:pt x="6380100" y="1043972"/>
                  <a:pt x="6401301" y="1048587"/>
                  <a:pt x="6423933" y="1054518"/>
                </a:cubicBezTo>
                <a:cubicBezTo>
                  <a:pt x="6437471" y="1060207"/>
                  <a:pt x="6439514" y="1067509"/>
                  <a:pt x="6431802" y="1080733"/>
                </a:cubicBezTo>
                <a:cubicBezTo>
                  <a:pt x="6430525" y="1080912"/>
                  <a:pt x="6430679" y="1082409"/>
                  <a:pt x="6430832" y="1083904"/>
                </a:cubicBezTo>
                <a:cubicBezTo>
                  <a:pt x="6429811" y="1099225"/>
                  <a:pt x="6421793" y="1109456"/>
                  <a:pt x="6413620" y="1118194"/>
                </a:cubicBezTo>
                <a:cubicBezTo>
                  <a:pt x="6407847" y="1125073"/>
                  <a:pt x="6404986" y="1122439"/>
                  <a:pt x="6403095" y="1116633"/>
                </a:cubicBezTo>
                <a:cubicBezTo>
                  <a:pt x="6399162" y="1103526"/>
                  <a:pt x="6404933" y="1096645"/>
                  <a:pt x="6414996" y="1093715"/>
                </a:cubicBezTo>
                <a:cubicBezTo>
                  <a:pt x="6411675" y="1086593"/>
                  <a:pt x="6407230" y="1081145"/>
                  <a:pt x="6400845" y="1082041"/>
                </a:cubicBezTo>
                <a:cubicBezTo>
                  <a:pt x="6397014" y="1082578"/>
                  <a:pt x="6396350" y="1088743"/>
                  <a:pt x="6395533" y="1093411"/>
                </a:cubicBezTo>
                <a:cubicBezTo>
                  <a:pt x="6392724" y="1116571"/>
                  <a:pt x="6388078" y="1121776"/>
                  <a:pt x="6368767" y="1122968"/>
                </a:cubicBezTo>
                <a:cubicBezTo>
                  <a:pt x="6350580" y="1122485"/>
                  <a:pt x="6331424" y="1125172"/>
                  <a:pt x="6313851" y="1130673"/>
                </a:cubicBezTo>
                <a:cubicBezTo>
                  <a:pt x="6290046" y="1138567"/>
                  <a:pt x="6284324" y="1133299"/>
                  <a:pt x="6285241" y="1104333"/>
                </a:cubicBezTo>
                <a:cubicBezTo>
                  <a:pt x="6285087" y="1102836"/>
                  <a:pt x="6284934" y="1101340"/>
                  <a:pt x="6284780" y="1099844"/>
                </a:cubicBezTo>
                <a:cubicBezTo>
                  <a:pt x="6285597" y="1095175"/>
                  <a:pt x="6288814" y="1088653"/>
                  <a:pt x="6282123" y="1086557"/>
                </a:cubicBezTo>
                <a:cubicBezTo>
                  <a:pt x="6275583" y="1085957"/>
                  <a:pt x="6268891" y="1083860"/>
                  <a:pt x="6265980" y="1093375"/>
                </a:cubicBezTo>
                <a:cubicBezTo>
                  <a:pt x="6264040" y="1099718"/>
                  <a:pt x="6261946" y="1104565"/>
                  <a:pt x="6261283" y="1110729"/>
                </a:cubicBezTo>
                <a:cubicBezTo>
                  <a:pt x="6257094" y="1120424"/>
                  <a:pt x="6252139" y="1122636"/>
                  <a:pt x="6243863" y="1117727"/>
                </a:cubicBezTo>
                <a:cubicBezTo>
                  <a:pt x="6235740" y="1114313"/>
                  <a:pt x="6236250" y="1106654"/>
                  <a:pt x="6240745" y="1099951"/>
                </a:cubicBezTo>
                <a:cubicBezTo>
                  <a:pt x="6241715" y="1096780"/>
                  <a:pt x="6242838" y="1095104"/>
                  <a:pt x="6243809" y="1091932"/>
                </a:cubicBezTo>
                <a:cubicBezTo>
                  <a:pt x="6246057" y="1088582"/>
                  <a:pt x="6245597" y="1084093"/>
                  <a:pt x="6242736" y="1081459"/>
                </a:cubicBezTo>
                <a:cubicBezTo>
                  <a:pt x="6238597" y="1079004"/>
                  <a:pt x="6237780" y="1083672"/>
                  <a:pt x="6235379" y="1085526"/>
                </a:cubicBezTo>
                <a:cubicBezTo>
                  <a:pt x="6230732" y="1090731"/>
                  <a:pt x="6227514" y="1097254"/>
                  <a:pt x="6225726" y="1105094"/>
                </a:cubicBezTo>
                <a:cubicBezTo>
                  <a:pt x="6218780" y="1125800"/>
                  <a:pt x="6211425" y="1129868"/>
                  <a:pt x="6193749" y="1121723"/>
                </a:cubicBezTo>
                <a:cubicBezTo>
                  <a:pt x="6185626" y="1118310"/>
                  <a:pt x="6177350" y="1113399"/>
                  <a:pt x="6169226" y="1109986"/>
                </a:cubicBezTo>
                <a:cubicBezTo>
                  <a:pt x="6163811" y="1107710"/>
                  <a:pt x="6157273" y="1107110"/>
                  <a:pt x="6152931" y="1115309"/>
                </a:cubicBezTo>
                <a:cubicBezTo>
                  <a:pt x="6147466" y="1125181"/>
                  <a:pt x="6144708" y="1136192"/>
                  <a:pt x="6131783" y="1136488"/>
                </a:cubicBezTo>
                <a:cubicBezTo>
                  <a:pt x="6123968" y="1136067"/>
                  <a:pt x="6119166" y="1139776"/>
                  <a:pt x="6112166" y="1134688"/>
                </a:cubicBezTo>
                <a:cubicBezTo>
                  <a:pt x="6077018" y="1107746"/>
                  <a:pt x="6040492" y="1105282"/>
                  <a:pt x="6001821" y="1119814"/>
                </a:cubicBezTo>
                <a:cubicBezTo>
                  <a:pt x="5995589" y="1122207"/>
                  <a:pt x="5990327" y="1121427"/>
                  <a:pt x="5984758" y="1117655"/>
                </a:cubicBezTo>
                <a:cubicBezTo>
                  <a:pt x="5971883" y="1105802"/>
                  <a:pt x="5957682" y="1106276"/>
                  <a:pt x="5942664" y="1111420"/>
                </a:cubicBezTo>
                <a:cubicBezTo>
                  <a:pt x="5921566" y="1120451"/>
                  <a:pt x="5903176" y="1130619"/>
                  <a:pt x="5885247" y="1145277"/>
                </a:cubicBezTo>
                <a:cubicBezTo>
                  <a:pt x="5876920" y="1152517"/>
                  <a:pt x="5868593" y="1159756"/>
                  <a:pt x="5858225" y="1159693"/>
                </a:cubicBezTo>
                <a:cubicBezTo>
                  <a:pt x="5824098" y="1155375"/>
                  <a:pt x="5788339" y="1160393"/>
                  <a:pt x="5755695" y="1145242"/>
                </a:cubicBezTo>
                <a:cubicBezTo>
                  <a:pt x="5748849" y="1141649"/>
                  <a:pt x="5743894" y="1143862"/>
                  <a:pt x="5738121" y="1150743"/>
                </a:cubicBezTo>
                <a:cubicBezTo>
                  <a:pt x="5735874" y="1154094"/>
                  <a:pt x="5733626" y="1157444"/>
                  <a:pt x="5731226" y="1159299"/>
                </a:cubicBezTo>
                <a:cubicBezTo>
                  <a:pt x="5724994" y="1161691"/>
                  <a:pt x="5726578" y="1164504"/>
                  <a:pt x="5728315" y="1168814"/>
                </a:cubicBezTo>
                <a:cubicBezTo>
                  <a:pt x="5731790" y="1177432"/>
                  <a:pt x="5737359" y="1181206"/>
                  <a:pt x="5745021" y="1180129"/>
                </a:cubicBezTo>
                <a:cubicBezTo>
                  <a:pt x="5753960" y="1178876"/>
                  <a:pt x="5758712" y="1187315"/>
                  <a:pt x="5758356" y="1196471"/>
                </a:cubicBezTo>
                <a:cubicBezTo>
                  <a:pt x="5757845" y="1204132"/>
                  <a:pt x="5749877" y="1202215"/>
                  <a:pt x="5744614" y="1201435"/>
                </a:cubicBezTo>
                <a:cubicBezTo>
                  <a:pt x="5730259" y="1200414"/>
                  <a:pt x="5725047" y="1187485"/>
                  <a:pt x="5719988" y="1176053"/>
                </a:cubicBezTo>
                <a:cubicBezTo>
                  <a:pt x="5697814" y="1136667"/>
                  <a:pt x="5665783" y="1127502"/>
                  <a:pt x="5632171" y="1153467"/>
                </a:cubicBezTo>
                <a:cubicBezTo>
                  <a:pt x="5623692" y="1159210"/>
                  <a:pt x="5615058" y="1163456"/>
                  <a:pt x="5605965" y="1163215"/>
                </a:cubicBezTo>
                <a:cubicBezTo>
                  <a:pt x="5599580" y="1164110"/>
                  <a:pt x="5596871" y="1162973"/>
                  <a:pt x="5596105" y="1155492"/>
                </a:cubicBezTo>
                <a:cubicBezTo>
                  <a:pt x="5593447" y="1142205"/>
                  <a:pt x="5589156" y="1138253"/>
                  <a:pt x="5578122" y="1144354"/>
                </a:cubicBezTo>
                <a:cubicBezTo>
                  <a:pt x="5557177" y="1154883"/>
                  <a:pt x="5536745" y="1157750"/>
                  <a:pt x="5515033" y="1160795"/>
                </a:cubicBezTo>
                <a:cubicBezTo>
                  <a:pt x="5480397" y="1164137"/>
                  <a:pt x="5449391" y="1177595"/>
                  <a:pt x="5425638" y="1211282"/>
                </a:cubicBezTo>
                <a:cubicBezTo>
                  <a:pt x="5425638" y="1211282"/>
                  <a:pt x="5424208" y="1209965"/>
                  <a:pt x="5424054" y="1208468"/>
                </a:cubicBezTo>
                <a:cubicBezTo>
                  <a:pt x="5424872" y="1203801"/>
                  <a:pt x="5426966" y="1198954"/>
                  <a:pt x="5427630" y="1192790"/>
                </a:cubicBezTo>
                <a:cubicBezTo>
                  <a:pt x="5428803" y="1178965"/>
                  <a:pt x="5425636" y="1173339"/>
                  <a:pt x="5413835" y="1171959"/>
                </a:cubicBezTo>
                <a:cubicBezTo>
                  <a:pt x="5399479" y="1170938"/>
                  <a:pt x="5395955" y="1174467"/>
                  <a:pt x="5396364" y="1191106"/>
                </a:cubicBezTo>
                <a:cubicBezTo>
                  <a:pt x="5396825" y="1195594"/>
                  <a:pt x="5400299" y="1204213"/>
                  <a:pt x="5392638" y="1205288"/>
                </a:cubicBezTo>
                <a:cubicBezTo>
                  <a:pt x="5381297" y="1208397"/>
                  <a:pt x="5372407" y="1197502"/>
                  <a:pt x="5376288" y="1184816"/>
                </a:cubicBezTo>
                <a:cubicBezTo>
                  <a:pt x="5379352" y="1176797"/>
                  <a:pt x="5377615" y="1172488"/>
                  <a:pt x="5369645" y="1170570"/>
                </a:cubicBezTo>
                <a:cubicBezTo>
                  <a:pt x="5352276" y="1165419"/>
                  <a:pt x="5334753" y="1158770"/>
                  <a:pt x="5318201" y="1148951"/>
                </a:cubicBezTo>
                <a:cubicBezTo>
                  <a:pt x="5304509" y="1141765"/>
                  <a:pt x="5290308" y="1142241"/>
                  <a:pt x="5277333" y="1154686"/>
                </a:cubicBezTo>
                <a:cubicBezTo>
                  <a:pt x="5273962" y="1159713"/>
                  <a:pt x="5269006" y="1161925"/>
                  <a:pt x="5262621" y="1162820"/>
                </a:cubicBezTo>
                <a:cubicBezTo>
                  <a:pt x="5252251" y="1162758"/>
                  <a:pt x="5241880" y="1162695"/>
                  <a:pt x="5231510" y="1162632"/>
                </a:cubicBezTo>
                <a:cubicBezTo>
                  <a:pt x="5223847" y="1163707"/>
                  <a:pt x="5217002" y="1160115"/>
                  <a:pt x="5213374" y="1150000"/>
                </a:cubicBezTo>
                <a:cubicBezTo>
                  <a:pt x="5211023" y="1139706"/>
                  <a:pt x="5205761" y="1138926"/>
                  <a:pt x="5198406" y="1142993"/>
                </a:cubicBezTo>
                <a:cubicBezTo>
                  <a:pt x="5192173" y="1145385"/>
                  <a:pt x="5184664" y="1147956"/>
                  <a:pt x="5178431" y="1150349"/>
                </a:cubicBezTo>
                <a:cubicBezTo>
                  <a:pt x="5163567" y="1156988"/>
                  <a:pt x="5155700" y="1168715"/>
                  <a:pt x="5154987" y="1187028"/>
                </a:cubicBezTo>
                <a:cubicBezTo>
                  <a:pt x="5154324" y="1193193"/>
                  <a:pt x="5154937" y="1199178"/>
                  <a:pt x="5154273" y="1205341"/>
                </a:cubicBezTo>
                <a:cubicBezTo>
                  <a:pt x="5145840" y="1160993"/>
                  <a:pt x="5116977" y="1157454"/>
                  <a:pt x="5086990" y="1155590"/>
                </a:cubicBezTo>
                <a:cubicBezTo>
                  <a:pt x="5077743" y="1153853"/>
                  <a:pt x="5071817" y="1159237"/>
                  <a:pt x="5066046" y="1166117"/>
                </a:cubicBezTo>
                <a:cubicBezTo>
                  <a:pt x="5060273" y="1172999"/>
                  <a:pt x="5058487" y="1180838"/>
                  <a:pt x="5061960" y="1189457"/>
                </a:cubicBezTo>
                <a:cubicBezTo>
                  <a:pt x="5065282" y="1196580"/>
                  <a:pt x="5071207" y="1191195"/>
                  <a:pt x="5076315" y="1190478"/>
                </a:cubicBezTo>
                <a:cubicBezTo>
                  <a:pt x="5080147" y="1189941"/>
                  <a:pt x="5086380" y="1187549"/>
                  <a:pt x="5088423" y="1194852"/>
                </a:cubicBezTo>
                <a:cubicBezTo>
                  <a:pt x="5090314" y="1200656"/>
                  <a:pt x="5088526" y="1208496"/>
                  <a:pt x="5083725" y="1212205"/>
                </a:cubicBezTo>
                <a:cubicBezTo>
                  <a:pt x="5079078" y="1217410"/>
                  <a:pt x="5072691" y="1218307"/>
                  <a:pt x="5067583" y="1219023"/>
                </a:cubicBezTo>
                <a:cubicBezTo>
                  <a:pt x="5061197" y="1219919"/>
                  <a:pt x="5054811" y="1220815"/>
                  <a:pt x="5051593" y="1227338"/>
                </a:cubicBezTo>
                <a:cubicBezTo>
                  <a:pt x="5059054" y="1236915"/>
                  <a:pt x="5069730" y="1239971"/>
                  <a:pt x="5078669" y="1238716"/>
                </a:cubicBezTo>
                <a:cubicBezTo>
                  <a:pt x="5105796" y="1237946"/>
                  <a:pt x="5131135" y="1245014"/>
                  <a:pt x="5156475" y="1252083"/>
                </a:cubicBezTo>
                <a:cubicBezTo>
                  <a:pt x="5173843" y="1257235"/>
                  <a:pt x="5190446" y="1254905"/>
                  <a:pt x="5205821" y="1240606"/>
                </a:cubicBezTo>
                <a:cubicBezTo>
                  <a:pt x="5210469" y="1235400"/>
                  <a:pt x="5215731" y="1236180"/>
                  <a:pt x="5221453" y="1241448"/>
                </a:cubicBezTo>
                <a:cubicBezTo>
                  <a:pt x="5231621" y="1252164"/>
                  <a:pt x="5243881" y="1258032"/>
                  <a:pt x="5256143" y="1263901"/>
                </a:cubicBezTo>
                <a:cubicBezTo>
                  <a:pt x="5262835" y="1265997"/>
                  <a:pt x="5269221" y="1265102"/>
                  <a:pt x="5275146" y="1259717"/>
                </a:cubicBezTo>
                <a:cubicBezTo>
                  <a:pt x="5286997" y="1248947"/>
                  <a:pt x="5300738" y="1243984"/>
                  <a:pt x="5315246" y="1246501"/>
                </a:cubicBezTo>
                <a:cubicBezTo>
                  <a:pt x="5328478" y="1249198"/>
                  <a:pt x="5341710" y="1251895"/>
                  <a:pt x="5353663" y="1254771"/>
                </a:cubicBezTo>
                <a:cubicBezTo>
                  <a:pt x="5363064" y="1258005"/>
                  <a:pt x="5368018" y="1255792"/>
                  <a:pt x="5368068" y="1243644"/>
                </a:cubicBezTo>
                <a:cubicBezTo>
                  <a:pt x="5368579" y="1235984"/>
                  <a:pt x="5370673" y="1231136"/>
                  <a:pt x="5377058" y="1230239"/>
                </a:cubicBezTo>
                <a:cubicBezTo>
                  <a:pt x="5390953" y="1226773"/>
                  <a:pt x="5395552" y="1233716"/>
                  <a:pt x="5393254" y="1249216"/>
                </a:cubicBezTo>
                <a:cubicBezTo>
                  <a:pt x="5390293" y="1270880"/>
                  <a:pt x="5394585" y="1274832"/>
                  <a:pt x="5412465" y="1272322"/>
                </a:cubicBezTo>
                <a:cubicBezTo>
                  <a:pt x="5423958" y="1270710"/>
                  <a:pt x="5435299" y="1267600"/>
                  <a:pt x="5445363" y="1264671"/>
                </a:cubicBezTo>
                <a:cubicBezTo>
                  <a:pt x="5461965" y="1262342"/>
                  <a:pt x="5476984" y="1257198"/>
                  <a:pt x="5493076" y="1262529"/>
                </a:cubicBezTo>
                <a:cubicBezTo>
                  <a:pt x="5502323" y="1264267"/>
                  <a:pt x="5509168" y="1267860"/>
                  <a:pt x="5508148" y="1283182"/>
                </a:cubicBezTo>
                <a:cubicBezTo>
                  <a:pt x="5506668" y="1294013"/>
                  <a:pt x="5512696" y="1302273"/>
                  <a:pt x="5522913" y="1300840"/>
                </a:cubicBezTo>
                <a:cubicBezTo>
                  <a:pt x="5554994" y="1297856"/>
                  <a:pt x="5584472" y="1307380"/>
                  <a:pt x="5614102" y="1318401"/>
                </a:cubicBezTo>
                <a:cubicBezTo>
                  <a:pt x="5636887" y="1325828"/>
                  <a:pt x="5649812" y="1325533"/>
                  <a:pt x="5661252" y="1298126"/>
                </a:cubicBezTo>
                <a:cubicBezTo>
                  <a:pt x="5662529" y="1297946"/>
                  <a:pt x="5663807" y="1297767"/>
                  <a:pt x="5663807" y="1297767"/>
                </a:cubicBezTo>
                <a:cubicBezTo>
                  <a:pt x="5669375" y="1301539"/>
                  <a:pt x="5664370" y="1315901"/>
                  <a:pt x="5672032" y="1314826"/>
                </a:cubicBezTo>
                <a:cubicBezTo>
                  <a:pt x="5678418" y="1313930"/>
                  <a:pt x="5682606" y="1304236"/>
                  <a:pt x="5685670" y="1296217"/>
                </a:cubicBezTo>
                <a:cubicBezTo>
                  <a:pt x="5686794" y="1294542"/>
                  <a:pt x="5687765" y="1291369"/>
                  <a:pt x="5688889" y="1289695"/>
                </a:cubicBezTo>
                <a:cubicBezTo>
                  <a:pt x="5692923" y="1278504"/>
                  <a:pt x="5695680" y="1267493"/>
                  <a:pt x="5697161" y="1256661"/>
                </a:cubicBezTo>
                <a:cubicBezTo>
                  <a:pt x="5698948" y="1248822"/>
                  <a:pt x="5703904" y="1246608"/>
                  <a:pt x="5710596" y="1248706"/>
                </a:cubicBezTo>
                <a:cubicBezTo>
                  <a:pt x="5714734" y="1251160"/>
                  <a:pt x="5720303" y="1254932"/>
                  <a:pt x="5718361" y="1261275"/>
                </a:cubicBezTo>
                <a:cubicBezTo>
                  <a:pt x="5708862" y="1282339"/>
                  <a:pt x="5717089" y="1299398"/>
                  <a:pt x="5724038" y="1316636"/>
                </a:cubicBezTo>
                <a:cubicBezTo>
                  <a:pt x="5727666" y="1326751"/>
                  <a:pt x="5730680" y="1330881"/>
                  <a:pt x="5737422" y="1320828"/>
                </a:cubicBezTo>
                <a:cubicBezTo>
                  <a:pt x="5748965" y="1307066"/>
                  <a:pt x="5764139" y="1303421"/>
                  <a:pt x="5777880" y="1298457"/>
                </a:cubicBezTo>
                <a:cubicBezTo>
                  <a:pt x="5782834" y="1296244"/>
                  <a:pt x="5786666" y="1295706"/>
                  <a:pt x="5788403" y="1300016"/>
                </a:cubicBezTo>
                <a:cubicBezTo>
                  <a:pt x="5797907" y="1316895"/>
                  <a:pt x="5812262" y="1317917"/>
                  <a:pt x="5826617" y="1318938"/>
                </a:cubicBezTo>
                <a:cubicBezTo>
                  <a:pt x="5839848" y="1321635"/>
                  <a:pt x="5852925" y="1322835"/>
                  <a:pt x="5860692" y="1335406"/>
                </a:cubicBezTo>
                <a:cubicBezTo>
                  <a:pt x="5864013" y="1342528"/>
                  <a:pt x="5866567" y="1342170"/>
                  <a:pt x="5872800" y="1339778"/>
                </a:cubicBezTo>
                <a:cubicBezTo>
                  <a:pt x="5895021" y="1329071"/>
                  <a:pt x="5916732" y="1326025"/>
                  <a:pt x="5937576" y="1339795"/>
                </a:cubicBezTo>
                <a:cubicBezTo>
                  <a:pt x="5945853" y="1344704"/>
                  <a:pt x="5950960" y="1343989"/>
                  <a:pt x="5958163" y="1338425"/>
                </a:cubicBezTo>
                <a:cubicBezTo>
                  <a:pt x="5973846" y="1327119"/>
                  <a:pt x="5990448" y="1324789"/>
                  <a:pt x="6008431" y="1335925"/>
                </a:cubicBezTo>
                <a:cubicBezTo>
                  <a:pt x="6012722" y="1339877"/>
                  <a:pt x="6016707" y="1340834"/>
                  <a:pt x="6021510" y="1337126"/>
                </a:cubicBezTo>
                <a:cubicBezTo>
                  <a:pt x="6042299" y="1325102"/>
                  <a:pt x="6080870" y="1334868"/>
                  <a:pt x="6094664" y="1355698"/>
                </a:cubicBezTo>
                <a:cubicBezTo>
                  <a:pt x="6103654" y="1342295"/>
                  <a:pt x="6116273" y="1339008"/>
                  <a:pt x="6128227" y="1341882"/>
                </a:cubicBezTo>
                <a:cubicBezTo>
                  <a:pt x="6145596" y="1347035"/>
                  <a:pt x="6163629" y="1346022"/>
                  <a:pt x="6181662" y="1345011"/>
                </a:cubicBezTo>
                <a:cubicBezTo>
                  <a:pt x="6206234" y="1344597"/>
                  <a:pt x="6221203" y="1351605"/>
                  <a:pt x="6230809" y="1382128"/>
                </a:cubicBezTo>
                <a:cubicBezTo>
                  <a:pt x="6231115" y="1385121"/>
                  <a:pt x="6232546" y="1386438"/>
                  <a:pt x="6232853" y="1389430"/>
                </a:cubicBezTo>
                <a:cubicBezTo>
                  <a:pt x="6236481" y="1399545"/>
                  <a:pt x="6241743" y="1400325"/>
                  <a:pt x="6247362" y="1391948"/>
                </a:cubicBezTo>
                <a:cubicBezTo>
                  <a:pt x="6251857" y="1385246"/>
                  <a:pt x="6256351" y="1378545"/>
                  <a:pt x="6262123" y="1371663"/>
                </a:cubicBezTo>
                <a:cubicBezTo>
                  <a:pt x="6282811" y="1345995"/>
                  <a:pt x="6309121" y="1349892"/>
                  <a:pt x="6326390" y="1379343"/>
                </a:cubicBezTo>
                <a:cubicBezTo>
                  <a:pt x="6332878" y="1392092"/>
                  <a:pt x="6341769" y="1402986"/>
                  <a:pt x="6354183" y="1410351"/>
                </a:cubicBezTo>
                <a:cubicBezTo>
                  <a:pt x="6365320" y="1417895"/>
                  <a:pt x="6376457" y="1425438"/>
                  <a:pt x="6384224" y="1438008"/>
                </a:cubicBezTo>
                <a:cubicBezTo>
                  <a:pt x="6390352" y="1421972"/>
                  <a:pt x="6380849" y="1405091"/>
                  <a:pt x="6386978" y="1389054"/>
                </a:cubicBezTo>
                <a:cubicBezTo>
                  <a:pt x="6400466" y="1406892"/>
                  <a:pt x="6400466" y="1406892"/>
                  <a:pt x="6417272" y="1393909"/>
                </a:cubicBezTo>
                <a:cubicBezTo>
                  <a:pt x="6424627" y="1389843"/>
                  <a:pt x="6429583" y="1387630"/>
                  <a:pt x="6437706" y="1391044"/>
                </a:cubicBezTo>
                <a:cubicBezTo>
                  <a:pt x="6459212" y="1398650"/>
                  <a:pt x="6480414" y="1403264"/>
                  <a:pt x="6501615" y="1407879"/>
                </a:cubicBezTo>
                <a:cubicBezTo>
                  <a:pt x="6566648" y="1423037"/>
                  <a:pt x="6632038" y="1429041"/>
                  <a:pt x="6696254" y="1448867"/>
                </a:cubicBezTo>
                <a:cubicBezTo>
                  <a:pt x="6701515" y="1449647"/>
                  <a:pt x="6709178" y="1448571"/>
                  <a:pt x="6709944" y="1456053"/>
                </a:cubicBezTo>
                <a:cubicBezTo>
                  <a:pt x="6711989" y="1463354"/>
                  <a:pt x="6705910" y="1467242"/>
                  <a:pt x="6702539" y="1472269"/>
                </a:cubicBezTo>
                <a:cubicBezTo>
                  <a:pt x="6699015" y="1475799"/>
                  <a:pt x="6694212" y="1479508"/>
                  <a:pt x="6697380" y="1485135"/>
                </a:cubicBezTo>
                <a:cubicBezTo>
                  <a:pt x="6699424" y="1492437"/>
                  <a:pt x="6704839" y="1494713"/>
                  <a:pt x="6710102" y="1495493"/>
                </a:cubicBezTo>
                <a:cubicBezTo>
                  <a:pt x="6713933" y="1494954"/>
                  <a:pt x="6717765" y="1494416"/>
                  <a:pt x="6721595" y="1493879"/>
                </a:cubicBezTo>
                <a:cubicBezTo>
                  <a:pt x="6739629" y="1492867"/>
                  <a:pt x="6751073" y="1503403"/>
                  <a:pt x="6753221" y="1524350"/>
                </a:cubicBezTo>
                <a:cubicBezTo>
                  <a:pt x="6753987" y="1531831"/>
                  <a:pt x="6754754" y="1539313"/>
                  <a:pt x="6752967" y="1547152"/>
                </a:cubicBezTo>
                <a:cubicBezTo>
                  <a:pt x="6752610" y="1556308"/>
                  <a:pt x="6758178" y="1560080"/>
                  <a:pt x="6765534" y="1556012"/>
                </a:cubicBezTo>
                <a:cubicBezTo>
                  <a:pt x="6779123" y="1549553"/>
                  <a:pt x="6784281" y="1536687"/>
                  <a:pt x="6780857" y="1515919"/>
                </a:cubicBezTo>
                <a:cubicBezTo>
                  <a:pt x="6791024" y="1526635"/>
                  <a:pt x="6798483" y="1536211"/>
                  <a:pt x="6803541" y="1547645"/>
                </a:cubicBezTo>
                <a:cubicBezTo>
                  <a:pt x="6808599" y="1559077"/>
                  <a:pt x="6807530" y="1586548"/>
                  <a:pt x="6799510" y="1596778"/>
                </a:cubicBezTo>
                <a:cubicBezTo>
                  <a:pt x="6789090" y="1608864"/>
                  <a:pt x="6776829" y="1602997"/>
                  <a:pt x="6767276" y="1598266"/>
                </a:cubicBezTo>
                <a:cubicBezTo>
                  <a:pt x="6753584" y="1591080"/>
                  <a:pt x="6738922" y="1587066"/>
                  <a:pt x="6723597" y="1589216"/>
                </a:cubicBezTo>
                <a:cubicBezTo>
                  <a:pt x="6714657" y="1590471"/>
                  <a:pt x="6704440" y="1591905"/>
                  <a:pt x="6694223" y="1593338"/>
                </a:cubicBezTo>
                <a:cubicBezTo>
                  <a:pt x="6652078" y="1599252"/>
                  <a:pt x="6610444" y="1597503"/>
                  <a:pt x="6573557" y="1566253"/>
                </a:cubicBezTo>
                <a:cubicBezTo>
                  <a:pt x="6559406" y="1554579"/>
                  <a:pt x="6552204" y="1560144"/>
                  <a:pt x="6547657" y="1578994"/>
                </a:cubicBezTo>
                <a:cubicBezTo>
                  <a:pt x="6546688" y="1582164"/>
                  <a:pt x="6549702" y="1586296"/>
                  <a:pt x="6546024" y="1588330"/>
                </a:cubicBezTo>
                <a:cubicBezTo>
                  <a:pt x="6542193" y="1588867"/>
                  <a:pt x="6539332" y="1586233"/>
                  <a:pt x="6537748" y="1583419"/>
                </a:cubicBezTo>
                <a:cubicBezTo>
                  <a:pt x="6536164" y="1580607"/>
                  <a:pt x="6534580" y="1577793"/>
                  <a:pt x="6533150" y="1576476"/>
                </a:cubicBezTo>
                <a:cubicBezTo>
                  <a:pt x="6528552" y="1569533"/>
                  <a:pt x="6522829" y="1564265"/>
                  <a:pt x="6517211" y="1572641"/>
                </a:cubicBezTo>
                <a:cubicBezTo>
                  <a:pt x="6510315" y="1581198"/>
                  <a:pt x="6520685" y="1581260"/>
                  <a:pt x="6523700" y="1585391"/>
                </a:cubicBezTo>
                <a:cubicBezTo>
                  <a:pt x="6523853" y="1586886"/>
                  <a:pt x="6525130" y="1586708"/>
                  <a:pt x="6525284" y="1588204"/>
                </a:cubicBezTo>
                <a:cubicBezTo>
                  <a:pt x="6528145" y="1590839"/>
                  <a:pt x="6529882" y="1595147"/>
                  <a:pt x="6527634" y="1598499"/>
                </a:cubicBezTo>
                <a:cubicBezTo>
                  <a:pt x="6525540" y="1603345"/>
                  <a:pt x="6522986" y="1603704"/>
                  <a:pt x="6518848" y="1601249"/>
                </a:cubicBezTo>
                <a:cubicBezTo>
                  <a:pt x="6502603" y="1594422"/>
                  <a:pt x="6489168" y="1602378"/>
                  <a:pt x="6480638" y="1620270"/>
                </a:cubicBezTo>
                <a:cubicBezTo>
                  <a:pt x="6478390" y="1623621"/>
                  <a:pt x="6473590" y="1627330"/>
                  <a:pt x="6474049" y="1631818"/>
                </a:cubicBezTo>
                <a:cubicBezTo>
                  <a:pt x="6475736" y="1648278"/>
                  <a:pt x="6491472" y="1662765"/>
                  <a:pt x="6503937" y="1657980"/>
                </a:cubicBezTo>
                <a:cubicBezTo>
                  <a:pt x="6528865" y="1648411"/>
                  <a:pt x="6553590" y="1649496"/>
                  <a:pt x="6579236" y="1659557"/>
                </a:cubicBezTo>
                <a:cubicBezTo>
                  <a:pt x="6588483" y="1661296"/>
                  <a:pt x="6597730" y="1663033"/>
                  <a:pt x="6604625" y="1654477"/>
                </a:cubicBezTo>
                <a:cubicBezTo>
                  <a:pt x="6610550" y="1649093"/>
                  <a:pt x="6613258" y="1650231"/>
                  <a:pt x="6615456" y="1659028"/>
                </a:cubicBezTo>
                <a:cubicBezTo>
                  <a:pt x="6617960" y="1670818"/>
                  <a:pt x="6625112" y="1677404"/>
                  <a:pt x="6635635" y="1678964"/>
                </a:cubicBezTo>
                <a:cubicBezTo>
                  <a:pt x="6646313" y="1682018"/>
                  <a:pt x="6658268" y="1684895"/>
                  <a:pt x="6670222" y="1687770"/>
                </a:cubicBezTo>
                <a:cubicBezTo>
                  <a:pt x="6680746" y="1689329"/>
                  <a:pt x="6685497" y="1697769"/>
                  <a:pt x="6685448" y="1709917"/>
                </a:cubicBezTo>
                <a:cubicBezTo>
                  <a:pt x="6685601" y="1711415"/>
                  <a:pt x="6685907" y="1714408"/>
                  <a:pt x="6684937" y="1717578"/>
                </a:cubicBezTo>
                <a:cubicBezTo>
                  <a:pt x="6685704" y="1725060"/>
                  <a:pt x="6690148" y="1730507"/>
                  <a:pt x="6696534" y="1729610"/>
                </a:cubicBezTo>
                <a:cubicBezTo>
                  <a:pt x="6701797" y="1730390"/>
                  <a:pt x="6701030" y="1722908"/>
                  <a:pt x="6700416" y="1716925"/>
                </a:cubicBezTo>
                <a:cubicBezTo>
                  <a:pt x="6701080" y="1710760"/>
                  <a:pt x="6700465" y="1704775"/>
                  <a:pt x="6707975" y="1702203"/>
                </a:cubicBezTo>
                <a:cubicBezTo>
                  <a:pt x="6719469" y="1700591"/>
                  <a:pt x="6731220" y="1714120"/>
                  <a:pt x="6730045" y="1727944"/>
                </a:cubicBezTo>
                <a:cubicBezTo>
                  <a:pt x="6730506" y="1732433"/>
                  <a:pt x="6728259" y="1735784"/>
                  <a:pt x="6731273" y="1739914"/>
                </a:cubicBezTo>
                <a:cubicBezTo>
                  <a:pt x="6735104" y="1739376"/>
                  <a:pt x="6734645" y="1734888"/>
                  <a:pt x="6737045" y="1733033"/>
                </a:cubicBezTo>
                <a:cubicBezTo>
                  <a:pt x="6742511" y="1723160"/>
                  <a:pt x="6747619" y="1722443"/>
                  <a:pt x="6753802" y="1732200"/>
                </a:cubicBezTo>
                <a:cubicBezTo>
                  <a:pt x="6761875" y="1747763"/>
                  <a:pt x="6773318" y="1758299"/>
                  <a:pt x="6784609" y="1767339"/>
                </a:cubicBezTo>
                <a:cubicBezTo>
                  <a:pt x="6797484" y="1779193"/>
                  <a:pt x="6809235" y="1792721"/>
                  <a:pt x="6812659" y="1813489"/>
                </a:cubicBezTo>
                <a:cubicBezTo>
                  <a:pt x="6814703" y="1820791"/>
                  <a:pt x="6818177" y="1829410"/>
                  <a:pt x="6824870" y="1831507"/>
                </a:cubicBezTo>
                <a:cubicBezTo>
                  <a:pt x="6851946" y="1842884"/>
                  <a:pt x="6863290" y="1877719"/>
                  <a:pt x="6889395" y="1892269"/>
                </a:cubicBezTo>
                <a:cubicBezTo>
                  <a:pt x="6896395" y="1897358"/>
                  <a:pt x="6895885" y="1905018"/>
                  <a:pt x="6894098" y="1912858"/>
                </a:cubicBezTo>
                <a:cubicBezTo>
                  <a:pt x="6891034" y="1920877"/>
                  <a:pt x="6884188" y="1917284"/>
                  <a:pt x="6879897" y="1913333"/>
                </a:cubicBezTo>
                <a:cubicBezTo>
                  <a:pt x="6871467" y="1906926"/>
                  <a:pt x="6863958" y="1909499"/>
                  <a:pt x="6856908" y="1916558"/>
                </a:cubicBezTo>
                <a:cubicBezTo>
                  <a:pt x="6848736" y="1925294"/>
                  <a:pt x="6838825" y="1929719"/>
                  <a:pt x="6827331" y="1931332"/>
                </a:cubicBezTo>
                <a:cubicBezTo>
                  <a:pt x="6808022" y="1932524"/>
                  <a:pt x="6796117" y="1917498"/>
                  <a:pt x="6799077" y="1895835"/>
                </a:cubicBezTo>
                <a:cubicBezTo>
                  <a:pt x="6799894" y="1891166"/>
                  <a:pt x="6800559" y="1885004"/>
                  <a:pt x="6800099" y="1880514"/>
                </a:cubicBezTo>
                <a:cubicBezTo>
                  <a:pt x="6799945" y="1879017"/>
                  <a:pt x="6801068" y="1877342"/>
                  <a:pt x="6801068" y="1877342"/>
                </a:cubicBezTo>
                <a:cubicBezTo>
                  <a:pt x="6799791" y="1877523"/>
                  <a:pt x="6799791" y="1877523"/>
                  <a:pt x="6798668" y="1879197"/>
                </a:cubicBezTo>
                <a:cubicBezTo>
                  <a:pt x="6793559" y="1879914"/>
                  <a:pt x="6789727" y="1880452"/>
                  <a:pt x="6784466" y="1879672"/>
                </a:cubicBezTo>
                <a:cubicBezTo>
                  <a:pt x="6759434" y="1875596"/>
                  <a:pt x="6752231" y="1881159"/>
                  <a:pt x="6747483" y="1910662"/>
                </a:cubicBezTo>
                <a:cubicBezTo>
                  <a:pt x="6746310" y="1924487"/>
                  <a:pt x="6738953" y="1928554"/>
                  <a:pt x="6727153" y="1927175"/>
                </a:cubicBezTo>
                <a:cubicBezTo>
                  <a:pt x="6718059" y="1926933"/>
                  <a:pt x="6712338" y="1921665"/>
                  <a:pt x="6706155" y="1911909"/>
                </a:cubicBezTo>
                <a:cubicBezTo>
                  <a:pt x="6689038" y="1883955"/>
                  <a:pt x="6665334" y="1867550"/>
                  <a:pt x="6635193" y="1864190"/>
                </a:cubicBezTo>
                <a:cubicBezTo>
                  <a:pt x="6610007" y="1858618"/>
                  <a:pt x="6610007" y="1858618"/>
                  <a:pt x="6618184" y="1887826"/>
                </a:cubicBezTo>
                <a:cubicBezTo>
                  <a:pt x="6622426" y="1903926"/>
                  <a:pt x="6620638" y="1911765"/>
                  <a:pt x="6609758" y="1919363"/>
                </a:cubicBezTo>
                <a:cubicBezTo>
                  <a:pt x="6603625" y="1897457"/>
                  <a:pt x="6599334" y="1893505"/>
                  <a:pt x="6580025" y="1894697"/>
                </a:cubicBezTo>
                <a:cubicBezTo>
                  <a:pt x="6567253" y="1896490"/>
                  <a:pt x="6553665" y="1902950"/>
                  <a:pt x="6543192" y="1889241"/>
                </a:cubicBezTo>
                <a:cubicBezTo>
                  <a:pt x="6543038" y="1887745"/>
                  <a:pt x="6541760" y="1887924"/>
                  <a:pt x="6540483" y="1888103"/>
                </a:cubicBezTo>
                <a:cubicBezTo>
                  <a:pt x="6525772" y="1896239"/>
                  <a:pt x="6519489" y="1910779"/>
                  <a:pt x="6520207" y="1930409"/>
                </a:cubicBezTo>
                <a:cubicBezTo>
                  <a:pt x="6521280" y="1940883"/>
                  <a:pt x="6522354" y="1951356"/>
                  <a:pt x="6512597" y="1957279"/>
                </a:cubicBezTo>
                <a:cubicBezTo>
                  <a:pt x="6511474" y="1958954"/>
                  <a:pt x="6507949" y="1962484"/>
                  <a:pt x="6507490" y="1957996"/>
                </a:cubicBezTo>
                <a:cubicBezTo>
                  <a:pt x="6504984" y="1946205"/>
                  <a:pt x="6495892" y="1945964"/>
                  <a:pt x="6487768" y="1942550"/>
                </a:cubicBezTo>
                <a:cubicBezTo>
                  <a:pt x="6478368" y="1939314"/>
                  <a:pt x="6472493" y="1932551"/>
                  <a:pt x="6472544" y="1920402"/>
                </a:cubicBezTo>
                <a:cubicBezTo>
                  <a:pt x="6472440" y="1906757"/>
                  <a:pt x="6466257" y="1897000"/>
                  <a:pt x="6455427" y="1892449"/>
                </a:cubicBezTo>
                <a:cubicBezTo>
                  <a:pt x="6445720" y="1886222"/>
                  <a:pt x="6437241" y="1891966"/>
                  <a:pt x="6429067" y="1900700"/>
                </a:cubicBezTo>
                <a:cubicBezTo>
                  <a:pt x="6422325" y="1910753"/>
                  <a:pt x="6419158" y="1905126"/>
                  <a:pt x="6418237" y="1896150"/>
                </a:cubicBezTo>
                <a:cubicBezTo>
                  <a:pt x="6416856" y="1882682"/>
                  <a:pt x="6410010" y="1879091"/>
                  <a:pt x="6400101" y="1883516"/>
                </a:cubicBezTo>
                <a:cubicBezTo>
                  <a:pt x="6397546" y="1883874"/>
                  <a:pt x="6394992" y="1884232"/>
                  <a:pt x="6392592" y="1886088"/>
                </a:cubicBezTo>
                <a:cubicBezTo>
                  <a:pt x="6381404" y="1890693"/>
                  <a:pt x="6372311" y="1890451"/>
                  <a:pt x="6365669" y="1876205"/>
                </a:cubicBezTo>
                <a:cubicBezTo>
                  <a:pt x="6357903" y="1863635"/>
                  <a:pt x="6345642" y="1857767"/>
                  <a:pt x="6333994" y="1857884"/>
                </a:cubicBezTo>
                <a:cubicBezTo>
                  <a:pt x="6324747" y="1856145"/>
                  <a:pt x="6314531" y="1857579"/>
                  <a:pt x="6318772" y="1873679"/>
                </a:cubicBezTo>
                <a:cubicBezTo>
                  <a:pt x="6319232" y="1878167"/>
                  <a:pt x="6318568" y="1884331"/>
                  <a:pt x="6317752" y="1889000"/>
                </a:cubicBezTo>
                <a:cubicBezTo>
                  <a:pt x="6318826" y="1899473"/>
                  <a:pt x="6316069" y="1910484"/>
                  <a:pt x="6322097" y="1918744"/>
                </a:cubicBezTo>
                <a:cubicBezTo>
                  <a:pt x="6337986" y="1934729"/>
                  <a:pt x="6338856" y="1955855"/>
                  <a:pt x="6341157" y="1978298"/>
                </a:cubicBezTo>
                <a:cubicBezTo>
                  <a:pt x="6331604" y="1973567"/>
                  <a:pt x="6322050" y="1968836"/>
                  <a:pt x="6311833" y="1970270"/>
                </a:cubicBezTo>
                <a:cubicBezTo>
                  <a:pt x="6299215" y="1973559"/>
                  <a:pt x="6287262" y="1970682"/>
                  <a:pt x="6276125" y="1963139"/>
                </a:cubicBezTo>
                <a:cubicBezTo>
                  <a:pt x="6266418" y="1956912"/>
                  <a:pt x="6255587" y="1952361"/>
                  <a:pt x="6244756" y="1947809"/>
                </a:cubicBezTo>
                <a:cubicBezTo>
                  <a:pt x="6213388" y="1932479"/>
                  <a:pt x="6179773" y="1920501"/>
                  <a:pt x="6150194" y="1897331"/>
                </a:cubicBezTo>
                <a:cubicBezTo>
                  <a:pt x="6143194" y="1892243"/>
                  <a:pt x="6139669" y="1895773"/>
                  <a:pt x="6137882" y="1903612"/>
                </a:cubicBezTo>
                <a:cubicBezTo>
                  <a:pt x="6136911" y="1906783"/>
                  <a:pt x="6136248" y="1912947"/>
                  <a:pt x="6130987" y="1912168"/>
                </a:cubicBezTo>
                <a:cubicBezTo>
                  <a:pt x="6127002" y="1911210"/>
                  <a:pt x="6126388" y="1905226"/>
                  <a:pt x="6126082" y="1902232"/>
                </a:cubicBezTo>
                <a:cubicBezTo>
                  <a:pt x="6124037" y="1894931"/>
                  <a:pt x="6122146" y="1889125"/>
                  <a:pt x="6116885" y="1888346"/>
                </a:cubicBezTo>
                <a:cubicBezTo>
                  <a:pt x="6110346" y="1887745"/>
                  <a:pt x="6104624" y="1882477"/>
                  <a:pt x="6098085" y="1881876"/>
                </a:cubicBezTo>
                <a:cubicBezTo>
                  <a:pt x="6088838" y="1880139"/>
                  <a:pt x="6086947" y="1874332"/>
                  <a:pt x="6089858" y="1864818"/>
                </a:cubicBezTo>
                <a:cubicBezTo>
                  <a:pt x="6097417" y="1850097"/>
                  <a:pt x="6086894" y="1848539"/>
                  <a:pt x="6078618" y="1843629"/>
                </a:cubicBezTo>
                <a:cubicBezTo>
                  <a:pt x="6067635" y="1837581"/>
                  <a:pt x="6068861" y="1849552"/>
                  <a:pt x="6066920" y="1855895"/>
                </a:cubicBezTo>
                <a:cubicBezTo>
                  <a:pt x="6065949" y="1859066"/>
                  <a:pt x="6066256" y="1862058"/>
                  <a:pt x="6062425" y="1862596"/>
                </a:cubicBezTo>
                <a:cubicBezTo>
                  <a:pt x="6059103" y="1855474"/>
                  <a:pt x="6054506" y="1848530"/>
                  <a:pt x="6052308" y="1839731"/>
                </a:cubicBezTo>
                <a:cubicBezTo>
                  <a:pt x="6049140" y="1834105"/>
                  <a:pt x="6044849" y="1830154"/>
                  <a:pt x="6039740" y="1830870"/>
                </a:cubicBezTo>
                <a:cubicBezTo>
                  <a:pt x="6033355" y="1831767"/>
                  <a:pt x="6034123" y="1839247"/>
                  <a:pt x="6033306" y="1843915"/>
                </a:cubicBezTo>
                <a:cubicBezTo>
                  <a:pt x="6026156" y="1875274"/>
                  <a:pt x="6011598" y="1884905"/>
                  <a:pt x="5984828" y="1876520"/>
                </a:cubicBezTo>
                <a:cubicBezTo>
                  <a:pt x="5979412" y="1874244"/>
                  <a:pt x="5974151" y="1873464"/>
                  <a:pt x="5969859" y="1869513"/>
                </a:cubicBezTo>
                <a:cubicBezTo>
                  <a:pt x="5946768" y="1859093"/>
                  <a:pt x="5927151" y="1857293"/>
                  <a:pt x="5911878" y="1885236"/>
                </a:cubicBezTo>
                <a:cubicBezTo>
                  <a:pt x="5911878" y="1885236"/>
                  <a:pt x="5910602" y="1885416"/>
                  <a:pt x="5910756" y="1886912"/>
                </a:cubicBezTo>
                <a:cubicBezTo>
                  <a:pt x="5904676" y="1890801"/>
                  <a:pt x="5899721" y="1893014"/>
                  <a:pt x="5892876" y="1889420"/>
                </a:cubicBezTo>
                <a:cubicBezTo>
                  <a:pt x="5890169" y="1888283"/>
                  <a:pt x="5887308" y="1885649"/>
                  <a:pt x="5888124" y="1880981"/>
                </a:cubicBezTo>
                <a:cubicBezTo>
                  <a:pt x="5888634" y="1873321"/>
                  <a:pt x="5894866" y="1870929"/>
                  <a:pt x="5899822" y="1868716"/>
                </a:cubicBezTo>
                <a:cubicBezTo>
                  <a:pt x="5903653" y="1868178"/>
                  <a:pt x="5908608" y="1865965"/>
                  <a:pt x="5908148" y="1861477"/>
                </a:cubicBezTo>
                <a:cubicBezTo>
                  <a:pt x="5908812" y="1855312"/>
                  <a:pt x="5902579" y="1857704"/>
                  <a:pt x="5899719" y="1855071"/>
                </a:cubicBezTo>
                <a:cubicBezTo>
                  <a:pt x="5893026" y="1852975"/>
                  <a:pt x="5886487" y="1852374"/>
                  <a:pt x="5879794" y="1850277"/>
                </a:cubicBezTo>
                <a:cubicBezTo>
                  <a:pt x="5870548" y="1848539"/>
                  <a:pt x="5862424" y="1845125"/>
                  <a:pt x="5856396" y="1836864"/>
                </a:cubicBezTo>
                <a:cubicBezTo>
                  <a:pt x="5851951" y="1831418"/>
                  <a:pt x="5848119" y="1831955"/>
                  <a:pt x="5842041" y="1835843"/>
                </a:cubicBezTo>
                <a:cubicBezTo>
                  <a:pt x="5824927" y="1845833"/>
                  <a:pt x="5812974" y="1842957"/>
                  <a:pt x="5799639" y="1826615"/>
                </a:cubicBezTo>
                <a:cubicBezTo>
                  <a:pt x="5792333" y="1818533"/>
                  <a:pt x="5787428" y="1808597"/>
                  <a:pt x="5781245" y="1798841"/>
                </a:cubicBezTo>
                <a:cubicBezTo>
                  <a:pt x="5773633" y="1787768"/>
                  <a:pt x="5763926" y="1781540"/>
                  <a:pt x="5751972" y="1778664"/>
                </a:cubicBezTo>
                <a:cubicBezTo>
                  <a:pt x="5738741" y="1775967"/>
                  <a:pt x="5732663" y="1779857"/>
                  <a:pt x="5727964" y="1797210"/>
                </a:cubicBezTo>
                <a:cubicBezTo>
                  <a:pt x="5723419" y="1816062"/>
                  <a:pt x="5714633" y="1818811"/>
                  <a:pt x="5699511" y="1810309"/>
                </a:cubicBezTo>
                <a:cubicBezTo>
                  <a:pt x="5694095" y="1808034"/>
                  <a:pt x="5691233" y="1805400"/>
                  <a:pt x="5685002" y="1807792"/>
                </a:cubicBezTo>
                <a:cubicBezTo>
                  <a:pt x="5670291" y="1815927"/>
                  <a:pt x="5670291" y="1815927"/>
                  <a:pt x="5668296" y="1796475"/>
                </a:cubicBezTo>
                <a:cubicBezTo>
                  <a:pt x="5669267" y="1793304"/>
                  <a:pt x="5669113" y="1791808"/>
                  <a:pt x="5667528" y="1788995"/>
                </a:cubicBezTo>
                <a:cubicBezTo>
                  <a:pt x="5666302" y="1777025"/>
                  <a:pt x="5660733" y="1773253"/>
                  <a:pt x="5650977" y="1779176"/>
                </a:cubicBezTo>
                <a:cubicBezTo>
                  <a:pt x="5643621" y="1783243"/>
                  <a:pt x="5636572" y="1790303"/>
                  <a:pt x="5629062" y="1792873"/>
                </a:cubicBezTo>
                <a:cubicBezTo>
                  <a:pt x="5597084" y="1809503"/>
                  <a:pt x="5560302" y="1791898"/>
                  <a:pt x="5548958" y="1757063"/>
                </a:cubicBezTo>
                <a:cubicBezTo>
                  <a:pt x="5545023" y="1743956"/>
                  <a:pt x="5548905" y="1731270"/>
                  <a:pt x="5547524" y="1717803"/>
                </a:cubicBezTo>
                <a:cubicBezTo>
                  <a:pt x="5546806" y="1698173"/>
                  <a:pt x="5539501" y="1690093"/>
                  <a:pt x="5523562" y="1686257"/>
                </a:cubicBezTo>
                <a:cubicBezTo>
                  <a:pt x="5515592" y="1684340"/>
                  <a:pt x="5507777" y="1683919"/>
                  <a:pt x="5499807" y="1682002"/>
                </a:cubicBezTo>
                <a:cubicBezTo>
                  <a:pt x="5483868" y="1678167"/>
                  <a:pt x="5475235" y="1682413"/>
                  <a:pt x="5470690" y="1701264"/>
                </a:cubicBezTo>
                <a:cubicBezTo>
                  <a:pt x="5466655" y="1712455"/>
                  <a:pt x="5462670" y="1711496"/>
                  <a:pt x="5455517" y="1704910"/>
                </a:cubicBezTo>
                <a:cubicBezTo>
                  <a:pt x="5439936" y="1691919"/>
                  <a:pt x="5430025" y="1696345"/>
                  <a:pt x="5424510" y="1718368"/>
                </a:cubicBezTo>
                <a:cubicBezTo>
                  <a:pt x="5423846" y="1724532"/>
                  <a:pt x="5424460" y="1730517"/>
                  <a:pt x="5429875" y="1732793"/>
                </a:cubicBezTo>
                <a:cubicBezTo>
                  <a:pt x="5436568" y="1734889"/>
                  <a:pt x="5437231" y="1728724"/>
                  <a:pt x="5437895" y="1722561"/>
                </a:cubicBezTo>
                <a:cubicBezTo>
                  <a:pt x="5437436" y="1718073"/>
                  <a:pt x="5439529" y="1713225"/>
                  <a:pt x="5444791" y="1714004"/>
                </a:cubicBezTo>
                <a:cubicBezTo>
                  <a:pt x="5449899" y="1713288"/>
                  <a:pt x="5454192" y="1717239"/>
                  <a:pt x="5453528" y="1723403"/>
                </a:cubicBezTo>
                <a:cubicBezTo>
                  <a:pt x="5453938" y="1740040"/>
                  <a:pt x="5456901" y="1756319"/>
                  <a:pt x="5457466" y="1774455"/>
                </a:cubicBezTo>
                <a:cubicBezTo>
                  <a:pt x="5453174" y="1770502"/>
                  <a:pt x="5451744" y="1769186"/>
                  <a:pt x="5450160" y="1766372"/>
                </a:cubicBezTo>
                <a:cubicBezTo>
                  <a:pt x="5441577" y="1758470"/>
                  <a:pt x="5431360" y="1759904"/>
                  <a:pt x="5422113" y="1758166"/>
                </a:cubicBezTo>
                <a:cubicBezTo>
                  <a:pt x="5416850" y="1757386"/>
                  <a:pt x="5416494" y="1766543"/>
                  <a:pt x="5412970" y="1770073"/>
                </a:cubicBezTo>
                <a:cubicBezTo>
                  <a:pt x="5407045" y="1775457"/>
                  <a:pt x="5400966" y="1779345"/>
                  <a:pt x="5391719" y="1777607"/>
                </a:cubicBezTo>
                <a:cubicBezTo>
                  <a:pt x="5383903" y="1777186"/>
                  <a:pt x="5374963" y="1778441"/>
                  <a:pt x="5365716" y="1776702"/>
                </a:cubicBezTo>
                <a:cubicBezTo>
                  <a:pt x="5370622" y="1786639"/>
                  <a:pt x="5382729" y="1791011"/>
                  <a:pt x="5375987" y="1801063"/>
                </a:cubicBezTo>
                <a:cubicBezTo>
                  <a:pt x="5371645" y="1809260"/>
                  <a:pt x="5366640" y="1823623"/>
                  <a:pt x="5353766" y="1811770"/>
                </a:cubicBezTo>
                <a:cubicBezTo>
                  <a:pt x="5353766" y="1811770"/>
                  <a:pt x="5351365" y="1813624"/>
                  <a:pt x="5351519" y="1815120"/>
                </a:cubicBezTo>
                <a:cubicBezTo>
                  <a:pt x="5351008" y="1822781"/>
                  <a:pt x="5349221" y="1830620"/>
                  <a:pt x="5358314" y="1830862"/>
                </a:cubicBezTo>
                <a:cubicBezTo>
                  <a:pt x="5368685" y="1830924"/>
                  <a:pt x="5378238" y="1835656"/>
                  <a:pt x="5386514" y="1840565"/>
                </a:cubicBezTo>
                <a:cubicBezTo>
                  <a:pt x="5397345" y="1845116"/>
                  <a:pt x="5406131" y="1842366"/>
                  <a:pt x="5410166" y="1831175"/>
                </a:cubicBezTo>
                <a:cubicBezTo>
                  <a:pt x="5415477" y="1819806"/>
                  <a:pt x="5419615" y="1822261"/>
                  <a:pt x="5425338" y="1827529"/>
                </a:cubicBezTo>
                <a:cubicBezTo>
                  <a:pt x="5436781" y="1838065"/>
                  <a:pt x="5445825" y="1850456"/>
                  <a:pt x="5458393" y="1859318"/>
                </a:cubicBezTo>
                <a:cubicBezTo>
                  <a:pt x="5465391" y="1864406"/>
                  <a:pt x="5470654" y="1865185"/>
                  <a:pt x="5477856" y="1859622"/>
                </a:cubicBezTo>
                <a:cubicBezTo>
                  <a:pt x="5483782" y="1854237"/>
                  <a:pt x="5488276" y="1847537"/>
                  <a:pt x="5496246" y="1849454"/>
                </a:cubicBezTo>
                <a:cubicBezTo>
                  <a:pt x="5504062" y="1849874"/>
                  <a:pt x="5506260" y="1858672"/>
                  <a:pt x="5510704" y="1864120"/>
                </a:cubicBezTo>
                <a:cubicBezTo>
                  <a:pt x="5520358" y="1844552"/>
                  <a:pt x="5520358" y="1844552"/>
                  <a:pt x="5537064" y="1855868"/>
                </a:cubicBezTo>
                <a:cubicBezTo>
                  <a:pt x="5543909" y="1859461"/>
                  <a:pt x="5550908" y="1864549"/>
                  <a:pt x="5559235" y="1857310"/>
                </a:cubicBezTo>
                <a:cubicBezTo>
                  <a:pt x="5577471" y="1845646"/>
                  <a:pt x="5581455" y="1846603"/>
                  <a:pt x="5593819" y="1866118"/>
                </a:cubicBezTo>
                <a:cubicBezTo>
                  <a:pt x="5599850" y="1874378"/>
                  <a:pt x="5605879" y="1882639"/>
                  <a:pt x="5613185" y="1890720"/>
                </a:cubicBezTo>
                <a:cubicBezTo>
                  <a:pt x="5629534" y="1911192"/>
                  <a:pt x="5635918" y="1910297"/>
                  <a:pt x="5649097" y="1887199"/>
                </a:cubicBezTo>
                <a:cubicBezTo>
                  <a:pt x="5652468" y="1882173"/>
                  <a:pt x="5654408" y="1875829"/>
                  <a:pt x="5658903" y="1869128"/>
                </a:cubicBezTo>
                <a:cubicBezTo>
                  <a:pt x="5662684" y="1880739"/>
                  <a:pt x="5666159" y="1889358"/>
                  <a:pt x="5669941" y="1900969"/>
                </a:cubicBezTo>
                <a:cubicBezTo>
                  <a:pt x="5672188" y="1897619"/>
                  <a:pt x="5672034" y="1896123"/>
                  <a:pt x="5673159" y="1894447"/>
                </a:cubicBezTo>
                <a:cubicBezTo>
                  <a:pt x="5681892" y="1865902"/>
                  <a:pt x="5694662" y="1864111"/>
                  <a:pt x="5711164" y="1886079"/>
                </a:cubicBezTo>
                <a:cubicBezTo>
                  <a:pt x="5714180" y="1890209"/>
                  <a:pt x="5717194" y="1894339"/>
                  <a:pt x="5720362" y="1899966"/>
                </a:cubicBezTo>
                <a:cubicBezTo>
                  <a:pt x="5721945" y="1902780"/>
                  <a:pt x="5723530" y="1905593"/>
                  <a:pt x="5721436" y="1910440"/>
                </a:cubicBezTo>
                <a:cubicBezTo>
                  <a:pt x="5712291" y="1922347"/>
                  <a:pt x="5720722" y="1928753"/>
                  <a:pt x="5727875" y="1935338"/>
                </a:cubicBezTo>
                <a:cubicBezTo>
                  <a:pt x="5748872" y="1950604"/>
                  <a:pt x="5772627" y="1954861"/>
                  <a:pt x="5796381" y="1959115"/>
                </a:cubicBezTo>
                <a:cubicBezTo>
                  <a:pt x="5834492" y="1964393"/>
                  <a:pt x="5873572" y="1966499"/>
                  <a:pt x="5908415" y="1990447"/>
                </a:cubicBezTo>
                <a:cubicBezTo>
                  <a:pt x="5919552" y="1997992"/>
                  <a:pt x="5931353" y="1999370"/>
                  <a:pt x="5943971" y="1996083"/>
                </a:cubicBezTo>
                <a:cubicBezTo>
                  <a:pt x="5954034" y="1993153"/>
                  <a:pt x="5963434" y="1996388"/>
                  <a:pt x="5970586" y="2002972"/>
                </a:cubicBezTo>
                <a:cubicBezTo>
                  <a:pt x="5984584" y="2013150"/>
                  <a:pt x="5999401" y="2018659"/>
                  <a:pt x="6016463" y="2020820"/>
                </a:cubicBezTo>
                <a:cubicBezTo>
                  <a:pt x="6032248" y="2023158"/>
                  <a:pt x="6048851" y="2020828"/>
                  <a:pt x="6064126" y="2030827"/>
                </a:cubicBezTo>
                <a:cubicBezTo>
                  <a:pt x="6077819" y="2038013"/>
                  <a:pt x="6091048" y="2040709"/>
                  <a:pt x="6103564" y="2023776"/>
                </a:cubicBezTo>
                <a:cubicBezTo>
                  <a:pt x="6107448" y="2049032"/>
                  <a:pt x="6121650" y="2048558"/>
                  <a:pt x="6137129" y="2047903"/>
                </a:cubicBezTo>
                <a:cubicBezTo>
                  <a:pt x="6148623" y="2046291"/>
                  <a:pt x="6160271" y="2046176"/>
                  <a:pt x="6170284" y="2055394"/>
                </a:cubicBezTo>
                <a:cubicBezTo>
                  <a:pt x="6184742" y="2070060"/>
                  <a:pt x="6200835" y="2075391"/>
                  <a:pt x="6218203" y="2080543"/>
                </a:cubicBezTo>
                <a:cubicBezTo>
                  <a:pt x="6248805" y="2088391"/>
                  <a:pt x="6280376" y="2093068"/>
                  <a:pt x="6309190" y="2108756"/>
                </a:cubicBezTo>
                <a:cubicBezTo>
                  <a:pt x="6332434" y="2120672"/>
                  <a:pt x="6356496" y="2127920"/>
                  <a:pt x="6382346" y="2127328"/>
                </a:cubicBezTo>
                <a:cubicBezTo>
                  <a:pt x="6390008" y="2126254"/>
                  <a:pt x="6395577" y="2130026"/>
                  <a:pt x="6399052" y="2138645"/>
                </a:cubicBezTo>
                <a:cubicBezTo>
                  <a:pt x="6412184" y="2165640"/>
                  <a:pt x="6413460" y="2165461"/>
                  <a:pt x="6440125" y="2160201"/>
                </a:cubicBezTo>
                <a:cubicBezTo>
                  <a:pt x="6442680" y="2159842"/>
                  <a:pt x="6445235" y="2159485"/>
                  <a:pt x="6449067" y="2158948"/>
                </a:cubicBezTo>
                <a:cubicBezTo>
                  <a:pt x="6446154" y="2168461"/>
                  <a:pt x="6443243" y="2177977"/>
                  <a:pt x="6440180" y="2185995"/>
                </a:cubicBezTo>
                <a:cubicBezTo>
                  <a:pt x="6436604" y="2201674"/>
                  <a:pt x="6427001" y="2209092"/>
                  <a:pt x="6414077" y="2209389"/>
                </a:cubicBezTo>
                <a:cubicBezTo>
                  <a:pt x="6406415" y="2210463"/>
                  <a:pt x="6399721" y="2208367"/>
                  <a:pt x="6392212" y="2210938"/>
                </a:cubicBezTo>
                <a:cubicBezTo>
                  <a:pt x="6379748" y="2215722"/>
                  <a:pt x="6375610" y="2213268"/>
                  <a:pt x="6371522" y="2198663"/>
                </a:cubicBezTo>
                <a:cubicBezTo>
                  <a:pt x="6370908" y="2192679"/>
                  <a:pt x="6370294" y="2186694"/>
                  <a:pt x="6369681" y="2180709"/>
                </a:cubicBezTo>
                <a:cubicBezTo>
                  <a:pt x="6370038" y="2171553"/>
                  <a:pt x="6366053" y="2170595"/>
                  <a:pt x="6359667" y="2171490"/>
                </a:cubicBezTo>
                <a:cubicBezTo>
                  <a:pt x="6345466" y="2171965"/>
                  <a:pt x="6336016" y="2180878"/>
                  <a:pt x="6328150" y="2192607"/>
                </a:cubicBezTo>
                <a:cubicBezTo>
                  <a:pt x="6325749" y="2194462"/>
                  <a:pt x="6324932" y="2199129"/>
                  <a:pt x="6320947" y="2198171"/>
                </a:cubicBezTo>
                <a:cubicBezTo>
                  <a:pt x="6318241" y="2197033"/>
                  <a:pt x="6317780" y="2192544"/>
                  <a:pt x="6316196" y="2189732"/>
                </a:cubicBezTo>
                <a:cubicBezTo>
                  <a:pt x="6315889" y="2186739"/>
                  <a:pt x="6315735" y="2185242"/>
                  <a:pt x="6315429" y="2182250"/>
                </a:cubicBezTo>
                <a:cubicBezTo>
                  <a:pt x="6314355" y="2171777"/>
                  <a:pt x="6310217" y="2169322"/>
                  <a:pt x="6302860" y="2173390"/>
                </a:cubicBezTo>
                <a:cubicBezTo>
                  <a:pt x="6295658" y="2178953"/>
                  <a:pt x="6291367" y="2175003"/>
                  <a:pt x="6286769" y="2168059"/>
                </a:cubicBezTo>
                <a:cubicBezTo>
                  <a:pt x="6282324" y="2162611"/>
                  <a:pt x="6282988" y="2156446"/>
                  <a:pt x="6286358" y="2151421"/>
                </a:cubicBezTo>
                <a:cubicBezTo>
                  <a:pt x="6289575" y="2144899"/>
                  <a:pt x="6296269" y="2146995"/>
                  <a:pt x="6301838" y="2150768"/>
                </a:cubicBezTo>
                <a:cubicBezTo>
                  <a:pt x="6305822" y="2151726"/>
                  <a:pt x="6308683" y="2154360"/>
                  <a:pt x="6311901" y="2147837"/>
                </a:cubicBezTo>
                <a:cubicBezTo>
                  <a:pt x="6315119" y="2141314"/>
                  <a:pt x="6312257" y="2138681"/>
                  <a:pt x="6309243" y="2134550"/>
                </a:cubicBezTo>
                <a:cubicBezTo>
                  <a:pt x="6302090" y="2127966"/>
                  <a:pt x="6279716" y="2137175"/>
                  <a:pt x="6278389" y="2149504"/>
                </a:cubicBezTo>
                <a:cubicBezTo>
                  <a:pt x="6275275" y="2169672"/>
                  <a:pt x="6263473" y="2168291"/>
                  <a:pt x="6251673" y="2166912"/>
                </a:cubicBezTo>
                <a:cubicBezTo>
                  <a:pt x="6226948" y="2165827"/>
                  <a:pt x="6202579" y="2155588"/>
                  <a:pt x="6178824" y="2151331"/>
                </a:cubicBezTo>
                <a:cubicBezTo>
                  <a:pt x="6172133" y="2149236"/>
                  <a:pt x="6171519" y="2143249"/>
                  <a:pt x="6173458" y="2136907"/>
                </a:cubicBezTo>
                <a:cubicBezTo>
                  <a:pt x="6175245" y="2129068"/>
                  <a:pt x="6177033" y="2121227"/>
                  <a:pt x="6177390" y="2112071"/>
                </a:cubicBezTo>
                <a:cubicBezTo>
                  <a:pt x="6176470" y="2103093"/>
                  <a:pt x="6171054" y="2100817"/>
                  <a:pt x="6165639" y="2098542"/>
                </a:cubicBezTo>
                <a:cubicBezTo>
                  <a:pt x="6161501" y="2096088"/>
                  <a:pt x="6160991" y="2103749"/>
                  <a:pt x="6158590" y="2105602"/>
                </a:cubicBezTo>
                <a:cubicBezTo>
                  <a:pt x="6153278" y="2116972"/>
                  <a:pt x="6146690" y="2128520"/>
                  <a:pt x="6141377" y="2139891"/>
                </a:cubicBezTo>
                <a:cubicBezTo>
                  <a:pt x="6139793" y="2137077"/>
                  <a:pt x="6139639" y="2135581"/>
                  <a:pt x="6139486" y="2134085"/>
                </a:cubicBezTo>
                <a:cubicBezTo>
                  <a:pt x="6136370" y="2116310"/>
                  <a:pt x="6136370" y="2116310"/>
                  <a:pt x="6123241" y="2127258"/>
                </a:cubicBezTo>
                <a:cubicBezTo>
                  <a:pt x="6118593" y="2132462"/>
                  <a:pt x="6117008" y="2129650"/>
                  <a:pt x="6115271" y="2125340"/>
                </a:cubicBezTo>
                <a:cubicBezTo>
                  <a:pt x="6110213" y="2113908"/>
                  <a:pt x="6102090" y="2110495"/>
                  <a:pt x="6093458" y="2114741"/>
                </a:cubicBezTo>
                <a:cubicBezTo>
                  <a:pt x="6080175" y="2124193"/>
                  <a:pt x="6065973" y="2124668"/>
                  <a:pt x="6051925" y="2126639"/>
                </a:cubicBezTo>
                <a:cubicBezTo>
                  <a:pt x="6044263" y="2127714"/>
                  <a:pt x="6040585" y="2129748"/>
                  <a:pt x="6046614" y="2138008"/>
                </a:cubicBezTo>
                <a:cubicBezTo>
                  <a:pt x="6051366" y="2146449"/>
                  <a:pt x="6050703" y="2152613"/>
                  <a:pt x="6042376" y="2159852"/>
                </a:cubicBezTo>
                <a:cubicBezTo>
                  <a:pt x="6054331" y="2162728"/>
                  <a:pt x="6066131" y="2164107"/>
                  <a:pt x="6076961" y="2168659"/>
                </a:cubicBezTo>
                <a:cubicBezTo>
                  <a:pt x="6087639" y="2171714"/>
                  <a:pt x="6098469" y="2176265"/>
                  <a:pt x="6107206" y="2185663"/>
                </a:cubicBezTo>
                <a:cubicBezTo>
                  <a:pt x="6091063" y="2192482"/>
                  <a:pt x="6091063" y="2192482"/>
                  <a:pt x="6065417" y="2182420"/>
                </a:cubicBezTo>
                <a:cubicBezTo>
                  <a:pt x="6049172" y="2175593"/>
                  <a:pt x="6041662" y="2178164"/>
                  <a:pt x="6034103" y="2192885"/>
                </a:cubicBezTo>
                <a:cubicBezTo>
                  <a:pt x="6026697" y="2209102"/>
                  <a:pt x="6026697" y="2209102"/>
                  <a:pt x="6017348" y="2193719"/>
                </a:cubicBezTo>
                <a:cubicBezTo>
                  <a:pt x="6017194" y="2192221"/>
                  <a:pt x="6015764" y="2190905"/>
                  <a:pt x="6015610" y="2189409"/>
                </a:cubicBezTo>
                <a:cubicBezTo>
                  <a:pt x="5993743" y="2153015"/>
                  <a:pt x="5975709" y="2154029"/>
                  <a:pt x="5954819" y="2190350"/>
                </a:cubicBezTo>
                <a:cubicBezTo>
                  <a:pt x="5947260" y="2205070"/>
                  <a:pt x="5935408" y="2215839"/>
                  <a:pt x="5921667" y="2220803"/>
                </a:cubicBezTo>
                <a:cubicBezTo>
                  <a:pt x="5906495" y="2224450"/>
                  <a:pt x="5893110" y="2220256"/>
                  <a:pt x="5878448" y="2216242"/>
                </a:cubicBezTo>
                <a:cubicBezTo>
                  <a:pt x="5860926" y="2209595"/>
                  <a:pt x="5842126" y="2203125"/>
                  <a:pt x="5823939" y="2202642"/>
                </a:cubicBezTo>
                <a:cubicBezTo>
                  <a:pt x="5809738" y="2203117"/>
                  <a:pt x="5795230" y="2200600"/>
                  <a:pt x="5782969" y="2194731"/>
                </a:cubicBezTo>
                <a:cubicBezTo>
                  <a:pt x="5773414" y="2190000"/>
                  <a:pt x="5761307" y="2185629"/>
                  <a:pt x="5751550" y="2191551"/>
                </a:cubicBezTo>
                <a:cubicBezTo>
                  <a:pt x="5739392" y="2199327"/>
                  <a:pt x="5732240" y="2192743"/>
                  <a:pt x="5724781" y="2183164"/>
                </a:cubicBezTo>
                <a:lnTo>
                  <a:pt x="5721864" y="2175534"/>
                </a:lnTo>
                <a:lnTo>
                  <a:pt x="5719633" y="2176664"/>
                </a:lnTo>
                <a:cubicBezTo>
                  <a:pt x="5715220" y="2182546"/>
                  <a:pt x="5722120" y="2182301"/>
                  <a:pt x="5724208" y="2184965"/>
                </a:cubicBezTo>
                <a:cubicBezTo>
                  <a:pt x="5724341" y="2185956"/>
                  <a:pt x="5725187" y="2185801"/>
                  <a:pt x="5725317" y="2186793"/>
                </a:cubicBezTo>
                <a:cubicBezTo>
                  <a:pt x="5727275" y="2188464"/>
                  <a:pt x="5728516" y="2191283"/>
                  <a:pt x="5727090" y="2193574"/>
                </a:cubicBezTo>
                <a:cubicBezTo>
                  <a:pt x="5725795" y="2196855"/>
                  <a:pt x="5724103" y="2197164"/>
                  <a:pt x="5721301" y="2195647"/>
                </a:cubicBezTo>
                <a:cubicBezTo>
                  <a:pt x="5710358" y="2191555"/>
                  <a:pt x="5701582" y="2197219"/>
                  <a:pt x="5696271" y="2209352"/>
                </a:cubicBezTo>
                <a:cubicBezTo>
                  <a:pt x="5694844" y="2211644"/>
                  <a:pt x="5691725" y="2214244"/>
                  <a:pt x="5692123" y="2217218"/>
                </a:cubicBezTo>
                <a:cubicBezTo>
                  <a:pt x="5693577" y="2228117"/>
                  <a:pt x="5704336" y="2237318"/>
                  <a:pt x="5712528" y="2233791"/>
                </a:cubicBezTo>
                <a:cubicBezTo>
                  <a:pt x="5728916" y="2226738"/>
                  <a:pt x="5745383" y="2226774"/>
                  <a:pt x="5762644" y="2232758"/>
                </a:cubicBezTo>
                <a:cubicBezTo>
                  <a:pt x="5768829" y="2233659"/>
                  <a:pt x="5775016" y="2234559"/>
                  <a:pt x="5779429" y="2228676"/>
                </a:cubicBezTo>
                <a:cubicBezTo>
                  <a:pt x="5783261" y="2224932"/>
                  <a:pt x="5785084" y="2225612"/>
                  <a:pt x="5786724" y="2231405"/>
                </a:cubicBezTo>
                <a:cubicBezTo>
                  <a:pt x="5788627" y="2239177"/>
                  <a:pt x="5793518" y="2243359"/>
                  <a:pt x="5800550" y="2244106"/>
                </a:cubicBezTo>
                <a:cubicBezTo>
                  <a:pt x="5807712" y="2245842"/>
                  <a:pt x="5815722" y="2247425"/>
                  <a:pt x="5823730" y="2249008"/>
                </a:cubicBezTo>
                <a:cubicBezTo>
                  <a:pt x="5830762" y="2249753"/>
                  <a:pt x="5834092" y="2255234"/>
                  <a:pt x="5834305" y="2263318"/>
                </a:cubicBezTo>
                <a:cubicBezTo>
                  <a:pt x="5834436" y="2264309"/>
                  <a:pt x="5834702" y="2266290"/>
                  <a:pt x="5834120" y="2268427"/>
                </a:cubicBezTo>
                <a:cubicBezTo>
                  <a:pt x="5834781" y="2273381"/>
                  <a:pt x="5837848" y="2276880"/>
                  <a:pt x="5842077" y="2276107"/>
                </a:cubicBezTo>
                <a:cubicBezTo>
                  <a:pt x="5845592" y="2276481"/>
                  <a:pt x="5844931" y="2271527"/>
                  <a:pt x="5844402" y="2267564"/>
                </a:cubicBezTo>
                <a:cubicBezTo>
                  <a:pt x="5844720" y="2263443"/>
                  <a:pt x="5844189" y="2259480"/>
                  <a:pt x="5849133" y="2257563"/>
                </a:cubicBezTo>
                <a:cubicBezTo>
                  <a:pt x="5856744" y="2256173"/>
                  <a:pt x="5864834" y="2264845"/>
                  <a:pt x="5864334" y="2274074"/>
                </a:cubicBezTo>
                <a:cubicBezTo>
                  <a:pt x="5864728" y="2277045"/>
                  <a:pt x="5863302" y="2279336"/>
                  <a:pt x="5865391" y="2282002"/>
                </a:cubicBezTo>
                <a:cubicBezTo>
                  <a:pt x="5867927" y="2281537"/>
                  <a:pt x="5867533" y="2278565"/>
                  <a:pt x="5869090" y="2277265"/>
                </a:cubicBezTo>
                <a:cubicBezTo>
                  <a:pt x="5872525" y="2270546"/>
                  <a:pt x="5875910" y="2269929"/>
                  <a:pt x="5880218" y="2276247"/>
                </a:cubicBezTo>
                <a:cubicBezTo>
                  <a:pt x="5885903" y="2286375"/>
                  <a:pt x="5893727" y="2293066"/>
                  <a:pt x="5901419" y="2298766"/>
                </a:cubicBezTo>
                <a:cubicBezTo>
                  <a:pt x="5910221" y="2306293"/>
                  <a:pt x="5918310" y="2314969"/>
                  <a:pt x="5921009" y="2328686"/>
                </a:cubicBezTo>
                <a:cubicBezTo>
                  <a:pt x="5922515" y="2333487"/>
                  <a:pt x="5925000" y="2339123"/>
                  <a:pt x="5929493" y="2340331"/>
                </a:cubicBezTo>
                <a:cubicBezTo>
                  <a:pt x="5947732" y="2347151"/>
                  <a:pt x="5955981" y="2370006"/>
                  <a:pt x="5973639" y="2378962"/>
                </a:cubicBezTo>
                <a:cubicBezTo>
                  <a:pt x="5978397" y="2382152"/>
                  <a:pt x="5978214" y="2387263"/>
                  <a:pt x="5977182" y="2392526"/>
                </a:cubicBezTo>
                <a:cubicBezTo>
                  <a:pt x="5975307" y="2397944"/>
                  <a:pt x="5970682" y="2395745"/>
                  <a:pt x="5967748" y="2393234"/>
                </a:cubicBezTo>
                <a:cubicBezTo>
                  <a:pt x="5962010" y="2389206"/>
                  <a:pt x="5957067" y="2391126"/>
                  <a:pt x="5952522" y="2396015"/>
                </a:cubicBezTo>
                <a:cubicBezTo>
                  <a:pt x="5947262" y="2402051"/>
                  <a:pt x="5940760" y="2405269"/>
                  <a:pt x="5933148" y="2406661"/>
                </a:cubicBezTo>
                <a:cubicBezTo>
                  <a:pt x="5920328" y="2407986"/>
                  <a:pt x="5912108" y="2398323"/>
                  <a:pt x="5913638" y="2383831"/>
                </a:cubicBezTo>
                <a:cubicBezTo>
                  <a:pt x="5914089" y="2380704"/>
                  <a:pt x="5914405" y="2376585"/>
                  <a:pt x="5914007" y="2373613"/>
                </a:cubicBezTo>
                <a:cubicBezTo>
                  <a:pt x="5913877" y="2372622"/>
                  <a:pt x="5914589" y="2371477"/>
                  <a:pt x="5914589" y="2371477"/>
                </a:cubicBezTo>
                <a:cubicBezTo>
                  <a:pt x="5913745" y="2371632"/>
                  <a:pt x="5913745" y="2371632"/>
                  <a:pt x="5913030" y="2372777"/>
                </a:cubicBezTo>
                <a:cubicBezTo>
                  <a:pt x="5909646" y="2373394"/>
                  <a:pt x="5907110" y="2373858"/>
                  <a:pt x="5903593" y="2373485"/>
                </a:cubicBezTo>
                <a:cubicBezTo>
                  <a:pt x="5886862" y="2371467"/>
                  <a:pt x="5882184" y="2375366"/>
                  <a:pt x="5879623" y="2395120"/>
                </a:cubicBezTo>
                <a:cubicBezTo>
                  <a:pt x="5879120" y="2404348"/>
                  <a:pt x="5874310" y="2407257"/>
                  <a:pt x="5866434" y="2406665"/>
                </a:cubicBezTo>
                <a:cubicBezTo>
                  <a:pt x="5860380" y="2406755"/>
                  <a:pt x="5856468" y="2403409"/>
                  <a:pt x="5852159" y="2397091"/>
                </a:cubicBezTo>
                <a:cubicBezTo>
                  <a:pt x="5840211" y="2378972"/>
                  <a:pt x="5824112" y="2368717"/>
                  <a:pt x="5803997" y="2367315"/>
                </a:cubicBezTo>
                <a:cubicBezTo>
                  <a:pt x="5787133" y="2364305"/>
                  <a:pt x="5787133" y="2364305"/>
                  <a:pt x="5793160" y="2383506"/>
                </a:cubicBezTo>
                <a:cubicBezTo>
                  <a:pt x="5796309" y="2394097"/>
                  <a:pt x="5795277" y="2399361"/>
                  <a:pt x="5788194" y="2404715"/>
                </a:cubicBezTo>
                <a:cubicBezTo>
                  <a:pt x="5783673" y="2390316"/>
                  <a:pt x="5780738" y="2387806"/>
                  <a:pt x="5767919" y="2389130"/>
                </a:cubicBezTo>
                <a:cubicBezTo>
                  <a:pt x="5759461" y="2390677"/>
                  <a:pt x="5750554" y="2395348"/>
                  <a:pt x="5743310" y="2386521"/>
                </a:cubicBezTo>
                <a:cubicBezTo>
                  <a:pt x="5743178" y="2385531"/>
                  <a:pt x="5742333" y="2385684"/>
                  <a:pt x="5741487" y="2385840"/>
                </a:cubicBezTo>
                <a:cubicBezTo>
                  <a:pt x="5731866" y="2391656"/>
                  <a:pt x="5727981" y="2401502"/>
                  <a:pt x="5728855" y="2414539"/>
                </a:cubicBezTo>
                <a:cubicBezTo>
                  <a:pt x="5729780" y="2421476"/>
                  <a:pt x="5730707" y="2428412"/>
                  <a:pt x="5724337" y="2432621"/>
                </a:cubicBezTo>
                <a:cubicBezTo>
                  <a:pt x="5723624" y="2433767"/>
                  <a:pt x="5721351" y="2436211"/>
                  <a:pt x="5720953" y="2433239"/>
                </a:cubicBezTo>
                <a:cubicBezTo>
                  <a:pt x="5719050" y="2425466"/>
                  <a:pt x="5712997" y="2425556"/>
                  <a:pt x="5707526" y="2423511"/>
                </a:cubicBezTo>
                <a:cubicBezTo>
                  <a:pt x="5701208" y="2421620"/>
                  <a:pt x="5697164" y="2417282"/>
                  <a:pt x="5696953" y="2409200"/>
                </a:cubicBezTo>
                <a:cubicBezTo>
                  <a:pt x="5696606" y="2400128"/>
                  <a:pt x="5692297" y="2393810"/>
                  <a:pt x="5685002" y="2391082"/>
                </a:cubicBezTo>
                <a:cubicBezTo>
                  <a:pt x="5678420" y="2387208"/>
                  <a:pt x="5672897" y="2391264"/>
                  <a:pt x="5667637" y="2397298"/>
                </a:cubicBezTo>
                <a:cubicBezTo>
                  <a:pt x="5663356" y="2404171"/>
                  <a:pt x="5661134" y="2400517"/>
                  <a:pt x="5660342" y="2394570"/>
                </a:cubicBezTo>
                <a:cubicBezTo>
                  <a:pt x="5659150" y="2385653"/>
                  <a:pt x="5654526" y="2383453"/>
                  <a:pt x="5648023" y="2386670"/>
                </a:cubicBezTo>
                <a:cubicBezTo>
                  <a:pt x="5646331" y="2386979"/>
                  <a:pt x="5644639" y="2387288"/>
                  <a:pt x="5643081" y="2388590"/>
                </a:cubicBezTo>
                <a:cubicBezTo>
                  <a:pt x="5635732" y="2391961"/>
                  <a:pt x="5629680" y="2392051"/>
                  <a:pt x="5624974" y="2382760"/>
                </a:cubicBezTo>
                <a:cubicBezTo>
                  <a:pt x="5619555" y="2374615"/>
                  <a:pt x="5611281" y="2371051"/>
                  <a:pt x="5603537" y="2371451"/>
                </a:cubicBezTo>
                <a:cubicBezTo>
                  <a:pt x="5597352" y="2370548"/>
                  <a:pt x="5590585" y="2371785"/>
                  <a:pt x="5593731" y="2382376"/>
                </a:cubicBezTo>
                <a:cubicBezTo>
                  <a:pt x="5594128" y="2385348"/>
                  <a:pt x="5593811" y="2389468"/>
                  <a:pt x="5593361" y="2392594"/>
                </a:cubicBezTo>
                <a:cubicBezTo>
                  <a:pt x="5594288" y="2399530"/>
                  <a:pt x="5592676" y="2406931"/>
                  <a:pt x="5596854" y="2412258"/>
                </a:cubicBezTo>
                <a:cubicBezTo>
                  <a:pt x="5607744" y="2422450"/>
                  <a:pt x="5608749" y="2436478"/>
                  <a:pt x="5610735" y="2451342"/>
                </a:cubicBezTo>
                <a:cubicBezTo>
                  <a:pt x="5604283" y="2448458"/>
                  <a:pt x="5597835" y="2445577"/>
                  <a:pt x="5591068" y="2446814"/>
                </a:cubicBezTo>
                <a:cubicBezTo>
                  <a:pt x="5582743" y="2449348"/>
                  <a:pt x="5574733" y="2447767"/>
                  <a:pt x="5567173" y="2443058"/>
                </a:cubicBezTo>
                <a:cubicBezTo>
                  <a:pt x="5560591" y="2439184"/>
                  <a:pt x="5553296" y="2436456"/>
                  <a:pt x="5546000" y="2433729"/>
                </a:cubicBezTo>
                <a:cubicBezTo>
                  <a:pt x="5524827" y="2424400"/>
                  <a:pt x="5502227" y="2417362"/>
                  <a:pt x="5482084" y="2402769"/>
                </a:cubicBezTo>
                <a:cubicBezTo>
                  <a:pt x="5477326" y="2399580"/>
                  <a:pt x="5475053" y="2402024"/>
                  <a:pt x="5474023" y="2407288"/>
                </a:cubicBezTo>
                <a:cubicBezTo>
                  <a:pt x="5473441" y="2409425"/>
                  <a:pt x="5473125" y="2413543"/>
                  <a:pt x="5469609" y="2413169"/>
                </a:cubicBezTo>
                <a:cubicBezTo>
                  <a:pt x="5466939" y="2412643"/>
                  <a:pt x="5466411" y="2408677"/>
                  <a:pt x="5466147" y="2406696"/>
                </a:cubicBezTo>
                <a:cubicBezTo>
                  <a:pt x="5464639" y="2401897"/>
                  <a:pt x="5463264" y="2398087"/>
                  <a:pt x="5459748" y="2397715"/>
                </a:cubicBezTo>
                <a:cubicBezTo>
                  <a:pt x="5455387" y="2397497"/>
                  <a:pt x="5451475" y="2394150"/>
                  <a:pt x="5447113" y="2393932"/>
                </a:cubicBezTo>
                <a:cubicBezTo>
                  <a:pt x="5440928" y="2393032"/>
                  <a:pt x="5439555" y="2389222"/>
                  <a:pt x="5441298" y="2382813"/>
                </a:cubicBezTo>
                <a:cubicBezTo>
                  <a:pt x="5446027" y="2372812"/>
                  <a:pt x="5438998" y="2372068"/>
                  <a:pt x="5433393" y="2369030"/>
                </a:cubicBezTo>
                <a:cubicBezTo>
                  <a:pt x="5425965" y="2365311"/>
                  <a:pt x="5427023" y="2373239"/>
                  <a:pt x="5425861" y="2377512"/>
                </a:cubicBezTo>
                <a:cubicBezTo>
                  <a:pt x="5425279" y="2379649"/>
                  <a:pt x="5425543" y="2381630"/>
                  <a:pt x="5423007" y="2382095"/>
                </a:cubicBezTo>
                <a:cubicBezTo>
                  <a:pt x="5420654" y="2377448"/>
                  <a:pt x="5417455" y="2372956"/>
                  <a:pt x="5415816" y="2367167"/>
                </a:cubicBezTo>
                <a:cubicBezTo>
                  <a:pt x="5413596" y="2363510"/>
                  <a:pt x="5410662" y="2361002"/>
                  <a:pt x="5407277" y="2361621"/>
                </a:cubicBezTo>
                <a:cubicBezTo>
                  <a:pt x="5403048" y="2362393"/>
                  <a:pt x="5403710" y="2367346"/>
                  <a:pt x="5403261" y="2370474"/>
                </a:cubicBezTo>
                <a:cubicBezTo>
                  <a:pt x="5399139" y="2391529"/>
                  <a:pt x="5389650" y="2398337"/>
                  <a:pt x="5371676" y="2393499"/>
                </a:cubicBezTo>
                <a:cubicBezTo>
                  <a:pt x="5368028" y="2392135"/>
                  <a:pt x="5364513" y="2391763"/>
                  <a:pt x="5361578" y="2389255"/>
                </a:cubicBezTo>
                <a:cubicBezTo>
                  <a:pt x="5346010" y="2382961"/>
                  <a:pt x="5332925" y="2382306"/>
                  <a:pt x="5323333" y="2401315"/>
                </a:cubicBezTo>
                <a:cubicBezTo>
                  <a:pt x="5323333" y="2401315"/>
                  <a:pt x="5322488" y="2401470"/>
                  <a:pt x="5322621" y="2402460"/>
                </a:cubicBezTo>
                <a:cubicBezTo>
                  <a:pt x="5318656" y="2405216"/>
                  <a:pt x="5315404" y="2406823"/>
                  <a:pt x="5310778" y="2404624"/>
                </a:cubicBezTo>
                <a:cubicBezTo>
                  <a:pt x="5308954" y="2403941"/>
                  <a:pt x="5306998" y="2402269"/>
                  <a:pt x="5307447" y="2399143"/>
                </a:cubicBezTo>
                <a:cubicBezTo>
                  <a:pt x="5307631" y="2394033"/>
                  <a:pt x="5311729" y="2392269"/>
                  <a:pt x="5314979" y="2390661"/>
                </a:cubicBezTo>
                <a:cubicBezTo>
                  <a:pt x="5317517" y="2390198"/>
                  <a:pt x="5320768" y="2388587"/>
                  <a:pt x="5320370" y="2385616"/>
                </a:cubicBezTo>
                <a:cubicBezTo>
                  <a:pt x="5320688" y="2381497"/>
                  <a:pt x="5316591" y="2383260"/>
                  <a:pt x="5314634" y="2381587"/>
                </a:cubicBezTo>
                <a:cubicBezTo>
                  <a:pt x="5310141" y="2380377"/>
                  <a:pt x="5305781" y="2380159"/>
                  <a:pt x="5301286" y="2378951"/>
                </a:cubicBezTo>
                <a:cubicBezTo>
                  <a:pt x="5295102" y="2378049"/>
                  <a:pt x="5289629" y="2376004"/>
                  <a:pt x="5285452" y="2370677"/>
                </a:cubicBezTo>
                <a:cubicBezTo>
                  <a:pt x="5282387" y="2367176"/>
                  <a:pt x="5279849" y="2367641"/>
                  <a:pt x="5275884" y="2370393"/>
                </a:cubicBezTo>
                <a:cubicBezTo>
                  <a:pt x="5264705" y="2377510"/>
                  <a:pt x="5256695" y="2375930"/>
                  <a:pt x="5247497" y="2365428"/>
                </a:cubicBezTo>
                <a:cubicBezTo>
                  <a:pt x="5242474" y="2360257"/>
                  <a:pt x="5239011" y="2353781"/>
                  <a:pt x="5234702" y="2347465"/>
                </a:cubicBezTo>
                <a:cubicBezTo>
                  <a:pt x="5229414" y="2340309"/>
                  <a:pt x="5222833" y="2336436"/>
                  <a:pt x="5214823" y="2334853"/>
                </a:cubicBezTo>
                <a:cubicBezTo>
                  <a:pt x="5205968" y="2333426"/>
                  <a:pt x="5202003" y="2336180"/>
                  <a:pt x="5199229" y="2347854"/>
                </a:cubicBezTo>
                <a:cubicBezTo>
                  <a:pt x="5196588" y="2360516"/>
                  <a:pt x="5190799" y="2362590"/>
                  <a:pt x="5180568" y="2357351"/>
                </a:cubicBezTo>
                <a:cubicBezTo>
                  <a:pt x="5176923" y="2355988"/>
                  <a:pt x="5174966" y="2354316"/>
                  <a:pt x="5170868" y="2356078"/>
                </a:cubicBezTo>
                <a:cubicBezTo>
                  <a:pt x="5161247" y="2361896"/>
                  <a:pt x="5161247" y="2361896"/>
                  <a:pt x="5159530" y="2349014"/>
                </a:cubicBezTo>
                <a:cubicBezTo>
                  <a:pt x="5160111" y="2346878"/>
                  <a:pt x="5159978" y="2345888"/>
                  <a:pt x="5158867" y="2344059"/>
                </a:cubicBezTo>
                <a:cubicBezTo>
                  <a:pt x="5157811" y="2336134"/>
                  <a:pt x="5154030" y="2333778"/>
                  <a:pt x="5147659" y="2337987"/>
                </a:cubicBezTo>
                <a:cubicBezTo>
                  <a:pt x="5142849" y="2340896"/>
                  <a:pt x="5138303" y="2345786"/>
                  <a:pt x="5133362" y="2347703"/>
                </a:cubicBezTo>
                <a:cubicBezTo>
                  <a:pt x="5112428" y="2359648"/>
                  <a:pt x="5087608" y="2348956"/>
                  <a:pt x="5079358" y="2326101"/>
                </a:cubicBezTo>
                <a:cubicBezTo>
                  <a:pt x="5076475" y="2317491"/>
                  <a:pt x="5078801" y="2308947"/>
                  <a:pt x="5077611" y="2300028"/>
                </a:cubicBezTo>
                <a:cubicBezTo>
                  <a:pt x="5076738" y="2286991"/>
                  <a:pt x="5071714" y="2281819"/>
                  <a:pt x="5061035" y="2279707"/>
                </a:cubicBezTo>
                <a:cubicBezTo>
                  <a:pt x="5055696" y="2278653"/>
                  <a:pt x="5050489" y="2278590"/>
                  <a:pt x="5045151" y="2277534"/>
                </a:cubicBezTo>
                <a:cubicBezTo>
                  <a:pt x="5034470" y="2275425"/>
                  <a:pt x="5028814" y="2278487"/>
                  <a:pt x="5026173" y="2291152"/>
                </a:cubicBezTo>
                <a:cubicBezTo>
                  <a:pt x="5023716" y="2298706"/>
                  <a:pt x="5021045" y="2298179"/>
                  <a:pt x="5016157" y="2293997"/>
                </a:cubicBezTo>
                <a:cubicBezTo>
                  <a:pt x="5005529" y="2285787"/>
                  <a:pt x="4999026" y="2289005"/>
                  <a:pt x="4995803" y="2303803"/>
                </a:cubicBezTo>
                <a:cubicBezTo>
                  <a:pt x="4995488" y="2307923"/>
                  <a:pt x="4996016" y="2311887"/>
                  <a:pt x="4999664" y="2313251"/>
                </a:cubicBezTo>
                <a:cubicBezTo>
                  <a:pt x="5004158" y="2314460"/>
                  <a:pt x="5004475" y="2310340"/>
                  <a:pt x="5004792" y="2306224"/>
                </a:cubicBezTo>
                <a:cubicBezTo>
                  <a:pt x="5004394" y="2303251"/>
                  <a:pt x="5005691" y="2299969"/>
                  <a:pt x="5009205" y="2300341"/>
                </a:cubicBezTo>
                <a:cubicBezTo>
                  <a:pt x="5012590" y="2299723"/>
                  <a:pt x="5015523" y="2302234"/>
                  <a:pt x="5015204" y="2306351"/>
                </a:cubicBezTo>
                <a:cubicBezTo>
                  <a:pt x="5015815" y="2317406"/>
                  <a:pt x="5018115" y="2328152"/>
                  <a:pt x="5018857" y="2340198"/>
                </a:cubicBezTo>
                <a:cubicBezTo>
                  <a:pt x="5015921" y="2337688"/>
                  <a:pt x="5014943" y="2336850"/>
                  <a:pt x="5013834" y="2335023"/>
                </a:cubicBezTo>
                <a:cubicBezTo>
                  <a:pt x="5007965" y="2330006"/>
                  <a:pt x="5001199" y="2331240"/>
                  <a:pt x="4995014" y="2330340"/>
                </a:cubicBezTo>
                <a:cubicBezTo>
                  <a:pt x="4991499" y="2329967"/>
                  <a:pt x="4991446" y="2336068"/>
                  <a:pt x="4989172" y="2338513"/>
                </a:cubicBezTo>
                <a:cubicBezTo>
                  <a:pt x="4985340" y="2342259"/>
                  <a:pt x="4981376" y="2345012"/>
                  <a:pt x="4975190" y="2344112"/>
                </a:cubicBezTo>
                <a:cubicBezTo>
                  <a:pt x="4969984" y="2344048"/>
                  <a:pt x="4964063" y="2345130"/>
                  <a:pt x="4957878" y="2344231"/>
                </a:cubicBezTo>
                <a:cubicBezTo>
                  <a:pt x="4961341" y="2350704"/>
                  <a:pt x="4969482" y="2353276"/>
                  <a:pt x="4965201" y="2360149"/>
                </a:cubicBezTo>
                <a:cubicBezTo>
                  <a:pt x="4962479" y="2365721"/>
                  <a:pt x="4959442" y="2375412"/>
                  <a:pt x="4950638" y="2367884"/>
                </a:cubicBezTo>
                <a:cubicBezTo>
                  <a:pt x="4950638" y="2367884"/>
                  <a:pt x="4949078" y="2369184"/>
                  <a:pt x="4949210" y="2370174"/>
                </a:cubicBezTo>
                <a:cubicBezTo>
                  <a:pt x="4949025" y="2375284"/>
                  <a:pt x="4947997" y="2380547"/>
                  <a:pt x="4954048" y="2380456"/>
                </a:cubicBezTo>
                <a:cubicBezTo>
                  <a:pt x="4960947" y="2380213"/>
                  <a:pt x="4967398" y="2383094"/>
                  <a:pt x="4973000" y="2386130"/>
                </a:cubicBezTo>
                <a:cubicBezTo>
                  <a:pt x="4980298" y="2388859"/>
                  <a:pt x="4986087" y="2386785"/>
                  <a:pt x="4988542" y="2379231"/>
                </a:cubicBezTo>
                <a:cubicBezTo>
                  <a:pt x="4991846" y="2371523"/>
                  <a:pt x="4994647" y="2373041"/>
                  <a:pt x="4998560" y="2376388"/>
                </a:cubicBezTo>
                <a:cubicBezTo>
                  <a:pt x="5006384" y="2383077"/>
                  <a:pt x="5012650" y="2391071"/>
                  <a:pt x="5021189" y="2396616"/>
                </a:cubicBezTo>
                <a:cubicBezTo>
                  <a:pt x="5025947" y="2399808"/>
                  <a:pt x="5029462" y="2400179"/>
                  <a:pt x="5034139" y="2396280"/>
                </a:cubicBezTo>
                <a:cubicBezTo>
                  <a:pt x="5037971" y="2392535"/>
                  <a:pt x="5040825" y="2387953"/>
                  <a:pt x="5046166" y="2389008"/>
                </a:cubicBezTo>
                <a:cubicBezTo>
                  <a:pt x="5051371" y="2389073"/>
                  <a:pt x="5053012" y="2394863"/>
                  <a:pt x="5056078" y="2398363"/>
                </a:cubicBezTo>
                <a:cubicBezTo>
                  <a:pt x="5062103" y="2385081"/>
                  <a:pt x="5062103" y="2385081"/>
                  <a:pt x="5073443" y="2392146"/>
                </a:cubicBezTo>
                <a:cubicBezTo>
                  <a:pt x="5078069" y="2394347"/>
                  <a:pt x="5082827" y="2397537"/>
                  <a:pt x="5088220" y="2392491"/>
                </a:cubicBezTo>
                <a:cubicBezTo>
                  <a:pt x="5100113" y="2384229"/>
                  <a:pt x="5102782" y="2384757"/>
                  <a:pt x="5111400" y="2397394"/>
                </a:cubicBezTo>
                <a:cubicBezTo>
                  <a:pt x="5115577" y="2402721"/>
                  <a:pt x="5119753" y="2408049"/>
                  <a:pt x="5124776" y="2413223"/>
                </a:cubicBezTo>
                <a:cubicBezTo>
                  <a:pt x="5136064" y="2426385"/>
                  <a:pt x="5140293" y="2425613"/>
                  <a:pt x="5148591" y="2409888"/>
                </a:cubicBezTo>
                <a:cubicBezTo>
                  <a:pt x="5150732" y="2406451"/>
                  <a:pt x="5151894" y="2402178"/>
                  <a:pt x="5154750" y="2397596"/>
                </a:cubicBezTo>
                <a:cubicBezTo>
                  <a:pt x="5157499" y="2405215"/>
                  <a:pt x="5159983" y="2410851"/>
                  <a:pt x="5162733" y="2418470"/>
                </a:cubicBezTo>
                <a:cubicBezTo>
                  <a:pt x="5164161" y="2416178"/>
                  <a:pt x="5164029" y="2415188"/>
                  <a:pt x="5164742" y="2414041"/>
                </a:cubicBezTo>
                <a:cubicBezTo>
                  <a:pt x="5169974" y="2394815"/>
                  <a:pt x="5178431" y="2393270"/>
                  <a:pt x="5189851" y="2407425"/>
                </a:cubicBezTo>
                <a:cubicBezTo>
                  <a:pt x="5191941" y="2410090"/>
                  <a:pt x="5194030" y="2412753"/>
                  <a:pt x="5196250" y="2416407"/>
                </a:cubicBezTo>
                <a:cubicBezTo>
                  <a:pt x="5197359" y="2418235"/>
                  <a:pt x="5198470" y="2420064"/>
                  <a:pt x="5197175" y="2423345"/>
                </a:cubicBezTo>
                <a:cubicBezTo>
                  <a:pt x="5191334" y="2431516"/>
                  <a:pt x="5197070" y="2435543"/>
                  <a:pt x="5201961" y="2439726"/>
                </a:cubicBezTo>
                <a:cubicBezTo>
                  <a:pt x="5216235" y="2449301"/>
                  <a:pt x="5232121" y="2451474"/>
                  <a:pt x="5248008" y="2453647"/>
                </a:cubicBezTo>
                <a:cubicBezTo>
                  <a:pt x="5273461" y="2456104"/>
                  <a:pt x="5299497" y="2456423"/>
                  <a:pt x="5323154" y="2471388"/>
                </a:cubicBezTo>
                <a:cubicBezTo>
                  <a:pt x="5330715" y="2476097"/>
                  <a:pt x="5338591" y="2476688"/>
                  <a:pt x="5346918" y="2474154"/>
                </a:cubicBezTo>
                <a:cubicBezTo>
                  <a:pt x="5353551" y="2471926"/>
                  <a:pt x="5359868" y="2473817"/>
                  <a:pt x="5364759" y="2478000"/>
                </a:cubicBezTo>
                <a:cubicBezTo>
                  <a:pt x="5374275" y="2484382"/>
                  <a:pt x="5384240" y="2487638"/>
                  <a:pt x="5395633" y="2488602"/>
                </a:cubicBezTo>
                <a:cubicBezTo>
                  <a:pt x="5406180" y="2489722"/>
                  <a:pt x="5417176" y="2487712"/>
                  <a:pt x="5427537" y="2493940"/>
                </a:cubicBezTo>
                <a:cubicBezTo>
                  <a:pt x="5436790" y="2498341"/>
                  <a:pt x="5445644" y="2499769"/>
                  <a:pt x="5453624" y="2488160"/>
                </a:cubicBezTo>
                <a:cubicBezTo>
                  <a:pt x="5456719" y="2504851"/>
                  <a:pt x="5466155" y="2504144"/>
                  <a:pt x="5476437" y="2503279"/>
                </a:cubicBezTo>
                <a:cubicBezTo>
                  <a:pt x="5484049" y="2501889"/>
                  <a:pt x="5491794" y="2501489"/>
                  <a:pt x="5498641" y="2507343"/>
                </a:cubicBezTo>
                <a:cubicBezTo>
                  <a:pt x="5508554" y="2516700"/>
                  <a:pt x="5519364" y="2519800"/>
                  <a:pt x="5531021" y="2522745"/>
                </a:cubicBezTo>
                <a:cubicBezTo>
                  <a:pt x="5551533" y="2527120"/>
                  <a:pt x="5572626" y="2529357"/>
                  <a:pt x="5592108" y="2538995"/>
                </a:cubicBezTo>
                <a:cubicBezTo>
                  <a:pt x="5607810" y="2546279"/>
                  <a:pt x="5623959" y="2550434"/>
                  <a:pt x="5641140" y="2549325"/>
                </a:cubicBezTo>
                <a:cubicBezTo>
                  <a:pt x="5646215" y="2548399"/>
                  <a:pt x="5649995" y="2550754"/>
                  <a:pt x="5652480" y="2556390"/>
                </a:cubicBezTo>
                <a:cubicBezTo>
                  <a:pt x="5661759" y="2573982"/>
                  <a:pt x="5662605" y="2573827"/>
                  <a:pt x="5680234" y="2569593"/>
                </a:cubicBezTo>
                <a:cubicBezTo>
                  <a:pt x="5681927" y="2569284"/>
                  <a:pt x="5683618" y="2568973"/>
                  <a:pt x="5686156" y="2568511"/>
                </a:cubicBezTo>
                <a:cubicBezTo>
                  <a:pt x="5684412" y="2574919"/>
                  <a:pt x="5682667" y="2581327"/>
                  <a:pt x="5680792" y="2586747"/>
                </a:cubicBezTo>
                <a:cubicBezTo>
                  <a:pt x="5678731" y="2597272"/>
                  <a:pt x="5672495" y="2602473"/>
                  <a:pt x="5663903" y="2603026"/>
                </a:cubicBezTo>
                <a:cubicBezTo>
                  <a:pt x="5658829" y="2603955"/>
                  <a:pt x="5654335" y="2602746"/>
                  <a:pt x="5649391" y="2604662"/>
                </a:cubicBezTo>
                <a:cubicBezTo>
                  <a:pt x="5641199" y="2608190"/>
                  <a:pt x="5638396" y="2606671"/>
                  <a:pt x="5635384" y="2597071"/>
                </a:cubicBezTo>
                <a:cubicBezTo>
                  <a:pt x="5634854" y="2593107"/>
                  <a:pt x="5634325" y="2589144"/>
                  <a:pt x="5633796" y="2585181"/>
                </a:cubicBezTo>
                <a:cubicBezTo>
                  <a:pt x="5633848" y="2579081"/>
                  <a:pt x="5631178" y="2578553"/>
                  <a:pt x="5626950" y="2579325"/>
                </a:cubicBezTo>
                <a:cubicBezTo>
                  <a:pt x="5617513" y="2580034"/>
                  <a:pt x="5611407" y="2586223"/>
                  <a:pt x="5606414" y="2594241"/>
                </a:cubicBezTo>
                <a:cubicBezTo>
                  <a:pt x="5604854" y="2595541"/>
                  <a:pt x="5604404" y="2598670"/>
                  <a:pt x="5601735" y="2598142"/>
                </a:cubicBezTo>
                <a:cubicBezTo>
                  <a:pt x="5599910" y="2597461"/>
                  <a:pt x="5599515" y="2594488"/>
                  <a:pt x="5598404" y="2592660"/>
                </a:cubicBezTo>
                <a:cubicBezTo>
                  <a:pt x="5598138" y="2590677"/>
                  <a:pt x="5598007" y="2589687"/>
                  <a:pt x="5597742" y="2587705"/>
                </a:cubicBezTo>
                <a:cubicBezTo>
                  <a:pt x="5596817" y="2580768"/>
                  <a:pt x="5594015" y="2579250"/>
                  <a:pt x="5589204" y="2582160"/>
                </a:cubicBezTo>
                <a:cubicBezTo>
                  <a:pt x="5584525" y="2586059"/>
                  <a:pt x="5581593" y="2583550"/>
                  <a:pt x="5578393" y="2579058"/>
                </a:cubicBezTo>
                <a:cubicBezTo>
                  <a:pt x="5575327" y="2575558"/>
                  <a:pt x="5575645" y="2571441"/>
                  <a:pt x="5577784" y="2568004"/>
                </a:cubicBezTo>
                <a:cubicBezTo>
                  <a:pt x="5579792" y="2563576"/>
                  <a:pt x="5584286" y="2564786"/>
                  <a:pt x="5588067" y="2567140"/>
                </a:cubicBezTo>
                <a:cubicBezTo>
                  <a:pt x="5590736" y="2567668"/>
                  <a:pt x="5592692" y="2569342"/>
                  <a:pt x="5594702" y="2564913"/>
                </a:cubicBezTo>
                <a:cubicBezTo>
                  <a:pt x="5596708" y="2560487"/>
                  <a:pt x="5594752" y="2558814"/>
                  <a:pt x="5592664" y="2556150"/>
                </a:cubicBezTo>
                <a:cubicBezTo>
                  <a:pt x="5587774" y="2551969"/>
                  <a:pt x="5573079" y="2558713"/>
                  <a:pt x="5572445" y="2566948"/>
                </a:cubicBezTo>
                <a:cubicBezTo>
                  <a:pt x="5570781" y="2580449"/>
                  <a:pt x="5562904" y="2579858"/>
                  <a:pt x="5555026" y="2579267"/>
                </a:cubicBezTo>
                <a:cubicBezTo>
                  <a:pt x="5538560" y="2579229"/>
                  <a:pt x="5522146" y="2573091"/>
                  <a:pt x="5506259" y="2570919"/>
                </a:cubicBezTo>
                <a:cubicBezTo>
                  <a:pt x="5501766" y="2569709"/>
                  <a:pt x="5501236" y="2565744"/>
                  <a:pt x="5502398" y="2561471"/>
                </a:cubicBezTo>
                <a:cubicBezTo>
                  <a:pt x="5503430" y="2556209"/>
                  <a:pt x="5504461" y="2550945"/>
                  <a:pt x="5504512" y="2544844"/>
                </a:cubicBezTo>
                <a:cubicBezTo>
                  <a:pt x="5503719" y="2538899"/>
                  <a:pt x="5500071" y="2537537"/>
                  <a:pt x="5496423" y="2536172"/>
                </a:cubicBezTo>
                <a:cubicBezTo>
                  <a:pt x="5493621" y="2534653"/>
                  <a:pt x="5493436" y="2539762"/>
                  <a:pt x="5491877" y="2541062"/>
                </a:cubicBezTo>
                <a:cubicBezTo>
                  <a:pt x="5488576" y="2548772"/>
                  <a:pt x="5484426" y="2556634"/>
                  <a:pt x="5481122" y="2564344"/>
                </a:cubicBezTo>
                <a:cubicBezTo>
                  <a:pt x="5480011" y="2562516"/>
                  <a:pt x="5479878" y="2561525"/>
                  <a:pt x="5479747" y="2560534"/>
                </a:cubicBezTo>
                <a:cubicBezTo>
                  <a:pt x="5477314" y="2548799"/>
                  <a:pt x="5477314" y="2548799"/>
                  <a:pt x="5468805" y="2556443"/>
                </a:cubicBezTo>
                <a:cubicBezTo>
                  <a:pt x="5465818" y="2560032"/>
                  <a:pt x="5464707" y="2558206"/>
                  <a:pt x="5463464" y="2555388"/>
                </a:cubicBezTo>
                <a:cubicBezTo>
                  <a:pt x="5459868" y="2547924"/>
                  <a:pt x="5454396" y="2545878"/>
                  <a:pt x="5448741" y="2548942"/>
                </a:cubicBezTo>
                <a:cubicBezTo>
                  <a:pt x="5440098" y="2555595"/>
                  <a:pt x="5430663" y="2556304"/>
                  <a:pt x="5421358" y="2558005"/>
                </a:cubicBezTo>
                <a:cubicBezTo>
                  <a:pt x="5416284" y="2558931"/>
                  <a:pt x="5413878" y="2560386"/>
                  <a:pt x="5418054" y="2565713"/>
                </a:cubicBezTo>
                <a:cubicBezTo>
                  <a:pt x="5421386" y="2571194"/>
                  <a:pt x="5421069" y="2575313"/>
                  <a:pt x="5415677" y="2580358"/>
                </a:cubicBezTo>
                <a:cubicBezTo>
                  <a:pt x="5423687" y="2581941"/>
                  <a:pt x="5431564" y="2582532"/>
                  <a:pt x="5438859" y="2585259"/>
                </a:cubicBezTo>
                <a:cubicBezTo>
                  <a:pt x="5446022" y="2586995"/>
                  <a:pt x="5453317" y="2589724"/>
                  <a:pt x="5459317" y="2595733"/>
                </a:cubicBezTo>
                <a:cubicBezTo>
                  <a:pt x="5448720" y="2600714"/>
                  <a:pt x="5448720" y="2600714"/>
                  <a:pt x="5431459" y="2594732"/>
                </a:cubicBezTo>
                <a:cubicBezTo>
                  <a:pt x="5420516" y="2590641"/>
                  <a:pt x="5415572" y="2592557"/>
                  <a:pt x="5410843" y="2602559"/>
                </a:cubicBezTo>
                <a:cubicBezTo>
                  <a:pt x="5406246" y="2613549"/>
                  <a:pt x="5406246" y="2613549"/>
                  <a:pt x="5399714" y="2603576"/>
                </a:cubicBezTo>
                <a:cubicBezTo>
                  <a:pt x="5399582" y="2602586"/>
                  <a:pt x="5398604" y="2601748"/>
                  <a:pt x="5398473" y="2600756"/>
                </a:cubicBezTo>
                <a:cubicBezTo>
                  <a:pt x="5383192" y="2577156"/>
                  <a:pt x="5371219" y="2578328"/>
                  <a:pt x="5358057" y="2603063"/>
                </a:cubicBezTo>
                <a:cubicBezTo>
                  <a:pt x="5353327" y="2613065"/>
                  <a:pt x="5345663" y="2620553"/>
                  <a:pt x="5336623" y="2624236"/>
                </a:cubicBezTo>
                <a:cubicBezTo>
                  <a:pt x="5326606" y="2627080"/>
                  <a:pt x="5317618" y="2624661"/>
                  <a:pt x="5307787" y="2622398"/>
                </a:cubicBezTo>
                <a:cubicBezTo>
                  <a:pt x="5295998" y="2618460"/>
                  <a:pt x="5283361" y="2614678"/>
                  <a:pt x="5271256" y="2614858"/>
                </a:cubicBezTo>
                <a:cubicBezTo>
                  <a:pt x="5261820" y="2615567"/>
                  <a:pt x="5252120" y="2614293"/>
                  <a:pt x="5243845" y="2610730"/>
                </a:cubicBezTo>
                <a:cubicBezTo>
                  <a:pt x="5237395" y="2607848"/>
                  <a:pt x="5229254" y="2605275"/>
                  <a:pt x="5222885" y="2609484"/>
                </a:cubicBezTo>
                <a:cubicBezTo>
                  <a:pt x="5214956" y="2614993"/>
                  <a:pt x="5210065" y="2610810"/>
                  <a:pt x="5204909" y="2604647"/>
                </a:cubicBezTo>
                <a:cubicBezTo>
                  <a:pt x="5195578" y="2593155"/>
                  <a:pt x="5189365" y="2579063"/>
                  <a:pt x="5187117" y="2562218"/>
                </a:cubicBezTo>
                <a:cubicBezTo>
                  <a:pt x="5186590" y="2558254"/>
                  <a:pt x="5186059" y="2554290"/>
                  <a:pt x="5180721" y="2553235"/>
                </a:cubicBezTo>
                <a:cubicBezTo>
                  <a:pt x="5175249" y="2551189"/>
                  <a:pt x="5174218" y="2556453"/>
                  <a:pt x="5172077" y="2559888"/>
                </a:cubicBezTo>
                <a:cubicBezTo>
                  <a:pt x="5170783" y="2563171"/>
                  <a:pt x="5169488" y="2566453"/>
                  <a:pt x="5168060" y="2568744"/>
                </a:cubicBezTo>
                <a:cubicBezTo>
                  <a:pt x="5162485" y="2578899"/>
                  <a:pt x="5153445" y="2582578"/>
                  <a:pt x="5144274" y="2585270"/>
                </a:cubicBezTo>
                <a:cubicBezTo>
                  <a:pt x="5136661" y="2586659"/>
                  <a:pt x="5135603" y="2578731"/>
                  <a:pt x="5131559" y="2574395"/>
                </a:cubicBezTo>
                <a:cubicBezTo>
                  <a:pt x="5128520" y="2584086"/>
                  <a:pt x="5122282" y="2589286"/>
                  <a:pt x="5114406" y="2588695"/>
                </a:cubicBezTo>
                <a:cubicBezTo>
                  <a:pt x="5104704" y="2587421"/>
                  <a:pt x="5095534" y="2590112"/>
                  <a:pt x="5086361" y="2592803"/>
                </a:cubicBezTo>
                <a:cubicBezTo>
                  <a:pt x="5067041" y="2597347"/>
                  <a:pt x="5047771" y="2595790"/>
                  <a:pt x="5031011" y="2580580"/>
                </a:cubicBezTo>
                <a:cubicBezTo>
                  <a:pt x="5028077" y="2578072"/>
                  <a:pt x="5025142" y="2575563"/>
                  <a:pt x="5022025" y="2578162"/>
                </a:cubicBezTo>
                <a:cubicBezTo>
                  <a:pt x="5015920" y="2584352"/>
                  <a:pt x="5009020" y="2584597"/>
                  <a:pt x="5002121" y="2584844"/>
                </a:cubicBezTo>
                <a:cubicBezTo>
                  <a:pt x="4999584" y="2585306"/>
                  <a:pt x="4998025" y="2586607"/>
                  <a:pt x="4996730" y="2589888"/>
                </a:cubicBezTo>
                <a:cubicBezTo>
                  <a:pt x="4995700" y="2595152"/>
                  <a:pt x="4992184" y="2594780"/>
                  <a:pt x="4988536" y="2593415"/>
                </a:cubicBezTo>
                <a:cubicBezTo>
                  <a:pt x="4984042" y="2592206"/>
                  <a:pt x="4978254" y="2594279"/>
                  <a:pt x="4976351" y="2586505"/>
                </a:cubicBezTo>
                <a:cubicBezTo>
                  <a:pt x="4975292" y="2578579"/>
                  <a:pt x="4970667" y="2576377"/>
                  <a:pt x="4965328" y="2575322"/>
                </a:cubicBezTo>
                <a:cubicBezTo>
                  <a:pt x="4960834" y="2574112"/>
                  <a:pt x="4955759" y="2575041"/>
                  <a:pt x="4953539" y="2571384"/>
                </a:cubicBezTo>
                <a:cubicBezTo>
                  <a:pt x="4948964" y="2563085"/>
                  <a:pt x="4943308" y="2566148"/>
                  <a:pt x="4936541" y="2567385"/>
                </a:cubicBezTo>
                <a:cubicBezTo>
                  <a:pt x="4934137" y="2568839"/>
                  <a:pt x="4931467" y="2568311"/>
                  <a:pt x="4928930" y="2568776"/>
                </a:cubicBezTo>
                <a:cubicBezTo>
                  <a:pt x="4916956" y="2569947"/>
                  <a:pt x="4904718" y="2569137"/>
                  <a:pt x="4893009" y="2572291"/>
                </a:cubicBezTo>
                <a:cubicBezTo>
                  <a:pt x="4888066" y="2574208"/>
                  <a:pt x="4881299" y="2575445"/>
                  <a:pt x="4880139" y="2579719"/>
                </a:cubicBezTo>
                <a:cubicBezTo>
                  <a:pt x="4879239" y="2585973"/>
                  <a:pt x="4886402" y="2587710"/>
                  <a:pt x="4891029" y="2589909"/>
                </a:cubicBezTo>
                <a:cubicBezTo>
                  <a:pt x="4892007" y="2590746"/>
                  <a:pt x="4892986" y="2591583"/>
                  <a:pt x="4893829" y="2591427"/>
                </a:cubicBezTo>
                <a:cubicBezTo>
                  <a:pt x="4907973" y="2600010"/>
                  <a:pt x="4911119" y="2610603"/>
                  <a:pt x="4902952" y="2627319"/>
                </a:cubicBezTo>
                <a:cubicBezTo>
                  <a:pt x="4898777" y="2621993"/>
                  <a:pt x="4895048" y="2613536"/>
                  <a:pt x="4887754" y="2610810"/>
                </a:cubicBezTo>
                <a:cubicBezTo>
                  <a:pt x="4879611" y="2608236"/>
                  <a:pt x="4874486" y="2615263"/>
                  <a:pt x="4868115" y="2619472"/>
                </a:cubicBezTo>
                <a:cubicBezTo>
                  <a:pt x="4865842" y="2621916"/>
                  <a:pt x="4863171" y="2621390"/>
                  <a:pt x="4863356" y="2616281"/>
                </a:cubicBezTo>
                <a:cubicBezTo>
                  <a:pt x="4863938" y="2614145"/>
                  <a:pt x="4863674" y="2612162"/>
                  <a:pt x="4864254" y="2610027"/>
                </a:cubicBezTo>
                <a:cubicBezTo>
                  <a:pt x="4864704" y="2606900"/>
                  <a:pt x="4865153" y="2603771"/>
                  <a:pt x="4863064" y="2601107"/>
                </a:cubicBezTo>
                <a:cubicBezTo>
                  <a:pt x="4861953" y="2599281"/>
                  <a:pt x="4859813" y="2602718"/>
                  <a:pt x="4858122" y="2603026"/>
                </a:cubicBezTo>
                <a:cubicBezTo>
                  <a:pt x="4852598" y="2607080"/>
                  <a:pt x="4850509" y="2604417"/>
                  <a:pt x="4850563" y="2598317"/>
                </a:cubicBezTo>
                <a:cubicBezTo>
                  <a:pt x="4850297" y="2596333"/>
                  <a:pt x="4851725" y="2594042"/>
                  <a:pt x="4848922" y="2592525"/>
                </a:cubicBezTo>
                <a:cubicBezTo>
                  <a:pt x="4837453" y="2616951"/>
                  <a:pt x="4830952" y="2620170"/>
                  <a:pt x="4806527" y="2612451"/>
                </a:cubicBezTo>
                <a:cubicBezTo>
                  <a:pt x="4805681" y="2612605"/>
                  <a:pt x="4805681" y="2612605"/>
                  <a:pt x="4804703" y="2611767"/>
                </a:cubicBezTo>
                <a:cubicBezTo>
                  <a:pt x="4785619" y="2605103"/>
                  <a:pt x="4766218" y="2602557"/>
                  <a:pt x="4747161" y="2609084"/>
                </a:cubicBezTo>
                <a:cubicBezTo>
                  <a:pt x="4740527" y="2611309"/>
                  <a:pt x="4735900" y="2609109"/>
                  <a:pt x="4732570" y="2603627"/>
                </a:cubicBezTo>
                <a:cubicBezTo>
                  <a:pt x="4728260" y="2597309"/>
                  <a:pt x="4721811" y="2594427"/>
                  <a:pt x="4715759" y="2594518"/>
                </a:cubicBezTo>
                <a:cubicBezTo>
                  <a:pt x="4705212" y="2593400"/>
                  <a:pt x="4693951" y="2593425"/>
                  <a:pt x="4682956" y="2595433"/>
                </a:cubicBezTo>
                <a:cubicBezTo>
                  <a:pt x="4673652" y="2597133"/>
                  <a:pt x="4672490" y="2601406"/>
                  <a:pt x="4677196" y="2610696"/>
                </a:cubicBezTo>
                <a:cubicBezTo>
                  <a:pt x="4678436" y="2613515"/>
                  <a:pt x="4681239" y="2615034"/>
                  <a:pt x="4679099" y="2618471"/>
                </a:cubicBezTo>
                <a:cubicBezTo>
                  <a:pt x="4675398" y="2623207"/>
                  <a:pt x="4677038" y="2628996"/>
                  <a:pt x="4677832" y="2634943"/>
                </a:cubicBezTo>
                <a:cubicBezTo>
                  <a:pt x="4678229" y="2637915"/>
                  <a:pt x="4679603" y="2641725"/>
                  <a:pt x="4676352" y="2643334"/>
                </a:cubicBezTo>
                <a:cubicBezTo>
                  <a:pt x="4673101" y="2644941"/>
                  <a:pt x="4670880" y="2641288"/>
                  <a:pt x="4669639" y="2638469"/>
                </a:cubicBezTo>
                <a:cubicBezTo>
                  <a:pt x="4666042" y="2631005"/>
                  <a:pt x="4662579" y="2624533"/>
                  <a:pt x="4659117" y="2618060"/>
                </a:cubicBezTo>
                <a:cubicBezTo>
                  <a:pt x="4650234" y="2603441"/>
                  <a:pt x="4639025" y="2597368"/>
                  <a:pt x="4623934" y="2601140"/>
                </a:cubicBezTo>
                <a:cubicBezTo>
                  <a:pt x="4616321" y="2602530"/>
                  <a:pt x="4608842" y="2604912"/>
                  <a:pt x="4601229" y="2606302"/>
                </a:cubicBezTo>
                <a:cubicBezTo>
                  <a:pt x="4592057" y="2608993"/>
                  <a:pt x="4586322" y="2604963"/>
                  <a:pt x="4582461" y="2595518"/>
                </a:cubicBezTo>
                <a:cubicBezTo>
                  <a:pt x="4581350" y="2593690"/>
                  <a:pt x="4581800" y="2590564"/>
                  <a:pt x="4579129" y="2590037"/>
                </a:cubicBezTo>
                <a:cubicBezTo>
                  <a:pt x="4576673" y="2597590"/>
                  <a:pt x="4573501" y="2606291"/>
                  <a:pt x="4571176" y="2614836"/>
                </a:cubicBezTo>
                <a:cubicBezTo>
                  <a:pt x="4567291" y="2624682"/>
                  <a:pt x="4567291" y="2624682"/>
                  <a:pt x="4561872" y="2616536"/>
                </a:cubicBezTo>
                <a:cubicBezTo>
                  <a:pt x="4557430" y="2609227"/>
                  <a:pt x="4552937" y="2608018"/>
                  <a:pt x="4546964" y="2615199"/>
                </a:cubicBezTo>
                <a:cubicBezTo>
                  <a:pt x="4541705" y="2621235"/>
                  <a:pt x="4535070" y="2623461"/>
                  <a:pt x="4527193" y="2622870"/>
                </a:cubicBezTo>
                <a:cubicBezTo>
                  <a:pt x="4515935" y="2622898"/>
                  <a:pt x="4504991" y="2618804"/>
                  <a:pt x="4494047" y="2614713"/>
                </a:cubicBezTo>
                <a:cubicBezTo>
                  <a:pt x="4483104" y="2610621"/>
                  <a:pt x="4479008" y="2612386"/>
                  <a:pt x="4472585" y="2622694"/>
                </a:cubicBezTo>
                <a:cubicBezTo>
                  <a:pt x="4465582" y="2635140"/>
                  <a:pt x="4456145" y="2635848"/>
                  <a:pt x="4448505" y="2624048"/>
                </a:cubicBezTo>
                <a:cubicBezTo>
                  <a:pt x="4441131" y="2614229"/>
                  <a:pt x="4441131" y="2614229"/>
                  <a:pt x="4434841" y="2625527"/>
                </a:cubicBezTo>
                <a:cubicBezTo>
                  <a:pt x="4433995" y="2625684"/>
                  <a:pt x="4434127" y="2626673"/>
                  <a:pt x="4433281" y="2626828"/>
                </a:cubicBezTo>
                <a:cubicBezTo>
                  <a:pt x="4430558" y="2632400"/>
                  <a:pt x="4427043" y="2632028"/>
                  <a:pt x="4423713" y="2626546"/>
                </a:cubicBezTo>
                <a:cubicBezTo>
                  <a:pt x="4422470" y="2623728"/>
                  <a:pt x="4421227" y="2620910"/>
                  <a:pt x="4419986" y="2618091"/>
                </a:cubicBezTo>
                <a:cubicBezTo>
                  <a:pt x="4415279" y="2608800"/>
                  <a:pt x="4408698" y="2604926"/>
                  <a:pt x="4400635" y="2609444"/>
                </a:cubicBezTo>
                <a:cubicBezTo>
                  <a:pt x="4386920" y="2617026"/>
                  <a:pt x="4372673" y="2620643"/>
                  <a:pt x="4360330" y="2632033"/>
                </a:cubicBezTo>
                <a:cubicBezTo>
                  <a:pt x="4356497" y="2635778"/>
                  <a:pt x="4351554" y="2637696"/>
                  <a:pt x="4349651" y="2629923"/>
                </a:cubicBezTo>
                <a:cubicBezTo>
                  <a:pt x="4347165" y="2624289"/>
                  <a:pt x="4343782" y="2624905"/>
                  <a:pt x="4340663" y="2627505"/>
                </a:cubicBezTo>
                <a:cubicBezTo>
                  <a:pt x="4334293" y="2631715"/>
                  <a:pt x="4326682" y="2633105"/>
                  <a:pt x="4319915" y="2634341"/>
                </a:cubicBezTo>
                <a:cubicBezTo>
                  <a:pt x="4308920" y="2636349"/>
                  <a:pt x="4305220" y="2641086"/>
                  <a:pt x="4304269" y="2653438"/>
                </a:cubicBezTo>
                <a:cubicBezTo>
                  <a:pt x="4304308" y="2656984"/>
                  <a:pt x="4303694" y="2658873"/>
                  <a:pt x="4302436" y="2659991"/>
                </a:cubicBezTo>
                <a:lnTo>
                  <a:pt x="4302244" y="2660056"/>
                </a:lnTo>
                <a:lnTo>
                  <a:pt x="4349990" y="2668957"/>
                </a:lnTo>
                <a:cubicBezTo>
                  <a:pt x="4353505" y="2669330"/>
                  <a:pt x="4358580" y="2668403"/>
                  <a:pt x="4359241" y="2673358"/>
                </a:cubicBezTo>
                <a:cubicBezTo>
                  <a:pt x="4360748" y="2678157"/>
                  <a:pt x="4356783" y="2680911"/>
                  <a:pt x="4354642" y="2684348"/>
                </a:cubicBezTo>
                <a:cubicBezTo>
                  <a:pt x="4352370" y="2686794"/>
                  <a:pt x="4349251" y="2689393"/>
                  <a:pt x="4351472" y="2693048"/>
                </a:cubicBezTo>
                <a:cubicBezTo>
                  <a:pt x="4352979" y="2697847"/>
                  <a:pt x="4356627" y="2699212"/>
                  <a:pt x="4360142" y="2699586"/>
                </a:cubicBezTo>
                <a:cubicBezTo>
                  <a:pt x="4362680" y="2699121"/>
                  <a:pt x="4365217" y="2698658"/>
                  <a:pt x="4367754" y="2698194"/>
                </a:cubicBezTo>
                <a:cubicBezTo>
                  <a:pt x="4379729" y="2697022"/>
                  <a:pt x="4387553" y="2703713"/>
                  <a:pt x="4389403" y="2717586"/>
                </a:cubicBezTo>
                <a:cubicBezTo>
                  <a:pt x="4390067" y="2722541"/>
                  <a:pt x="4390726" y="2727496"/>
                  <a:pt x="4389698" y="2732760"/>
                </a:cubicBezTo>
                <a:cubicBezTo>
                  <a:pt x="4389644" y="2738860"/>
                  <a:pt x="4393424" y="2741215"/>
                  <a:pt x="4398235" y="2738305"/>
                </a:cubicBezTo>
                <a:cubicBezTo>
                  <a:pt x="4407141" y="2733633"/>
                  <a:pt x="4410312" y="2724933"/>
                  <a:pt x="4407615" y="2711215"/>
                </a:cubicBezTo>
                <a:cubicBezTo>
                  <a:pt x="4414594" y="2718060"/>
                  <a:pt x="4419749" y="2724224"/>
                  <a:pt x="4423345" y="2731689"/>
                </a:cubicBezTo>
                <a:cubicBezTo>
                  <a:pt x="4426940" y="2739152"/>
                  <a:pt x="4426783" y="2757453"/>
                  <a:pt x="4421656" y="2764480"/>
                </a:cubicBezTo>
                <a:cubicBezTo>
                  <a:pt x="4414969" y="2772806"/>
                  <a:pt x="4406695" y="2769243"/>
                  <a:pt x="4400246" y="2766360"/>
                </a:cubicBezTo>
                <a:cubicBezTo>
                  <a:pt x="4390994" y="2761960"/>
                  <a:pt x="4381162" y="2759695"/>
                  <a:pt x="4371011" y="2761549"/>
                </a:cubicBezTo>
                <a:cubicBezTo>
                  <a:pt x="4365091" y="2762631"/>
                  <a:pt x="4358325" y="2763867"/>
                  <a:pt x="4351558" y="2765104"/>
                </a:cubicBezTo>
                <a:cubicBezTo>
                  <a:pt x="4323646" y="2770201"/>
                  <a:pt x="4295919" y="2770190"/>
                  <a:pt x="4270754" y="2750426"/>
                </a:cubicBezTo>
                <a:cubicBezTo>
                  <a:pt x="4261107" y="2743053"/>
                  <a:pt x="4256427" y="2746951"/>
                  <a:pt x="4253785" y="2759615"/>
                </a:cubicBezTo>
                <a:cubicBezTo>
                  <a:pt x="4253204" y="2761751"/>
                  <a:pt x="4255293" y="2764416"/>
                  <a:pt x="4252888" y="2765870"/>
                </a:cubicBezTo>
                <a:cubicBezTo>
                  <a:pt x="4250349" y="2766333"/>
                  <a:pt x="4248394" y="2764661"/>
                  <a:pt x="4247283" y="2762833"/>
                </a:cubicBezTo>
                <a:cubicBezTo>
                  <a:pt x="4246173" y="2761006"/>
                  <a:pt x="4245063" y="2759178"/>
                  <a:pt x="4244084" y="2758342"/>
                </a:cubicBezTo>
                <a:cubicBezTo>
                  <a:pt x="4240886" y="2753851"/>
                  <a:pt x="4236974" y="2750505"/>
                  <a:pt x="4233406" y="2756233"/>
                </a:cubicBezTo>
                <a:cubicBezTo>
                  <a:pt x="4228992" y="2762114"/>
                  <a:pt x="4235891" y="2761870"/>
                  <a:pt x="4237978" y="2764533"/>
                </a:cubicBezTo>
                <a:cubicBezTo>
                  <a:pt x="4238112" y="2765524"/>
                  <a:pt x="4238958" y="2765369"/>
                  <a:pt x="4239089" y="2766361"/>
                </a:cubicBezTo>
                <a:cubicBezTo>
                  <a:pt x="4241046" y="2768033"/>
                  <a:pt x="4242288" y="2770851"/>
                  <a:pt x="4240862" y="2773142"/>
                </a:cubicBezTo>
                <a:cubicBezTo>
                  <a:pt x="4239567" y="2776423"/>
                  <a:pt x="4237875" y="2776732"/>
                  <a:pt x="4235072" y="2775215"/>
                </a:cubicBezTo>
                <a:cubicBezTo>
                  <a:pt x="4224130" y="2771123"/>
                  <a:pt x="4215354" y="2776787"/>
                  <a:pt x="4210043" y="2788921"/>
                </a:cubicBezTo>
                <a:cubicBezTo>
                  <a:pt x="4208616" y="2791213"/>
                  <a:pt x="4205497" y="2793812"/>
                  <a:pt x="4205894" y="2796786"/>
                </a:cubicBezTo>
                <a:cubicBezTo>
                  <a:pt x="4207348" y="2807685"/>
                  <a:pt x="4218107" y="2816886"/>
                  <a:pt x="4226300" y="2813360"/>
                </a:cubicBezTo>
                <a:cubicBezTo>
                  <a:pt x="4242688" y="2806306"/>
                  <a:pt x="4259156" y="2806343"/>
                  <a:pt x="4276416" y="2812326"/>
                </a:cubicBezTo>
                <a:cubicBezTo>
                  <a:pt x="4282601" y="2813227"/>
                  <a:pt x="4288787" y="2814127"/>
                  <a:pt x="4293201" y="2808245"/>
                </a:cubicBezTo>
                <a:cubicBezTo>
                  <a:pt x="4297033" y="2804501"/>
                  <a:pt x="4298857" y="2805181"/>
                  <a:pt x="4300495" y="2810973"/>
                </a:cubicBezTo>
                <a:cubicBezTo>
                  <a:pt x="4302399" y="2818746"/>
                  <a:pt x="4307289" y="2822928"/>
                  <a:pt x="4314320" y="2823674"/>
                </a:cubicBezTo>
                <a:cubicBezTo>
                  <a:pt x="4321484" y="2825410"/>
                  <a:pt x="4329494" y="2826993"/>
                  <a:pt x="4337502" y="2828576"/>
                </a:cubicBezTo>
                <a:cubicBezTo>
                  <a:pt x="4344533" y="2829321"/>
                  <a:pt x="4347864" y="2834803"/>
                  <a:pt x="4348077" y="2842886"/>
                </a:cubicBezTo>
                <a:cubicBezTo>
                  <a:pt x="4348208" y="2843877"/>
                  <a:pt x="4348474" y="2845858"/>
                  <a:pt x="4347891" y="2847995"/>
                </a:cubicBezTo>
                <a:cubicBezTo>
                  <a:pt x="4348554" y="2852949"/>
                  <a:pt x="4351620" y="2856449"/>
                  <a:pt x="4355848" y="2855676"/>
                </a:cubicBezTo>
                <a:cubicBezTo>
                  <a:pt x="4359364" y="2856050"/>
                  <a:pt x="4358702" y="2851095"/>
                  <a:pt x="4358174" y="2847132"/>
                </a:cubicBezTo>
                <a:cubicBezTo>
                  <a:pt x="4358491" y="2843013"/>
                  <a:pt x="4357961" y="2839049"/>
                  <a:pt x="4362905" y="2837131"/>
                </a:cubicBezTo>
                <a:cubicBezTo>
                  <a:pt x="4370516" y="2835741"/>
                  <a:pt x="4378606" y="2844413"/>
                  <a:pt x="4378105" y="2853642"/>
                </a:cubicBezTo>
                <a:cubicBezTo>
                  <a:pt x="4378501" y="2856614"/>
                  <a:pt x="4377074" y="2858904"/>
                  <a:pt x="4379162" y="2861570"/>
                </a:cubicBezTo>
                <a:cubicBezTo>
                  <a:pt x="4381699" y="2861106"/>
                  <a:pt x="4381303" y="2858133"/>
                  <a:pt x="4382862" y="2856833"/>
                </a:cubicBezTo>
                <a:cubicBezTo>
                  <a:pt x="4386298" y="2850114"/>
                  <a:pt x="4389681" y="2849497"/>
                  <a:pt x="4393991" y="2855815"/>
                </a:cubicBezTo>
                <a:cubicBezTo>
                  <a:pt x="4399674" y="2865943"/>
                  <a:pt x="4407499" y="2872635"/>
                  <a:pt x="4415191" y="2878335"/>
                </a:cubicBezTo>
                <a:cubicBezTo>
                  <a:pt x="4423993" y="2885862"/>
                  <a:pt x="4432082" y="2894537"/>
                  <a:pt x="4434780" y="2908255"/>
                </a:cubicBezTo>
                <a:cubicBezTo>
                  <a:pt x="4436288" y="2913055"/>
                  <a:pt x="4438772" y="2918691"/>
                  <a:pt x="4443265" y="2919900"/>
                </a:cubicBezTo>
                <a:cubicBezTo>
                  <a:pt x="4461504" y="2926719"/>
                  <a:pt x="4469753" y="2949575"/>
                  <a:pt x="4487411" y="2958531"/>
                </a:cubicBezTo>
                <a:cubicBezTo>
                  <a:pt x="4492169" y="2961721"/>
                  <a:pt x="4491984" y="2966831"/>
                  <a:pt x="4490953" y="2972094"/>
                </a:cubicBezTo>
                <a:cubicBezTo>
                  <a:pt x="4489078" y="2977513"/>
                  <a:pt x="4484452" y="2975313"/>
                  <a:pt x="4481518" y="2972803"/>
                </a:cubicBezTo>
                <a:cubicBezTo>
                  <a:pt x="4475782" y="2968775"/>
                  <a:pt x="4470840" y="2970694"/>
                  <a:pt x="4466294" y="2975584"/>
                </a:cubicBezTo>
                <a:cubicBezTo>
                  <a:pt x="4461034" y="2981620"/>
                  <a:pt x="4454532" y="2984838"/>
                  <a:pt x="4446919" y="2986229"/>
                </a:cubicBezTo>
                <a:cubicBezTo>
                  <a:pt x="4434100" y="2987554"/>
                  <a:pt x="4425880" y="2977891"/>
                  <a:pt x="4427410" y="2963400"/>
                </a:cubicBezTo>
                <a:cubicBezTo>
                  <a:pt x="4427860" y="2960272"/>
                  <a:pt x="4428177" y="2956154"/>
                  <a:pt x="4427780" y="2953181"/>
                </a:cubicBezTo>
                <a:cubicBezTo>
                  <a:pt x="4427647" y="2952190"/>
                  <a:pt x="4428361" y="2951045"/>
                  <a:pt x="4428361" y="2951045"/>
                </a:cubicBezTo>
                <a:cubicBezTo>
                  <a:pt x="4427515" y="2951200"/>
                  <a:pt x="4427515" y="2951200"/>
                  <a:pt x="4426803" y="2952345"/>
                </a:cubicBezTo>
                <a:cubicBezTo>
                  <a:pt x="4423418" y="2952963"/>
                  <a:pt x="4420881" y="2953426"/>
                  <a:pt x="4417365" y="2953054"/>
                </a:cubicBezTo>
                <a:cubicBezTo>
                  <a:pt x="4400634" y="2951035"/>
                  <a:pt x="4395956" y="2954934"/>
                  <a:pt x="4393393" y="2974689"/>
                </a:cubicBezTo>
                <a:cubicBezTo>
                  <a:pt x="4392892" y="2983916"/>
                  <a:pt x="4388082" y="2986825"/>
                  <a:pt x="4380205" y="2986233"/>
                </a:cubicBezTo>
                <a:cubicBezTo>
                  <a:pt x="4374152" y="2986324"/>
                  <a:pt x="4370239" y="2982978"/>
                  <a:pt x="4365931" y="2976660"/>
                </a:cubicBezTo>
                <a:cubicBezTo>
                  <a:pt x="4353982" y="2958541"/>
                  <a:pt x="4337884" y="2948285"/>
                  <a:pt x="4317769" y="2946884"/>
                </a:cubicBezTo>
                <a:cubicBezTo>
                  <a:pt x="4300905" y="2943874"/>
                  <a:pt x="4300905" y="2943874"/>
                  <a:pt x="4306933" y="2963074"/>
                </a:cubicBezTo>
                <a:cubicBezTo>
                  <a:pt x="4310080" y="2973665"/>
                  <a:pt x="4309049" y="2978929"/>
                  <a:pt x="4301967" y="2984284"/>
                </a:cubicBezTo>
                <a:cubicBezTo>
                  <a:pt x="4297445" y="2969884"/>
                  <a:pt x="4294511" y="2967374"/>
                  <a:pt x="4281691" y="2968699"/>
                </a:cubicBezTo>
                <a:cubicBezTo>
                  <a:pt x="4273234" y="2970245"/>
                  <a:pt x="4264326" y="2974917"/>
                  <a:pt x="4257082" y="2966090"/>
                </a:cubicBezTo>
                <a:cubicBezTo>
                  <a:pt x="4256950" y="2965099"/>
                  <a:pt x="4256105" y="2965253"/>
                  <a:pt x="4255259" y="2965409"/>
                </a:cubicBezTo>
                <a:cubicBezTo>
                  <a:pt x="4245638" y="2971225"/>
                  <a:pt x="4241753" y="2981071"/>
                  <a:pt x="4242627" y="2994107"/>
                </a:cubicBezTo>
                <a:cubicBezTo>
                  <a:pt x="4243552" y="3001044"/>
                  <a:pt x="4244479" y="3007980"/>
                  <a:pt x="4238109" y="3012189"/>
                </a:cubicBezTo>
                <a:cubicBezTo>
                  <a:pt x="4237395" y="3013335"/>
                  <a:pt x="4235123" y="3015780"/>
                  <a:pt x="4234726" y="3012807"/>
                </a:cubicBezTo>
                <a:cubicBezTo>
                  <a:pt x="4232822" y="3005035"/>
                  <a:pt x="4226769" y="3005124"/>
                  <a:pt x="4221298" y="3003079"/>
                </a:cubicBezTo>
                <a:cubicBezTo>
                  <a:pt x="4214980" y="3001188"/>
                  <a:pt x="4210935" y="2996850"/>
                  <a:pt x="4210723" y="2988769"/>
                </a:cubicBezTo>
                <a:cubicBezTo>
                  <a:pt x="4210377" y="2979696"/>
                  <a:pt x="4206069" y="2973378"/>
                  <a:pt x="4198774" y="2970650"/>
                </a:cubicBezTo>
                <a:cubicBezTo>
                  <a:pt x="4192192" y="2966777"/>
                  <a:pt x="4186668" y="2970832"/>
                  <a:pt x="4181409" y="2976867"/>
                </a:cubicBezTo>
                <a:cubicBezTo>
                  <a:pt x="4177128" y="2983740"/>
                  <a:pt x="4174907" y="2980085"/>
                  <a:pt x="4174114" y="2974139"/>
                </a:cubicBezTo>
                <a:cubicBezTo>
                  <a:pt x="4172922" y="2965221"/>
                  <a:pt x="4168297" y="2963021"/>
                  <a:pt x="4161795" y="2966239"/>
                </a:cubicBezTo>
                <a:cubicBezTo>
                  <a:pt x="4160104" y="2966548"/>
                  <a:pt x="4158411" y="2966857"/>
                  <a:pt x="4156853" y="2968158"/>
                </a:cubicBezTo>
                <a:cubicBezTo>
                  <a:pt x="4149504" y="2971529"/>
                  <a:pt x="4143452" y="2971620"/>
                  <a:pt x="4138746" y="2962328"/>
                </a:cubicBezTo>
                <a:cubicBezTo>
                  <a:pt x="4133327" y="2954183"/>
                  <a:pt x="4125052" y="2950619"/>
                  <a:pt x="4117308" y="2951019"/>
                </a:cubicBezTo>
                <a:cubicBezTo>
                  <a:pt x="4111124" y="2950117"/>
                  <a:pt x="4104357" y="2951354"/>
                  <a:pt x="4107503" y="2961945"/>
                </a:cubicBezTo>
                <a:cubicBezTo>
                  <a:pt x="4107899" y="2964917"/>
                  <a:pt x="4107584" y="2969036"/>
                  <a:pt x="4107133" y="2972163"/>
                </a:cubicBezTo>
                <a:cubicBezTo>
                  <a:pt x="4108060" y="2979099"/>
                  <a:pt x="4106448" y="2986499"/>
                  <a:pt x="4110625" y="2991827"/>
                </a:cubicBezTo>
                <a:cubicBezTo>
                  <a:pt x="4121515" y="3002019"/>
                  <a:pt x="4122522" y="3016046"/>
                  <a:pt x="4124506" y="3030910"/>
                </a:cubicBezTo>
                <a:cubicBezTo>
                  <a:pt x="4118055" y="3028027"/>
                  <a:pt x="4111606" y="3025145"/>
                  <a:pt x="4104840" y="3026382"/>
                </a:cubicBezTo>
                <a:cubicBezTo>
                  <a:pt x="4096514" y="3028917"/>
                  <a:pt x="4088505" y="3027335"/>
                  <a:pt x="4080945" y="3022626"/>
                </a:cubicBezTo>
                <a:cubicBezTo>
                  <a:pt x="4074364" y="3018752"/>
                  <a:pt x="4067067" y="3016024"/>
                  <a:pt x="4059772" y="3013297"/>
                </a:cubicBezTo>
                <a:cubicBezTo>
                  <a:pt x="4038598" y="3003968"/>
                  <a:pt x="4015998" y="2996930"/>
                  <a:pt x="3995857" y="2982338"/>
                </a:cubicBezTo>
                <a:cubicBezTo>
                  <a:pt x="3991098" y="2979148"/>
                  <a:pt x="3988825" y="2981593"/>
                  <a:pt x="3987794" y="2986856"/>
                </a:cubicBezTo>
                <a:cubicBezTo>
                  <a:pt x="3987213" y="2988993"/>
                  <a:pt x="3986896" y="2993111"/>
                  <a:pt x="3983381" y="2992738"/>
                </a:cubicBezTo>
                <a:cubicBezTo>
                  <a:pt x="3980711" y="2992211"/>
                  <a:pt x="3980183" y="2988246"/>
                  <a:pt x="3979918" y="2986264"/>
                </a:cubicBezTo>
                <a:cubicBezTo>
                  <a:pt x="3978411" y="2981465"/>
                  <a:pt x="3977036" y="2977656"/>
                  <a:pt x="3973520" y="2977283"/>
                </a:cubicBezTo>
                <a:cubicBezTo>
                  <a:pt x="3969159" y="2977065"/>
                  <a:pt x="3965247" y="2973719"/>
                  <a:pt x="3960884" y="2973500"/>
                </a:cubicBezTo>
                <a:cubicBezTo>
                  <a:pt x="3954701" y="2972600"/>
                  <a:pt x="3953326" y="2968790"/>
                  <a:pt x="3955069" y="2962381"/>
                </a:cubicBezTo>
                <a:cubicBezTo>
                  <a:pt x="3959799" y="2952381"/>
                  <a:pt x="3952769" y="2951636"/>
                  <a:pt x="3947166" y="2948598"/>
                </a:cubicBezTo>
                <a:cubicBezTo>
                  <a:pt x="3939736" y="2944879"/>
                  <a:pt x="3940795" y="2952807"/>
                  <a:pt x="3939633" y="2957080"/>
                </a:cubicBezTo>
                <a:cubicBezTo>
                  <a:pt x="3939051" y="2959217"/>
                  <a:pt x="3939315" y="2961198"/>
                  <a:pt x="3936779" y="2961663"/>
                </a:cubicBezTo>
                <a:cubicBezTo>
                  <a:pt x="3934425" y="2957017"/>
                  <a:pt x="3931227" y="2952525"/>
                  <a:pt x="3929588" y="2946735"/>
                </a:cubicBezTo>
                <a:cubicBezTo>
                  <a:pt x="3927367" y="2943080"/>
                  <a:pt x="3924433" y="2940570"/>
                  <a:pt x="3921049" y="2941189"/>
                </a:cubicBezTo>
                <a:cubicBezTo>
                  <a:pt x="3916820" y="2941961"/>
                  <a:pt x="3917482" y="2946915"/>
                  <a:pt x="3917033" y="2950043"/>
                </a:cubicBezTo>
                <a:cubicBezTo>
                  <a:pt x="3912911" y="2971097"/>
                  <a:pt x="3903423" y="2977905"/>
                  <a:pt x="3885448" y="2973069"/>
                </a:cubicBezTo>
                <a:cubicBezTo>
                  <a:pt x="3881800" y="2971704"/>
                  <a:pt x="3878286" y="2971331"/>
                  <a:pt x="3875350" y="2968823"/>
                </a:cubicBezTo>
                <a:cubicBezTo>
                  <a:pt x="3859782" y="2962530"/>
                  <a:pt x="3846697" y="2961875"/>
                  <a:pt x="3837104" y="2980884"/>
                </a:cubicBezTo>
                <a:cubicBezTo>
                  <a:pt x="3837104" y="2980884"/>
                  <a:pt x="3836259" y="2981039"/>
                  <a:pt x="3836392" y="2982028"/>
                </a:cubicBezTo>
                <a:cubicBezTo>
                  <a:pt x="3832427" y="2984784"/>
                  <a:pt x="3829177" y="2986392"/>
                  <a:pt x="3824549" y="2984192"/>
                </a:cubicBezTo>
                <a:cubicBezTo>
                  <a:pt x="3822726" y="2983510"/>
                  <a:pt x="3820769" y="2981837"/>
                  <a:pt x="3821219" y="2978711"/>
                </a:cubicBezTo>
                <a:cubicBezTo>
                  <a:pt x="3821403" y="2973601"/>
                  <a:pt x="3825500" y="2971837"/>
                  <a:pt x="3828752" y="2970229"/>
                </a:cubicBezTo>
                <a:cubicBezTo>
                  <a:pt x="3831290" y="2969766"/>
                  <a:pt x="3834540" y="2968155"/>
                  <a:pt x="3834142" y="2965184"/>
                </a:cubicBezTo>
                <a:cubicBezTo>
                  <a:pt x="3834460" y="2961066"/>
                  <a:pt x="3830363" y="2962829"/>
                  <a:pt x="3828406" y="2961155"/>
                </a:cubicBezTo>
                <a:cubicBezTo>
                  <a:pt x="3823913" y="2959946"/>
                  <a:pt x="3819553" y="2959728"/>
                  <a:pt x="3815058" y="2958519"/>
                </a:cubicBezTo>
                <a:cubicBezTo>
                  <a:pt x="3808874" y="2957618"/>
                  <a:pt x="3803400" y="2955573"/>
                  <a:pt x="3799224" y="2950245"/>
                </a:cubicBezTo>
                <a:cubicBezTo>
                  <a:pt x="3796159" y="2946744"/>
                  <a:pt x="3793620" y="2947209"/>
                  <a:pt x="3789655" y="2949962"/>
                </a:cubicBezTo>
                <a:cubicBezTo>
                  <a:pt x="3778476" y="2957079"/>
                  <a:pt x="3770467" y="2955498"/>
                  <a:pt x="3761269" y="2944997"/>
                </a:cubicBezTo>
                <a:cubicBezTo>
                  <a:pt x="3756246" y="2939825"/>
                  <a:pt x="3752782" y="2933350"/>
                  <a:pt x="3748473" y="2927033"/>
                </a:cubicBezTo>
                <a:cubicBezTo>
                  <a:pt x="3743185" y="2919878"/>
                  <a:pt x="3736604" y="2916004"/>
                  <a:pt x="3728595" y="2914422"/>
                </a:cubicBezTo>
                <a:cubicBezTo>
                  <a:pt x="3719740" y="2912994"/>
                  <a:pt x="3715775" y="2915748"/>
                  <a:pt x="3713001" y="2927422"/>
                </a:cubicBezTo>
                <a:cubicBezTo>
                  <a:pt x="3710359" y="2940084"/>
                  <a:pt x="3704571" y="2942158"/>
                  <a:pt x="3694340" y="2936920"/>
                </a:cubicBezTo>
                <a:cubicBezTo>
                  <a:pt x="3690693" y="2935556"/>
                  <a:pt x="3688737" y="2933884"/>
                  <a:pt x="3684640" y="2935647"/>
                </a:cubicBezTo>
                <a:cubicBezTo>
                  <a:pt x="3675019" y="2941464"/>
                  <a:pt x="3675019" y="2941464"/>
                  <a:pt x="3673302" y="2928583"/>
                </a:cubicBezTo>
                <a:cubicBezTo>
                  <a:pt x="3673882" y="2926446"/>
                  <a:pt x="3673750" y="2925456"/>
                  <a:pt x="3672638" y="2923628"/>
                </a:cubicBezTo>
                <a:cubicBezTo>
                  <a:pt x="3671581" y="2915702"/>
                  <a:pt x="3667801" y="2913346"/>
                  <a:pt x="3661431" y="2917555"/>
                </a:cubicBezTo>
                <a:cubicBezTo>
                  <a:pt x="3656621" y="2920464"/>
                  <a:pt x="3652075" y="2925354"/>
                  <a:pt x="3647134" y="2927272"/>
                </a:cubicBezTo>
                <a:cubicBezTo>
                  <a:pt x="3626200" y="2939217"/>
                  <a:pt x="3601379" y="2928524"/>
                  <a:pt x="3593130" y="2905669"/>
                </a:cubicBezTo>
                <a:cubicBezTo>
                  <a:pt x="3590248" y="2897059"/>
                  <a:pt x="3592573" y="2888515"/>
                  <a:pt x="3591383" y="2879596"/>
                </a:cubicBezTo>
                <a:cubicBezTo>
                  <a:pt x="3590510" y="2866559"/>
                  <a:pt x="3585486" y="2861387"/>
                  <a:pt x="3574807" y="2859276"/>
                </a:cubicBezTo>
                <a:cubicBezTo>
                  <a:pt x="3569468" y="2858222"/>
                  <a:pt x="3564262" y="2858158"/>
                  <a:pt x="3558922" y="2857102"/>
                </a:cubicBezTo>
                <a:cubicBezTo>
                  <a:pt x="3548243" y="2854993"/>
                  <a:pt x="3542587" y="2858055"/>
                  <a:pt x="3539945" y="2870720"/>
                </a:cubicBezTo>
                <a:cubicBezTo>
                  <a:pt x="3537488" y="2878274"/>
                  <a:pt x="3534818" y="2877747"/>
                  <a:pt x="3529928" y="2873565"/>
                </a:cubicBezTo>
                <a:cubicBezTo>
                  <a:pt x="3519300" y="2865355"/>
                  <a:pt x="3512799" y="2868574"/>
                  <a:pt x="3509575" y="2883372"/>
                </a:cubicBezTo>
                <a:cubicBezTo>
                  <a:pt x="3509260" y="2887491"/>
                  <a:pt x="3509788" y="2891455"/>
                  <a:pt x="3513437" y="2892819"/>
                </a:cubicBezTo>
                <a:cubicBezTo>
                  <a:pt x="3517929" y="2894028"/>
                  <a:pt x="3518246" y="2889909"/>
                  <a:pt x="3518563" y="2885792"/>
                </a:cubicBezTo>
                <a:cubicBezTo>
                  <a:pt x="3518166" y="2882819"/>
                  <a:pt x="3519462" y="2879537"/>
                  <a:pt x="3522977" y="2879910"/>
                </a:cubicBezTo>
                <a:cubicBezTo>
                  <a:pt x="3526361" y="2879292"/>
                  <a:pt x="3529295" y="2881802"/>
                  <a:pt x="3528976" y="2885919"/>
                </a:cubicBezTo>
                <a:cubicBezTo>
                  <a:pt x="3529586" y="2896975"/>
                  <a:pt x="3531886" y="2907720"/>
                  <a:pt x="3532629" y="2919766"/>
                </a:cubicBezTo>
                <a:cubicBezTo>
                  <a:pt x="3529693" y="2917256"/>
                  <a:pt x="3528716" y="2916419"/>
                  <a:pt x="3527606" y="2914592"/>
                </a:cubicBezTo>
                <a:cubicBezTo>
                  <a:pt x="3521737" y="2909574"/>
                  <a:pt x="3514971" y="2910809"/>
                  <a:pt x="3508785" y="2909909"/>
                </a:cubicBezTo>
                <a:cubicBezTo>
                  <a:pt x="3505271" y="2909536"/>
                  <a:pt x="3505218" y="2915636"/>
                  <a:pt x="3502944" y="2918082"/>
                </a:cubicBezTo>
                <a:cubicBezTo>
                  <a:pt x="3499112" y="2921828"/>
                  <a:pt x="3495148" y="2924581"/>
                  <a:pt x="3488962" y="2923681"/>
                </a:cubicBezTo>
                <a:cubicBezTo>
                  <a:pt x="3483756" y="2923617"/>
                  <a:pt x="3477835" y="2924699"/>
                  <a:pt x="3471650" y="2923799"/>
                </a:cubicBezTo>
                <a:cubicBezTo>
                  <a:pt x="3475113" y="2930272"/>
                  <a:pt x="3483254" y="2932844"/>
                  <a:pt x="3478973" y="2939717"/>
                </a:cubicBezTo>
                <a:cubicBezTo>
                  <a:pt x="3476251" y="2945290"/>
                  <a:pt x="3473213" y="2954980"/>
                  <a:pt x="3464410" y="2947453"/>
                </a:cubicBezTo>
                <a:cubicBezTo>
                  <a:pt x="3464410" y="2947453"/>
                  <a:pt x="3462850" y="2948752"/>
                  <a:pt x="3462982" y="2949743"/>
                </a:cubicBezTo>
                <a:cubicBezTo>
                  <a:pt x="3462797" y="2954852"/>
                  <a:pt x="3461768" y="2960116"/>
                  <a:pt x="3467820" y="2960025"/>
                </a:cubicBezTo>
                <a:cubicBezTo>
                  <a:pt x="3474719" y="2959782"/>
                  <a:pt x="3481169" y="2962662"/>
                  <a:pt x="3486772" y="2965699"/>
                </a:cubicBezTo>
                <a:cubicBezTo>
                  <a:pt x="3494069" y="2968427"/>
                  <a:pt x="3499858" y="2966354"/>
                  <a:pt x="3502313" y="2958799"/>
                </a:cubicBezTo>
                <a:cubicBezTo>
                  <a:pt x="3505618" y="2951092"/>
                  <a:pt x="3508419" y="2952610"/>
                  <a:pt x="3512331" y="2955956"/>
                </a:cubicBezTo>
                <a:cubicBezTo>
                  <a:pt x="3520156" y="2962646"/>
                  <a:pt x="3526422" y="2970639"/>
                  <a:pt x="3534960" y="2976184"/>
                </a:cubicBezTo>
                <a:cubicBezTo>
                  <a:pt x="3539718" y="2979376"/>
                  <a:pt x="3543234" y="2979748"/>
                  <a:pt x="3547911" y="2975848"/>
                </a:cubicBezTo>
                <a:cubicBezTo>
                  <a:pt x="3551743" y="2972103"/>
                  <a:pt x="3554597" y="2967521"/>
                  <a:pt x="3559937" y="2968576"/>
                </a:cubicBezTo>
                <a:cubicBezTo>
                  <a:pt x="3565144" y="2968641"/>
                  <a:pt x="3566783" y="2974431"/>
                  <a:pt x="3569849" y="2977931"/>
                </a:cubicBezTo>
                <a:cubicBezTo>
                  <a:pt x="3575875" y="2964649"/>
                  <a:pt x="3575875" y="2964649"/>
                  <a:pt x="3587214" y="2971714"/>
                </a:cubicBezTo>
                <a:cubicBezTo>
                  <a:pt x="3591841" y="2973915"/>
                  <a:pt x="3596598" y="2977105"/>
                  <a:pt x="3601992" y="2972060"/>
                </a:cubicBezTo>
                <a:cubicBezTo>
                  <a:pt x="3613884" y="2963798"/>
                  <a:pt x="3616554" y="2964325"/>
                  <a:pt x="3625172" y="2976963"/>
                </a:cubicBezTo>
                <a:cubicBezTo>
                  <a:pt x="3629350" y="2982289"/>
                  <a:pt x="3633526" y="2987617"/>
                  <a:pt x="3638548" y="2992791"/>
                </a:cubicBezTo>
                <a:cubicBezTo>
                  <a:pt x="3649836" y="3005954"/>
                  <a:pt x="3654065" y="3005182"/>
                  <a:pt x="3662363" y="2989456"/>
                </a:cubicBezTo>
                <a:cubicBezTo>
                  <a:pt x="3664505" y="2986019"/>
                  <a:pt x="3665666" y="2981746"/>
                  <a:pt x="3668521" y="2977165"/>
                </a:cubicBezTo>
                <a:cubicBezTo>
                  <a:pt x="3671271" y="2984784"/>
                  <a:pt x="3673755" y="2990419"/>
                  <a:pt x="3676506" y="2998038"/>
                </a:cubicBezTo>
                <a:cubicBezTo>
                  <a:pt x="3677932" y="2995747"/>
                  <a:pt x="3677800" y="2994756"/>
                  <a:pt x="3678513" y="2993610"/>
                </a:cubicBezTo>
                <a:cubicBezTo>
                  <a:pt x="3683745" y="2974384"/>
                  <a:pt x="3692204" y="2972839"/>
                  <a:pt x="3703623" y="2986993"/>
                </a:cubicBezTo>
                <a:cubicBezTo>
                  <a:pt x="3705712" y="2989658"/>
                  <a:pt x="3707801" y="2992321"/>
                  <a:pt x="3710022" y="2995976"/>
                </a:cubicBezTo>
                <a:cubicBezTo>
                  <a:pt x="3711131" y="2997804"/>
                  <a:pt x="3712242" y="2999632"/>
                  <a:pt x="3710946" y="3002914"/>
                </a:cubicBezTo>
                <a:cubicBezTo>
                  <a:pt x="3705107" y="3011085"/>
                  <a:pt x="3710842" y="3015112"/>
                  <a:pt x="3715733" y="3019295"/>
                </a:cubicBezTo>
                <a:cubicBezTo>
                  <a:pt x="3730006" y="3028869"/>
                  <a:pt x="3745893" y="3031042"/>
                  <a:pt x="3761780" y="3033216"/>
                </a:cubicBezTo>
                <a:cubicBezTo>
                  <a:pt x="3787233" y="3035672"/>
                  <a:pt x="3813269" y="3035992"/>
                  <a:pt x="3836927" y="3050957"/>
                </a:cubicBezTo>
                <a:cubicBezTo>
                  <a:pt x="3844486" y="3055665"/>
                  <a:pt x="3852363" y="3056257"/>
                  <a:pt x="3860689" y="3053723"/>
                </a:cubicBezTo>
                <a:cubicBezTo>
                  <a:pt x="3867323" y="3051494"/>
                  <a:pt x="3873640" y="3053386"/>
                  <a:pt x="3878531" y="3057568"/>
                </a:cubicBezTo>
                <a:cubicBezTo>
                  <a:pt x="3888047" y="3063950"/>
                  <a:pt x="3898012" y="3067207"/>
                  <a:pt x="3909405" y="3068170"/>
                </a:cubicBezTo>
                <a:cubicBezTo>
                  <a:pt x="3919951" y="3069290"/>
                  <a:pt x="3930947" y="3067281"/>
                  <a:pt x="3941309" y="3073509"/>
                </a:cubicBezTo>
                <a:cubicBezTo>
                  <a:pt x="3950561" y="3077909"/>
                  <a:pt x="3959415" y="3079337"/>
                  <a:pt x="3967397" y="3067728"/>
                </a:cubicBezTo>
                <a:cubicBezTo>
                  <a:pt x="3970491" y="3084419"/>
                  <a:pt x="3979927" y="3083712"/>
                  <a:pt x="3990209" y="3082848"/>
                </a:cubicBezTo>
                <a:cubicBezTo>
                  <a:pt x="3997822" y="3081457"/>
                  <a:pt x="4005566" y="3081058"/>
                  <a:pt x="4012413" y="3086912"/>
                </a:cubicBezTo>
                <a:cubicBezTo>
                  <a:pt x="4022326" y="3096268"/>
                  <a:pt x="4033136" y="3099368"/>
                  <a:pt x="4044794" y="3102314"/>
                </a:cubicBezTo>
                <a:cubicBezTo>
                  <a:pt x="4065306" y="3106689"/>
                  <a:pt x="4086398" y="3108926"/>
                  <a:pt x="4105879" y="3118564"/>
                </a:cubicBezTo>
                <a:cubicBezTo>
                  <a:pt x="4121581" y="3125847"/>
                  <a:pt x="4137732" y="3130002"/>
                  <a:pt x="4154912" y="3128894"/>
                </a:cubicBezTo>
                <a:cubicBezTo>
                  <a:pt x="4159987" y="3127967"/>
                  <a:pt x="4163767" y="3130322"/>
                  <a:pt x="4166251" y="3135959"/>
                </a:cubicBezTo>
                <a:cubicBezTo>
                  <a:pt x="4175530" y="3153551"/>
                  <a:pt x="4176376" y="3153395"/>
                  <a:pt x="4194006" y="3149161"/>
                </a:cubicBezTo>
                <a:cubicBezTo>
                  <a:pt x="4195698" y="3148852"/>
                  <a:pt x="4197390" y="3148542"/>
                  <a:pt x="4199928" y="3148079"/>
                </a:cubicBezTo>
                <a:cubicBezTo>
                  <a:pt x="4198184" y="3154488"/>
                  <a:pt x="4196439" y="3160896"/>
                  <a:pt x="4194564" y="3166315"/>
                </a:cubicBezTo>
                <a:cubicBezTo>
                  <a:pt x="4192502" y="3176841"/>
                  <a:pt x="4186266" y="3182041"/>
                  <a:pt x="4177675" y="3182595"/>
                </a:cubicBezTo>
                <a:cubicBezTo>
                  <a:pt x="4172600" y="3183523"/>
                  <a:pt x="4168107" y="3182314"/>
                  <a:pt x="4163163" y="3184231"/>
                </a:cubicBezTo>
                <a:cubicBezTo>
                  <a:pt x="4154970" y="3187758"/>
                  <a:pt x="4152168" y="3186240"/>
                  <a:pt x="4149154" y="3176640"/>
                </a:cubicBezTo>
                <a:cubicBezTo>
                  <a:pt x="4148626" y="3172675"/>
                  <a:pt x="4148096" y="3168712"/>
                  <a:pt x="4147567" y="3164749"/>
                </a:cubicBezTo>
                <a:cubicBezTo>
                  <a:pt x="4147619" y="3158649"/>
                  <a:pt x="4144950" y="3158122"/>
                  <a:pt x="4140721" y="3158893"/>
                </a:cubicBezTo>
                <a:cubicBezTo>
                  <a:pt x="4131284" y="3159602"/>
                  <a:pt x="4125179" y="3165792"/>
                  <a:pt x="4120185" y="3173810"/>
                </a:cubicBezTo>
                <a:cubicBezTo>
                  <a:pt x="4118626" y="3175110"/>
                  <a:pt x="4118175" y="3178238"/>
                  <a:pt x="4115507" y="3177710"/>
                </a:cubicBezTo>
                <a:cubicBezTo>
                  <a:pt x="4113682" y="3177029"/>
                  <a:pt x="4113286" y="3174056"/>
                  <a:pt x="4112175" y="3172228"/>
                </a:cubicBezTo>
                <a:cubicBezTo>
                  <a:pt x="4111910" y="3170246"/>
                  <a:pt x="4111779" y="3169255"/>
                  <a:pt x="4111514" y="3167273"/>
                </a:cubicBezTo>
                <a:cubicBezTo>
                  <a:pt x="4110588" y="3160337"/>
                  <a:pt x="4107787" y="3158820"/>
                  <a:pt x="4102976" y="3161728"/>
                </a:cubicBezTo>
                <a:cubicBezTo>
                  <a:pt x="4098297" y="3165627"/>
                  <a:pt x="4095364" y="3163119"/>
                  <a:pt x="4092164" y="3158627"/>
                </a:cubicBezTo>
                <a:cubicBezTo>
                  <a:pt x="4089099" y="3155126"/>
                  <a:pt x="4089416" y="3151009"/>
                  <a:pt x="4091557" y="3147573"/>
                </a:cubicBezTo>
                <a:cubicBezTo>
                  <a:pt x="4093564" y="3143145"/>
                  <a:pt x="4098058" y="3144355"/>
                  <a:pt x="4101838" y="3146709"/>
                </a:cubicBezTo>
                <a:cubicBezTo>
                  <a:pt x="4104508" y="3147236"/>
                  <a:pt x="4106463" y="3148910"/>
                  <a:pt x="4108473" y="3144482"/>
                </a:cubicBezTo>
                <a:cubicBezTo>
                  <a:pt x="4110481" y="3140056"/>
                  <a:pt x="4108524" y="3138382"/>
                  <a:pt x="4106436" y="3135719"/>
                </a:cubicBezTo>
                <a:cubicBezTo>
                  <a:pt x="4101546" y="3131537"/>
                  <a:pt x="4086850" y="3138282"/>
                  <a:pt x="4086216" y="3146517"/>
                </a:cubicBezTo>
                <a:cubicBezTo>
                  <a:pt x="4084553" y="3160017"/>
                  <a:pt x="4076675" y="3159426"/>
                  <a:pt x="4068799" y="3158835"/>
                </a:cubicBezTo>
                <a:cubicBezTo>
                  <a:pt x="4052332" y="3158798"/>
                  <a:pt x="4035917" y="3152660"/>
                  <a:pt x="4020031" y="3150487"/>
                </a:cubicBezTo>
                <a:cubicBezTo>
                  <a:pt x="4015538" y="3149277"/>
                  <a:pt x="4015008" y="3145313"/>
                  <a:pt x="4016170" y="3141040"/>
                </a:cubicBezTo>
                <a:cubicBezTo>
                  <a:pt x="4017201" y="3135778"/>
                  <a:pt x="4018233" y="3130514"/>
                  <a:pt x="4018285" y="3124413"/>
                </a:cubicBezTo>
                <a:cubicBezTo>
                  <a:pt x="4017490" y="3118468"/>
                  <a:pt x="4013843" y="3117105"/>
                  <a:pt x="4010196" y="3115741"/>
                </a:cubicBezTo>
                <a:cubicBezTo>
                  <a:pt x="4007394" y="3114222"/>
                  <a:pt x="4007209" y="3119331"/>
                  <a:pt x="4005649" y="3120631"/>
                </a:cubicBezTo>
                <a:cubicBezTo>
                  <a:pt x="4002347" y="3128341"/>
                  <a:pt x="3998198" y="3136203"/>
                  <a:pt x="3994894" y="3143912"/>
                </a:cubicBezTo>
                <a:cubicBezTo>
                  <a:pt x="3993783" y="3142085"/>
                  <a:pt x="3993651" y="3141094"/>
                  <a:pt x="3993519" y="3140103"/>
                </a:cubicBezTo>
                <a:cubicBezTo>
                  <a:pt x="3991086" y="3128367"/>
                  <a:pt x="3991086" y="3128367"/>
                  <a:pt x="3982577" y="3136012"/>
                </a:cubicBezTo>
                <a:cubicBezTo>
                  <a:pt x="3979589" y="3139601"/>
                  <a:pt x="3978478" y="3137774"/>
                  <a:pt x="3977236" y="3134956"/>
                </a:cubicBezTo>
                <a:cubicBezTo>
                  <a:pt x="3973641" y="3127492"/>
                  <a:pt x="3968168" y="3125447"/>
                  <a:pt x="3962513" y="3128511"/>
                </a:cubicBezTo>
                <a:cubicBezTo>
                  <a:pt x="3953870" y="3135164"/>
                  <a:pt x="3944434" y="3135873"/>
                  <a:pt x="3935130" y="3137573"/>
                </a:cubicBezTo>
                <a:cubicBezTo>
                  <a:pt x="3930055" y="3138500"/>
                  <a:pt x="3927650" y="3139954"/>
                  <a:pt x="3931826" y="3145282"/>
                </a:cubicBezTo>
                <a:cubicBezTo>
                  <a:pt x="3935157" y="3150763"/>
                  <a:pt x="3934841" y="3154881"/>
                  <a:pt x="3929449" y="3159926"/>
                </a:cubicBezTo>
                <a:cubicBezTo>
                  <a:pt x="3937458" y="3161509"/>
                  <a:pt x="3945335" y="3162100"/>
                  <a:pt x="3952632" y="3164827"/>
                </a:cubicBezTo>
                <a:cubicBezTo>
                  <a:pt x="3959793" y="3166564"/>
                  <a:pt x="3967089" y="3169293"/>
                  <a:pt x="3973090" y="3175302"/>
                </a:cubicBezTo>
                <a:cubicBezTo>
                  <a:pt x="3962492" y="3180283"/>
                  <a:pt x="3962492" y="3180283"/>
                  <a:pt x="3945232" y="3174300"/>
                </a:cubicBezTo>
                <a:cubicBezTo>
                  <a:pt x="3934288" y="3170209"/>
                  <a:pt x="3929345" y="3172126"/>
                  <a:pt x="3924614" y="3182127"/>
                </a:cubicBezTo>
                <a:cubicBezTo>
                  <a:pt x="3920016" y="3193117"/>
                  <a:pt x="3920016" y="3193117"/>
                  <a:pt x="3913487" y="3183144"/>
                </a:cubicBezTo>
                <a:cubicBezTo>
                  <a:pt x="3913355" y="3182154"/>
                  <a:pt x="3912376" y="3181317"/>
                  <a:pt x="3912245" y="3180325"/>
                </a:cubicBezTo>
                <a:cubicBezTo>
                  <a:pt x="3896964" y="3156725"/>
                  <a:pt x="3884990" y="3157897"/>
                  <a:pt x="3871830" y="3182632"/>
                </a:cubicBezTo>
                <a:cubicBezTo>
                  <a:pt x="3867099" y="3192633"/>
                  <a:pt x="3859435" y="3200122"/>
                  <a:pt x="3850394" y="3203804"/>
                </a:cubicBezTo>
                <a:cubicBezTo>
                  <a:pt x="3840378" y="3206649"/>
                  <a:pt x="3831390" y="3204230"/>
                  <a:pt x="3821557" y="3201966"/>
                </a:cubicBezTo>
                <a:cubicBezTo>
                  <a:pt x="3809769" y="3198028"/>
                  <a:pt x="3797133" y="3194247"/>
                  <a:pt x="3785028" y="3194427"/>
                </a:cubicBezTo>
                <a:cubicBezTo>
                  <a:pt x="3775592" y="3195136"/>
                  <a:pt x="3765891" y="3193862"/>
                  <a:pt x="3757617" y="3190299"/>
                </a:cubicBezTo>
                <a:cubicBezTo>
                  <a:pt x="3751167" y="3187416"/>
                  <a:pt x="3743026" y="3184844"/>
                  <a:pt x="3736656" y="3189052"/>
                </a:cubicBezTo>
                <a:cubicBezTo>
                  <a:pt x="3728728" y="3194561"/>
                  <a:pt x="3723837" y="3190378"/>
                  <a:pt x="3718682" y="3184216"/>
                </a:cubicBezTo>
                <a:cubicBezTo>
                  <a:pt x="3709351" y="3172723"/>
                  <a:pt x="3703138" y="3158631"/>
                  <a:pt x="3700889" y="3141786"/>
                </a:cubicBezTo>
                <a:cubicBezTo>
                  <a:pt x="3700361" y="3137822"/>
                  <a:pt x="3699831" y="3133858"/>
                  <a:pt x="3694492" y="3132803"/>
                </a:cubicBezTo>
                <a:cubicBezTo>
                  <a:pt x="3689021" y="3130757"/>
                  <a:pt x="3687990" y="3136021"/>
                  <a:pt x="3685849" y="3139456"/>
                </a:cubicBezTo>
                <a:cubicBezTo>
                  <a:pt x="3684555" y="3142739"/>
                  <a:pt x="3683259" y="3146021"/>
                  <a:pt x="3681833" y="3148313"/>
                </a:cubicBezTo>
                <a:cubicBezTo>
                  <a:pt x="3676257" y="3158467"/>
                  <a:pt x="3667216" y="3162147"/>
                  <a:pt x="3658046" y="3164838"/>
                </a:cubicBezTo>
                <a:cubicBezTo>
                  <a:pt x="3650433" y="3166228"/>
                  <a:pt x="3649375" y="3158300"/>
                  <a:pt x="3645331" y="3153964"/>
                </a:cubicBezTo>
                <a:cubicBezTo>
                  <a:pt x="3642292" y="3163655"/>
                  <a:pt x="3636054" y="3168855"/>
                  <a:pt x="3628178" y="3168263"/>
                </a:cubicBezTo>
                <a:cubicBezTo>
                  <a:pt x="3618477" y="3166990"/>
                  <a:pt x="3609304" y="3169680"/>
                  <a:pt x="3600133" y="3172371"/>
                </a:cubicBezTo>
                <a:cubicBezTo>
                  <a:pt x="3580813" y="3176916"/>
                  <a:pt x="3561543" y="3175359"/>
                  <a:pt x="3544783" y="3160149"/>
                </a:cubicBezTo>
                <a:cubicBezTo>
                  <a:pt x="3541849" y="3157640"/>
                  <a:pt x="3538914" y="3155131"/>
                  <a:pt x="3535797" y="3157730"/>
                </a:cubicBezTo>
                <a:cubicBezTo>
                  <a:pt x="3529691" y="3163921"/>
                  <a:pt x="3522792" y="3164166"/>
                  <a:pt x="3515893" y="3164412"/>
                </a:cubicBezTo>
                <a:cubicBezTo>
                  <a:pt x="3513356" y="3164875"/>
                  <a:pt x="3511797" y="3166175"/>
                  <a:pt x="3510502" y="3169456"/>
                </a:cubicBezTo>
                <a:cubicBezTo>
                  <a:pt x="3509471" y="3174721"/>
                  <a:pt x="3505956" y="3174348"/>
                  <a:pt x="3502308" y="3172983"/>
                </a:cubicBezTo>
                <a:cubicBezTo>
                  <a:pt x="3497814" y="3171774"/>
                  <a:pt x="3492026" y="3173847"/>
                  <a:pt x="3490123" y="3166074"/>
                </a:cubicBezTo>
                <a:cubicBezTo>
                  <a:pt x="3489064" y="3158147"/>
                  <a:pt x="3484439" y="3155946"/>
                  <a:pt x="3479099" y="3154891"/>
                </a:cubicBezTo>
                <a:cubicBezTo>
                  <a:pt x="3474606" y="3153681"/>
                  <a:pt x="3469530" y="3154609"/>
                  <a:pt x="3467310" y="3150953"/>
                </a:cubicBezTo>
                <a:cubicBezTo>
                  <a:pt x="3462736" y="3142653"/>
                  <a:pt x="3457080" y="3145717"/>
                  <a:pt x="3450313" y="3146953"/>
                </a:cubicBezTo>
                <a:cubicBezTo>
                  <a:pt x="3447908" y="3148407"/>
                  <a:pt x="3445239" y="3147880"/>
                  <a:pt x="3442701" y="3148344"/>
                </a:cubicBezTo>
                <a:cubicBezTo>
                  <a:pt x="3430728" y="3149515"/>
                  <a:pt x="3418490" y="3148705"/>
                  <a:pt x="3406781" y="3151860"/>
                </a:cubicBezTo>
                <a:cubicBezTo>
                  <a:pt x="3401838" y="3153777"/>
                  <a:pt x="3395071" y="3155014"/>
                  <a:pt x="3393910" y="3159287"/>
                </a:cubicBezTo>
                <a:cubicBezTo>
                  <a:pt x="3393010" y="3165541"/>
                  <a:pt x="3400174" y="3167278"/>
                  <a:pt x="3404800" y="3169478"/>
                </a:cubicBezTo>
                <a:cubicBezTo>
                  <a:pt x="3405778" y="3170314"/>
                  <a:pt x="3406757" y="3171151"/>
                  <a:pt x="3407601" y="3170995"/>
                </a:cubicBezTo>
                <a:cubicBezTo>
                  <a:pt x="3421744" y="3179578"/>
                  <a:pt x="3424891" y="3190171"/>
                  <a:pt x="3416724" y="3206888"/>
                </a:cubicBezTo>
                <a:cubicBezTo>
                  <a:pt x="3412548" y="3201561"/>
                  <a:pt x="3408820" y="3193105"/>
                  <a:pt x="3401525" y="3190378"/>
                </a:cubicBezTo>
                <a:cubicBezTo>
                  <a:pt x="3393383" y="3187805"/>
                  <a:pt x="3388257" y="3194831"/>
                  <a:pt x="3381887" y="3199041"/>
                </a:cubicBezTo>
                <a:cubicBezTo>
                  <a:pt x="3379613" y="3201485"/>
                  <a:pt x="3376943" y="3200958"/>
                  <a:pt x="3377128" y="3195849"/>
                </a:cubicBezTo>
                <a:cubicBezTo>
                  <a:pt x="3377710" y="3193713"/>
                  <a:pt x="3377445" y="3191731"/>
                  <a:pt x="3378026" y="3189595"/>
                </a:cubicBezTo>
                <a:cubicBezTo>
                  <a:pt x="3378476" y="3186468"/>
                  <a:pt x="3378925" y="3183340"/>
                  <a:pt x="3376836" y="3180676"/>
                </a:cubicBezTo>
                <a:cubicBezTo>
                  <a:pt x="3375725" y="3178849"/>
                  <a:pt x="3373585" y="3182286"/>
                  <a:pt x="3371893" y="3182595"/>
                </a:cubicBezTo>
                <a:cubicBezTo>
                  <a:pt x="3366369" y="3186649"/>
                  <a:pt x="3364281" y="3183985"/>
                  <a:pt x="3364334" y="3177885"/>
                </a:cubicBezTo>
                <a:cubicBezTo>
                  <a:pt x="3364069" y="3175902"/>
                  <a:pt x="3365497" y="3173611"/>
                  <a:pt x="3362694" y="3172093"/>
                </a:cubicBezTo>
                <a:cubicBezTo>
                  <a:pt x="3351224" y="3196519"/>
                  <a:pt x="3344723" y="3199738"/>
                  <a:pt x="3320299" y="3192019"/>
                </a:cubicBezTo>
                <a:cubicBezTo>
                  <a:pt x="3319453" y="3192173"/>
                  <a:pt x="3319453" y="3192173"/>
                  <a:pt x="3318475" y="3191336"/>
                </a:cubicBezTo>
                <a:cubicBezTo>
                  <a:pt x="3299391" y="3184672"/>
                  <a:pt x="3279989" y="3182125"/>
                  <a:pt x="3260932" y="3188652"/>
                </a:cubicBezTo>
                <a:cubicBezTo>
                  <a:pt x="3254298" y="3190878"/>
                  <a:pt x="3249671" y="3188678"/>
                  <a:pt x="3246341" y="3183195"/>
                </a:cubicBezTo>
                <a:cubicBezTo>
                  <a:pt x="3242032" y="3176877"/>
                  <a:pt x="3235582" y="3173995"/>
                  <a:pt x="3229530" y="3174086"/>
                </a:cubicBezTo>
                <a:cubicBezTo>
                  <a:pt x="3218984" y="3172968"/>
                  <a:pt x="3207723" y="3172993"/>
                  <a:pt x="3196727" y="3175002"/>
                </a:cubicBezTo>
                <a:cubicBezTo>
                  <a:pt x="3187424" y="3176702"/>
                  <a:pt x="3186261" y="3180974"/>
                  <a:pt x="3190967" y="3190265"/>
                </a:cubicBezTo>
                <a:cubicBezTo>
                  <a:pt x="3192208" y="3193084"/>
                  <a:pt x="3195011" y="3194602"/>
                  <a:pt x="3192871" y="3198039"/>
                </a:cubicBezTo>
                <a:cubicBezTo>
                  <a:pt x="3189170" y="3202775"/>
                  <a:pt x="3190809" y="3208565"/>
                  <a:pt x="3191604" y="3214512"/>
                </a:cubicBezTo>
                <a:cubicBezTo>
                  <a:pt x="3192000" y="3217484"/>
                  <a:pt x="3193375" y="3221293"/>
                  <a:pt x="3190124" y="3222903"/>
                </a:cubicBezTo>
                <a:cubicBezTo>
                  <a:pt x="3186873" y="3224510"/>
                  <a:pt x="3184652" y="3220856"/>
                  <a:pt x="3183410" y="3218038"/>
                </a:cubicBezTo>
                <a:cubicBezTo>
                  <a:pt x="3179814" y="3210574"/>
                  <a:pt x="3176351" y="3204101"/>
                  <a:pt x="3172888" y="3197628"/>
                </a:cubicBezTo>
                <a:cubicBezTo>
                  <a:pt x="3164005" y="3183009"/>
                  <a:pt x="3152797" y="3176936"/>
                  <a:pt x="3137705" y="3180708"/>
                </a:cubicBezTo>
                <a:cubicBezTo>
                  <a:pt x="3130092" y="3182098"/>
                  <a:pt x="3122613" y="3184480"/>
                  <a:pt x="3115001" y="3185870"/>
                </a:cubicBezTo>
                <a:cubicBezTo>
                  <a:pt x="3105829" y="3188561"/>
                  <a:pt x="3100093" y="3184532"/>
                  <a:pt x="3096233" y="3175087"/>
                </a:cubicBezTo>
                <a:cubicBezTo>
                  <a:pt x="3095122" y="3173258"/>
                  <a:pt x="3095572" y="3170132"/>
                  <a:pt x="3092901" y="3169605"/>
                </a:cubicBezTo>
                <a:cubicBezTo>
                  <a:pt x="3090444" y="3177159"/>
                  <a:pt x="3087273" y="3185860"/>
                  <a:pt x="3084947" y="3194404"/>
                </a:cubicBezTo>
                <a:cubicBezTo>
                  <a:pt x="3081063" y="3204250"/>
                  <a:pt x="3081063" y="3204250"/>
                  <a:pt x="3075644" y="3196105"/>
                </a:cubicBezTo>
                <a:cubicBezTo>
                  <a:pt x="3071202" y="3188796"/>
                  <a:pt x="3066709" y="3187586"/>
                  <a:pt x="3060736" y="3194767"/>
                </a:cubicBezTo>
                <a:cubicBezTo>
                  <a:pt x="3055477" y="3200804"/>
                  <a:pt x="3048842" y="3203030"/>
                  <a:pt x="3040965" y="3202438"/>
                </a:cubicBezTo>
                <a:cubicBezTo>
                  <a:pt x="3029706" y="3202466"/>
                  <a:pt x="3018763" y="3198373"/>
                  <a:pt x="3007819" y="3194282"/>
                </a:cubicBezTo>
                <a:cubicBezTo>
                  <a:pt x="2996876" y="3190190"/>
                  <a:pt x="2992779" y="3191954"/>
                  <a:pt x="2986357" y="3202263"/>
                </a:cubicBezTo>
                <a:cubicBezTo>
                  <a:pt x="2979354" y="3214708"/>
                  <a:pt x="2969917" y="3215416"/>
                  <a:pt x="2962277" y="3203616"/>
                </a:cubicBezTo>
                <a:cubicBezTo>
                  <a:pt x="2954902" y="3193797"/>
                  <a:pt x="2954902" y="3193797"/>
                  <a:pt x="2948612" y="3205096"/>
                </a:cubicBezTo>
                <a:cubicBezTo>
                  <a:pt x="2947767" y="3205252"/>
                  <a:pt x="2947899" y="3206242"/>
                  <a:pt x="2947053" y="3206396"/>
                </a:cubicBezTo>
                <a:cubicBezTo>
                  <a:pt x="2944330" y="3211969"/>
                  <a:pt x="2940814" y="3211596"/>
                  <a:pt x="2937485" y="3206114"/>
                </a:cubicBezTo>
                <a:cubicBezTo>
                  <a:pt x="2936242" y="3203296"/>
                  <a:pt x="2934999" y="3200478"/>
                  <a:pt x="2933757" y="3197659"/>
                </a:cubicBezTo>
                <a:cubicBezTo>
                  <a:pt x="2929051" y="3188368"/>
                  <a:pt x="2922470" y="3184495"/>
                  <a:pt x="2914407" y="3189013"/>
                </a:cubicBezTo>
                <a:cubicBezTo>
                  <a:pt x="2900691" y="3196595"/>
                  <a:pt x="2886444" y="3200211"/>
                  <a:pt x="2874101" y="3211602"/>
                </a:cubicBezTo>
                <a:cubicBezTo>
                  <a:pt x="2870268" y="3215347"/>
                  <a:pt x="2865326" y="3217265"/>
                  <a:pt x="2863422" y="3209492"/>
                </a:cubicBezTo>
                <a:cubicBezTo>
                  <a:pt x="2860936" y="3203857"/>
                  <a:pt x="2857553" y="3204473"/>
                  <a:pt x="2854435" y="3207074"/>
                </a:cubicBezTo>
                <a:cubicBezTo>
                  <a:pt x="2848065" y="3211283"/>
                  <a:pt x="2840453" y="3212673"/>
                  <a:pt x="2833687" y="3213909"/>
                </a:cubicBezTo>
                <a:cubicBezTo>
                  <a:pt x="2822691" y="3215917"/>
                  <a:pt x="2818991" y="3220654"/>
                  <a:pt x="2818041" y="3233007"/>
                </a:cubicBezTo>
                <a:cubicBezTo>
                  <a:pt x="2818120" y="3240099"/>
                  <a:pt x="2815583" y="3240562"/>
                  <a:pt x="2810508" y="3241489"/>
                </a:cubicBezTo>
                <a:cubicBezTo>
                  <a:pt x="2804587" y="3242571"/>
                  <a:pt x="2797874" y="3237706"/>
                  <a:pt x="2792747" y="3244733"/>
                </a:cubicBezTo>
                <a:cubicBezTo>
                  <a:pt x="2788332" y="3250615"/>
                  <a:pt x="2792060" y="3259069"/>
                  <a:pt x="2790581" y="3267460"/>
                </a:cubicBezTo>
                <a:cubicBezTo>
                  <a:pt x="2785427" y="3261297"/>
                  <a:pt x="2782941" y="3255661"/>
                  <a:pt x="2782861" y="3248569"/>
                </a:cubicBezTo>
                <a:cubicBezTo>
                  <a:pt x="2782701" y="3234386"/>
                  <a:pt x="2794278" y="3230242"/>
                  <a:pt x="2800965" y="3221915"/>
                </a:cubicBezTo>
                <a:cubicBezTo>
                  <a:pt x="2785712" y="3211505"/>
                  <a:pt x="2777387" y="3214041"/>
                  <a:pt x="2770330" y="3232586"/>
                </a:cubicBezTo>
                <a:cubicBezTo>
                  <a:pt x="2769036" y="3235868"/>
                  <a:pt x="2766895" y="3239305"/>
                  <a:pt x="2765732" y="3243577"/>
                </a:cubicBezTo>
                <a:cubicBezTo>
                  <a:pt x="2762561" y="3252277"/>
                  <a:pt x="2759259" y="3259985"/>
                  <a:pt x="2751065" y="3263512"/>
                </a:cubicBezTo>
                <a:cubicBezTo>
                  <a:pt x="2747813" y="3265122"/>
                  <a:pt x="2748210" y="3268095"/>
                  <a:pt x="2747894" y="3272213"/>
                </a:cubicBezTo>
                <a:cubicBezTo>
                  <a:pt x="2746995" y="3278467"/>
                  <a:pt x="2748899" y="3286240"/>
                  <a:pt x="2744618" y="3293112"/>
                </a:cubicBezTo>
                <a:cubicBezTo>
                  <a:pt x="2743376" y="3290295"/>
                  <a:pt x="2742266" y="3288468"/>
                  <a:pt x="2741022" y="3285649"/>
                </a:cubicBezTo>
                <a:cubicBezTo>
                  <a:pt x="2734625" y="3276666"/>
                  <a:pt x="2729286" y="3275612"/>
                  <a:pt x="2721622" y="3283102"/>
                </a:cubicBezTo>
                <a:cubicBezTo>
                  <a:pt x="2714803" y="3290438"/>
                  <a:pt x="2706477" y="3292974"/>
                  <a:pt x="2697754" y="3292537"/>
                </a:cubicBezTo>
                <a:cubicBezTo>
                  <a:pt x="2691569" y="3291637"/>
                  <a:pt x="2685516" y="3291728"/>
                  <a:pt x="2678486" y="3290981"/>
                </a:cubicBezTo>
                <a:cubicBezTo>
                  <a:pt x="2659216" y="3289426"/>
                  <a:pt x="2639813" y="3286878"/>
                  <a:pt x="2621444" y="3279068"/>
                </a:cubicBezTo>
                <a:cubicBezTo>
                  <a:pt x="2614148" y="3276341"/>
                  <a:pt x="2612640" y="3271542"/>
                  <a:pt x="2615098" y="3263987"/>
                </a:cubicBezTo>
                <a:cubicBezTo>
                  <a:pt x="2617687" y="3257424"/>
                  <a:pt x="2621388" y="3252688"/>
                  <a:pt x="2625933" y="3247795"/>
                </a:cubicBezTo>
                <a:cubicBezTo>
                  <a:pt x="2630348" y="3241915"/>
                  <a:pt x="2636718" y="3237706"/>
                  <a:pt x="2640866" y="3229843"/>
                </a:cubicBezTo>
                <a:cubicBezTo>
                  <a:pt x="2612241" y="3236087"/>
                  <a:pt x="2585175" y="3241030"/>
                  <a:pt x="2567468" y="3270657"/>
                </a:cubicBezTo>
                <a:cubicBezTo>
                  <a:pt x="2565195" y="3273101"/>
                  <a:pt x="2562076" y="3275702"/>
                  <a:pt x="2558429" y="3274338"/>
                </a:cubicBezTo>
                <a:cubicBezTo>
                  <a:pt x="2554648" y="3271983"/>
                  <a:pt x="2551715" y="3269474"/>
                  <a:pt x="2550920" y="3263528"/>
                </a:cubicBezTo>
                <a:cubicBezTo>
                  <a:pt x="2550523" y="3260556"/>
                  <a:pt x="2551819" y="3257275"/>
                  <a:pt x="2553113" y="3253993"/>
                </a:cubicBezTo>
                <a:cubicBezTo>
                  <a:pt x="2556285" y="3245292"/>
                  <a:pt x="2562258" y="3238111"/>
                  <a:pt x="2564451" y="3228575"/>
                </a:cubicBezTo>
                <a:cubicBezTo>
                  <a:pt x="2566644" y="3219039"/>
                  <a:pt x="2562255" y="3205629"/>
                  <a:pt x="2555937" y="3203737"/>
                </a:cubicBezTo>
                <a:cubicBezTo>
                  <a:pt x="2548642" y="3201010"/>
                  <a:pt x="2544360" y="3207883"/>
                  <a:pt x="2539947" y="3213764"/>
                </a:cubicBezTo>
                <a:cubicBezTo>
                  <a:pt x="2536960" y="3217356"/>
                  <a:pt x="2537489" y="3221319"/>
                  <a:pt x="2537173" y="3225437"/>
                </a:cubicBezTo>
                <a:cubicBezTo>
                  <a:pt x="2537545" y="3247700"/>
                  <a:pt x="2531704" y="3255873"/>
                  <a:pt x="2512832" y="3257290"/>
                </a:cubicBezTo>
                <a:cubicBezTo>
                  <a:pt x="2504241" y="3257844"/>
                  <a:pt x="2496762" y="3260225"/>
                  <a:pt x="2489546" y="3264588"/>
                </a:cubicBezTo>
                <a:cubicBezTo>
                  <a:pt x="2469591" y="3277369"/>
                  <a:pt x="2449027" y="3279094"/>
                  <a:pt x="2429333" y="3261377"/>
                </a:cubicBezTo>
                <a:cubicBezTo>
                  <a:pt x="2419553" y="3253011"/>
                  <a:pt x="2419553" y="3253011"/>
                  <a:pt x="2414506" y="3267130"/>
                </a:cubicBezTo>
                <a:cubicBezTo>
                  <a:pt x="2410753" y="3277966"/>
                  <a:pt x="2396190" y="3285702"/>
                  <a:pt x="2391036" y="3279538"/>
                </a:cubicBezTo>
                <a:cubicBezTo>
                  <a:pt x="2382549" y="3267891"/>
                  <a:pt x="2373114" y="3268599"/>
                  <a:pt x="2362117" y="3270608"/>
                </a:cubicBezTo>
                <a:cubicBezTo>
                  <a:pt x="2356329" y="3272681"/>
                  <a:pt x="2349827" y="3275899"/>
                  <a:pt x="2343245" y="3272026"/>
                </a:cubicBezTo>
                <a:cubicBezTo>
                  <a:pt x="2335684" y="3267315"/>
                  <a:pt x="2332699" y="3270908"/>
                  <a:pt x="2330373" y="3279453"/>
                </a:cubicBezTo>
                <a:cubicBezTo>
                  <a:pt x="2329212" y="3283725"/>
                  <a:pt x="2328048" y="3287998"/>
                  <a:pt x="2323422" y="3285797"/>
                </a:cubicBezTo>
                <a:cubicBezTo>
                  <a:pt x="2319642" y="3283442"/>
                  <a:pt x="2316708" y="3280933"/>
                  <a:pt x="2318452" y="3274524"/>
                </a:cubicBezTo>
                <a:cubicBezTo>
                  <a:pt x="2319616" y="3270251"/>
                  <a:pt x="2321623" y="3265825"/>
                  <a:pt x="2322654" y="3260561"/>
                </a:cubicBezTo>
                <a:cubicBezTo>
                  <a:pt x="2326458" y="3243624"/>
                  <a:pt x="2316412" y="3233278"/>
                  <a:pt x="2302166" y="3236895"/>
                </a:cubicBezTo>
                <a:cubicBezTo>
                  <a:pt x="2298783" y="3237513"/>
                  <a:pt x="2295665" y="3240113"/>
                  <a:pt x="2292414" y="3241723"/>
                </a:cubicBezTo>
                <a:cubicBezTo>
                  <a:pt x="2289162" y="3243331"/>
                  <a:pt x="2285912" y="3244941"/>
                  <a:pt x="2282977" y="3242431"/>
                </a:cubicBezTo>
                <a:cubicBezTo>
                  <a:pt x="2267592" y="3231030"/>
                  <a:pt x="2253029" y="3238765"/>
                  <a:pt x="2239047" y="3244365"/>
                </a:cubicBezTo>
                <a:cubicBezTo>
                  <a:pt x="2237488" y="3245664"/>
                  <a:pt x="2235796" y="3245973"/>
                  <a:pt x="2237039" y="3248792"/>
                </a:cubicBezTo>
                <a:cubicBezTo>
                  <a:pt x="2238282" y="3251610"/>
                  <a:pt x="2238811" y="3255573"/>
                  <a:pt x="2241745" y="3258083"/>
                </a:cubicBezTo>
                <a:cubicBezTo>
                  <a:pt x="2243702" y="3259756"/>
                  <a:pt x="2244151" y="3256629"/>
                  <a:pt x="2244864" y="3255483"/>
                </a:cubicBezTo>
                <a:cubicBezTo>
                  <a:pt x="2251550" y="3247156"/>
                  <a:pt x="2258183" y="3244929"/>
                  <a:pt x="2265745" y="3249639"/>
                </a:cubicBezTo>
                <a:cubicBezTo>
                  <a:pt x="2274150" y="3254194"/>
                  <a:pt x="2278987" y="3264476"/>
                  <a:pt x="2277641" y="3273859"/>
                </a:cubicBezTo>
                <a:cubicBezTo>
                  <a:pt x="2277457" y="3278967"/>
                  <a:pt x="2275052" y="3280422"/>
                  <a:pt x="2271139" y="3277076"/>
                </a:cubicBezTo>
                <a:cubicBezTo>
                  <a:pt x="2264425" y="3272211"/>
                  <a:pt x="2261306" y="3274812"/>
                  <a:pt x="2256311" y="3282830"/>
                </a:cubicBezTo>
                <a:cubicBezTo>
                  <a:pt x="2250154" y="3295120"/>
                  <a:pt x="2232789" y="3301337"/>
                  <a:pt x="2225096" y="3295637"/>
                </a:cubicBezTo>
                <a:cubicBezTo>
                  <a:pt x="2219228" y="3290618"/>
                  <a:pt x="2214998" y="3291391"/>
                  <a:pt x="2210188" y="3294300"/>
                </a:cubicBezTo>
                <a:cubicBezTo>
                  <a:pt x="2203686" y="3297516"/>
                  <a:pt x="2196920" y="3298754"/>
                  <a:pt x="2191501" y="3290607"/>
                </a:cubicBezTo>
                <a:cubicBezTo>
                  <a:pt x="2188169" y="3285126"/>
                  <a:pt x="2183359" y="3288035"/>
                  <a:pt x="2179395" y="3290789"/>
                </a:cubicBezTo>
                <a:cubicBezTo>
                  <a:pt x="2175430" y="3293543"/>
                  <a:pt x="2171598" y="3297288"/>
                  <a:pt x="2167104" y="3296079"/>
                </a:cubicBezTo>
                <a:cubicBezTo>
                  <a:pt x="2161051" y="3296169"/>
                  <a:pt x="2162663" y="3288770"/>
                  <a:pt x="2158222" y="3281460"/>
                </a:cubicBezTo>
                <a:cubicBezTo>
                  <a:pt x="2156769" y="3303042"/>
                  <a:pt x="2139906" y="3300033"/>
                  <a:pt x="2130101" y="3310959"/>
                </a:cubicBezTo>
                <a:cubicBezTo>
                  <a:pt x="2131263" y="3306686"/>
                  <a:pt x="2131845" y="3304550"/>
                  <a:pt x="2132425" y="3302413"/>
                </a:cubicBezTo>
                <a:cubicBezTo>
                  <a:pt x="2135517" y="3286622"/>
                  <a:pt x="2131340" y="3281295"/>
                  <a:pt x="2117807" y="3283766"/>
                </a:cubicBezTo>
                <a:cubicBezTo>
                  <a:pt x="2108636" y="3286457"/>
                  <a:pt x="2100177" y="3288002"/>
                  <a:pt x="2090741" y="3288711"/>
                </a:cubicBezTo>
                <a:cubicBezTo>
                  <a:pt x="2075966" y="3288365"/>
                  <a:pt x="2061639" y="3284891"/>
                  <a:pt x="2048475" y="3277145"/>
                </a:cubicBezTo>
                <a:cubicBezTo>
                  <a:pt x="2038246" y="3271907"/>
                  <a:pt x="2034281" y="3274663"/>
                  <a:pt x="2032353" y="3286181"/>
                </a:cubicBezTo>
                <a:cubicBezTo>
                  <a:pt x="2031535" y="3299526"/>
                  <a:pt x="2026143" y="3304570"/>
                  <a:pt x="2014750" y="3303606"/>
                </a:cubicBezTo>
                <a:cubicBezTo>
                  <a:pt x="2007851" y="3303851"/>
                  <a:pt x="2000821" y="3303106"/>
                  <a:pt x="1993340" y="3305488"/>
                </a:cubicBezTo>
                <a:cubicBezTo>
                  <a:pt x="1989112" y="3306260"/>
                  <a:pt x="1984617" y="3305050"/>
                  <a:pt x="1981419" y="3300559"/>
                </a:cubicBezTo>
                <a:cubicBezTo>
                  <a:pt x="1980309" y="3298731"/>
                  <a:pt x="1980045" y="3296749"/>
                  <a:pt x="1977771" y="3299195"/>
                </a:cubicBezTo>
                <a:cubicBezTo>
                  <a:pt x="1968812" y="3309968"/>
                  <a:pt x="1956706" y="3310148"/>
                  <a:pt x="1945579" y="3311166"/>
                </a:cubicBezTo>
                <a:cubicBezTo>
                  <a:pt x="1934450" y="3312183"/>
                  <a:pt x="1924433" y="3315028"/>
                  <a:pt x="1917297" y="3326483"/>
                </a:cubicBezTo>
                <a:cubicBezTo>
                  <a:pt x="1914444" y="3331064"/>
                  <a:pt x="1911773" y="3330537"/>
                  <a:pt x="1908575" y="3326046"/>
                </a:cubicBezTo>
                <a:cubicBezTo>
                  <a:pt x="1902178" y="3317063"/>
                  <a:pt x="1901332" y="3317218"/>
                  <a:pt x="1895491" y="3325391"/>
                </a:cubicBezTo>
                <a:cubicBezTo>
                  <a:pt x="1885236" y="3339445"/>
                  <a:pt x="1873608" y="3349689"/>
                  <a:pt x="1856876" y="3347670"/>
                </a:cubicBezTo>
                <a:cubicBezTo>
                  <a:pt x="1851669" y="3347607"/>
                  <a:pt x="1845484" y="3346707"/>
                  <a:pt x="1839431" y="3346796"/>
                </a:cubicBezTo>
                <a:cubicBezTo>
                  <a:pt x="1834938" y="3345588"/>
                  <a:pt x="1829149" y="3347660"/>
                  <a:pt x="1829650" y="3338433"/>
                </a:cubicBezTo>
                <a:cubicBezTo>
                  <a:pt x="1829966" y="3334314"/>
                  <a:pt x="1825209" y="3331124"/>
                  <a:pt x="1822407" y="3329605"/>
                </a:cubicBezTo>
                <a:cubicBezTo>
                  <a:pt x="1811330" y="3324522"/>
                  <a:pt x="1799939" y="3323557"/>
                  <a:pt x="1788362" y="3327702"/>
                </a:cubicBezTo>
                <a:cubicBezTo>
                  <a:pt x="1778477" y="3331538"/>
                  <a:pt x="1778610" y="3332530"/>
                  <a:pt x="1781887" y="3344112"/>
                </a:cubicBezTo>
                <a:cubicBezTo>
                  <a:pt x="1784505" y="3350740"/>
                  <a:pt x="1784320" y="3355848"/>
                  <a:pt x="1779907" y="3361729"/>
                </a:cubicBezTo>
                <a:cubicBezTo>
                  <a:pt x="1780276" y="3351511"/>
                  <a:pt x="1775967" y="3345193"/>
                  <a:pt x="1768090" y="3344601"/>
                </a:cubicBezTo>
                <a:cubicBezTo>
                  <a:pt x="1756830" y="3344628"/>
                  <a:pt x="1746997" y="3342364"/>
                  <a:pt x="1746308" y="3324219"/>
                </a:cubicBezTo>
                <a:cubicBezTo>
                  <a:pt x="1742372" y="3340164"/>
                  <a:pt x="1733200" y="3342854"/>
                  <a:pt x="1721807" y="3341889"/>
                </a:cubicBezTo>
                <a:cubicBezTo>
                  <a:pt x="1716469" y="3340836"/>
                  <a:pt x="1712636" y="3344581"/>
                  <a:pt x="1708803" y="3348326"/>
                </a:cubicBezTo>
                <a:cubicBezTo>
                  <a:pt x="1698021" y="3358416"/>
                  <a:pt x="1690857" y="3356680"/>
                  <a:pt x="1686335" y="3342278"/>
                </a:cubicBezTo>
                <a:cubicBezTo>
                  <a:pt x="1683587" y="3334660"/>
                  <a:pt x="1681181" y="3336115"/>
                  <a:pt x="1678459" y="3341687"/>
                </a:cubicBezTo>
                <a:cubicBezTo>
                  <a:pt x="1674177" y="3348560"/>
                  <a:pt x="1669500" y="3352460"/>
                  <a:pt x="1661094" y="3347905"/>
                </a:cubicBezTo>
                <a:cubicBezTo>
                  <a:pt x="1663234" y="3344468"/>
                  <a:pt x="1665507" y="3342023"/>
                  <a:pt x="1666934" y="3339731"/>
                </a:cubicBezTo>
                <a:cubicBezTo>
                  <a:pt x="1670502" y="3334004"/>
                  <a:pt x="1669841" y="3329050"/>
                  <a:pt x="1664236" y="3326014"/>
                </a:cubicBezTo>
                <a:cubicBezTo>
                  <a:pt x="1659479" y="3322822"/>
                  <a:pt x="1656096" y="3323440"/>
                  <a:pt x="1654352" y="3329850"/>
                </a:cubicBezTo>
                <a:cubicBezTo>
                  <a:pt x="1649172" y="3342976"/>
                  <a:pt x="1639816" y="3350775"/>
                  <a:pt x="1631439" y="3359412"/>
                </a:cubicBezTo>
                <a:cubicBezTo>
                  <a:pt x="1625201" y="3364612"/>
                  <a:pt x="1618698" y="3367829"/>
                  <a:pt x="1610690" y="3366248"/>
                </a:cubicBezTo>
                <a:cubicBezTo>
                  <a:pt x="1602680" y="3364665"/>
                  <a:pt x="1595068" y="3366055"/>
                  <a:pt x="1587588" y="3368437"/>
                </a:cubicBezTo>
                <a:cubicBezTo>
                  <a:pt x="1579395" y="3371963"/>
                  <a:pt x="1570223" y="3374653"/>
                  <a:pt x="1562399" y="3367962"/>
                </a:cubicBezTo>
                <a:cubicBezTo>
                  <a:pt x="1553728" y="3361425"/>
                  <a:pt x="1549896" y="3365171"/>
                  <a:pt x="1544901" y="3373188"/>
                </a:cubicBezTo>
                <a:cubicBezTo>
                  <a:pt x="1537500" y="3382661"/>
                  <a:pt x="1532426" y="3383588"/>
                  <a:pt x="1523623" y="3376060"/>
                </a:cubicBezTo>
                <a:cubicBezTo>
                  <a:pt x="1520821" y="3374541"/>
                  <a:pt x="1518733" y="3371878"/>
                  <a:pt x="1516776" y="3370206"/>
                </a:cubicBezTo>
                <a:cubicBezTo>
                  <a:pt x="1508952" y="3363514"/>
                  <a:pt x="1501076" y="3362922"/>
                  <a:pt x="1491904" y="3365614"/>
                </a:cubicBezTo>
                <a:cubicBezTo>
                  <a:pt x="1484423" y="3367994"/>
                  <a:pt x="1482812" y="3375394"/>
                  <a:pt x="1481201" y="3382794"/>
                </a:cubicBezTo>
                <a:cubicBezTo>
                  <a:pt x="1479007" y="3392330"/>
                  <a:pt x="1469916" y="3402111"/>
                  <a:pt x="1463465" y="3399230"/>
                </a:cubicBezTo>
                <a:cubicBezTo>
                  <a:pt x="1448874" y="3393775"/>
                  <a:pt x="1441342" y="3402255"/>
                  <a:pt x="1432119" y="3411045"/>
                </a:cubicBezTo>
                <a:cubicBezTo>
                  <a:pt x="1429714" y="3412500"/>
                  <a:pt x="1426330" y="3413118"/>
                  <a:pt x="1423925" y="3414572"/>
                </a:cubicBezTo>
                <a:cubicBezTo>
                  <a:pt x="1408965" y="3419336"/>
                  <a:pt x="1392814" y="3415180"/>
                  <a:pt x="1376163" y="3420251"/>
                </a:cubicBezTo>
                <a:cubicBezTo>
                  <a:pt x="1382135" y="3413070"/>
                  <a:pt x="1383880" y="3406661"/>
                  <a:pt x="1384514" y="3398425"/>
                </a:cubicBezTo>
                <a:cubicBezTo>
                  <a:pt x="1384963" y="3395297"/>
                  <a:pt x="1384433" y="3391333"/>
                  <a:pt x="1386707" y="3388889"/>
                </a:cubicBezTo>
                <a:cubicBezTo>
                  <a:pt x="1388847" y="3385453"/>
                  <a:pt x="1390009" y="3381180"/>
                  <a:pt x="1386230" y="3378825"/>
                </a:cubicBezTo>
                <a:cubicBezTo>
                  <a:pt x="1382450" y="3376470"/>
                  <a:pt x="1380045" y="3377925"/>
                  <a:pt x="1377903" y="3381361"/>
                </a:cubicBezTo>
                <a:cubicBezTo>
                  <a:pt x="1375048" y="3385943"/>
                  <a:pt x="1373040" y="3390370"/>
                  <a:pt x="1370187" y="3394951"/>
                </a:cubicBezTo>
                <a:cubicBezTo>
                  <a:pt x="1368177" y="3399379"/>
                  <a:pt x="1365508" y="3398851"/>
                  <a:pt x="1363157" y="3394205"/>
                </a:cubicBezTo>
                <a:cubicBezTo>
                  <a:pt x="1360935" y="3390551"/>
                  <a:pt x="1360407" y="3386588"/>
                  <a:pt x="1356625" y="3384233"/>
                </a:cubicBezTo>
                <a:cubicBezTo>
                  <a:pt x="1340793" y="3375958"/>
                  <a:pt x="1324140" y="3381030"/>
                  <a:pt x="1314151" y="3397066"/>
                </a:cubicBezTo>
                <a:cubicBezTo>
                  <a:pt x="1311164" y="3400656"/>
                  <a:pt x="1308310" y="3405239"/>
                  <a:pt x="1305456" y="3409820"/>
                </a:cubicBezTo>
                <a:cubicBezTo>
                  <a:pt x="1304927" y="3405856"/>
                  <a:pt x="1304397" y="3401893"/>
                  <a:pt x="1304715" y="3397775"/>
                </a:cubicBezTo>
                <a:cubicBezTo>
                  <a:pt x="1303524" y="3388857"/>
                  <a:pt x="1300722" y="3387337"/>
                  <a:pt x="1294220" y="3390556"/>
                </a:cubicBezTo>
                <a:cubicBezTo>
                  <a:pt x="1289279" y="3392474"/>
                  <a:pt x="1285181" y="3394237"/>
                  <a:pt x="1280371" y="3397146"/>
                </a:cubicBezTo>
                <a:cubicBezTo>
                  <a:pt x="1274714" y="3400209"/>
                  <a:pt x="1272707" y="3404637"/>
                  <a:pt x="1273632" y="3411572"/>
                </a:cubicBezTo>
                <a:cubicBezTo>
                  <a:pt x="1275404" y="3418355"/>
                  <a:pt x="1279448" y="3422693"/>
                  <a:pt x="1280374" y="3429627"/>
                </a:cubicBezTo>
                <a:cubicBezTo>
                  <a:pt x="1274770" y="3426591"/>
                  <a:pt x="1270858" y="3423245"/>
                  <a:pt x="1266100" y="3420054"/>
                </a:cubicBezTo>
                <a:cubicBezTo>
                  <a:pt x="1261341" y="3416864"/>
                  <a:pt x="1257112" y="3417635"/>
                  <a:pt x="1253413" y="3422371"/>
                </a:cubicBezTo>
                <a:cubicBezTo>
                  <a:pt x="1239723" y="3443145"/>
                  <a:pt x="1234648" y="3444072"/>
                  <a:pt x="1213475" y="3434742"/>
                </a:cubicBezTo>
                <a:cubicBezTo>
                  <a:pt x="1202531" y="3430651"/>
                  <a:pt x="1185431" y="3438849"/>
                  <a:pt x="1182789" y="3451513"/>
                </a:cubicBezTo>
                <a:cubicBezTo>
                  <a:pt x="1181891" y="3457768"/>
                  <a:pt x="1180067" y="3457086"/>
                  <a:pt x="1175706" y="3456868"/>
                </a:cubicBezTo>
                <a:cubicBezTo>
                  <a:pt x="1164313" y="3455904"/>
                  <a:pt x="1162754" y="3457203"/>
                  <a:pt x="1157575" y="3470330"/>
                </a:cubicBezTo>
                <a:cubicBezTo>
                  <a:pt x="1157706" y="3471322"/>
                  <a:pt x="1157839" y="3472312"/>
                  <a:pt x="1156993" y="3472466"/>
                </a:cubicBezTo>
                <a:cubicBezTo>
                  <a:pt x="1154985" y="3476894"/>
                  <a:pt x="1152711" y="3479339"/>
                  <a:pt x="1148483" y="3480112"/>
                </a:cubicBezTo>
                <a:cubicBezTo>
                  <a:pt x="1143407" y="3481039"/>
                  <a:pt x="1144438" y="3475775"/>
                  <a:pt x="1143196" y="3472958"/>
                </a:cubicBezTo>
                <a:cubicBezTo>
                  <a:pt x="1139336" y="3463511"/>
                  <a:pt x="1136401" y="3461002"/>
                  <a:pt x="1129450" y="3467347"/>
                </a:cubicBezTo>
                <a:cubicBezTo>
                  <a:pt x="1119249" y="3475300"/>
                  <a:pt x="1108385" y="3478300"/>
                  <a:pt x="1096544" y="3480463"/>
                </a:cubicBezTo>
                <a:cubicBezTo>
                  <a:pt x="1088086" y="3482008"/>
                  <a:pt x="1079892" y="3485535"/>
                  <a:pt x="1071962" y="3491043"/>
                </a:cubicBezTo>
                <a:cubicBezTo>
                  <a:pt x="1068844" y="3493643"/>
                  <a:pt x="1067020" y="3492962"/>
                  <a:pt x="1064799" y="3489307"/>
                </a:cubicBezTo>
                <a:cubicBezTo>
                  <a:pt x="1059513" y="3482153"/>
                  <a:pt x="1051503" y="3480571"/>
                  <a:pt x="1044023" y="3482951"/>
                </a:cubicBezTo>
                <a:cubicBezTo>
                  <a:pt x="1034006" y="3485796"/>
                  <a:pt x="1024966" y="3489478"/>
                  <a:pt x="1013309" y="3486531"/>
                </a:cubicBezTo>
                <a:cubicBezTo>
                  <a:pt x="1016509" y="3491022"/>
                  <a:pt x="1017883" y="3494830"/>
                  <a:pt x="1019972" y="3497496"/>
                </a:cubicBezTo>
                <a:cubicBezTo>
                  <a:pt x="1023170" y="3501987"/>
                  <a:pt x="1022007" y="3506259"/>
                  <a:pt x="1017911" y="3508022"/>
                </a:cubicBezTo>
                <a:cubicBezTo>
                  <a:pt x="1005621" y="3513313"/>
                  <a:pt x="997903" y="3526903"/>
                  <a:pt x="988812" y="3536685"/>
                </a:cubicBezTo>
                <a:cubicBezTo>
                  <a:pt x="976020" y="3551202"/>
                  <a:pt x="961986" y="3562901"/>
                  <a:pt x="944489" y="3568127"/>
                </a:cubicBezTo>
                <a:cubicBezTo>
                  <a:pt x="939413" y="3569054"/>
                  <a:pt x="938303" y="3567227"/>
                  <a:pt x="938487" y="3562118"/>
                </a:cubicBezTo>
                <a:cubicBezTo>
                  <a:pt x="937429" y="3554190"/>
                  <a:pt x="941976" y="3549300"/>
                  <a:pt x="946520" y="3544409"/>
                </a:cubicBezTo>
                <a:cubicBezTo>
                  <a:pt x="949375" y="3539828"/>
                  <a:pt x="949824" y="3536700"/>
                  <a:pt x="946626" y="3532209"/>
                </a:cubicBezTo>
                <a:cubicBezTo>
                  <a:pt x="943560" y="3528709"/>
                  <a:pt x="940309" y="3530319"/>
                  <a:pt x="937057" y="3531926"/>
                </a:cubicBezTo>
                <a:cubicBezTo>
                  <a:pt x="933094" y="3534681"/>
                  <a:pt x="928414" y="3538582"/>
                  <a:pt x="924451" y="3541335"/>
                </a:cubicBezTo>
                <a:cubicBezTo>
                  <a:pt x="922177" y="3543781"/>
                  <a:pt x="918345" y="3547526"/>
                  <a:pt x="915278" y="3544026"/>
                </a:cubicBezTo>
                <a:cubicBezTo>
                  <a:pt x="911366" y="3540681"/>
                  <a:pt x="914220" y="3536098"/>
                  <a:pt x="915383" y="3531825"/>
                </a:cubicBezTo>
                <a:cubicBezTo>
                  <a:pt x="915965" y="3529689"/>
                  <a:pt x="918237" y="3527243"/>
                  <a:pt x="916281" y="3525571"/>
                </a:cubicBezTo>
                <a:cubicBezTo>
                  <a:pt x="914193" y="3522908"/>
                  <a:pt x="912052" y="3526344"/>
                  <a:pt x="910493" y="3527644"/>
                </a:cubicBezTo>
                <a:cubicBezTo>
                  <a:pt x="896194" y="3537361"/>
                  <a:pt x="883270" y="3550888"/>
                  <a:pt x="871457" y="3566242"/>
                </a:cubicBezTo>
                <a:cubicBezTo>
                  <a:pt x="854516" y="3588622"/>
                  <a:pt x="839663" y="3613667"/>
                  <a:pt x="820765" y="3634375"/>
                </a:cubicBezTo>
                <a:cubicBezTo>
                  <a:pt x="819208" y="3635676"/>
                  <a:pt x="817912" y="3638956"/>
                  <a:pt x="815110" y="3637438"/>
                </a:cubicBezTo>
                <a:cubicBezTo>
                  <a:pt x="812308" y="3635921"/>
                  <a:pt x="811066" y="3633103"/>
                  <a:pt x="811515" y="3629975"/>
                </a:cubicBezTo>
                <a:cubicBezTo>
                  <a:pt x="810721" y="3624029"/>
                  <a:pt x="811619" y="3617775"/>
                  <a:pt x="812517" y="3611520"/>
                </a:cubicBezTo>
                <a:cubicBezTo>
                  <a:pt x="813547" y="3606256"/>
                  <a:pt x="814445" y="3600002"/>
                  <a:pt x="812093" y="3595357"/>
                </a:cubicBezTo>
                <a:cubicBezTo>
                  <a:pt x="809608" y="3589720"/>
                  <a:pt x="805960" y="3588356"/>
                  <a:pt x="803238" y="3593929"/>
                </a:cubicBezTo>
                <a:cubicBezTo>
                  <a:pt x="800384" y="3598510"/>
                  <a:pt x="798375" y="3602937"/>
                  <a:pt x="795520" y="3607519"/>
                </a:cubicBezTo>
                <a:cubicBezTo>
                  <a:pt x="792931" y="3614083"/>
                  <a:pt x="789100" y="3617828"/>
                  <a:pt x="783944" y="3611664"/>
                </a:cubicBezTo>
                <a:cubicBezTo>
                  <a:pt x="781988" y="3609990"/>
                  <a:pt x="780165" y="3609309"/>
                  <a:pt x="778605" y="3610609"/>
                </a:cubicBezTo>
                <a:cubicBezTo>
                  <a:pt x="774773" y="3614354"/>
                  <a:pt x="769565" y="3614290"/>
                  <a:pt x="765469" y="3616054"/>
                </a:cubicBezTo>
                <a:cubicBezTo>
                  <a:pt x="752914" y="3619362"/>
                  <a:pt x="749927" y="3622953"/>
                  <a:pt x="748396" y="3637444"/>
                </a:cubicBezTo>
                <a:cubicBezTo>
                  <a:pt x="747577" y="3650789"/>
                  <a:pt x="741605" y="3657971"/>
                  <a:pt x="729895" y="3661125"/>
                </a:cubicBezTo>
                <a:cubicBezTo>
                  <a:pt x="726513" y="3661743"/>
                  <a:pt x="722150" y="3661524"/>
                  <a:pt x="718768" y="3662143"/>
                </a:cubicBezTo>
                <a:cubicBezTo>
                  <a:pt x="691966" y="3669067"/>
                  <a:pt x="671297" y="3682994"/>
                  <a:pt x="661731" y="3715194"/>
                </a:cubicBezTo>
                <a:cubicBezTo>
                  <a:pt x="657980" y="3726030"/>
                  <a:pt x="651293" y="3734356"/>
                  <a:pt x="641275" y="3737201"/>
                </a:cubicBezTo>
                <a:cubicBezTo>
                  <a:pt x="637179" y="3738966"/>
                  <a:pt x="633082" y="3740729"/>
                  <a:pt x="628853" y="3741501"/>
                </a:cubicBezTo>
                <a:cubicBezTo>
                  <a:pt x="619814" y="3745183"/>
                  <a:pt x="611488" y="3747718"/>
                  <a:pt x="606890" y="3758709"/>
                </a:cubicBezTo>
                <a:cubicBezTo>
                  <a:pt x="602873" y="3767563"/>
                  <a:pt x="601313" y="3768864"/>
                  <a:pt x="595895" y="3760718"/>
                </a:cubicBezTo>
                <a:cubicBezTo>
                  <a:pt x="590608" y="3753563"/>
                  <a:pt x="586510" y="3755326"/>
                  <a:pt x="583074" y="3762044"/>
                </a:cubicBezTo>
                <a:cubicBezTo>
                  <a:pt x="580221" y="3766626"/>
                  <a:pt x="577763" y="3774181"/>
                  <a:pt x="570732" y="3773434"/>
                </a:cubicBezTo>
                <a:cubicBezTo>
                  <a:pt x="568063" y="3772906"/>
                  <a:pt x="569305" y="3775725"/>
                  <a:pt x="569437" y="3776716"/>
                </a:cubicBezTo>
                <a:cubicBezTo>
                  <a:pt x="573165" y="3785172"/>
                  <a:pt x="570840" y="3793717"/>
                  <a:pt x="571052" y="3801798"/>
                </a:cubicBezTo>
                <a:cubicBezTo>
                  <a:pt x="571132" y="3808889"/>
                  <a:pt x="566189" y="3810807"/>
                  <a:pt x="560982" y="3810743"/>
                </a:cubicBezTo>
                <a:cubicBezTo>
                  <a:pt x="556621" y="3810525"/>
                  <a:pt x="555114" y="3805725"/>
                  <a:pt x="555431" y="3801607"/>
                </a:cubicBezTo>
                <a:cubicBezTo>
                  <a:pt x="555483" y="3795506"/>
                  <a:pt x="554689" y="3789560"/>
                  <a:pt x="554874" y="3784452"/>
                </a:cubicBezTo>
                <a:cubicBezTo>
                  <a:pt x="550275" y="3795443"/>
                  <a:pt x="547368" y="3806125"/>
                  <a:pt x="543617" y="3816960"/>
                </a:cubicBezTo>
                <a:cubicBezTo>
                  <a:pt x="539865" y="3827797"/>
                  <a:pt x="535002" y="3836805"/>
                  <a:pt x="526359" y="3843460"/>
                </a:cubicBezTo>
                <a:cubicBezTo>
                  <a:pt x="522395" y="3846214"/>
                  <a:pt x="520439" y="3844541"/>
                  <a:pt x="519776" y="3839587"/>
                </a:cubicBezTo>
                <a:cubicBezTo>
                  <a:pt x="518983" y="3833640"/>
                  <a:pt x="520859" y="3828223"/>
                  <a:pt x="523582" y="3822650"/>
                </a:cubicBezTo>
                <a:cubicBezTo>
                  <a:pt x="526171" y="3816087"/>
                  <a:pt x="529739" y="3810360"/>
                  <a:pt x="528681" y="3802432"/>
                </a:cubicBezTo>
                <a:cubicBezTo>
                  <a:pt x="521017" y="3809923"/>
                  <a:pt x="512426" y="3810477"/>
                  <a:pt x="503043" y="3805086"/>
                </a:cubicBezTo>
                <a:cubicBezTo>
                  <a:pt x="507192" y="3797221"/>
                  <a:pt x="513297" y="3791031"/>
                  <a:pt x="518424" y="3784004"/>
                </a:cubicBezTo>
                <a:cubicBezTo>
                  <a:pt x="524978" y="3774686"/>
                  <a:pt x="527171" y="3765150"/>
                  <a:pt x="524738" y="3753413"/>
                </a:cubicBezTo>
                <a:cubicBezTo>
                  <a:pt x="524077" y="3748459"/>
                  <a:pt x="521539" y="3748922"/>
                  <a:pt x="519267" y="3751368"/>
                </a:cubicBezTo>
                <a:cubicBezTo>
                  <a:pt x="516413" y="3755949"/>
                  <a:pt x="513558" y="3760530"/>
                  <a:pt x="510703" y="3765112"/>
                </a:cubicBezTo>
                <a:cubicBezTo>
                  <a:pt x="501427" y="3780003"/>
                  <a:pt x="498044" y="3780621"/>
                  <a:pt x="487470" y="3766311"/>
                </a:cubicBezTo>
                <a:cubicBezTo>
                  <a:pt x="487470" y="3766311"/>
                  <a:pt x="486624" y="3766465"/>
                  <a:pt x="485779" y="3766620"/>
                </a:cubicBezTo>
                <a:cubicBezTo>
                  <a:pt x="480018" y="3781884"/>
                  <a:pt x="469103" y="3790983"/>
                  <a:pt x="455966" y="3796428"/>
                </a:cubicBezTo>
                <a:cubicBezTo>
                  <a:pt x="438866" y="3804627"/>
                  <a:pt x="421236" y="3808863"/>
                  <a:pt x="407281" y="3827653"/>
                </a:cubicBezTo>
                <a:cubicBezTo>
                  <a:pt x="407069" y="3819571"/>
                  <a:pt x="409792" y="3813998"/>
                  <a:pt x="411535" y="3807590"/>
                </a:cubicBezTo>
                <a:cubicBezTo>
                  <a:pt x="413596" y="3797061"/>
                  <a:pt x="412354" y="3794244"/>
                  <a:pt x="402204" y="3796098"/>
                </a:cubicBezTo>
                <a:cubicBezTo>
                  <a:pt x="389516" y="3798415"/>
                  <a:pt x="376431" y="3797760"/>
                  <a:pt x="365409" y="3786577"/>
                </a:cubicBezTo>
                <a:cubicBezTo>
                  <a:pt x="361365" y="3782241"/>
                  <a:pt x="358033" y="3776758"/>
                  <a:pt x="354835" y="3772267"/>
                </a:cubicBezTo>
                <a:cubicBezTo>
                  <a:pt x="350393" y="3764959"/>
                  <a:pt x="344657" y="3760930"/>
                  <a:pt x="338075" y="3757057"/>
                </a:cubicBezTo>
                <a:cubicBezTo>
                  <a:pt x="332604" y="3755011"/>
                  <a:pt x="329750" y="3759592"/>
                  <a:pt x="325653" y="3761357"/>
                </a:cubicBezTo>
                <a:cubicBezTo>
                  <a:pt x="318305" y="3764728"/>
                  <a:pt x="311723" y="3760856"/>
                  <a:pt x="309554" y="3751101"/>
                </a:cubicBezTo>
                <a:cubicBezTo>
                  <a:pt x="307915" y="3745310"/>
                  <a:pt x="306276" y="3739518"/>
                  <a:pt x="304637" y="3733728"/>
                </a:cubicBezTo>
                <a:cubicBezTo>
                  <a:pt x="301622" y="3724128"/>
                  <a:pt x="303102" y="3715737"/>
                  <a:pt x="311031" y="3710227"/>
                </a:cubicBezTo>
                <a:cubicBezTo>
                  <a:pt x="316687" y="3707164"/>
                  <a:pt x="317902" y="3696792"/>
                  <a:pt x="325065" y="3698529"/>
                </a:cubicBezTo>
                <a:cubicBezTo>
                  <a:pt x="331251" y="3699429"/>
                  <a:pt x="332441" y="3708347"/>
                  <a:pt x="336617" y="3713675"/>
                </a:cubicBezTo>
                <a:cubicBezTo>
                  <a:pt x="340927" y="3719993"/>
                  <a:pt x="344310" y="3719376"/>
                  <a:pt x="347878" y="3713648"/>
                </a:cubicBezTo>
                <a:cubicBezTo>
                  <a:pt x="355277" y="3704176"/>
                  <a:pt x="359294" y="3695321"/>
                  <a:pt x="355884" y="3682749"/>
                </a:cubicBezTo>
                <a:cubicBezTo>
                  <a:pt x="354377" y="3677949"/>
                  <a:pt x="354694" y="3673830"/>
                  <a:pt x="354032" y="3668875"/>
                </a:cubicBezTo>
                <a:cubicBezTo>
                  <a:pt x="354032" y="3668875"/>
                  <a:pt x="354877" y="3668721"/>
                  <a:pt x="354745" y="3667730"/>
                </a:cubicBezTo>
                <a:cubicBezTo>
                  <a:pt x="353899" y="3667885"/>
                  <a:pt x="353054" y="3668038"/>
                  <a:pt x="353054" y="3668038"/>
                </a:cubicBezTo>
                <a:cubicBezTo>
                  <a:pt x="335821" y="3675247"/>
                  <a:pt x="321654" y="3685955"/>
                  <a:pt x="307884" y="3699637"/>
                </a:cubicBezTo>
                <a:cubicBezTo>
                  <a:pt x="301198" y="3707963"/>
                  <a:pt x="292423" y="3713627"/>
                  <a:pt x="282273" y="3715481"/>
                </a:cubicBezTo>
                <a:cubicBezTo>
                  <a:pt x="273683" y="3716035"/>
                  <a:pt x="269983" y="3720771"/>
                  <a:pt x="270459" y="3730834"/>
                </a:cubicBezTo>
                <a:cubicBezTo>
                  <a:pt x="270408" y="3736935"/>
                  <a:pt x="268135" y="3739380"/>
                  <a:pt x="263377" y="3736189"/>
                </a:cubicBezTo>
                <a:cubicBezTo>
                  <a:pt x="257508" y="3731171"/>
                  <a:pt x="252565" y="3733089"/>
                  <a:pt x="248284" y="3739961"/>
                </a:cubicBezTo>
                <a:cubicBezTo>
                  <a:pt x="239985" y="3755688"/>
                  <a:pt x="223995" y="3765715"/>
                  <a:pt x="223390" y="3787142"/>
                </a:cubicBezTo>
                <a:cubicBezTo>
                  <a:pt x="222543" y="3787295"/>
                  <a:pt x="222676" y="3788287"/>
                  <a:pt x="221962" y="3789432"/>
                </a:cubicBezTo>
                <a:cubicBezTo>
                  <a:pt x="219690" y="3791878"/>
                  <a:pt x="218262" y="3794168"/>
                  <a:pt x="214614" y="3792805"/>
                </a:cubicBezTo>
                <a:cubicBezTo>
                  <a:pt x="211813" y="3791286"/>
                  <a:pt x="209857" y="3789613"/>
                  <a:pt x="209328" y="3785650"/>
                </a:cubicBezTo>
                <a:cubicBezTo>
                  <a:pt x="208666" y="3780695"/>
                  <a:pt x="210807" y="3777259"/>
                  <a:pt x="212102" y="3773976"/>
                </a:cubicBezTo>
                <a:cubicBezTo>
                  <a:pt x="216119" y="3765123"/>
                  <a:pt x="220982" y="3756115"/>
                  <a:pt x="224997" y="3747260"/>
                </a:cubicBezTo>
                <a:cubicBezTo>
                  <a:pt x="225844" y="3747106"/>
                  <a:pt x="225711" y="3746114"/>
                  <a:pt x="225580" y="3745123"/>
                </a:cubicBezTo>
                <a:cubicBezTo>
                  <a:pt x="226425" y="3744969"/>
                  <a:pt x="226293" y="3743977"/>
                  <a:pt x="227139" y="3743824"/>
                </a:cubicBezTo>
                <a:cubicBezTo>
                  <a:pt x="226293" y="3743977"/>
                  <a:pt x="225448" y="3744133"/>
                  <a:pt x="224601" y="3744287"/>
                </a:cubicBezTo>
                <a:cubicBezTo>
                  <a:pt x="224601" y="3744287"/>
                  <a:pt x="223888" y="3745432"/>
                  <a:pt x="223043" y="3745587"/>
                </a:cubicBezTo>
                <a:cubicBezTo>
                  <a:pt x="215959" y="3750940"/>
                  <a:pt x="208029" y="3756450"/>
                  <a:pt x="200946" y="3761803"/>
                </a:cubicBezTo>
                <a:cubicBezTo>
                  <a:pt x="192171" y="3767467"/>
                  <a:pt x="183397" y="3773130"/>
                  <a:pt x="177952" y="3784275"/>
                </a:cubicBezTo>
                <a:cubicBezTo>
                  <a:pt x="174782" y="3792976"/>
                  <a:pt x="170420" y="3792756"/>
                  <a:pt x="164420" y="3786747"/>
                </a:cubicBezTo>
                <a:cubicBezTo>
                  <a:pt x="159265" y="3780583"/>
                  <a:pt x="160295" y="3775321"/>
                  <a:pt x="163863" y="3769592"/>
                </a:cubicBezTo>
                <a:cubicBezTo>
                  <a:pt x="168593" y="3759592"/>
                  <a:pt x="173324" y="3749594"/>
                  <a:pt x="177208" y="3739748"/>
                </a:cubicBezTo>
                <a:cubicBezTo>
                  <a:pt x="181357" y="3731883"/>
                  <a:pt x="182836" y="3723494"/>
                  <a:pt x="181646" y="3714576"/>
                </a:cubicBezTo>
                <a:cubicBezTo>
                  <a:pt x="175144" y="3717793"/>
                  <a:pt x="174379" y="3725039"/>
                  <a:pt x="172502" y="3730457"/>
                </a:cubicBezTo>
                <a:cubicBezTo>
                  <a:pt x="169014" y="3743274"/>
                  <a:pt x="161614" y="3752747"/>
                  <a:pt x="150038" y="3756891"/>
                </a:cubicBezTo>
                <a:cubicBezTo>
                  <a:pt x="139307" y="3760882"/>
                  <a:pt x="128311" y="3762891"/>
                  <a:pt x="118823" y="3769699"/>
                </a:cubicBezTo>
                <a:cubicBezTo>
                  <a:pt x="105369" y="3779262"/>
                  <a:pt x="97493" y="3778671"/>
                  <a:pt x="88345" y="3762069"/>
                </a:cubicBezTo>
                <a:cubicBezTo>
                  <a:pt x="83639" y="3752778"/>
                  <a:pt x="77005" y="3755006"/>
                  <a:pt x="73120" y="3764851"/>
                </a:cubicBezTo>
                <a:cubicBezTo>
                  <a:pt x="69554" y="3770577"/>
                  <a:pt x="68788" y="3777824"/>
                  <a:pt x="62418" y="3782032"/>
                </a:cubicBezTo>
                <a:cubicBezTo>
                  <a:pt x="51896" y="3761621"/>
                  <a:pt x="34688" y="3749540"/>
                  <a:pt x="20334" y="3732874"/>
                </a:cubicBezTo>
                <a:cubicBezTo>
                  <a:pt x="4023" y="3714538"/>
                  <a:pt x="-5653" y="3693973"/>
                  <a:pt x="3595" y="3665891"/>
                </a:cubicBezTo>
                <a:cubicBezTo>
                  <a:pt x="7665" y="3650937"/>
                  <a:pt x="11733" y="3635983"/>
                  <a:pt x="16781" y="3621866"/>
                </a:cubicBezTo>
                <a:cubicBezTo>
                  <a:pt x="20666" y="3612020"/>
                  <a:pt x="27351" y="3603691"/>
                  <a:pt x="36259" y="3599020"/>
                </a:cubicBezTo>
                <a:cubicBezTo>
                  <a:pt x="37898" y="3604811"/>
                  <a:pt x="37581" y="3608929"/>
                  <a:pt x="39934" y="3613574"/>
                </a:cubicBezTo>
                <a:cubicBezTo>
                  <a:pt x="52277" y="3602185"/>
                  <a:pt x="56426" y="3594322"/>
                  <a:pt x="58538" y="3577694"/>
                </a:cubicBezTo>
                <a:cubicBezTo>
                  <a:pt x="60732" y="3568158"/>
                  <a:pt x="64036" y="3560448"/>
                  <a:pt x="72362" y="3557912"/>
                </a:cubicBezTo>
                <a:cubicBezTo>
                  <a:pt x="81533" y="3555222"/>
                  <a:pt x="89330" y="3548723"/>
                  <a:pt x="96545" y="3544360"/>
                </a:cubicBezTo>
                <a:cubicBezTo>
                  <a:pt x="104474" y="3538851"/>
                  <a:pt x="112801" y="3536315"/>
                  <a:pt x="120677" y="3536906"/>
                </a:cubicBezTo>
                <a:cubicBezTo>
                  <a:pt x="135585" y="3538244"/>
                  <a:pt x="141108" y="3534190"/>
                  <a:pt x="141530" y="3517871"/>
                </a:cubicBezTo>
                <a:cubicBezTo>
                  <a:pt x="141635" y="3505670"/>
                  <a:pt x="145915" y="3498799"/>
                  <a:pt x="153713" y="3492300"/>
                </a:cubicBezTo>
                <a:cubicBezTo>
                  <a:pt x="157809" y="3490536"/>
                  <a:pt x="161641" y="3486789"/>
                  <a:pt x="165475" y="3483046"/>
                </a:cubicBezTo>
                <a:cubicBezTo>
                  <a:pt x="186591" y="3465991"/>
                  <a:pt x="212812" y="3461201"/>
                  <a:pt x="235437" y="3448950"/>
                </a:cubicBezTo>
                <a:cubicBezTo>
                  <a:pt x="241939" y="3445731"/>
                  <a:pt x="248573" y="3443505"/>
                  <a:pt x="256318" y="3443105"/>
                </a:cubicBezTo>
                <a:cubicBezTo>
                  <a:pt x="277595" y="3440234"/>
                  <a:pt x="283567" y="3433051"/>
                  <a:pt x="287160" y="3408033"/>
                </a:cubicBezTo>
                <a:cubicBezTo>
                  <a:pt x="288376" y="3397661"/>
                  <a:pt x="291546" y="3388961"/>
                  <a:pt x="297520" y="3381779"/>
                </a:cubicBezTo>
                <a:cubicBezTo>
                  <a:pt x="307192" y="3369862"/>
                  <a:pt x="310019" y="3352090"/>
                  <a:pt x="304652" y="3337843"/>
                </a:cubicBezTo>
                <a:cubicBezTo>
                  <a:pt x="303409" y="3335025"/>
                  <a:pt x="302299" y="3333197"/>
                  <a:pt x="299761" y="3333660"/>
                </a:cubicBezTo>
                <a:cubicBezTo>
                  <a:pt x="297091" y="3333134"/>
                  <a:pt x="294819" y="3335579"/>
                  <a:pt x="295215" y="3338552"/>
                </a:cubicBezTo>
                <a:cubicBezTo>
                  <a:pt x="294767" y="3341678"/>
                  <a:pt x="295031" y="3343661"/>
                  <a:pt x="295428" y="3346634"/>
                </a:cubicBezTo>
                <a:cubicBezTo>
                  <a:pt x="299367" y="3363170"/>
                  <a:pt x="296382" y="3366760"/>
                  <a:pt x="282980" y="3370224"/>
                </a:cubicBezTo>
                <a:cubicBezTo>
                  <a:pt x="271271" y="3373377"/>
                  <a:pt x="259482" y="3369441"/>
                  <a:pt x="247773" y="3372594"/>
                </a:cubicBezTo>
                <a:cubicBezTo>
                  <a:pt x="250944" y="3363895"/>
                  <a:pt x="253269" y="3355349"/>
                  <a:pt x="256440" y="3346650"/>
                </a:cubicBezTo>
                <a:cubicBezTo>
                  <a:pt x="256889" y="3343523"/>
                  <a:pt x="258052" y="3339250"/>
                  <a:pt x="255250" y="3337732"/>
                </a:cubicBezTo>
                <a:cubicBezTo>
                  <a:pt x="252448" y="3336213"/>
                  <a:pt x="249461" y="3339804"/>
                  <a:pt x="248034" y="3342095"/>
                </a:cubicBezTo>
                <a:cubicBezTo>
                  <a:pt x="246026" y="3346521"/>
                  <a:pt x="244018" y="3350949"/>
                  <a:pt x="240053" y="3353703"/>
                </a:cubicBezTo>
                <a:cubicBezTo>
                  <a:pt x="233102" y="3360048"/>
                  <a:pt x="229454" y="3358685"/>
                  <a:pt x="227286" y="3348929"/>
                </a:cubicBezTo>
                <a:cubicBezTo>
                  <a:pt x="224721" y="3336201"/>
                  <a:pt x="221919" y="3334684"/>
                  <a:pt x="211055" y="3337683"/>
                </a:cubicBezTo>
                <a:cubicBezTo>
                  <a:pt x="204421" y="3339911"/>
                  <a:pt x="201487" y="3337401"/>
                  <a:pt x="202121" y="3329165"/>
                </a:cubicBezTo>
                <a:cubicBezTo>
                  <a:pt x="202570" y="3326037"/>
                  <a:pt x="203152" y="3323901"/>
                  <a:pt x="203733" y="3321765"/>
                </a:cubicBezTo>
                <a:cubicBezTo>
                  <a:pt x="204498" y="3314519"/>
                  <a:pt x="202145" y="3309873"/>
                  <a:pt x="195247" y="3310118"/>
                </a:cubicBezTo>
                <a:cubicBezTo>
                  <a:pt x="179176" y="3313054"/>
                  <a:pt x="165034" y="3304472"/>
                  <a:pt x="149862" y="3301152"/>
                </a:cubicBezTo>
                <a:cubicBezTo>
                  <a:pt x="146214" y="3299788"/>
                  <a:pt x="143280" y="3297279"/>
                  <a:pt x="140214" y="3293778"/>
                </a:cubicBezTo>
                <a:cubicBezTo>
                  <a:pt x="131278" y="3285259"/>
                  <a:pt x="130802" y="3275196"/>
                  <a:pt x="140158" y="3267396"/>
                </a:cubicBezTo>
                <a:cubicBezTo>
                  <a:pt x="147823" y="3259905"/>
                  <a:pt x="155619" y="3253407"/>
                  <a:pt x="164394" y="3247744"/>
                </a:cubicBezTo>
                <a:cubicBezTo>
                  <a:pt x="192146" y="3228463"/>
                  <a:pt x="219634" y="3207201"/>
                  <a:pt x="245032" y="3183276"/>
                </a:cubicBezTo>
                <a:cubicBezTo>
                  <a:pt x="251269" y="3178075"/>
                  <a:pt x="258354" y="3172721"/>
                  <a:pt x="262502" y="3164857"/>
                </a:cubicBezTo>
                <a:cubicBezTo>
                  <a:pt x="278517" y="3135540"/>
                  <a:pt x="300930" y="3115205"/>
                  <a:pt x="327651" y="3101188"/>
                </a:cubicBezTo>
                <a:cubicBezTo>
                  <a:pt x="330057" y="3099734"/>
                  <a:pt x="333308" y="3098126"/>
                  <a:pt x="332911" y="3095153"/>
                </a:cubicBezTo>
                <a:cubicBezTo>
                  <a:pt x="332302" y="3084098"/>
                  <a:pt x="335340" y="3074407"/>
                  <a:pt x="336555" y="3064034"/>
                </a:cubicBezTo>
                <a:cubicBezTo>
                  <a:pt x="336608" y="3057934"/>
                  <a:pt x="336078" y="3053970"/>
                  <a:pt x="331321" y="3050779"/>
                </a:cubicBezTo>
                <a:cubicBezTo>
                  <a:pt x="327408" y="3047434"/>
                  <a:pt x="324554" y="3052014"/>
                  <a:pt x="322281" y="3054460"/>
                </a:cubicBezTo>
                <a:cubicBezTo>
                  <a:pt x="301428" y="3073496"/>
                  <a:pt x="280708" y="3093522"/>
                  <a:pt x="259009" y="3112712"/>
                </a:cubicBezTo>
                <a:cubicBezTo>
                  <a:pt x="235750" y="3133201"/>
                  <a:pt x="211117" y="3149882"/>
                  <a:pt x="182756" y="3158108"/>
                </a:cubicBezTo>
                <a:cubicBezTo>
                  <a:pt x="179374" y="3158725"/>
                  <a:pt x="174563" y="3161635"/>
                  <a:pt x="172474" y="3158970"/>
                </a:cubicBezTo>
                <a:cubicBezTo>
                  <a:pt x="170253" y="3155316"/>
                  <a:pt x="172130" y="3149897"/>
                  <a:pt x="173292" y="3145626"/>
                </a:cubicBezTo>
                <a:cubicBezTo>
                  <a:pt x="174719" y="3143334"/>
                  <a:pt x="175300" y="3141198"/>
                  <a:pt x="176728" y="3138907"/>
                </a:cubicBezTo>
                <a:cubicBezTo>
                  <a:pt x="178471" y="3132498"/>
                  <a:pt x="182039" y="3126771"/>
                  <a:pt x="181959" y="3119679"/>
                </a:cubicBezTo>
                <a:cubicBezTo>
                  <a:pt x="162374" y="3122243"/>
                  <a:pt x="143289" y="3115577"/>
                  <a:pt x="124232" y="3122105"/>
                </a:cubicBezTo>
                <a:cubicBezTo>
                  <a:pt x="120135" y="3123868"/>
                  <a:pt x="116355" y="3121513"/>
                  <a:pt x="119791" y="3114794"/>
                </a:cubicBezTo>
                <a:cubicBezTo>
                  <a:pt x="121799" y="3110368"/>
                  <a:pt x="121851" y="3104267"/>
                  <a:pt x="120344" y="3099467"/>
                </a:cubicBezTo>
                <a:cubicBezTo>
                  <a:pt x="114315" y="3080266"/>
                  <a:pt x="117407" y="3064476"/>
                  <a:pt x="127264" y="3047449"/>
                </a:cubicBezTo>
                <a:cubicBezTo>
                  <a:pt x="142698" y="3020267"/>
                  <a:pt x="154352" y="2990731"/>
                  <a:pt x="172852" y="2967051"/>
                </a:cubicBezTo>
                <a:cubicBezTo>
                  <a:pt x="186093" y="2949407"/>
                  <a:pt x="198621" y="2932907"/>
                  <a:pt x="209905" y="2913588"/>
                </a:cubicBezTo>
                <a:cubicBezTo>
                  <a:pt x="219181" y="2898699"/>
                  <a:pt x="230679" y="2887462"/>
                  <a:pt x="245109" y="2878736"/>
                </a:cubicBezTo>
                <a:cubicBezTo>
                  <a:pt x="254598" y="2871929"/>
                  <a:pt x="263955" y="2864128"/>
                  <a:pt x="270376" y="2853820"/>
                </a:cubicBezTo>
                <a:lnTo>
                  <a:pt x="279898" y="2844104"/>
                </a:lnTo>
                <a:lnTo>
                  <a:pt x="278558" y="2844794"/>
                </a:lnTo>
                <a:cubicBezTo>
                  <a:pt x="265925" y="2848916"/>
                  <a:pt x="256853" y="2843358"/>
                  <a:pt x="247119" y="2824235"/>
                </a:cubicBezTo>
                <a:cubicBezTo>
                  <a:pt x="240478" y="2809989"/>
                  <a:pt x="230414" y="2812919"/>
                  <a:pt x="224132" y="2827459"/>
                </a:cubicBezTo>
                <a:cubicBezTo>
                  <a:pt x="218514" y="2835836"/>
                  <a:pt x="217032" y="2846669"/>
                  <a:pt x="207276" y="2852591"/>
                </a:cubicBezTo>
                <a:cubicBezTo>
                  <a:pt x="192407" y="2821286"/>
                  <a:pt x="167118" y="2802069"/>
                  <a:pt x="146325" y="2776149"/>
                </a:cubicBezTo>
                <a:cubicBezTo>
                  <a:pt x="122670" y="2747595"/>
                  <a:pt x="109078" y="2716112"/>
                  <a:pt x="124246" y="2674521"/>
                </a:cubicBezTo>
                <a:cubicBezTo>
                  <a:pt x="131039" y="2652321"/>
                  <a:pt x="137831" y="2630120"/>
                  <a:pt x="146053" y="2609234"/>
                </a:cubicBezTo>
                <a:cubicBezTo>
                  <a:pt x="152335" y="2594694"/>
                  <a:pt x="162755" y="2582608"/>
                  <a:pt x="176343" y="2576149"/>
                </a:cubicBezTo>
                <a:cubicBezTo>
                  <a:pt x="178542" y="2584947"/>
                  <a:pt x="177878" y="2591110"/>
                  <a:pt x="181199" y="2598233"/>
                </a:cubicBezTo>
                <a:cubicBezTo>
                  <a:pt x="200254" y="2581900"/>
                  <a:pt x="206842" y="2570351"/>
                  <a:pt x="210774" y="2545516"/>
                </a:cubicBezTo>
                <a:cubicBezTo>
                  <a:pt x="214501" y="2531333"/>
                  <a:pt x="219813" y="2519963"/>
                  <a:pt x="232431" y="2516675"/>
                </a:cubicBezTo>
                <a:cubicBezTo>
                  <a:pt x="246326" y="2513208"/>
                  <a:pt x="258330" y="2503934"/>
                  <a:pt x="269363" y="2497833"/>
                </a:cubicBezTo>
                <a:cubicBezTo>
                  <a:pt x="281520" y="2490057"/>
                  <a:pt x="294138" y="2486768"/>
                  <a:pt x="305940" y="2488148"/>
                </a:cubicBezTo>
                <a:cubicBezTo>
                  <a:pt x="328264" y="2491087"/>
                  <a:pt x="336743" y="2485344"/>
                  <a:pt x="338121" y="2460867"/>
                </a:cubicBezTo>
                <a:cubicBezTo>
                  <a:pt x="338834" y="2442553"/>
                  <a:pt x="345576" y="2432501"/>
                  <a:pt x="357581" y="2423228"/>
                </a:cubicBezTo>
                <a:cubicBezTo>
                  <a:pt x="363813" y="2420835"/>
                  <a:pt x="369739" y="2415451"/>
                  <a:pt x="375664" y="2410067"/>
                </a:cubicBezTo>
                <a:cubicBezTo>
                  <a:pt x="408152" y="2385778"/>
                  <a:pt x="447742" y="2380223"/>
                  <a:pt x="482274" y="2363235"/>
                </a:cubicBezTo>
                <a:cubicBezTo>
                  <a:pt x="492184" y="2358810"/>
                  <a:pt x="502248" y="2355880"/>
                  <a:pt x="513895" y="2355764"/>
                </a:cubicBezTo>
                <a:cubicBezTo>
                  <a:pt x="545977" y="2352779"/>
                  <a:pt x="555273" y="2342368"/>
                  <a:pt x="561808" y="2305026"/>
                </a:cubicBezTo>
                <a:cubicBezTo>
                  <a:pt x="564107" y="2289526"/>
                  <a:pt x="569265" y="2276661"/>
                  <a:pt x="578560" y="2266250"/>
                </a:cubicBezTo>
                <a:cubicBezTo>
                  <a:pt x="593630" y="2248959"/>
                  <a:pt x="598685" y="2222446"/>
                  <a:pt x="591275" y="2200721"/>
                </a:cubicBezTo>
                <a:cubicBezTo>
                  <a:pt x="589538" y="2196411"/>
                  <a:pt x="587954" y="2193597"/>
                  <a:pt x="584123" y="2194135"/>
                </a:cubicBezTo>
                <a:cubicBezTo>
                  <a:pt x="580139" y="2193177"/>
                  <a:pt x="576614" y="2196706"/>
                  <a:pt x="577073" y="2201196"/>
                </a:cubicBezTo>
                <a:cubicBezTo>
                  <a:pt x="576257" y="2205863"/>
                  <a:pt x="576564" y="2208856"/>
                  <a:pt x="577024" y="2213343"/>
                </a:cubicBezTo>
                <a:cubicBezTo>
                  <a:pt x="582185" y="2238422"/>
                  <a:pt x="577537" y="2243627"/>
                  <a:pt x="557257" y="2247990"/>
                </a:cubicBezTo>
                <a:cubicBezTo>
                  <a:pt x="539531" y="2251996"/>
                  <a:pt x="522008" y="2245348"/>
                  <a:pt x="504281" y="2249351"/>
                </a:cubicBezTo>
                <a:cubicBezTo>
                  <a:pt x="509440" y="2236486"/>
                  <a:pt x="513322" y="2223801"/>
                  <a:pt x="518480" y="2210933"/>
                </a:cubicBezTo>
                <a:cubicBezTo>
                  <a:pt x="519297" y="2206266"/>
                  <a:pt x="521237" y="2199924"/>
                  <a:pt x="517099" y="2197468"/>
                </a:cubicBezTo>
                <a:cubicBezTo>
                  <a:pt x="512961" y="2195013"/>
                  <a:pt x="508313" y="2200219"/>
                  <a:pt x="506065" y="2203570"/>
                </a:cubicBezTo>
                <a:cubicBezTo>
                  <a:pt x="502848" y="2210092"/>
                  <a:pt x="499630" y="2216615"/>
                  <a:pt x="493550" y="2220502"/>
                </a:cubicBezTo>
                <a:cubicBezTo>
                  <a:pt x="482824" y="2229596"/>
                  <a:pt x="477409" y="2227321"/>
                  <a:pt x="474597" y="2212539"/>
                </a:cubicBezTo>
                <a:cubicBezTo>
                  <a:pt x="471327" y="2193266"/>
                  <a:pt x="467188" y="2190811"/>
                  <a:pt x="450739" y="2194637"/>
                </a:cubicBezTo>
                <a:cubicBezTo>
                  <a:pt x="440675" y="2197566"/>
                  <a:pt x="436384" y="2193616"/>
                  <a:pt x="437711" y="2181288"/>
                </a:cubicBezTo>
                <a:cubicBezTo>
                  <a:pt x="438529" y="2176620"/>
                  <a:pt x="439498" y="2173448"/>
                  <a:pt x="440469" y="2170276"/>
                </a:cubicBezTo>
                <a:cubicBezTo>
                  <a:pt x="441949" y="2159445"/>
                  <a:pt x="438628" y="2152322"/>
                  <a:pt x="428258" y="2152259"/>
                </a:cubicBezTo>
                <a:cubicBezTo>
                  <a:pt x="403994" y="2155663"/>
                  <a:pt x="383149" y="2141893"/>
                  <a:pt x="360518" y="2135962"/>
                </a:cubicBezTo>
                <a:cubicBezTo>
                  <a:pt x="355102" y="2133686"/>
                  <a:pt x="350810" y="2129735"/>
                  <a:pt x="346365" y="2124288"/>
                </a:cubicBezTo>
                <a:cubicBezTo>
                  <a:pt x="333337" y="2110938"/>
                  <a:pt x="333080" y="2095797"/>
                  <a:pt x="347486" y="2084669"/>
                </a:cubicBezTo>
                <a:cubicBezTo>
                  <a:pt x="359336" y="2073899"/>
                  <a:pt x="371340" y="2064627"/>
                  <a:pt x="384776" y="2056671"/>
                </a:cubicBezTo>
                <a:cubicBezTo>
                  <a:pt x="427327" y="2029452"/>
                  <a:pt x="469572" y="1999240"/>
                  <a:pt x="508802" y="1964899"/>
                </a:cubicBezTo>
                <a:cubicBezTo>
                  <a:pt x="518406" y="1957481"/>
                  <a:pt x="529286" y="1949883"/>
                  <a:pt x="535875" y="1938334"/>
                </a:cubicBezTo>
                <a:cubicBezTo>
                  <a:pt x="561261" y="1895312"/>
                  <a:pt x="595842" y="1866175"/>
                  <a:pt x="636606" y="1846796"/>
                </a:cubicBezTo>
                <a:cubicBezTo>
                  <a:pt x="640284" y="1844762"/>
                  <a:pt x="645240" y="1842549"/>
                  <a:pt x="644780" y="1838061"/>
                </a:cubicBezTo>
                <a:cubicBezTo>
                  <a:pt x="644369" y="1821423"/>
                  <a:pt x="649373" y="1807061"/>
                  <a:pt x="651672" y="1791561"/>
                </a:cubicBezTo>
                <a:cubicBezTo>
                  <a:pt x="652028" y="1782404"/>
                  <a:pt x="651415" y="1776419"/>
                  <a:pt x="644415" y="1771331"/>
                </a:cubicBezTo>
                <a:cubicBezTo>
                  <a:pt x="638694" y="1766064"/>
                  <a:pt x="634199" y="1772765"/>
                  <a:pt x="630674" y="1776295"/>
                </a:cubicBezTo>
                <a:cubicBezTo>
                  <a:pt x="598493" y="1803576"/>
                  <a:pt x="566466" y="1832354"/>
                  <a:pt x="533006" y="1859814"/>
                </a:cubicBezTo>
                <a:cubicBezTo>
                  <a:pt x="497148" y="1889130"/>
                  <a:pt x="459398" y="1912640"/>
                  <a:pt x="416436" y="1923220"/>
                </a:cubicBezTo>
                <a:cubicBezTo>
                  <a:pt x="411327" y="1923937"/>
                  <a:pt x="403972" y="1928005"/>
                  <a:pt x="400957" y="1923875"/>
                </a:cubicBezTo>
                <a:cubicBezTo>
                  <a:pt x="397789" y="1918247"/>
                  <a:pt x="400854" y="1910230"/>
                  <a:pt x="402795" y="1903885"/>
                </a:cubicBezTo>
                <a:cubicBezTo>
                  <a:pt x="405043" y="1900535"/>
                  <a:pt x="406012" y="1897363"/>
                  <a:pt x="408260" y="1894012"/>
                </a:cubicBezTo>
                <a:cubicBezTo>
                  <a:pt x="411171" y="1884497"/>
                  <a:pt x="416789" y="1876119"/>
                  <a:pt x="416993" y="1865468"/>
                </a:cubicBezTo>
                <a:cubicBezTo>
                  <a:pt x="387466" y="1868093"/>
                  <a:pt x="359113" y="1856894"/>
                  <a:pt x="330199" y="1865504"/>
                </a:cubicBezTo>
                <a:cubicBezTo>
                  <a:pt x="323967" y="1867895"/>
                  <a:pt x="318398" y="1864124"/>
                  <a:pt x="323863" y="1854250"/>
                </a:cubicBezTo>
                <a:cubicBezTo>
                  <a:pt x="327082" y="1847728"/>
                  <a:pt x="327438" y="1838572"/>
                  <a:pt x="325394" y="1831270"/>
                </a:cubicBezTo>
                <a:cubicBezTo>
                  <a:pt x="317218" y="1802062"/>
                  <a:pt x="322578" y="1778542"/>
                  <a:pt x="338158" y="1753591"/>
                </a:cubicBezTo>
                <a:cubicBezTo>
                  <a:pt x="362573" y="1713740"/>
                  <a:pt x="381419" y="1670116"/>
                  <a:pt x="410280" y="1635711"/>
                </a:cubicBezTo>
                <a:cubicBezTo>
                  <a:pt x="430966" y="1610043"/>
                  <a:pt x="450529" y="1586050"/>
                  <a:pt x="468357" y="1557746"/>
                </a:cubicBezTo>
                <a:cubicBezTo>
                  <a:pt x="482965" y="1535967"/>
                  <a:pt x="500741" y="1519812"/>
                  <a:pt x="522809" y="1507610"/>
                </a:cubicBezTo>
                <a:cubicBezTo>
                  <a:pt x="537367" y="1497979"/>
                  <a:pt x="551772" y="1486851"/>
                  <a:pt x="561886" y="1471771"/>
                </a:cubicBezTo>
                <a:cubicBezTo>
                  <a:pt x="585790" y="1439581"/>
                  <a:pt x="613784" y="1421993"/>
                  <a:pt x="649696" y="1418472"/>
                </a:cubicBezTo>
                <a:cubicBezTo>
                  <a:pt x="677792" y="1414530"/>
                  <a:pt x="699554" y="1399335"/>
                  <a:pt x="713242" y="1368577"/>
                </a:cubicBezTo>
                <a:cubicBezTo>
                  <a:pt x="721618" y="1349189"/>
                  <a:pt x="731271" y="1329622"/>
                  <a:pt x="740771" y="1308558"/>
                </a:cubicBezTo>
                <a:cubicBezTo>
                  <a:pt x="753642" y="1282469"/>
                  <a:pt x="766513" y="1256378"/>
                  <a:pt x="786385" y="1235378"/>
                </a:cubicBezTo>
                <a:cubicBezTo>
                  <a:pt x="791185" y="1231669"/>
                  <a:pt x="793739" y="1231310"/>
                  <a:pt x="798032" y="1235262"/>
                </a:cubicBezTo>
                <a:cubicBezTo>
                  <a:pt x="809322" y="1244301"/>
                  <a:pt x="820306" y="1250349"/>
                  <a:pt x="832413" y="1254721"/>
                </a:cubicBezTo>
                <a:cubicBezTo>
                  <a:pt x="853614" y="1259335"/>
                  <a:pt x="868326" y="1251199"/>
                  <a:pt x="879103" y="1229957"/>
                </a:cubicBezTo>
                <a:cubicBezTo>
                  <a:pt x="883138" y="1218767"/>
                  <a:pt x="885896" y="1207755"/>
                  <a:pt x="888654" y="1196745"/>
                </a:cubicBezTo>
                <a:cubicBezTo>
                  <a:pt x="896262" y="1169875"/>
                  <a:pt x="904742" y="1164131"/>
                  <a:pt x="926709" y="1176227"/>
                </a:cubicBezTo>
                <a:cubicBezTo>
                  <a:pt x="926709" y="1176227"/>
                  <a:pt x="927833" y="1174552"/>
                  <a:pt x="929110" y="1174373"/>
                </a:cubicBezTo>
                <a:cubicBezTo>
                  <a:pt x="929928" y="1169705"/>
                  <a:pt x="930897" y="1166533"/>
                  <a:pt x="931714" y="1161865"/>
                </a:cubicBezTo>
                <a:cubicBezTo>
                  <a:pt x="935952" y="1140022"/>
                  <a:pt x="940600" y="1134817"/>
                  <a:pt x="957000" y="1143140"/>
                </a:cubicBezTo>
                <a:cubicBezTo>
                  <a:pt x="986938" y="1157152"/>
                  <a:pt x="1016004" y="1150039"/>
                  <a:pt x="1044458" y="1136940"/>
                </a:cubicBezTo>
                <a:cubicBezTo>
                  <a:pt x="1075158" y="1120491"/>
                  <a:pt x="1100290" y="1100268"/>
                  <a:pt x="1109074" y="1059575"/>
                </a:cubicBezTo>
                <a:cubicBezTo>
                  <a:pt x="1111678" y="1047067"/>
                  <a:pt x="1116836" y="1034202"/>
                  <a:pt x="1123426" y="1022654"/>
                </a:cubicBezTo>
                <a:cubicBezTo>
                  <a:pt x="1135326" y="999736"/>
                  <a:pt x="1153869" y="991063"/>
                  <a:pt x="1176193" y="994002"/>
                </a:cubicBezTo>
                <a:cubicBezTo>
                  <a:pt x="1187995" y="995381"/>
                  <a:pt x="1196780" y="992630"/>
                  <a:pt x="1204954" y="983895"/>
                </a:cubicBezTo>
                <a:cubicBezTo>
                  <a:pt x="1217774" y="969955"/>
                  <a:pt x="1230748" y="957510"/>
                  <a:pt x="1244029" y="948057"/>
                </a:cubicBezTo>
                <a:cubicBezTo>
                  <a:pt x="1285305" y="921018"/>
                  <a:pt x="1323411" y="888352"/>
                  <a:pt x="1356921" y="848742"/>
                </a:cubicBezTo>
                <a:cubicBezTo>
                  <a:pt x="1369586" y="833305"/>
                  <a:pt x="1385269" y="821998"/>
                  <a:pt x="1404426" y="819310"/>
                </a:cubicBezTo>
                <a:cubicBezTo>
                  <a:pt x="1436201" y="813335"/>
                  <a:pt x="1459903" y="791795"/>
                  <a:pt x="1480437" y="764631"/>
                </a:cubicBezTo>
                <a:cubicBezTo>
                  <a:pt x="1488456" y="754398"/>
                  <a:pt x="1497906" y="745485"/>
                  <a:pt x="1510677" y="743693"/>
                </a:cubicBezTo>
                <a:cubicBezTo>
                  <a:pt x="1515785" y="742975"/>
                  <a:pt x="1519463" y="740942"/>
                  <a:pt x="1522835" y="735916"/>
                </a:cubicBezTo>
                <a:cubicBezTo>
                  <a:pt x="1545462" y="703903"/>
                  <a:pt x="1577134" y="684282"/>
                  <a:pt x="1610848" y="671964"/>
                </a:cubicBezTo>
                <a:cubicBezTo>
                  <a:pt x="1620759" y="667537"/>
                  <a:pt x="1629698" y="666282"/>
                  <a:pt x="1635881" y="676040"/>
                </a:cubicBezTo>
                <a:cubicBezTo>
                  <a:pt x="1644924" y="688431"/>
                  <a:pt x="1632305" y="691718"/>
                  <a:pt x="1629088" y="698241"/>
                </a:cubicBezTo>
                <a:cubicBezTo>
                  <a:pt x="1626178" y="707756"/>
                  <a:pt x="1618821" y="711822"/>
                  <a:pt x="1609421" y="708589"/>
                </a:cubicBezTo>
                <a:cubicBezTo>
                  <a:pt x="1591899" y="701942"/>
                  <a:pt x="1591899" y="701942"/>
                  <a:pt x="1584799" y="721150"/>
                </a:cubicBezTo>
                <a:cubicBezTo>
                  <a:pt x="1582858" y="727494"/>
                  <a:pt x="1579640" y="734016"/>
                  <a:pt x="1576423" y="740538"/>
                </a:cubicBezTo>
                <a:cubicBezTo>
                  <a:pt x="1575453" y="743710"/>
                  <a:pt x="1574636" y="748378"/>
                  <a:pt x="1577497" y="751013"/>
                </a:cubicBezTo>
                <a:cubicBezTo>
                  <a:pt x="1580358" y="753647"/>
                  <a:pt x="1583219" y="756281"/>
                  <a:pt x="1586743" y="752750"/>
                </a:cubicBezTo>
                <a:cubicBezTo>
                  <a:pt x="1595223" y="747008"/>
                  <a:pt x="1604777" y="751738"/>
                  <a:pt x="1612592" y="752159"/>
                </a:cubicBezTo>
                <a:cubicBezTo>
                  <a:pt x="1620409" y="752580"/>
                  <a:pt x="1629502" y="752821"/>
                  <a:pt x="1635428" y="747436"/>
                </a:cubicBezTo>
                <a:cubicBezTo>
                  <a:pt x="1668425" y="715487"/>
                  <a:pt x="1708526" y="702273"/>
                  <a:pt x="1749087" y="693547"/>
                </a:cubicBezTo>
                <a:cubicBezTo>
                  <a:pt x="1761705" y="690258"/>
                  <a:pt x="1770337" y="686011"/>
                  <a:pt x="1775343" y="671650"/>
                </a:cubicBezTo>
                <a:cubicBezTo>
                  <a:pt x="1778100" y="660638"/>
                  <a:pt x="1783209" y="659922"/>
                  <a:pt x="1790515" y="668003"/>
                </a:cubicBezTo>
                <a:cubicBezTo>
                  <a:pt x="1795113" y="674946"/>
                  <a:pt x="1800835" y="680214"/>
                  <a:pt x="1809315" y="674471"/>
                </a:cubicBezTo>
                <a:cubicBezTo>
                  <a:pt x="1818917" y="667053"/>
                  <a:pt x="1827092" y="658318"/>
                  <a:pt x="1831126" y="647127"/>
                </a:cubicBezTo>
                <a:cubicBezTo>
                  <a:pt x="1834037" y="637612"/>
                  <a:pt x="1838837" y="633903"/>
                  <a:pt x="1847778" y="632649"/>
                </a:cubicBezTo>
                <a:cubicBezTo>
                  <a:pt x="1851609" y="632112"/>
                  <a:pt x="1855441" y="631573"/>
                  <a:pt x="1859119" y="629540"/>
                </a:cubicBezTo>
                <a:cubicBezTo>
                  <a:pt x="1882618" y="618655"/>
                  <a:pt x="1906116" y="607768"/>
                  <a:pt x="1931044" y="598199"/>
                </a:cubicBezTo>
                <a:cubicBezTo>
                  <a:pt x="1941108" y="595270"/>
                  <a:pt x="1949741" y="591024"/>
                  <a:pt x="1955052" y="579654"/>
                </a:cubicBezTo>
                <a:cubicBezTo>
                  <a:pt x="1959548" y="572953"/>
                  <a:pt x="1964349" y="569243"/>
                  <a:pt x="1971347" y="574332"/>
                </a:cubicBezTo>
                <a:cubicBezTo>
                  <a:pt x="1989485" y="586964"/>
                  <a:pt x="2005780" y="581643"/>
                  <a:pt x="2024477" y="574466"/>
                </a:cubicBezTo>
                <a:cubicBezTo>
                  <a:pt x="2071626" y="554191"/>
                  <a:pt x="2118266" y="541576"/>
                  <a:pt x="2168484" y="551225"/>
                </a:cubicBezTo>
                <a:cubicBezTo>
                  <a:pt x="2186977" y="554701"/>
                  <a:pt x="2205011" y="553690"/>
                  <a:pt x="2222429" y="546692"/>
                </a:cubicBezTo>
                <a:cubicBezTo>
                  <a:pt x="2251190" y="536586"/>
                  <a:pt x="2280103" y="527976"/>
                  <a:pt x="2309324" y="522358"/>
                </a:cubicBezTo>
                <a:cubicBezTo>
                  <a:pt x="2348760" y="515307"/>
                  <a:pt x="2388505" y="511248"/>
                  <a:pt x="2426561" y="490731"/>
                </a:cubicBezTo>
                <a:cubicBezTo>
                  <a:pt x="2457108" y="472785"/>
                  <a:pt x="2489853" y="463638"/>
                  <a:pt x="2524029" y="455807"/>
                </a:cubicBezTo>
                <a:cubicBezTo>
                  <a:pt x="2555804" y="449832"/>
                  <a:pt x="2587732" y="445351"/>
                  <a:pt x="2618585" y="430397"/>
                </a:cubicBezTo>
                <a:cubicBezTo>
                  <a:pt x="2640806" y="419691"/>
                  <a:pt x="2663488" y="413474"/>
                  <a:pt x="2686169" y="407256"/>
                </a:cubicBezTo>
                <a:cubicBezTo>
                  <a:pt x="2781186" y="386335"/>
                  <a:pt x="2874159" y="358114"/>
                  <a:pt x="2966161" y="333063"/>
                </a:cubicBezTo>
                <a:cubicBezTo>
                  <a:pt x="3068072" y="303587"/>
                  <a:pt x="3168555" y="272792"/>
                  <a:pt x="3270774" y="246308"/>
                </a:cubicBezTo>
                <a:cubicBezTo>
                  <a:pt x="3367885" y="220541"/>
                  <a:pt x="3465456" y="199262"/>
                  <a:pt x="3563794" y="185465"/>
                </a:cubicBezTo>
                <a:cubicBezTo>
                  <a:pt x="3639144" y="174893"/>
                  <a:pt x="3714033" y="159832"/>
                  <a:pt x="3788615" y="141779"/>
                </a:cubicBezTo>
                <a:cubicBezTo>
                  <a:pt x="3845473" y="127730"/>
                  <a:pt x="3902330" y="113682"/>
                  <a:pt x="3959493" y="102625"/>
                </a:cubicBezTo>
                <a:cubicBezTo>
                  <a:pt x="4000207" y="95395"/>
                  <a:pt x="4040921" y="88165"/>
                  <a:pt x="4082759" y="79260"/>
                </a:cubicBezTo>
                <a:cubicBezTo>
                  <a:pt x="4108301" y="75676"/>
                  <a:pt x="4135121" y="71912"/>
                  <a:pt x="4160510" y="66832"/>
                </a:cubicBezTo>
                <a:cubicBezTo>
                  <a:pt x="4169449" y="65578"/>
                  <a:pt x="4177112" y="64503"/>
                  <a:pt x="4184775" y="63429"/>
                </a:cubicBezTo>
                <a:cubicBezTo>
                  <a:pt x="4187328" y="63069"/>
                  <a:pt x="4188760" y="64386"/>
                  <a:pt x="4190037" y="64206"/>
                </a:cubicBezTo>
                <a:cubicBezTo>
                  <a:pt x="4312129" y="54664"/>
                  <a:pt x="4432689" y="30161"/>
                  <a:pt x="4555241" y="25108"/>
                </a:cubicBezTo>
                <a:cubicBezTo>
                  <a:pt x="4587476" y="23621"/>
                  <a:pt x="4619404" y="19141"/>
                  <a:pt x="4651792" y="19150"/>
                </a:cubicBezTo>
                <a:cubicBezTo>
                  <a:pt x="4722954" y="18273"/>
                  <a:pt x="4792532" y="14580"/>
                  <a:pt x="4863232" y="9214"/>
                </a:cubicBezTo>
                <a:cubicBezTo>
                  <a:pt x="4918456" y="4500"/>
                  <a:pt x="4973678" y="-212"/>
                  <a:pt x="5029821" y="4053"/>
                </a:cubicBezTo>
                <a:cubicBezTo>
                  <a:pt x="5082133" y="8855"/>
                  <a:pt x="5134138" y="10664"/>
                  <a:pt x="5184916" y="504"/>
                </a:cubicBezTo>
                <a:cubicBezTo>
                  <a:pt x="5187471" y="146"/>
                  <a:pt x="5189705" y="-168"/>
                  <a:pt x="5191838" y="103"/>
                </a:cubicBezTo>
                <a:cubicBezTo>
                  <a:pt x="5193970" y="372"/>
                  <a:pt x="5196002" y="1226"/>
                  <a:pt x="5198148" y="3202"/>
                </a:cubicBezTo>
                <a:cubicBezTo>
                  <a:pt x="5223590" y="23915"/>
                  <a:pt x="5250715" y="23145"/>
                  <a:pt x="5279936" y="17527"/>
                </a:cubicBezTo>
                <a:cubicBezTo>
                  <a:pt x="5307879" y="12089"/>
                  <a:pt x="5335976" y="8147"/>
                  <a:pt x="5364685" y="10190"/>
                </a:cubicBezTo>
                <a:cubicBezTo>
                  <a:pt x="5413014" y="14032"/>
                  <a:pt x="5460370" y="21048"/>
                  <a:pt x="5509053" y="1573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4623283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8">
            <a:extLst>
              <a:ext uri="{FF2B5EF4-FFF2-40B4-BE49-F238E27FC236}">
                <a16:creationId xmlns:a16="http://schemas.microsoft.com/office/drawing/2014/main" xmlns="" id="{93E67ACF-D539-40D6-8928-FD08E0C1594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74331" y="1280159"/>
            <a:ext cx="2394857" cy="4014651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그림 개체 틀 8">
            <a:extLst>
              <a:ext uri="{FF2B5EF4-FFF2-40B4-BE49-F238E27FC236}">
                <a16:creationId xmlns:a16="http://schemas.microsoft.com/office/drawing/2014/main" xmlns="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48549" y="1280159"/>
            <a:ext cx="2394857" cy="4014651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그림 개체 틀 8">
            <a:extLst>
              <a:ext uri="{FF2B5EF4-FFF2-40B4-BE49-F238E27FC236}">
                <a16:creationId xmlns:a16="http://schemas.microsoft.com/office/drawing/2014/main" xmlns="" id="{58C3F89D-390F-4B44-BAE7-BC48E24419F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622766" y="1280158"/>
            <a:ext cx="2394857" cy="4014651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0094390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xmlns="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254240" y="0"/>
            <a:ext cx="4937760" cy="685799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Sent to Back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xmlns="" id="{065C6B54-DDC7-4504-9020-1DB1163A8C87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5554287" y="2394903"/>
            <a:ext cx="3399906" cy="206819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 and Bring to Front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148548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xmlns="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" y="1201783"/>
            <a:ext cx="6096000" cy="445443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3658883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xmlns="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Sent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750946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xmlns="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209210" y="259081"/>
            <a:ext cx="5686699" cy="633984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그림 개체 틀 8">
            <a:extLst>
              <a:ext uri="{FF2B5EF4-FFF2-40B4-BE49-F238E27FC236}">
                <a16:creationId xmlns:a16="http://schemas.microsoft.com/office/drawing/2014/main" xmlns="" id="{1A35D679-466B-47E8-8AF0-97147672D71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96092" y="259080"/>
            <a:ext cx="5686699" cy="308501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그림 개체 틀 8">
            <a:extLst>
              <a:ext uri="{FF2B5EF4-FFF2-40B4-BE49-F238E27FC236}">
                <a16:creationId xmlns:a16="http://schemas.microsoft.com/office/drawing/2014/main" xmlns="" id="{C1DFE556-303C-4416-AAED-947D630FEAE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96092" y="3513910"/>
            <a:ext cx="5686699" cy="308501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818111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직사각형 1">
            <a:extLst>
              <a:ext uri="{FF2B5EF4-FFF2-40B4-BE49-F238E27FC236}">
                <a16:creationId xmlns:a16="http://schemas.microsoft.com/office/drawing/2014/main" xmlns="" id="{C3972A01-3217-4DBC-8F64-02137077AA22}"/>
              </a:ext>
            </a:extLst>
          </p:cNvPr>
          <p:cNvSpPr/>
          <p:nvPr userDrawn="1"/>
        </p:nvSpPr>
        <p:spPr>
          <a:xfrm>
            <a:off x="766353" y="2307771"/>
            <a:ext cx="2688000" cy="209005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26" name="직사각형 1"/>
          <p:cNvSpPr/>
          <p:nvPr userDrawn="1"/>
        </p:nvSpPr>
        <p:spPr>
          <a:xfrm>
            <a:off x="2" y="0"/>
            <a:ext cx="12191999" cy="2376000"/>
          </a:xfrm>
          <a:custGeom>
            <a:avLst/>
            <a:gdLst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2483768 w 9143999"/>
              <a:gd name="connsiteY3" fmla="*/ 2376000 h 2376000"/>
              <a:gd name="connsiteX4" fmla="*/ 539552 w 9143999"/>
              <a:gd name="connsiteY4" fmla="*/ 1574014 h 2376000"/>
              <a:gd name="connsiteX5" fmla="*/ 539552 w 9143999"/>
              <a:gd name="connsiteY5" fmla="*/ 2376000 h 2376000"/>
              <a:gd name="connsiteX6" fmla="*/ 0 w 9143999"/>
              <a:gd name="connsiteY6" fmla="*/ 2376000 h 2376000"/>
              <a:gd name="connsiteX7" fmla="*/ 0 w 9143999"/>
              <a:gd name="connsiteY7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2483768 w 9143999"/>
              <a:gd name="connsiteY3" fmla="*/ 2376000 h 2376000"/>
              <a:gd name="connsiteX4" fmla="*/ 539552 w 9143999"/>
              <a:gd name="connsiteY4" fmla="*/ 2376000 h 2376000"/>
              <a:gd name="connsiteX5" fmla="*/ 0 w 9143999"/>
              <a:gd name="connsiteY5" fmla="*/ 2376000 h 2376000"/>
              <a:gd name="connsiteX6" fmla="*/ 0 w 9143999"/>
              <a:gd name="connsiteY6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539552 w 9143999"/>
              <a:gd name="connsiteY3" fmla="*/ 2376000 h 2376000"/>
              <a:gd name="connsiteX4" fmla="*/ 0 w 9143999"/>
              <a:gd name="connsiteY4" fmla="*/ 2376000 h 2376000"/>
              <a:gd name="connsiteX5" fmla="*/ 0 w 9143999"/>
              <a:gd name="connsiteY5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0 w 9143999"/>
              <a:gd name="connsiteY3" fmla="*/ 2376000 h 2376000"/>
              <a:gd name="connsiteX4" fmla="*/ 0 w 9143999"/>
              <a:gd name="connsiteY4" fmla="*/ 0 h 23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3999" h="2376000">
                <a:moveTo>
                  <a:pt x="0" y="0"/>
                </a:moveTo>
                <a:lnTo>
                  <a:pt x="9143999" y="0"/>
                </a:lnTo>
                <a:lnTo>
                  <a:pt x="9143999" y="2376000"/>
                </a:lnTo>
                <a:lnTo>
                  <a:pt x="0" y="2376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89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 dirty="0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xmlns="" id="{7D8CC45C-6E96-4347-9DCC-12654281B22A}"/>
              </a:ext>
            </a:extLst>
          </p:cNvPr>
          <p:cNvSpPr/>
          <p:nvPr userDrawn="1"/>
        </p:nvSpPr>
        <p:spPr>
          <a:xfrm>
            <a:off x="766353" y="1393363"/>
            <a:ext cx="2688000" cy="982637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36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910353" y="1537463"/>
            <a:ext cx="2400000" cy="266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xmlns="" id="{9AB778C3-4416-46DA-B1EA-BB9C2BC49BA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xmlns="" id="{931440CE-3800-4D39-949F-81FEC5BA788E}"/>
              </a:ext>
            </a:extLst>
          </p:cNvPr>
          <p:cNvGrpSpPr/>
          <p:nvPr userDrawn="1"/>
        </p:nvGrpSpPr>
        <p:grpSpPr>
          <a:xfrm>
            <a:off x="0" y="5728740"/>
            <a:ext cx="12192000" cy="723192"/>
            <a:chOff x="0" y="5808144"/>
            <a:chExt cx="12192000" cy="723192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D89C862F-1397-4E34-B00C-512D9677DCF2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83FF2870-B2BA-4F9C-ABAB-D7162A139B0F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0AF4FC95-B04B-4C60-A9D1-CFAF18B4E6A6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xmlns="" id="{9D8F0836-27C0-45BE-819F-AB6454E376F0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xmlns="" id="{494E07A3-1047-4679-92CE-91D2CCB12FA8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146246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66474" y="339509"/>
            <a:ext cx="9430252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39919EF6-B417-4451-B188-C2C0ABEF2C95}"/>
              </a:ext>
            </a:extLst>
          </p:cNvPr>
          <p:cNvSpPr/>
          <p:nvPr userDrawn="1"/>
        </p:nvSpPr>
        <p:spPr>
          <a:xfrm>
            <a:off x="0" y="0"/>
            <a:ext cx="2322095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EC657923-A0DE-46FE-BBC8-57B9510D394B}"/>
              </a:ext>
            </a:extLst>
          </p:cNvPr>
          <p:cNvSpPr txBox="1"/>
          <p:nvPr userDrawn="1"/>
        </p:nvSpPr>
        <p:spPr>
          <a:xfrm>
            <a:off x="188399" y="1103287"/>
            <a:ext cx="35173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Education</a:t>
            </a:r>
            <a:endParaRPr lang="ko-KR" altLang="en-US" sz="2400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0BDCF291-E914-47A1-9E07-2183A941A8E7}"/>
              </a:ext>
            </a:extLst>
          </p:cNvPr>
          <p:cNvSpPr txBox="1"/>
          <p:nvPr userDrawn="1"/>
        </p:nvSpPr>
        <p:spPr>
          <a:xfrm>
            <a:off x="188399" y="1454636"/>
            <a:ext cx="35173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Plan</a:t>
            </a:r>
            <a:endParaRPr lang="ko-KR" altLang="en-US" sz="2400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0E077479-776C-4BDA-9446-1C8D13201629}"/>
              </a:ext>
            </a:extLst>
          </p:cNvPr>
          <p:cNvGrpSpPr/>
          <p:nvPr userDrawn="1"/>
        </p:nvGrpSpPr>
        <p:grpSpPr>
          <a:xfrm>
            <a:off x="295274" y="447797"/>
            <a:ext cx="1618143" cy="491518"/>
            <a:chOff x="6442698" y="4204191"/>
            <a:chExt cx="3262908" cy="991122"/>
          </a:xfrm>
          <a:solidFill>
            <a:schemeClr val="accent1">
              <a:lumMod val="75000"/>
            </a:schemeClr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CACF40F7-03F9-442E-96A1-09783D760CBF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525D7DF5-B5ED-4309-B17A-129416EB76CC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AED3EFC9-254B-40BD-AE3C-9F2E4114B469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xmlns="" id="{BAB1CBB6-D864-4898-B363-62C6123FA3CE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xmlns="" id="{6FCED441-357D-49C5-B60D-DA29D1861C36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xmlns="" id="{8A9525C2-2CA6-4EE4-89D0-693160F22F7D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AA72BFE4-32DA-4C77-9D77-7FD57461F31E}"/>
              </a:ext>
            </a:extLst>
          </p:cNvPr>
          <p:cNvGrpSpPr/>
          <p:nvPr userDrawn="1"/>
        </p:nvGrpSpPr>
        <p:grpSpPr>
          <a:xfrm>
            <a:off x="295274" y="4812589"/>
            <a:ext cx="1036850" cy="1435084"/>
            <a:chOff x="972424" y="4140745"/>
            <a:chExt cx="1826508" cy="2528035"/>
          </a:xfrm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xmlns="" id="{373E830E-091A-49FE-88FC-63F1752F37F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797103" y="4140745"/>
              <a:ext cx="1001829" cy="2528035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xmlns="" id="{7EE876D7-5B72-4ADF-88F9-0C63AEB70165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393342" y="4920916"/>
              <a:ext cx="679417" cy="1714456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xmlns="" id="{247F14AE-4DDA-47B5-BA03-31FC196CA9CF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972424" y="5607124"/>
              <a:ext cx="402446" cy="1015544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AA68F181-503C-4D76-B617-2202BFF729D3}"/>
              </a:ext>
            </a:extLst>
          </p:cNvPr>
          <p:cNvGrpSpPr/>
          <p:nvPr userDrawn="1"/>
        </p:nvGrpSpPr>
        <p:grpSpPr>
          <a:xfrm flipH="1">
            <a:off x="363312" y="5064503"/>
            <a:ext cx="224583" cy="305198"/>
            <a:chOff x="4708260" y="456723"/>
            <a:chExt cx="659554" cy="896303"/>
          </a:xfrm>
          <a:solidFill>
            <a:schemeClr val="accent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B4F43BAD-F74C-4E06-A4CE-7FB4D55EC7A6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4EB55754-FA10-466C-9BC4-00DC1A01BD03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B23DFFCE-CF0E-4AC3-9A8C-36687F5EC9C8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7D2859C6-A3A7-4B98-A1F5-9A62EA1D4B73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D5BEE0E1-2A50-47CC-9F54-F78EF3180E45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3FE0D3F4-0361-4C7D-9E55-DBCC0C0917EB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F1565FF6-4778-43D7-95CC-9B521765CC64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3F4F7BC6-7195-40CC-AD8E-430CCD92576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4F5FA6F8-E465-4E50-962C-7154597C526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5F71D6D5-76A2-4FBF-9396-3280770ACBBC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E1570A08-F3A9-43F6-8245-F53ABA031A92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DF93F4CD-B227-4B1F-BBC0-A2E1D556014E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1BB26450-B6C3-4198-AF71-9A714248B731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907A55AB-9CEC-442F-92AA-DDD116D3BB7E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76919671-5F48-4F65-ADFF-DF6DC7E1ADE0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81DF0DF4-8785-427B-B331-56B131470CF4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DECB5F75-F9AD-43C5-9615-21F3E709F42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AAC31CF9-A329-4AE4-A55F-925209CF5172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5407FB81-32C7-48A2-88A3-BD0A0F6A1774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B59DD85F-85D0-46D5-86FA-1B884FD1644A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D3AA83F0-1CFB-44E8-B15E-C453FA7E273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0C689DB2-EEC8-431A-AD22-6D1FCF500D02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80CBC265-88DC-4E8C-A89B-14ABB496BFE7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D465EA25-2510-4354-8910-5E02FD83908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0A3B70BB-9E9E-4050-A9A8-39AC7A738AAE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5298EA78-3148-476E-A922-AB5FF77A12F3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EBFB7A35-E719-4C9B-A05D-F0F49AFD6CF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B7556AE7-D57A-4E83-B31F-43F7208A59E5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DF330F39-59FA-4F8B-9823-19A11B9634C2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E307A4BD-260C-4B2D-BF2C-5444B313E10D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282F014A-B41C-4729-A6E0-C3137E7D59B4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6EAB8102-45E4-454C-89A8-1B95310B2350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A1E940DC-800F-47A8-9D6D-3DB14A521B5C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92979C8D-A1D6-4481-A162-8AF66CDA16BF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AA3C7D6B-8CF9-4F4F-9941-6BFC3EFBFF60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80D8FC1E-0883-4C85-AD40-47B6F271350C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709DEA91-7E3F-4EC1-A1EB-9DD11B2A51C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4EBFEBB2-87B1-41E3-B132-5245E8B2ACAE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4A7C67F1-2117-4046-A59B-ADB19B42A3E2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195D47BE-858E-4C97-950F-E205EC503D1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4061018C-2A89-48A3-A727-C00FA40D33A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F6979871-E61C-4E99-8E99-3C0C3995EA96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FCFEF843-EE96-4DA6-A364-2CFBC41790F3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67F1133C-1502-490C-928C-E2CE61B50A16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5D4486A1-2832-468A-BD4C-AE2D979BE4CF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317715BC-744E-4AB9-80FA-2E2BD078A8F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E7AB3833-118D-4F5E-96C5-345B1FB54A5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5FE98093-E6B1-4952-90E9-2D7A20A9268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85D418DD-166E-420B-B46C-F9768915AD7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BAE82AD1-A28B-41E9-8407-0EC300A7E5D0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B3245FB6-49EB-4365-9BA2-61B400F14EA6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EEBD6AB1-5805-4646-91C7-4B849896663C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8D06603C-5E7E-4085-A9F0-0CE51AE41F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3F8B2EE5-72E0-474E-BC21-A5D690A5B13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41A31F49-9443-45D3-BEE8-7798BFA87D41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4D51EF3A-241A-438A-B966-BB21773A2F22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1CAFAACC-B3AF-4DB7-9A0C-19FA4EE2AE4C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E8AB0B10-7002-4300-917D-5F88D09A6946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CEA02D60-7923-4C0F-8A1F-F8385E59D025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B5DC98DA-E146-4D6B-B7A2-EFE2CE4EBCC8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D0A208A6-C920-42B8-A96F-BBBCA983ABE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3D336BB8-88F7-4A02-A603-897B4B7E361C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461D2A9A-073B-4331-9295-1C575475A1DB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5AF005F6-BD0C-4F09-940F-56B5502E29EF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8D62CADB-1C23-40B8-A7A7-7D3AB0271168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3BAD288C-8C70-463D-8E26-67C8044B1AE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DC7937FF-6B75-4265-8BC0-9F794852D81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725B65CC-DB60-4075-97AF-98A09153129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1E7CDBCE-6427-4D3D-8B26-0D4F44D8B086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C7F0ADC7-A03D-48D0-BD9C-23AAE1780F7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F1F6D465-003C-4F9F-8089-553D55463FAF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A0D5B5E9-BC9C-4483-8080-DDEA4D6A5BD2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924CB2C3-A285-4884-BD82-2506E89BAD84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4F1263CC-303D-4AB4-9483-13D0F963EA6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5EABAD91-CE53-4C55-982D-B4E2173232A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3400BADB-1506-4F98-820D-0FFBE28BE08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27F78F38-04D7-4F98-BD86-79429A6E285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F4C0A72D-DB2E-412B-96A6-F713664E5EC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E6E9199B-FE09-4FB4-BB23-982C9DB0AA81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5639CC56-3029-4F05-963D-C216B6939DB2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528A7FA3-E8E2-4C1A-9BAC-759FFD9D226B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E17412B7-0A5E-442E-87F9-3F80B8B3297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DBF2D6D5-A8BA-4CDB-8D7A-472865634042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3BEC73F2-B3D4-4365-B1E3-8B3CBCCB528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ABC8F649-29B4-4C29-B584-E3309222FB83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F2D68CFB-9B5D-42AB-80B2-0BF46C9EC32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79818A03-04C8-49C0-AD13-F7CDCD8EC6B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803A1484-5557-40AE-A39F-6C66C8581920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A4B28CBA-E5F4-4D88-83DF-886C6F17EEC4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F6A17CEE-4CF9-4A85-829C-21CAAF88B8F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1632789A-C34E-4349-A36F-8116D2514CC5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6886941F-04CE-42CE-BF9F-52575EAEE55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32B22B07-8B96-4B7F-B921-F400D18A880B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5F4ED484-2C66-4472-BDA0-C76B2D856DE2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391F66E8-00C0-42F0-B4FF-1C41DF8F804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0D44E095-F826-42DB-B127-AD2B0EA5E36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2E4FA728-BE6F-4906-ACF4-59998D27B98A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ADA71AA5-7AF6-4787-96DB-2C09F5B2F562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34A6275B-3EF7-464F-B69C-DB9DDD6690F5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0D9D1CFE-E18D-47FA-BAA2-203B36AB25C7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98E7E09E-4CF1-4A77-8AB1-D3D68D083851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54D2D6B6-83BB-499E-907F-83F26426F3A3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168D1C48-0449-4594-A202-B579D345BB4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1C6AFF10-C348-4425-B413-4B6C4E5C4DAC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DFA89E93-ED1E-40EA-B083-CAF70A030709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190D8E76-1DBD-4CD9-8D40-C37A87A1908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71213E91-FF16-4E4D-82DF-6748BC998B5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00879F06-87B3-4AD4-97C8-E841000CCEC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DF0449BF-CB69-4E4B-9EFB-1EEF54E302CB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DF1EA4CF-457F-4E7D-BBA0-3A463F499A12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0A13084E-3B73-4977-9BD7-746134F84B52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99109D3E-FECD-40AC-A21F-B2AB3BC3F5C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58E9A969-B710-4BDB-AE0C-46BCFA8724FF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72D6567A-2A82-4ACC-A750-E587CE37F722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A6DD0C97-287C-4B6A-A110-A27CD139C4B6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D34B3A5B-0FCE-46F5-8467-DA7320631435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52B74B0E-02D1-41CC-B807-B6257E3A862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B918515B-C824-4C14-8C44-307430D97D7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01E62319-38E6-45D6-B827-2E3C839BBF60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27FBD2E9-9A50-4F26-826D-B8659165AB7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6FF56451-0BB6-4372-BEF4-E58B260C4C3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723A8600-EF21-4BFD-9C38-64C62A98C118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0126AE1B-841B-4409-871F-E9033E7ED2C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AA2EF932-B1F8-42C0-B61A-E5C180C5484F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0397DC16-4AEA-426B-822E-76129CB29A9E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67236EF6-825E-42ED-8FE4-A589C465551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FA222110-3C73-4914-8147-7E2AD1E0664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EF2054E1-8502-47B0-8A0D-DD3757554F01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xmlns="" id="{5BCAA61C-7DE9-4893-9ED2-9C88EE8BBFC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40B33427-7433-4394-BB92-0F31F5BA4C5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D7526696-50BF-4B55-A4DB-36A5CEBE534B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4A55097F-83A6-4E50-98A7-6024720B3D75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0E32518A-465E-4BF4-A5E0-6A4EA6B8D29D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200C58F6-1E01-4375-8547-E7DD3F8E93DB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F55CF8FB-F591-498E-AF84-8E4766F884D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C4888F0D-0EC2-4FA9-BC42-11140FFF86DE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43AED1D4-A316-4A4F-9B38-6C304635033E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504D645C-733A-47DB-BCF2-666A2109D416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9D7316C5-4F17-42AD-9C93-ED036055CCB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0B4F2F10-D9DB-4A20-AE34-DEE8C307C653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40AEB194-3E99-4493-8E09-214F5531486F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3B74C666-2FD0-4ABF-9567-847B4130953B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125B923E-81A8-4C4E-84B2-C0B843EFC766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0F155A2C-AA5E-49B1-A4D1-DF39C321517E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C1469535-A5B0-467B-B8B0-65152493852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80FEE60B-577B-493C-8ED3-424DE3B805A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73BD6F35-C041-420D-8F84-530A928478C3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DC1D6624-75F2-4B0B-B21D-97933180F35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96F89BEF-0F58-40B8-B158-86CDC44A76C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FD70070A-5626-4972-B814-273C73035AF3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25008B72-0EBE-4F63-998F-4B50E0D4E0F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A144201E-8850-4B4E-BD57-D77B219E6FD3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1112B351-01B3-4739-86EE-1DCB9AA1875F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A37DB5D9-33E8-44D0-B435-A31BCA39C04A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E606ED0E-BD2C-4D34-829E-45983F15763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E0B61CDD-BE85-41FD-999E-48D57B79AEC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952A0248-EEFB-4A49-9E49-FEB4A90C64E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4F7E544C-C5B1-4EE2-8883-B791CD731520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9E149FC5-830D-4948-B1F1-668B713A0616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9CCEC2C6-B302-4176-8628-0C2F79DD8C4C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EE5073AC-9B47-4995-BF56-88C78ED9DAFF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22AB91E5-CDF8-4D21-B4B8-F14EEBDBF6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D6466B34-4270-4E77-B15F-94EF0A990698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8A72AFBC-A9F7-40FE-B51F-82C06C93D307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AAEEB93F-A5E8-4909-8548-6909E3DC31C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4E39E559-6FC9-4B08-BDB8-BB337744A1F8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33456133-2A6A-41A7-AA38-36299AB81A5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F449030B-C354-4330-A318-4AA46486F52E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A93B4496-D62A-424E-8489-DEF4B2565AF3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B892A9D8-982F-4DA2-A20F-6B46A6875377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2B024F38-FDCD-40A4-AAF8-B3EED49A284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9377B938-AAE0-4174-815F-30EB70D83947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9DC532A3-E85D-486E-9E1B-A465FF4DA50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41F3BD74-08E2-4BA1-B29A-CF580AEDA3DA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A4ABF036-7AFD-4360-86A2-6CE5F185F476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DE518BF0-EA52-4CD5-8A17-FB958325F84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13699B94-C991-4379-A2FA-9BA63C48482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D16A5790-3BD0-4BB7-8295-744F6BA238A5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A3B5437A-0F41-44DF-A63D-92A8DE5BEFC6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340D6C15-7AFA-4BFB-8DFC-943C4205B205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EE661CC8-56E3-4C0D-AB6C-76D0204F1A79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028DB7BB-B6CB-4762-AC67-FE446F1564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47FBE4B1-7DE5-4C4F-8088-5773771EB471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944463CA-8908-434B-A1D1-0112BC5DE024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429C1932-5D5D-43F6-9317-24B2D2D3B6B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4B667AE8-04BB-44B0-A899-8C6A8C9FC87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7B48A1FF-DC75-4A47-B749-64D60E8FD62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B9D01A08-6830-4484-A072-DFE7FFD19FB0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672AFC27-39B6-465D-98FE-9EC521FEEE32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AA8A5523-6DC2-42A6-A201-8D25912BB19A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DCE65C7A-731D-4E8E-99F3-D04C1B33DB4D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19B0A5D1-803B-47B7-9A8B-0EB0CA9F09DD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xmlns="" id="{D97B6E48-26CA-4A5A-AC57-D488473B230F}"/>
              </a:ext>
            </a:extLst>
          </p:cNvPr>
          <p:cNvGrpSpPr/>
          <p:nvPr userDrawn="1"/>
        </p:nvGrpSpPr>
        <p:grpSpPr>
          <a:xfrm flipH="1">
            <a:off x="1416109" y="4408951"/>
            <a:ext cx="305167" cy="267260"/>
            <a:chOff x="6809793" y="1954053"/>
            <a:chExt cx="1048808" cy="918528"/>
          </a:xfrm>
          <a:solidFill>
            <a:schemeClr val="accent1"/>
          </a:solidFill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528A10B7-263D-4627-9F78-BD94C5694400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9F0157E0-1DBB-4359-9DD9-2E511C763EB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D7103387-3192-454A-9D36-99361CDE2E80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063B8610-0B8D-4B26-AD4F-42F3AEDA9651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0E2699AC-6EFE-4799-A52E-7192042ACAE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18773514-CA25-4084-93B7-F7BA945F32D7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B042E259-F3EB-4149-909A-F7893DD55A14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2F74D149-C5C1-417C-96CA-784137F78C5E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1D6BA8E1-5A73-4164-95AE-F4923BC53CB1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5C9374F3-E1EE-49D0-A0CA-DD728756E9DF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20DED97B-5920-4D3B-AABA-D9DEC9FAF51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231AE22D-56F5-4BF3-97EC-04AE0B77587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0B065548-9CAF-493B-BBFB-F8072529AC6C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8C693C57-4B38-47E3-8009-BD1CB9E4EDB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3EE70D5A-4AD4-42F6-8010-343F9243BABD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19BFFAAE-D33E-44EF-AC92-7556AC847305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B607D975-1654-4357-B5A0-E1A6E9E634B4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2925B25C-538E-40E0-A033-8973BF832948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9187A973-9317-47C4-9F26-D42D735CE1B6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718CDD94-4A20-4E18-A3FB-14AEE25EB00E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7B8C9D68-1B5D-4C50-AFE9-4308F88CB29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696B2A82-C68C-425F-8608-0FDF53AA6A90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FF804E23-CA51-4978-B7CC-48628C66DA37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FFFC87E2-E7D7-4AE7-B73F-624CD491197D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FBE9B5A6-D795-4D70-A87C-DAB15220814E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FF772699-449E-4776-8C3A-B9A61FEC233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613C0CEB-67EB-49E6-9753-2584256A329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FECEB34C-B1CC-40A7-B24D-375ECD4DC0FA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E685C8F4-D7B8-4C01-A0CE-EDC178CF90B9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D59B76DE-0E79-4E7A-BEEE-04B1D5E577E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9F4AFA98-B4BB-4BF5-936E-467F3A7D4980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7A1AC697-DE66-4954-B0F0-34944DEF145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72A845D7-844E-4F87-A52F-C35812257A09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025F813C-DEFD-453D-B75A-FC7B7CE9CA1C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FE90E798-98CC-4C49-BB91-2ACB9E41D221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4DAF98DC-1AA5-4985-90FC-F2C9BD7F50A8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AD866B14-D6C7-4BAA-9752-3252DFB7DD59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EF573B19-5AF5-40E4-A9B6-62637225102B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3780F65F-68E6-4100-8FBE-AD75A11804E9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EC3DB208-EBEA-4C97-9F59-54274D2C6F1D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337B6594-A88B-4F16-8C34-3997F129248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0C226684-D621-42F6-8033-F3B02776F1D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EAEDBD4B-3F28-46AC-8B61-F7D4954CA00B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7395A701-5D5D-44EF-A8BB-D78F2D3EA348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DFF5BF07-CDD0-46E0-961A-2A407A5B542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F2586AB8-1C07-460A-AE90-A45928DD9F91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11709F34-7D37-4B19-B801-52EC3A82514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23F961AD-9E21-473D-8B04-20EB0CF458AF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A4AE2F4C-3197-4600-AD1D-9E3487154ACD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DC65A436-EE01-4E5E-9726-02E6084FCCF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3D1180C3-E42C-4844-9B81-A340E049AC0A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4EC0313C-81FF-49D2-8F8B-7B7704903D8C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E8004AC3-0063-48FF-95FA-936E9166B050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01BDB315-0DA2-41A5-B092-DFD5E0F0685C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0F640866-7418-4D06-B48B-32AC0672FE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BDE3A4B8-537C-4CEE-B685-D709AFD777D6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830D2350-5E37-41FD-A938-D39C3F48E2AF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41B8A32C-BE2D-4E59-BE7C-9C905825E8B5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7602B1DD-58EA-49DF-9192-4B87A6ED76AE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E86E319E-9D92-48D1-92CE-868DAAB1864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83794CB4-FA1E-49C1-8F01-3B72E4994AC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3CAB7D61-CBD3-40ED-8187-2C2ECD5D86FC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00D04417-EAE4-49C8-B68F-BF0C68CDC147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EE73F419-68ED-4EB4-9BE7-490FF07C0DBB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46A2098F-D62D-4C00-99B6-74E08F4E950E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0856345F-21EA-475C-BCD8-5E13A6411A5B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37AF7C2C-F32D-4AD6-88AA-7F1439F67A27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CBA71A16-8B1C-452C-9E5F-1E1F6CB4C897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D9155C62-213D-4C49-9BBE-010C14D382B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7F47B9DA-018F-4BA9-8539-9CE5A15229F9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C9FD31EE-3D9B-49C9-BDC9-E1131DC1E90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3609DD87-4AD7-45AE-AFF0-04F2635F3B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967B229B-4F31-4CE8-9409-665C2A05B8F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8BEBA110-334A-48C3-8000-9E2971AB0977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F361275B-8708-43D4-BD22-BB69525FC7D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580522AA-01AD-49E1-B53D-E6EA106E187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2ADA1D6B-1BE0-4DED-98E2-021E0F6A5028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1BF8C896-4A9E-458D-9B2A-944A2B2B616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373847D6-1250-4CD1-9E48-3B4014FA17E7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414C5CE3-DEF5-44DB-8403-96F675C2751F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31D3FD8E-735D-485D-A5EA-ABFB32D6A59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xmlns="" id="{CE6E860C-BB47-4563-83FA-47735AA16FD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xmlns="" id="{AF2471EE-0A11-4E92-A657-DBF181EA2BF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xmlns="" id="{586F05C9-1CB7-42D8-AB1F-2A5F3E38903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xmlns="" id="{DB9377AB-5059-412D-A32A-C268F0F6A8ED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xmlns="" id="{58246AE5-5C11-4B57-BDA9-6FF59367C15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xmlns="" id="{C539F073-3E3B-442E-892D-0F8FD6E1309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xmlns="" id="{24DFF1FC-1B22-49FA-AB61-B7A482C15FE1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xmlns="" id="{256703AF-5C38-4643-8CA2-5E38974B2D2D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xmlns="" id="{C62849D7-2D2F-4514-9663-894D40142C2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xmlns="" id="{27C909A6-B0F7-49D8-AA34-EB8492F78359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xmlns="" id="{CB1DB971-359A-4FCC-9EB4-C09EDAE24426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xmlns="" id="{88E5ADDF-BD23-4E87-876D-C0A71A81BC50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xmlns="" id="{DC7EDDFA-879E-4A51-B7E1-D1CFA2DE8E1A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xmlns="" id="{2AD8F58A-1F14-4FF8-A402-3E34FBD7AF9E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xmlns="" id="{5E96857F-9CDE-49D3-9266-74DBAAB73037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xmlns="" id="{EFCF220A-A801-4D45-81F3-3BC8DCE9CC96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xmlns="" id="{8F57241A-51A6-4EF3-9B72-17CF65896428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xmlns="" id="{7E87D8ED-52BC-497C-934C-5723486B89CD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xmlns="" id="{CFA2E4DE-7A9E-47D2-A879-65233C6A6B47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xmlns="" id="{BC4815FA-D694-4C6D-B501-30B28C907093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xmlns="" id="{7F074907-3C4A-4ACD-AD71-F3E71C48005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xmlns="" id="{64442504-7BB1-46C7-BAE6-18EAAEAB6D88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xmlns="" id="{B5502638-1A6F-4316-8150-9B3EE8A0088E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xmlns="" id="{AE524679-1131-402C-9467-7ED9071E4587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xmlns="" id="{F5443B7F-3281-4093-83C3-3B068E33C943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xmlns="" id="{5B372FB4-A478-463C-8CE4-0CCF7E24014D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xmlns="" id="{E726ACD5-F275-4D77-A9B1-5E0136BA9849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xmlns="" id="{47F15776-3294-485D-945B-D22431DCD17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xmlns="" id="{2BB0EA62-04C6-49A0-BC00-29F2240878E7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xmlns="" id="{D5EE591C-35E3-4308-AF85-F08E34556C12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xmlns="" id="{C54A2993-6A16-4D41-9004-5DC800776DA0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xmlns="" id="{754DF530-2C8A-4F1D-9847-72ACFA6B1EE7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xmlns="" id="{AB1B805F-4CB6-4C58-8586-1F4AE0E6E5E5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xmlns="" id="{748093DA-5953-4F96-80C5-773EBEE42ABA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xmlns="" id="{F84BDAD9-3DC2-4632-9A8E-C26A40142F3D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xmlns="" id="{FC25BFEF-1CAC-468B-A064-DC09D9791955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xmlns="" id="{D941FB56-3362-45BA-9BCE-F5722EAC79B6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xmlns="" id="{E184F1A8-37F5-475A-9D2B-A114EC6EC5A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xmlns="" id="{9BF9945C-11EB-4167-B40A-4BB58538B3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xmlns="" id="{94D9B60A-70FA-4A8D-892D-9282818E7D6E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xmlns="" id="{6E79FF00-6326-4A91-A5B2-0E69F0126458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xmlns="" id="{B855D0B5-88AC-4A93-B883-906A0EA91DA4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xmlns="" id="{CDBE60D6-86AF-4EF0-AEDF-B01B3E23B01B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xmlns="" id="{9A5A9D12-000C-41AA-A5FC-41D023597BB1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xmlns="" id="{552C614C-619E-4561-8F6E-B0202879EA3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xmlns="" id="{549BB059-0338-4DC9-8114-8E861AA6385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xmlns="" id="{156756EE-626B-45D4-AB35-D70654503FD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xmlns="" id="{BB12B297-F738-4E6B-A193-B7DEB1F1FE21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xmlns="" id="{4AFE33D0-5855-4E5A-92EC-DB26837A14A3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xmlns="" id="{FA391B56-A5E7-4788-8569-5FC0A4D609D0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xmlns="" id="{53EA88C8-0265-4E5C-9425-CECCA38ECEF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xmlns="" id="{D05FE99F-7FE0-4BD0-B864-F7689E47F677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xmlns="" id="{079F16FA-0017-4B5B-AA13-3FDEED74365C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xmlns="" id="{FB848461-D0ED-4201-A29A-667AB5DBF3BC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xmlns="" id="{3408047F-A323-46F3-9B81-6177D34F8455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xmlns="" id="{6DD1F1CD-73BC-4024-87CC-BB31BA0D3EF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xmlns="" id="{40BF21D9-0CEA-43D4-B66E-BEBE07C3B896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xmlns="" id="{B45F086C-D419-42C9-AAD0-707433F3A2CF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xmlns="" id="{7AE0F74E-32DC-41C6-9AC9-A66F9ADF4239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xmlns="" id="{412EBDAE-959E-4A6B-9353-86D54A98C4C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xmlns="" id="{2D7FA307-F887-493F-999E-9065A12CD5BF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xmlns="" id="{DD473749-66E7-4FDE-9E31-A1211D57CE0B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xmlns="" id="{2A155337-D70E-4322-98C3-A3FC856F600D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xmlns="" id="{CB70E820-B4C9-467C-BCF9-14E348A243B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xmlns="" id="{CE7D92ED-E304-4F97-B5ED-BD31433FFAD7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xmlns="" id="{B0C66C91-5741-4F93-9E4A-AD870BE036A2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xmlns="" id="{745CCD33-415B-4334-9FEA-F95FDFBA067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xmlns="" id="{F9C290BD-B57D-4871-B68C-83695F3C252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xmlns="" id="{23202B86-3169-46DD-BDFC-9AA870002AAB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xmlns="" id="{02139B64-B19C-4380-81D1-8D15FB55F6CC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xmlns="" id="{EE981A31-ACF1-4024-AD74-AE89361443EB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xmlns="" id="{0C61A143-0271-43C9-A4FC-D76D8DDDCE4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xmlns="" id="{CFC3622E-306A-418D-A73A-0B6914BA61BF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xmlns="" id="{382B76EA-B7F9-40D7-A34E-CAE3380DE65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xmlns="" id="{117E9652-85DA-4CEB-9003-0FE655A4C2FF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xmlns="" id="{C335276D-A669-4DD7-903F-22F264389F3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xmlns="" id="{677C3EC2-8CC0-491C-8EB5-8DF4010CC29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xmlns="" id="{A1667BE0-3D39-4F4A-8F9F-EA5385A85B29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xmlns="" id="{0D777166-99CB-4204-9F4E-55A667AE5B17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xmlns="" id="{44871861-AF93-4A3A-B273-2A65948769E5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xmlns="" id="{CE700E5A-CC62-4D56-A6A6-5708B0B59609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xmlns="" id="{00DAE169-0820-45CD-8101-F7B2A054941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xmlns="" id="{EEE06EFA-6FB7-440A-914B-A09911B4A241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xmlns="" id="{00141924-BC8A-4B8A-A1E6-D800E6F57B00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xmlns="" id="{1E1034C5-BD28-453A-A6B8-9712CE7DDEFF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xmlns="" id="{8E92E377-4E3B-48D2-A953-71B4D09F8187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xmlns="" id="{36553494-BDA5-4CA3-9AC9-5A4C7F4B50D1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xmlns="" id="{23EDD921-786E-41BE-B450-5028766C3DB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xmlns="" id="{D627F85F-144A-43C3-80F8-F344B3B7E8F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xmlns="" id="{20083286-E455-4BEE-B02F-EF90B5601306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xmlns="" id="{DDB59A0F-3456-4F6C-8A6D-1BCE947BB482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xmlns="" id="{F818D25F-44AA-44F0-85A4-AB9CEC7A1C6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xmlns="" id="{8E880902-B91B-4079-925A-215A8F693534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xmlns="" id="{0E8C8325-5F9E-426D-931C-5F323DFA9D7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xmlns="" id="{9740B689-A046-4EA6-A2B2-2EA8E5C3B94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xmlns="" id="{5BDA0858-2562-4E62-AF07-5F0E28B42523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xmlns="" id="{A62FAA9B-BDA0-452A-A3E9-14AFA17B78D0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xmlns="" id="{A62EDD6D-8BA5-4FA0-BC81-938A7738D1A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xmlns="" id="{4E62B571-AE0D-4DCC-B2A4-C2903683C067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xmlns="" id="{A43579D6-6EF7-4A3D-91E6-3AB5869881F2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xmlns="" id="{DA4ED175-0D74-46ED-99DF-6E3BA82467E3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xmlns="" id="{A971FA75-C1C3-49F0-8ECE-C4751C72A141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xmlns="" id="{56DD5AF8-C0E2-42C2-B286-3834DF162BD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xmlns="" id="{726D3359-D87B-423D-A914-10CFAA6F3B33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xmlns="" id="{7D2D8EAD-DCD5-46BB-9F31-F9D63F29A4EB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xmlns="" id="{18820A0F-8022-4CAC-8EEF-EFE2658563B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xmlns="" id="{D1761934-F690-4E2A-AF4C-C26053FD509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xmlns="" id="{E0DD13B0-B1CD-43B3-A01C-216381413670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xmlns="" id="{4BDAE628-1276-4D5C-AA8F-9E74F8D44CE3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xmlns="" id="{6DF4C7EB-AE42-46D9-BE48-64D0F64A180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xmlns="" id="{6A13A517-BB0C-4829-8CFA-66CB4F7E11A7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xmlns="" id="{844EFC9F-C5D6-4472-B49B-7721B91B253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xmlns="" id="{C5123618-678E-4EBC-8A4B-F1E84CC3C8E4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xmlns="" id="{5DD61FEB-FFA1-4187-AF28-5ABF1EFAD83B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xmlns="" id="{498CF508-8E1D-4261-89DF-6C59709FF9FC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xmlns="" id="{9AB2162E-54BA-43F6-B26A-0D943078698D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xmlns="" id="{79713FDE-932B-49C3-A7A9-24D4559DC11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xmlns="" id="{638626FB-298D-4C5A-AF27-030D119A678D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xmlns="" id="{AA50F77F-DD0C-4EA8-9EF4-352770424DA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xmlns="" id="{F03A2275-6BDA-4F7D-A9CD-676BF31DDEB4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xmlns="" id="{8C6A30C9-0FB8-4A1B-87DA-20437440B5CB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xmlns="" id="{09503099-7203-4ED8-BFD8-E55A226F5406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xmlns="" id="{2A96C0DA-065B-46EF-98D0-D3E987902FD2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xmlns="" id="{68729FF4-775C-485E-BA65-C11D7464F2D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xmlns="" id="{75A419F8-EBFE-48E4-ADDD-C7C58054ABA7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xmlns="" id="{B71823FF-3395-48E1-AEC7-592F8FC15115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xmlns="" id="{6C2CC0BA-9850-45DE-979B-831D52B526CA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xmlns="" id="{0727176D-4543-49C5-8B7D-8CFC1FAEA989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xmlns="" id="{7F732547-4B4D-4587-A42F-886BEC4182DD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xmlns="" id="{BA0678B3-B658-43DA-9981-4A141894B497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xmlns="" id="{4C70D7CA-117A-4236-A479-1A30B1EE40A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xmlns="" id="{97A54995-3CA6-44BF-AE29-EC5B61241B50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xmlns="" id="{E3FC1436-3B67-45BF-89F6-2F53483284A8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xmlns="" id="{D9235C63-3B5A-47F6-B77F-0C6E966648C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xmlns="" id="{76121466-1675-472E-9871-862FF1C65D7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xmlns="" id="{DEDE7D1B-47DE-4CFD-ACFF-E86E2E973EDD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xmlns="" id="{1CE1D9D2-368D-4A04-A64A-E16DE05EA34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xmlns="" id="{9E4C8067-7A00-4C7B-B0F7-75CDCD9EB40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xmlns="" id="{8DD3A520-07FA-46F7-A3E6-F2B435D6FE78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xmlns="" id="{20401309-8F6A-48B2-992E-34226AB2F3DF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xmlns="" id="{06254EE8-82A4-4220-A0E1-FA8B6BE49701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xmlns="" id="{4BF64791-F57C-4B83-9875-8A61D5095187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xmlns="" id="{2353BF1F-1B20-4BDD-B125-3401DFCA884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xmlns="" id="{4310EABE-8736-4744-A7DC-7C35D245E848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xmlns="" id="{0928C392-0BA4-4DD4-97E3-7EAD9B87FD51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xmlns="" id="{3D5066C2-8E2E-499B-B39F-AE203B991264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xmlns="" id="{C130FDB3-0967-4835-B891-47E39F01D9D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xmlns="" id="{548E22A3-6CC1-4583-970F-C62405B4A4C1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xmlns="" id="{ECC8F7E1-2A00-4C38-9970-8888C7F243D4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xmlns="" id="{12B18AC3-E049-4691-A60F-78B09B5B4AD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xmlns="" id="{4D5BD8BC-7CBE-4F58-BEBD-C3C835E591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xmlns="" id="{DB40658B-B703-4B6C-BEBF-591AC5178438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xmlns="" id="{D9FB729C-A1BC-4F00-9356-4EF56F9FFFC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xmlns="" id="{03C66CEA-66B6-49F0-B7A0-751E4290C81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xmlns="" id="{B488AA0A-6CBF-4E3B-8971-AC838C131786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xmlns="" id="{318D195B-5270-45B3-BE82-0B95A4CF0CC5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xmlns="" id="{A12BC676-EC01-4498-9ADB-DCF201C15112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xmlns="" id="{DE74DCB2-2964-4536-AA09-36CA20665E7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xmlns="" id="{4A65BFC1-0816-4C4F-8D9E-AE2757EA854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xmlns="" id="{C6ED1504-C5BF-4CF0-964D-87B0AD283A78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xmlns="" id="{B46C5867-706B-4420-A9AC-79A2518A4E39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xmlns="" id="{C2C6AEBC-118C-4330-A49B-AD9E1C6255F6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xmlns="" id="{42292277-685C-461C-AC3A-42AE91D43870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xmlns="" id="{E5111CAB-6654-4DD3-8267-68B90209889E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xmlns="" id="{7908E810-D005-4441-9C51-75289EBBE03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xmlns="" id="{AE4B3061-2F3A-41BA-B990-7B847B2E8EA3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xmlns="" id="{F99FABEC-0ABF-486F-AEAE-5CE02B10D1D0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xmlns="" id="{797A7923-249E-447D-BABF-578B28EC7F4B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xmlns="" id="{57688957-A9E3-4A6F-A90D-81C082F98B1A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xmlns="" id="{446BB9F5-856B-4888-9EBD-50976CA2DCF4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xmlns="" id="{66A01FAA-0567-4EA3-8BAC-5942BEFE02A3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xmlns="" id="{E58976A3-B86F-4AA1-8585-2BD70BFF93F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xmlns="" id="{674C7934-7227-457C-804B-942DBAD56E6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xmlns="" id="{9D37B59F-10C5-4B92-AEE7-F93C0D0D17A6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xmlns="" id="{7F5E2AC9-D374-4EB3-9BFE-1247B0148A5E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xmlns="" id="{7977F7E4-FACE-4E7F-BBD9-EDFA2BCA1A56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xmlns="" id="{FCAEE83E-F828-4F09-BF6C-202533DBEA41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xmlns="" id="{E9BE1B58-3DF6-4141-94DA-A78144A73567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xmlns="" id="{3B71E43E-F837-4208-AE83-0053D0223A7F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xmlns="" id="{8696D818-76F6-4822-8233-39C8150CB54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xmlns="" id="{E321385B-5668-4FD5-B01F-034A02F050C3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xmlns="" id="{9B90ED57-AA8E-4835-9630-B88691153B77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xmlns="" id="{53230EE6-2616-4080-90B6-CC76190C8C5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xmlns="" id="{9581D6C1-6ED3-43FF-B00E-20694C82DBA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xmlns="" id="{5418CE03-C045-4198-81E9-5833E791B9C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xmlns="" id="{1AAAAB9C-2460-4522-99A2-158C25A5E26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xmlns="" id="{FBC6755E-8944-4AE4-9FA2-D0B2DEA31CBB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xmlns="" id="{BDB182C8-2A67-485D-93DA-3815E425B583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xmlns="" id="{D2E835C8-0533-47CA-B34C-96B00D6A2FF6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xmlns="" id="{DA4AC031-9B0B-489E-894D-3CD77598E715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xmlns="" id="{B2B55ED1-52CD-4621-B962-56CF769952AA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xmlns="" id="{CF785E58-A3B2-4DB4-AF8F-36AEE56470BC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xmlns="" id="{CEC915F8-5286-44DC-865F-7CE255F68B9D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xmlns="" id="{AAFF7C18-5CF2-4A25-87D6-820ECF50622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xmlns="" id="{AF4230FA-8D31-4A7A-8038-2C03276901E7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xmlns="" id="{5A5C00F1-C219-4963-8B7A-CA0F6566D74E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xmlns="" id="{D27E7670-5CD6-4874-A591-95A8FFAB1023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xmlns="" id="{D7763EC7-D1D1-4E5E-8EB9-2F42FEC7EB4C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xmlns="" id="{E3CA08F7-0DC0-45EA-9E86-4E6BCA671834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xmlns="" id="{D64FCC17-C3FA-4DBA-9F5F-F50F7E58F417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xmlns="" id="{BA4F13B1-0694-4EB1-B652-847CE7149EB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xmlns="" id="{37FA484B-9E24-4152-A351-BBD22EA9A14B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xmlns="" id="{B8CDC33E-C61C-44D2-95D9-19C4ACDCF6D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xmlns="" id="{EC40D927-BACC-4DE3-91DA-F77C14C0D41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xmlns="" id="{D60A07D5-E9C9-424D-AE9F-5842D60D5E75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xmlns="" id="{AFF76391-EDEC-46FB-BBC5-D04CB9BB4ECB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xmlns="" id="{89BD7E13-B0CF-415D-9546-0E2BB05A64BE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xmlns="" id="{ED644F8C-E61A-4804-830C-B5D7912EF22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xmlns="" id="{60413C4C-DF4A-45CE-B84E-B72E2B7643C2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xmlns="" id="{7349DEA5-297E-44A1-AC8C-FB8A646597F6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xmlns="" id="{36C5E1FA-955D-4EF1-B3F5-A7D1D81659E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xmlns="" id="{C207329B-6009-4D05-B52D-58BD90219D7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xmlns="" id="{D3B0E3B7-0F42-499E-BCC2-959685AE750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xmlns="" id="{7F86404D-A987-477D-B328-C9F58A844C3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xmlns="" id="{DD9B3887-6E5B-4C34-BE28-0F7CFA29678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xmlns="" id="{0F65CC33-11A8-469C-B805-C09B1E3C904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xmlns="" id="{999B29B8-19EA-4DA2-A568-6E82FF91C95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xmlns="" id="{14252505-0099-42FB-9784-F79CC42E3F0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xmlns="" id="{7D794CE7-D147-42E3-9E09-F1A33DDACFF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xmlns="" id="{03884BAB-DC43-4C8B-B1B8-D927E64C0869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xmlns="" id="{A331F8F7-CA21-406C-8D8F-960BABE14F35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xmlns="" id="{F794D562-E023-421B-9962-41F634AE7C05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xmlns="" id="{1F4F3992-A23B-465D-9CC3-61EC70EAF9B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xmlns="" id="{0D7CD9BA-B039-475E-A917-8E526B4495F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xmlns="" id="{BCE4288C-6874-428E-9545-EF23307A5B54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xmlns="" id="{9D65D35E-6B82-4B05-83C1-B7A051980A13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xmlns="" id="{14D7DA7E-CA87-449C-83C2-AE5897EEC658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xmlns="" id="{495B0D20-C04E-4B06-8F02-0782D44AD442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xmlns="" id="{BF16ADF4-A695-4D50-8784-FBCD5AFA94A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xmlns="" id="{F5450C3C-5A2E-418E-B5A9-7A04008C360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xmlns="" id="{0CBA7698-5062-460E-98A8-B09989B6D17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xmlns="" id="{A771278B-79F4-4F6F-ADC9-99620F067776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xmlns="" id="{5CDA3E53-60F0-49EA-8740-A5CE5F82C2F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xmlns="" id="{D95D07F3-133A-4CC7-8BE6-C0063CCCA94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xmlns="" id="{086C44FD-9707-4FB9-8A8F-108440B525D4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xmlns="" id="{2F330BC7-0270-4BC3-A40E-93007A06202E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xmlns="" id="{6E9482A2-29A7-454C-85E5-7DA005588191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xmlns="" id="{455D90A7-53EB-4157-B06A-B09430B9983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xmlns="" id="{D36C8E6C-9D3A-4FF1-A206-85F3A7E6CDFB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xmlns="" id="{495C8725-D6E4-46B9-A291-FF663C140C4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xmlns="" id="{915C717F-040D-462A-A302-8C444AB00697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xmlns="" id="{83F90A75-A133-4DB3-B6CF-FA1A23D42BFE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xmlns="" id="{3DC24FCA-BD8E-46AE-8596-8975604D9AEA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xmlns="" id="{E2F5C8C1-AFEC-40A3-890D-32916C65A45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xmlns="" id="{138483B0-F4B5-4DAF-A387-B11C8209B207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xmlns="" id="{D1E6C09D-AE0A-44F0-8D86-F0F098516851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xmlns="" id="{6E1AF6AB-3299-4206-A871-CC78DEE9BCDC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xmlns="" id="{B2BCA9A6-C23A-4C60-9EB5-31E17BD05155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xmlns="" id="{0060319E-81F5-4186-906C-2C6FD00121DE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xmlns="" id="{0DFF086F-57EF-4A1D-A0C7-514A41BC2C30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xmlns="" id="{002C823F-A918-4019-AAA9-4EE57A4BA1D2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xmlns="" id="{015D52E3-C15A-419B-9053-1B93DE7DF526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xmlns="" id="{E609B678-FFDE-4E27-ABA8-C4E2DC054FAF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xmlns="" id="{5E5FCDF9-DFCD-4176-9442-935C8ECBC33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xmlns="" id="{31830980-5B69-43C0-AC40-43ED12252B82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xmlns="" id="{7E4FF519-BEAA-4DC2-911B-B49149B84DF7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xmlns="" id="{0311C67B-EEEB-49B2-A419-795137B19529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xmlns="" id="{334E79A6-4C24-46B1-9905-914B96639E22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xmlns="" id="{FE51BB9B-74DA-49CF-B7AD-EB47D0E7BBF2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xmlns="" id="{A4403A65-A0DA-4BE6-8012-FD64DB8C1664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xmlns="" id="{B7800809-CFD1-4E87-8BB2-44F2E189EE43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xmlns="" id="{582767DE-85A5-44F9-935A-8C054C0AD02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xmlns="" id="{7D2CD8B2-1446-400E-B76D-4826E005880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xmlns="" id="{563A763E-2E2D-46A8-9A09-2EA882CB764F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xmlns="" id="{FDD3C529-F9F4-40CB-945C-F0220EAA58A6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xmlns="" id="{D30BA5D1-8E35-4CED-9F84-F4F76DE2B2E6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xmlns="" id="{95E6C192-A302-462A-A238-55E2A12B919D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xmlns="" id="{2209B501-CC3C-4831-9EDD-0E5D796A750B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xmlns="" id="{6DC067A5-1538-4EF0-961E-CF91779AB220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xmlns="" id="{0422F0D4-8BE9-416A-86AD-B5D03067C61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xmlns="" id="{252332B8-6D40-458D-BD7D-FA45D342BB1F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xmlns="" id="{F9D271A3-19B2-43F7-89F9-F29E556222C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xmlns="" id="{0E8F4DCB-5483-499A-B72D-CD4D27E4720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xmlns="" id="{95D58A6E-1421-462D-851B-A541CADE459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xmlns="" id="{3CF6E978-E6A3-4E28-B48C-5B2F1363853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xmlns="" id="{929092D0-582C-4097-8F4C-4EB1A2C7EA4C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xmlns="" id="{900CB207-087E-47CE-8AD4-BCDE0764DC8E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xmlns="" id="{DA69FF0B-5E17-4AF4-A8B3-599499B1957D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xmlns="" id="{DADB0F6F-1CDD-4FB8-9D68-45BE9B9943AF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xmlns="" id="{DC51E39C-1E6E-404A-BA15-A48AC31698DF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xmlns="" id="{B1DF6320-2719-4BBE-B772-BDB8A206D6D3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xmlns="" id="{70887775-4FB7-4E8E-A540-78567A2FCA3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xmlns="" id="{22E0B499-7BCE-4E28-9306-EDDF1AEA6042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xmlns="" id="{B6E6A8D0-5039-4ABC-AE1C-BF89AA7AFE4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xmlns="" id="{8E5F2924-7410-4270-BD4F-54606CA23B1B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xmlns="" id="{14FDC4FB-AC4A-4FDE-BAFA-DFCB2670C03E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xmlns="" id="{D5CBEC64-D664-4AF2-89D6-457B83B37AC3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xmlns="" id="{F38EE161-04E0-4E91-AC33-4A23A9DFA41D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xmlns="" id="{FA9E1208-026F-447A-A7A2-D2F24BE66359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xmlns="" id="{B1EA15F2-449B-40F0-9562-1687936D5D98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xmlns="" id="{0F421927-C9B8-4B0D-AE06-200D80FCE5B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xmlns="" id="{600E6BB9-C199-41AE-B8CD-68DD07417314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xmlns="" id="{B94CAAF2-08F7-4374-8536-CFD427C298BB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xmlns="" id="{F93C2788-3CD8-40FD-92E3-C0ABF648C40C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xmlns="" id="{63CD8F10-0AE6-4055-8CF6-E24DF6CC7772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xmlns="" id="{6926210D-F86D-4C52-8513-1612507B861E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xmlns="" id="{A4F928FA-E70C-4EF6-8761-BC2F3E8DCA8A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xmlns="" id="{F29DBAC5-9AA1-49B2-A4CF-F63690AD92C2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xmlns="" id="{69F7AD43-7D18-43F7-8668-FA339C6D0B81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xmlns="" id="{E0216DD7-A2C9-4E64-A4C7-45DED34B65E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xmlns="" id="{6C916F1E-E126-46FC-A9BC-ACD081A36F9A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xmlns="" id="{AAF86D6D-B203-43A2-83C0-E75846E025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xmlns="" id="{B87ED2CB-8ED7-4979-ABA8-953FE2D6CF9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xmlns="" id="{C67F7AA4-7589-4441-82A8-7A1184B26676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xmlns="" id="{CE684E4D-64D8-4BD7-858C-25BEA337DCE7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xmlns="" id="{B65CBE22-745C-4221-9FDD-9FC7BF0FE765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xmlns="" id="{8D464300-0639-4F6A-8BC0-1E228BEE0AF1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xmlns="" id="{B08433D4-0D11-464C-AE80-14DF63DB0E93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xmlns="" id="{D63BD5C5-4366-4FB9-BBCC-E255904C8A10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xmlns="" id="{2D58EB16-4A96-48C3-A096-F61DC733C688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xmlns="" id="{36849752-C12C-4692-B995-4F297E51AD3E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xmlns="" id="{E2C2708F-C059-41B3-83C9-15D797BE31D7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xmlns="" id="{0DB0769B-5504-4B98-9890-E391C7FEFD4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xmlns="" id="{2C713997-F1DB-4F0F-810F-5773A83FB2A7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xmlns="" id="{A4A5F527-A61F-4B7A-A28D-B91083E3F3D2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xmlns="" id="{060D8F14-9E21-471E-818F-3D96F9E14632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xmlns="" id="{D57ECA77-6443-42D0-8D03-2C5183F82BE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xmlns="" id="{5A790FE2-03B9-4985-97B3-7796BAC75AD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xmlns="" id="{C42FE64C-4965-4B60-9D9C-E0207F50FB2A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xmlns="" id="{7EF07AB3-2E1C-49A0-A527-8C2F982C20DB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xmlns="" id="{CFD539CD-AFB3-408C-976B-8E1A6F9CDC98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xmlns="" id="{BC2111CB-EF17-4E80-8662-20E91B65AA9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xmlns="" id="{1F0D9602-1647-4536-B2FE-145AD60797F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xmlns="" id="{86D7418D-09EB-4E5B-80D1-1875CA18B141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xmlns="" id="{BBED9627-CB43-4A5E-9DEE-33C3BC7B980F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xmlns="" id="{AC430ECE-8BFA-49D0-B33F-2F079511B3D4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xmlns="" id="{246B4188-A5DA-4566-BF36-C5D7644CFEE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xmlns="" id="{3EE88676-5430-4DE0-A745-399D4E0DF857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xmlns="" id="{21EFD2C9-CF9E-449F-869A-E3AB1B591C5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xmlns="" id="{AD274963-CB5A-4C0F-BA1D-2479699D40CE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xmlns="" id="{C2231D3F-2C46-445A-B54A-668EA5CF2E92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xmlns="" id="{38E7C2D0-E1F5-414F-9865-455555FA7DD1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xmlns="" id="{DC363281-6997-4DCC-B090-CBEFFDEB2CE1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xmlns="" id="{537BB3B0-93A1-4232-B262-2A7A23AD80A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xmlns="" id="{E71C1CB0-D5B9-47FB-9817-AF94E00070D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xmlns="" id="{876EA239-CED2-4ECC-955D-70148B3EE94D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xmlns="" id="{B06F2B65-D717-49B4-9958-A6973833D1F3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xmlns="" id="{8D24D6FD-7217-432F-BC55-B9702E051A68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xmlns="" id="{221EBA23-162C-4171-B001-4C734B9FFFE0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xmlns="" id="{69FCF586-3EFD-4EAA-B171-2C8AD076C47E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xmlns="" id="{E2701315-B2E9-44F7-97FC-716FFBBCC1D6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xmlns="" id="{549EACFA-CE43-489B-A235-5FD72867248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xmlns="" id="{08AB19DB-4C64-4342-8DE3-5AF2CEE102F3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xmlns="" id="{7989BBD7-407C-4F27-9BFF-95E54D5C886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xmlns="" id="{3AD654FB-393C-4622-A598-9B706BE3CD0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xmlns="" id="{DAE300A7-CA54-446B-A058-789D95593478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xmlns="" id="{F7801435-53B1-42EE-B39C-0E13395932DC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xmlns="" id="{92BEF0DB-1A31-4AB5-8356-57981B1A27F0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xmlns="" id="{DD036D2D-57FA-4EA4-A1E6-68ADB6C49E5C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xmlns="" id="{EBE2487F-025A-45CD-A85F-887834E5EE55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xmlns="" id="{A73949C8-87DB-4B3B-B5E9-D0ED24F64E47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xmlns="" id="{33B99506-6754-4B69-9C74-82E460A4FC1C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xmlns="" id="{2F5D5AD1-F9EE-4F23-AE0E-78F9BD0526A7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xmlns="" id="{9279F550-1DFA-48A8-B83C-9681C4013791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xmlns="" id="{4F3646D5-0988-4369-8988-00D85B874C60}"/>
              </a:ext>
            </a:extLst>
          </p:cNvPr>
          <p:cNvGrpSpPr/>
          <p:nvPr userDrawn="1"/>
        </p:nvGrpSpPr>
        <p:grpSpPr>
          <a:xfrm flipH="1">
            <a:off x="844972" y="4636278"/>
            <a:ext cx="270931" cy="344010"/>
            <a:chOff x="6843236" y="157160"/>
            <a:chExt cx="947072" cy="1202528"/>
          </a:xfrm>
          <a:solidFill>
            <a:schemeClr val="accent1"/>
          </a:solidFill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xmlns="" id="{BC0B6B41-1F7E-443A-B3C7-D4E2C74C043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xmlns="" id="{38EFEE21-31CE-461D-AA24-D9A341EEAE2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xmlns="" id="{857FB5D4-54F9-44AF-B3CA-88E9DE39E33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xmlns="" id="{15680CA0-F9D5-4139-86BA-0C4A8D1181C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xmlns="" id="{9810851D-E59B-473F-BC43-8AAA4D5210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xmlns="" id="{659CAFCE-FCCE-4F0B-9664-1986E4978B00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xmlns="" id="{5449434C-7AF6-4DEF-B8AA-EB895771E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xmlns="" id="{70073711-32FD-4830-BDE5-26AD3566357F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xmlns="" id="{5FE2453B-FDC7-4F4E-867D-D03425B90DD3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xmlns="" id="{16FCCEA4-0CAC-4213-9B60-DE290C170050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xmlns="" id="{09FC34F6-39D3-4874-BB3C-91BD5CD53C8B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xmlns="" id="{C25B0B08-95AB-4A5C-8E82-ADD5644FBDF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xmlns="" id="{218FD484-0034-4DF7-B29F-B7737FABDD15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xmlns="" id="{5AD167D9-6AEE-4DBB-9D76-76C120A37A18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xmlns="" id="{9C846068-5946-4B2F-B7B2-F255B5DC4F11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xmlns="" id="{A327B83D-0F58-4659-9921-25F2DA1F81FA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xmlns="" id="{4D4BA6E0-ABB6-45B9-8E18-3974258170F5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xmlns="" id="{385C257F-5F9B-4217-AE3F-ED3AFD53C2D6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xmlns="" id="{E04F0FF3-06F9-4186-8967-DA3C436F41AA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xmlns="" id="{D233EF4F-4514-4E29-9862-69162F23B26C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xmlns="" id="{26C7CF03-CE26-4D43-B449-B2BF5A79F1B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xmlns="" id="{74AB9752-3191-4696-8A87-AC4E5E3AC278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xmlns="" id="{AEC43DF6-07DA-43F6-BE0B-DAC07D5B148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xmlns="" id="{7ABD79FC-ECA9-4680-989D-05F5EDE51F59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xmlns="" id="{5F8D06C3-7E24-4DD9-B4DF-8793A479D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xmlns="" id="{C743D0C6-316A-48B1-9F8A-11C71244E91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xmlns="" id="{4171E47E-DAE3-4C3E-B673-7F32B22EDA62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xmlns="" id="{EB89D2DE-4F5C-4382-B049-9519BC174E6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xmlns="" id="{601FC9AC-BCE8-4990-BD57-882F49E32611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xmlns="" id="{DF5A0D59-084D-44D9-BD30-E7EDE59F8CE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xmlns="" id="{CAC482CE-0366-4B7E-81D9-EC87FDF48B56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xmlns="" id="{9CA12BD4-E621-4F3E-9308-ECCF73E88608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xmlns="" id="{2105697F-18BE-4740-A537-F7D5C1ED59B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xmlns="" id="{1632308D-D437-4A31-AFEA-338415E75D3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xmlns="" id="{093D0B34-9133-4E70-9259-89CAE28D6CC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xmlns="" id="{04D81739-B824-4B29-88AC-A910E51E59D0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xmlns="" id="{DB0902E5-582D-4866-BD0F-7CA946625DFC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xmlns="" id="{82ABACDD-F662-47B2-990B-96B8A9454D18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xmlns="" id="{99CCFF2D-7805-4147-8E36-494D999D266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xmlns="" id="{1C3703E1-FAE6-4F6A-A46E-87DDE853CE39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xmlns="" id="{A14A5595-84A6-4209-AC6D-A5285414DE92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xmlns="" id="{43BD6FDC-9FFE-4A4A-B744-F20C501AABE8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xmlns="" id="{2038596F-CEF5-4393-9DCC-608BCE54B62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xmlns="" id="{5D4FAD11-4B2A-45C0-8664-565137D19FFD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xmlns="" id="{02399857-0885-4846-AC71-864D9F6A7A2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xmlns="" id="{467675B8-FB86-4A41-B2BC-A5468ED64B1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xmlns="" id="{4C6B291A-312F-497E-ADBD-876E0ACB5464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xmlns="" id="{1A1B85AB-5A61-4EFD-ABB7-683A6D4B909C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xmlns="" id="{6AF47AA6-2A69-4579-AC3C-9DF6C1FC5894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xmlns="" id="{9680F079-610A-4EE6-9321-B9CF70256402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xmlns="" id="{35E13680-CC7D-4BEE-BDC0-89931FAFC2A6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xmlns="" id="{83A24C1A-069C-4F95-AB2A-7FD90BD1A992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xmlns="" id="{AE1742DA-DBC0-4B76-944A-57FF8C2E326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xmlns="" id="{9010F611-C7D0-4091-B72D-46ABCC0FE7E3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xmlns="" id="{459E210F-9A93-4B0E-B3AA-E2641947763A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xmlns="" id="{A6320669-8615-4A7E-A6F4-CAFD5861547E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xmlns="" id="{D5D1A7E8-C8F7-4944-B60D-CE372212A10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xmlns="" id="{DBEE0D55-3815-4F2A-AA8F-6C0035DBFEF2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xmlns="" id="{8088A572-C462-4BC7-B4DC-5EDBAFDACB86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xmlns="" id="{B4EEC4D3-9BB7-430A-B831-568C857C88F5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xmlns="" id="{A0BE4888-EF3F-4906-B4F6-1F6398993B2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xmlns="" id="{91704A19-9400-4441-AE69-7662823DB52B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xmlns="" id="{D0CF565E-5536-412D-ABDF-E55C9144F33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xmlns="" id="{F0FE3557-658C-44C4-926D-5166DB33F74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xmlns="" id="{A7C0B374-99C2-4154-8EE9-7AA73E6E7127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xmlns="" id="{0F7A042F-21E3-4956-8703-B1BBAF75FF2E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xmlns="" id="{B14B329B-CC32-4F2D-BB28-0246B53C2356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xmlns="" id="{B9C08DE0-B2CA-4179-9A6E-3430CE5157F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xmlns="" id="{AE4C03CB-25AA-40DC-98F8-F0428D20F60F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xmlns="" id="{67068892-5EA7-4A47-BB44-86B48FF5333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xmlns="" id="{DAEB6C44-1658-49BB-9E5A-9BCFCD57A5A5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xmlns="" id="{0B987E61-8072-4AAD-BDED-317785C4C82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xmlns="" id="{3BA196E6-B740-4E9B-8CAE-DBD3B2E0DA6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xmlns="" id="{EA1170A2-E0B1-41DB-9701-35DAF46AD3E5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xmlns="" id="{22622044-9C63-428B-BCBF-DECDF4D388B7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xmlns="" id="{412CFC69-23D6-4CE2-B64A-28FE09F073C4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xmlns="" id="{D57B4E8D-5389-458F-8033-0246CDE7DBBA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xmlns="" id="{38F153D3-9845-4F08-B2CB-03779AB92488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xmlns="" id="{2C565A6C-6578-44CF-859F-C418387F662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xmlns="" id="{2262E627-3013-4082-9409-155D9EE4A787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xmlns="" id="{340D2997-2C4A-4264-A640-7C0F489513F2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xmlns="" id="{65D995DF-302D-4C1E-A7E0-A583EB3BED1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xmlns="" id="{BADDDCB9-2715-4439-8AC4-A58A15C7A58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xmlns="" id="{053274A5-D293-4E3C-9B12-408D70AE2B89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xmlns="" id="{592C4350-10C1-49B1-9B5E-9EA51BAAD79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xmlns="" id="{5B1BFF90-207A-4BAD-8C1C-6ECEBC351829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xmlns="" id="{7398F21A-935C-459F-8F19-DE2EDA3DED3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xmlns="" id="{9B795438-A6E9-4A8D-B576-9E140D5C84FE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xmlns="" id="{0C6E9E32-AF32-41C0-A90E-B5F46EFCB09A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xmlns="" id="{85F1DEB6-DBB7-4923-AAD2-585A0697EE57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xmlns="" id="{E25317D8-4798-4CE1-A019-31086D32B64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xmlns="" id="{4E0464E0-3F63-4A20-8708-DCFB3E862934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xmlns="" id="{F788E41F-3CF2-4E8E-8709-5A2BD0A9295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xmlns="" id="{FA6D2FE3-9E57-4B5F-8141-0D2D3515A8EF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xmlns="" id="{400D427A-EA37-4B14-8D91-9E89593B8430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xmlns="" id="{46FEFB98-88E3-4C44-999C-3BF4263DDC51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xmlns="" id="{65A2C406-7788-41C1-A003-A687B3E75560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xmlns="" id="{FE3C3630-E70B-44D4-801A-2DF2E5ADDC07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xmlns="" id="{379BEFE2-8673-434E-A498-C1C0D4E0C6CA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xmlns="" id="{B470AE7F-2D7D-400E-86A7-85C626770A11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xmlns="" id="{1B178F65-DC87-43B5-9FC0-6CA8F3F312AA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xmlns="" id="{681155CF-8869-409A-89E4-0A9BC38E221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xmlns="" id="{E57AB052-777C-4C70-8EDE-837C5F7D9C63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xmlns="" id="{3E609035-7B2D-479B-9757-43CF1283BAC7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xmlns="" id="{49F179DF-BDE3-404B-9C1A-309AF09674A9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xmlns="" id="{4C9FB26A-394F-4A59-8716-B77C833A5427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xmlns="" id="{8B097C0B-6E27-4BD9-9C74-45AFEA37446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xmlns="" id="{1A54344F-3C29-487A-8FE4-95289EC6CF78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xmlns="" id="{CDA1671A-AB41-4D6C-A89B-F40E31DDEF5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xmlns="" id="{A696AB92-4857-456D-9373-F92209477F84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xmlns="" id="{7273B6E8-7A33-4DBA-B98D-A4F11070748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xmlns="" id="{4AF724D1-C836-4345-A474-9CA0423755DA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xmlns="" id="{B0060E6C-7DE1-4820-973B-3CCC5314209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xmlns="" id="{FCBA984B-CF2D-4DFA-A17C-AB925869A5E5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xmlns="" id="{B4E7C107-FCC7-482D-A620-4CEE448A0FD0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xmlns="" id="{9DBECD6E-2989-4DBA-A16F-7C822DAC7CCC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xmlns="" id="{3D2EABCF-1723-42B9-ABFF-FC7CC6F418A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xmlns="" id="{ABB1DCDA-8628-431D-B737-D0BF87E0416A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xmlns="" id="{7AD58FB4-6135-41B8-82E5-535D717A56B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xmlns="" id="{ACC33EB0-E9F8-4C2B-9FEB-1ACF0CC51E74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xmlns="" id="{0D063D62-2DA1-46CE-8B19-D5B8120E60E4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xmlns="" id="{DA31ED0D-FCA7-4BDC-BC5B-0348C1AC25E1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xmlns="" id="{95943735-5A5D-4599-A97C-F4585B1D3A9F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xmlns="" id="{B976CAF0-2FC3-4624-BD79-59E133D90D7B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xmlns="" id="{0D76597C-48F4-4F99-B5DF-5C4E0D12986B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xmlns="" id="{CF1B1C8F-2EAB-4D4F-80FC-FFA95F08AB59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xmlns="" id="{B64C7F32-D4D1-4B09-8039-C12E7FF3583E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xmlns="" id="{319CD144-7C6D-4D8F-B96A-754C1E76CC2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xmlns="" id="{FCCA25E2-420E-4638-B44F-C9E450BA212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xmlns="" id="{53B6F233-1DD8-42F1-92A4-5BEF02DD3B6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xmlns="" id="{EA9F2E1D-71E2-4168-BC99-12F8981EE14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xmlns="" id="{6C8CDA0E-1B7F-460A-B3CE-6DB7F489BE48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xmlns="" id="{3CE68C7A-185A-4A34-A51A-2B583301B5FB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xmlns="" id="{FB7682D5-F952-46E8-9BD1-8A534AA30C2E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xmlns="" id="{0E7D18A5-0642-44AD-BD95-E0F448E90858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xmlns="" id="{9A37342B-4E0A-4376-A96B-9A3CD732E316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xmlns="" id="{0E72A33A-1F43-4915-8F3D-1B27AB685957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xmlns="" id="{9AA4E2EB-C777-458F-855B-9ADA37EC36D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xmlns="" id="{9A453440-392F-424A-B21E-4D8965D992DC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xmlns="" id="{8B814CCC-DC66-4FC5-9B5B-76D22F3EB38D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xmlns="" id="{0B9B94CC-B643-44CF-A2D4-A6BDDCBA3E8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xmlns="" id="{4ECAE63D-8525-4832-9B4B-9EF5843C56A4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xmlns="" id="{CA634068-5AB9-42EA-AF09-699910F3C9EF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xmlns="" id="{9CDC5003-8C0A-43D3-ABF3-33912A94398F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xmlns="" id="{9BE2987D-7CF8-45FD-9B95-1385C99FE9D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xmlns="" id="{C47FD27D-FB92-43BF-85F9-406E9248BCE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xmlns="" id="{ACC26871-DE7A-4E76-ABA2-545CB60BA03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xmlns="" id="{54E04102-21FA-4A50-8ED2-A37F920F882A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xmlns="" id="{A9E15873-4A65-4572-B496-AA8B6B47FF9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xmlns="" id="{8FAE8C77-7C60-4B70-A796-BC15B2E09E3B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xmlns="" id="{37B30984-7A85-465D-93FA-F6A0545EC851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xmlns="" id="{2FE729B2-F16C-4AB4-9ADA-C391AE85514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xmlns="" id="{C0B39135-58DD-43A2-A28A-5C53923E31C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xmlns="" id="{88B0D180-5D43-4383-A1A5-530FE63F3A5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xmlns="" id="{3B27B388-8090-49F5-9D3F-7241CD2F0D6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xmlns="" id="{03AF11F2-FE0D-4556-BD48-6A47B4982CAF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xmlns="" id="{DDE3A3A7-FCB3-45B4-B3A8-85B179C3984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xmlns="" id="{E92115D2-B5AA-42F5-A315-52094EC5F11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xmlns="" id="{E275DAA4-117E-4AEB-A4E6-A94597EE91E5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xmlns="" id="{93863E2B-513D-45C5-8393-B9D6DA79CD87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xmlns="" id="{BDDF95AE-8FE6-4196-8AE9-F7173381A86F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xmlns="" id="{E5184B02-46A8-4D10-8EC0-04D96CC9D813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xmlns="" id="{129F2AC7-6360-4922-8776-4F3470F4D8C1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xmlns="" id="{B9F86077-22FA-40D3-AA4A-5319108358B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xmlns="" id="{38AAC76A-EEED-44BF-8555-0CCB503B490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xmlns="" id="{C8E2DB66-7C53-418F-880A-EA4323988AA5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xmlns="" id="{39B15569-AE16-4D05-9173-7B4CDBA4A3F6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xmlns="" id="{FF2BAD92-263D-4068-AB7D-5EAB7E220E84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xmlns="" id="{113C107E-7E64-4D13-9C6B-BE1F1F14C03C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xmlns="" id="{A8D2C831-8831-49EC-8260-3CA61FAC9C44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xmlns="" id="{F5824086-711B-4C17-BE02-9087325DC142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xmlns="" id="{20E622CF-9C92-4D70-8CCA-24F937311CDF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xmlns="" id="{EE791029-30AD-4C9B-8045-30DFB74CF2BA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xmlns="" id="{4BFB028C-633A-4E23-8901-EC17B73EDC9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xmlns="" id="{4DF3B06D-0DF4-43DF-BE63-507A26B73B0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xmlns="" id="{D5E6B6D6-AEF1-4237-B3AB-81848B8C8F3E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xmlns="" id="{2D85E760-0386-4242-AFCD-7B3131FD2ECB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xmlns="" id="{6C1E4A39-3F46-45EE-AB6E-CF2EA88B0950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xmlns="" id="{CB87CC51-0E44-4D3E-ACCB-6B48B6D60E2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xmlns="" id="{D81BC30D-D4E3-48A0-A71B-A872CEFBC24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xmlns="" id="{EA5BBCDA-8997-492F-A3A5-1D446BA85F5C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xmlns="" id="{BF0AF1CE-E380-4070-B1BB-220F72DDB1F3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xmlns="" id="{05511A29-75FC-41BB-8E9A-3A7485845F3C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xmlns="" id="{79875EB2-2B3D-478E-A9CF-3E31B823468D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xmlns="" id="{3A630964-C1B1-4959-AD43-E84F97139BE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xmlns="" id="{1753CDAE-2D3C-46B4-97C8-530DFD6A547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xmlns="" id="{8963D405-E160-42F0-AF50-4722C92FF195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xmlns="" id="{6EA5D71E-3491-4F4E-9B3F-0ADCF8B9E227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xmlns="" id="{ED6D8CE9-457D-4795-996C-BD522D447AFB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xmlns="" id="{A6EEC68B-8984-4F8C-AB8C-31CA202B5A99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xmlns="" id="{889F2A37-207C-42A6-ADD2-CCB0155EAD5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xmlns="" id="{A39380BB-D432-4E5E-B0DB-FBDAADD7D68F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xmlns="" id="{89E018A8-AC61-43C6-85BA-6D3BB773113E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xmlns="" id="{F4D00CF1-FA95-4918-845F-F145B53E3103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xmlns="" id="{6D056001-FF52-4FEF-998B-AD8A39759CD8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xmlns="" id="{77BBE46C-AC77-4821-9125-D926D7E0D5A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xmlns="" id="{A29DFCD5-C669-4DA7-A224-D40AC5FA558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xmlns="" id="{8057F3E3-1F28-4576-A3A9-5DFBDCA18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xmlns="" id="{6EB28436-278C-47B0-B231-68A928E346D1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xmlns="" id="{351E527B-C654-47F4-B4F1-EED53EEA81FB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xmlns="" id="{0701F5D7-2158-4650-8E0C-B4D409946D36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xmlns="" id="{BE356560-3553-424B-9074-EA59D2115AAE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xmlns="" id="{154A6F9F-6931-4596-8B96-3CC130D7D41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xmlns="" id="{9661D50B-29EB-4D89-9FA3-E32DFADB9AF9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xmlns="" id="{7A2B1E94-304E-487F-88A7-DD3D906EB61E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xmlns="" id="{5B315129-E263-4F81-B7E0-244A0FA06843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xmlns="" id="{AEE0AAC0-A2C9-481B-875B-D2F0781670CF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xmlns="" id="{C62D0EC9-FBD3-4CA1-A7B2-7B3632B86B42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xmlns="" id="{A548B94A-06CF-44ED-BC09-E69D9FD3793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xmlns="" id="{08247976-CC1D-428E-8E78-D3BF78BBA0D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xmlns="" id="{5EB015A6-7D03-485B-84C3-A1B8020DFD5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xmlns="" id="{5BF12F9A-AB0D-464B-A44A-EECC528C8767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xmlns="" id="{13961D9C-78AB-4FEC-B7D3-F5F6A0057B51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xmlns="" id="{69EAF25E-6B75-49BD-9533-7396C823EDED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xmlns="" id="{AA459D0C-E5C5-45F8-82E7-D4DBE77EB373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xmlns="" id="{727ADEEF-5BA6-4A9E-AF73-5A4FC2AFEC2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xmlns="" id="{D910AF25-4B61-4B25-9A72-D7FEA5DC3A3F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xmlns="" id="{E210D099-3E59-4721-8111-F3B25C6F99FF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xmlns="" id="{59EA3483-B051-4ABA-897E-50E35919F8C4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xmlns="" id="{E445664F-A48F-46BE-AACC-F6326892CB2A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xmlns="" id="{76BEA2E3-A175-4B10-80D3-117CF807B4F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xmlns="" id="{512CD8D6-4571-4F62-93F2-96D58AF2275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xmlns="" id="{72FB209A-D825-4DD6-9B8C-EF2AC4E99FC2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xmlns="" id="{470BF3F8-7828-417F-98C9-821E71E0DF0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xmlns="" id="{BACC9D3C-0C0D-487B-933F-66B5D50DA34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xmlns="" id="{E61B71C8-13FE-48D7-8167-CAB9E9860D88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xmlns="" id="{665DBE87-DEEC-48C1-A461-F871E8117C95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xmlns="" id="{44005970-FF4B-472E-AC1D-53C465050A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xmlns="" id="{FBFD9862-C08D-4FAF-9734-53520D466C8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xmlns="" id="{B72E2ADD-FFB5-48BC-9511-24DB7A814AAA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xmlns="" id="{24B69873-3F17-4D7F-A943-C34255AB8BCD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xmlns="" id="{2A4F09FE-F71D-4490-A0CE-A4F13F005804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xmlns="" id="{FD2A62EA-0E9E-4E62-92C0-85388A07591E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xmlns="" id="{8A87B40E-580F-4129-A30F-987A28F015CA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xmlns="" id="{98CEF4B9-F28A-436C-BC81-8095D21B2BC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xmlns="" id="{D0DE38B4-C4C9-49F7-B8CC-09CA17E7CC1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xmlns="" id="{3AB6A290-872F-4BFC-A241-756F9FF7A4E9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xmlns="" id="{D617DBA6-9B82-4F80-A420-0238163E5A0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xmlns="" id="{BDF548B2-E454-42EA-9A28-ABFB3CC4BC8D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xmlns="" id="{BFF94C6A-56BD-42AC-9477-EACA57748042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xmlns="" id="{7EA934F9-1A9F-4C1C-B5CF-D67A2DC387B7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xmlns="" id="{8462C88E-3FC7-4D8A-A0C7-7AC6C69294F4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xmlns="" id="{C661FDB5-88B7-42E5-82BC-AA0373D84D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xmlns="" id="{30EBA07E-139B-49B2-952C-0082DB5F7978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xmlns="" id="{25CFB2E8-4DC0-4106-BA0A-74B10A058C8E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xmlns="" id="{DBD9B751-8A4A-4140-B0FB-C4EEB0343F57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xmlns="" id="{F6A55A43-0913-422A-84CC-ACAC3AE737AA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xmlns="" id="{C52D2D0F-90FF-488C-A079-EB90A3872A79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xmlns="" id="{6296BDC5-A24E-4826-9031-DE205289C2A9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xmlns="" id="{04AAB8A2-C59C-4F37-A13A-A35D9EAB2795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xmlns="" id="{CAF469F2-2C36-4C9E-96B1-363F9095AF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xmlns="" id="{1CE06608-AB3D-4048-846B-D21BC1EA14E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xmlns="" id="{6D743C93-2FF0-4805-9BB9-896AF9BF17B6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xmlns="" id="{46ED2535-E773-4744-8B09-979EE0AA86D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xmlns="" id="{ADD842C4-EE4D-4CDC-A45A-9B5AB34B567E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xmlns="" id="{78291934-DA7E-4D33-B7A2-781C76BC968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xmlns="" id="{B9262365-DE32-42E5-9B15-CCFC205B0ACA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xmlns="" id="{0D76776A-3306-48AF-864F-2A4E4464D777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xmlns="" id="{8AA78B15-DF8E-4506-94D3-D63581F9F8D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xmlns="" id="{837B458D-0F46-4B14-A3B3-24A344C33AE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xmlns="" id="{6A04374B-2CD1-498B-B824-FDB10C61FE95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xmlns="" id="{1976F938-392F-45EA-9506-DB092AD0E6E6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xmlns="" id="{DBF2079B-84AF-4B66-8F4D-1818B1BD48AB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xmlns="" id="{4F8D223B-364A-49F7-987B-0CE1153CBD9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xmlns="" id="{E14C8A6A-90FB-482F-A85B-AF79425DD6E5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xmlns="" id="{99DAB7BF-F25D-44D3-8564-5D1EA86DD7F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xmlns="" id="{F161B54D-14CC-4104-97A8-2F84222FFEE0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xmlns="" id="{FAC94DD4-45BE-48DA-B4C1-E613EFE29AA3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xmlns="" id="{7618743B-52D7-4999-8672-986FA06AA9E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xmlns="" id="{C858C076-77CB-463E-9800-A9F41A1AB94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xmlns="" id="{95B1AEFB-75A9-4D07-8BF4-582D921CDC06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xmlns="" id="{C4FBB272-7586-4C96-B1CF-BA2ECE70F29D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xmlns="" id="{2634A2A5-65EE-4317-BD28-68F0BC0B2C1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xmlns="" id="{967DE6A4-973C-44AA-B6C4-50AEA462AF81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xmlns="" id="{8F95F1CA-66EA-48FC-96C8-A358CABBA86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xmlns="" id="{990E4547-A714-4D04-AA7D-FAC02E04EE68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xmlns="" id="{406D5F2E-A1B5-4D0A-A18F-9DA680B0282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xmlns="" id="{B3F1D940-2C39-4C09-9DF8-EC54F6C120D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xmlns="" id="{303D3558-D6BD-441F-8608-A7B08636AF3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xmlns="" id="{7BD3A956-A5F9-4256-8546-E41BF6E8FB5B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xmlns="" id="{FB943B8E-85C3-4B6B-BC00-6383AA1356F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xmlns="" id="{F35C2C72-67C0-4195-A6EE-318B695B685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xmlns="" id="{35A576C3-7409-4F61-94AB-6E6169C52B7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xmlns="" id="{5CDD4FBB-2FBD-4886-B48B-0B7D370F49B6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xmlns="" id="{0A5D3892-EFFE-4C91-836C-F821417162FD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xmlns="" id="{DE89CAEA-728F-4AC7-845D-EE218989977A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xmlns="" id="{8894CCB2-54E9-4AFF-A9F1-7E782E6E93E0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xmlns="" id="{07361FF8-A345-4334-B678-4A703F4E1B2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xmlns="" id="{6E5CEBFE-4A0A-4041-9D5C-E499BE2BA3E3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xmlns="" id="{9B89ECCD-3AE5-493F-834B-C2A23C31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xmlns="" id="{541902A5-5424-4817-A0A0-EFACBF3B5A2A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xmlns="" id="{B375632A-CEC0-4C1B-823A-D5CEC986E0B7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xmlns="" id="{60AE167A-C89A-48CE-BDC2-B87194A7321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xmlns="" id="{02395CBD-A331-4E69-A499-8EFEBD9BF19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xmlns="" id="{EFA29290-BC85-47F0-90D2-D132636678E6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xmlns="" id="{D7D646F7-3754-405C-87B8-7F3B4A526BF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xmlns="" id="{D5EDC369-71A4-4578-9D5C-DAE6D6C2730E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xmlns="" id="{9AAB1B6D-65F2-4078-9870-34CF83ADD7E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xmlns="" id="{45225558-FA69-4977-8D82-0A94B9A8217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xmlns="" id="{1014E445-186D-4121-8997-4637169BAF56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xmlns="" id="{34ABB8F2-9F38-422D-84FE-1990EAF861B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xmlns="" id="{CF178884-7DF2-4CB0-AA03-6245609AC3D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xmlns="" id="{B4BB1FAA-547D-48E6-B54B-FA62B0A1EF48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xmlns="" id="{F76048CC-FE67-46FF-B77C-98534BC63D0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xmlns="" id="{331F9C5D-71D1-41B8-A044-3802777DC88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xmlns="" id="{49733937-7AD5-48D2-9647-C8783D0987B2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xmlns="" id="{0C7F0D23-28B5-4324-A306-9695BF8D60E1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xmlns="" id="{563671DA-D0BD-4A4A-B549-68A706EBC5C7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xmlns="" id="{95EA1931-C03C-4BCB-AED3-87EE8A6C5748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xmlns="" id="{4E3C38E0-8A87-4403-9396-509AB8FADBA5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xmlns="" id="{9200FEF2-4E9B-405F-925B-6ADF106B0C7A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xmlns="" id="{E029420E-13A0-4D43-8177-3FEDF1D36B08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xmlns="" id="{22750FAF-8350-42BB-BCE8-0B23FD81FAFD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xmlns="" id="{88B5FF44-AB75-454C-B3E3-8032D5997B65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xmlns="" id="{B0ADB9D2-BEE9-4011-ABEE-33A3E0D7127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xmlns="" id="{4962BE17-930C-4460-91F2-3DB9E6AE670C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xmlns="" id="{F914C8CD-3A08-4766-A309-08F638C1C51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xmlns="" id="{0067B596-7ADA-47D2-A2B9-94449040AF7C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xmlns="" id="{8CC08D87-6865-4145-99C0-EA47F91A4458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xmlns="" id="{94E0B572-7E1F-4007-803B-11524E96CD8B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xmlns="" id="{0649E32B-8C23-4FC4-A246-160FD9A9CD2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xmlns="" id="{02A6347E-F9E7-49BA-AA65-EC51ECA02BBE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xmlns="" id="{47FB0A4E-7409-4B5C-B21C-87C9D88EC906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xmlns="" id="{6C3E75B0-EBD1-4270-B0E3-4AEEF86CA0C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xmlns="" id="{F25D5865-803F-4587-A926-DB11C1ACDD45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xmlns="" id="{A296B573-E0D1-496E-B259-12246FF9C410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xmlns="" id="{A9F99402-077E-4C28-A968-F5A078ED9C6F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xmlns="" id="{4D41D84C-FE2B-465D-BC68-B421F952330F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xmlns="" id="{60C31FF8-0443-4BE1-9538-9E9DCEA42D27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xmlns="" id="{3C156A89-1436-4494-B0E5-3B3B0BB6D7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xmlns="" id="{1CF6A66B-FFE6-4F75-80B8-012DA5C49822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xmlns="" id="{CD9DCCCE-6D21-431F-AD47-92F322CAAB4C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xmlns="" id="{39E9DBA4-E8AB-45E8-B933-AB0CBF1A0220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xmlns="" id="{E30F6AB8-29C2-4407-8509-7D2EB1ED5DA2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xmlns="" id="{6481E052-8869-49DA-B1A8-57148E271F4D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xmlns="" id="{3160EF07-1346-4794-9140-CF3BBF6BD866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xmlns="" id="{CBE15B09-85C2-483D-BC50-511BD82FAC6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xmlns="" id="{6764434A-A273-4D9A-AB17-A31E8518EBCE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xmlns="" id="{8BB19824-C096-40E7-9344-81C458A661C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xmlns="" id="{49D31495-AF79-4278-A6D8-21ED62C1092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xmlns="" id="{78AE40B7-BB50-4CD1-B133-C2BE04709FC0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xmlns="" id="{8EE9DE69-03FD-45DD-93D8-DB933FC1C33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xmlns="" id="{9CC23C66-1382-4663-AE0F-C6E71B35F89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xmlns="" id="{8AAA6F7F-8F73-49A0-8BB3-7E41F6AEE6AA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xmlns="" id="{736DDA6F-D3A3-400F-9167-135B7991EE41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xmlns="" id="{FEF13EFA-A214-4226-9408-358878BEEF29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xmlns="" id="{8D24D5C3-CAB3-417D-AA77-A357DC6994FA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xmlns="" id="{F4B3DC50-03B6-4A40-9302-56558D3B4F45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xmlns="" id="{072C33C2-30C6-44EC-8907-1C015430F702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xmlns="" id="{3B020B52-72A6-4B4C-9EA9-154C8C3AB46E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xmlns="" id="{77C7D88B-00B5-48A5-AF60-E1208E1586BB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xmlns="" id="{792160CA-F1F3-479E-BB18-9593C32C792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xmlns="" id="{0F60EE31-72AE-4824-9A06-766FC75B2FD1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xmlns="" id="{8A7F9ED2-F306-48DF-B6EA-0656841FDD42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xmlns="" id="{041F3CEC-9986-4770-88AD-A1DC344F3A3D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xmlns="" id="{DF969692-E2C2-4190-B26B-418BB2E3C9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xmlns="" id="{F1143975-A658-4464-A27E-CF103BD7E31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xmlns="" id="{5CCEF2B0-5F0E-4E34-962C-299074A0BA2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xmlns="" id="{581FE8DD-02A0-4BD9-B4EE-F9F5C2CB0B1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xmlns="" id="{746A776F-A929-4322-94B5-6D0DDD0B402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xmlns="" id="{4B02E723-3962-4CC7-920B-6E72826D850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xmlns="" id="{A182C21B-035F-4AA5-B8EE-AC3FDAA88D84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xmlns="" id="{A9AAA471-8C88-4F89-ACEE-C51B1481EF61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xmlns="" id="{11C13E8B-92AC-47A8-81BC-3070AEFF2283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xmlns="" id="{F07AD385-B8D9-41CA-A7C7-54EC36050E13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xmlns="" id="{911FC85F-05BF-4CCE-BC39-FCFA5A9DF04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xmlns="" id="{F8485C98-7BBB-4578-9974-33E7E6998CC1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xmlns="" id="{33342017-E0E1-472E-A9D3-369D3311A49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xmlns="" id="{8BE994BC-89BA-49A2-96F5-2678DFA53EE8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xmlns="" id="{67A6B2DA-037C-490E-AD21-0BF81C92E1C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xmlns="" id="{22F82994-9A67-483E-8241-550C20DF2D5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xmlns="" id="{03977598-4C0A-41C9-88A2-04E1786EFDDC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xmlns="" id="{1B8A71AC-FC3F-42D8-BB5B-EAAD0FCA4928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xmlns="" id="{7E22F873-95AF-4500-9152-9435BD66161A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xmlns="" id="{E05A5E82-8FC9-4A7C-A0EB-B600F2BD440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xmlns="" id="{7BBE7A14-AE26-4F1C-9E42-D8FFF6BB77B6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xmlns="" id="{D971508E-16E1-410F-A003-BBCF65EE1DC3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xmlns="" id="{37E11345-97DD-41AE-BE75-FAE130D8F472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xmlns="" id="{5C4D3F01-1A64-4D14-9AC4-859CDB32F2F9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xmlns="" id="{50BEF79B-D2A6-4436-91B1-DBCD658AB33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xmlns="" id="{1D7496DF-45A9-4691-BF7B-07794C97373F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xmlns="" id="{CB236D52-26FE-430A-80D8-14BB467555FD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xmlns="" id="{FFA22D8C-21FE-4F4B-892B-58B6EF28560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xmlns="" id="{BB7AE7C5-0A2D-450E-88B1-71014D4FA451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xmlns="" id="{DCCD11B1-67A0-4A7E-93B1-CF00FD6DB87B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xmlns="" id="{2CD8FFEF-7BD1-47E6-B13E-187A8BEDB39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xmlns="" id="{CFA49155-CA24-4F65-9BDD-62E3F640FCFE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xmlns="" id="{F0E036C3-4786-4852-B14B-DA0F0EBAEAA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xmlns="" id="{A08E8710-0194-4039-ADE4-D39FA8F104C4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xmlns="" id="{2D862FC5-BD78-4420-8693-D1F656330570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xmlns="" id="{8DD9C386-6E46-49B8-9A19-FA302A31DFE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xmlns="" id="{7837000D-2E7D-4196-BAFA-EEAF60C3DEE4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xmlns="" id="{51B93C58-93A3-433A-86A1-DAFF883DDA64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xmlns="" id="{9D85DD0A-6133-49A2-B6FC-35638CEF3BC5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xmlns="" id="{E303674B-F4C5-47B4-BAB2-EF4232FAC3F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xmlns="" id="{E0B32F96-8A59-46FD-9FB8-B77BBB817D60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xmlns="" id="{A52EE357-8E9E-48FE-9CE5-7329E465865F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xmlns="" id="{CFF1F950-DFA6-45F0-A043-B5B95A931A7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xmlns="" id="{6FB4381A-175E-40B6-941A-B5078DEDD99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xmlns="" id="{DE36E7FD-453E-49C1-AEB3-137799C1BEF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xmlns="" id="{7D87E0F2-7F0F-4744-84D8-4242CB5B0AB2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xmlns="" id="{E276E753-0F6E-486A-8ADD-FFB818F4437F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xmlns="" id="{EA54FA0B-2625-4551-8E52-9C6B88A6288C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xmlns="" id="{51013F13-7F1E-4985-8083-7A62E4ED64DF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xmlns="" id="{F37938AC-E741-4A8E-A55C-A24EAF181E72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xmlns="" id="{A9A0B877-CA85-42A6-BA64-DD0B06DD964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xmlns="" id="{D6057C7A-E669-4DF4-B93C-51775B57814F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xmlns="" id="{131E19DE-D714-47F3-A322-8A6B379614C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xmlns="" id="{A10FCAB2-E1BE-4CB9-B77B-E03F2DBB91B2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xmlns="" id="{7C500852-8D48-4887-B280-21A440C99A9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xmlns="" id="{96F7E78A-92DD-4889-92A1-182AFF1DB4AE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xmlns="" id="{A50551A9-7205-474A-9660-DDFE304FEFF3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xmlns="" id="{71AD2B88-0527-48D1-B7B3-B1DB31E9EAE4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xmlns="" id="{C70B9B0D-17AA-4119-BF57-0E62CD80BD40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xmlns="" id="{A7A484B9-FABC-4901-8331-623B54D0B6EC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xmlns="" id="{54CF7E80-58AE-4553-AF58-5CFD9D754DDF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xmlns="" id="{68EFD88E-A9AD-43FC-BEE9-A98329271E21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xmlns="" id="{255C0FBB-F0C3-44CC-ACC1-6E1BFF77FE88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xmlns="" id="{8E658D01-0969-4D5E-8F53-FAFE5B1F9B41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xmlns="" id="{84C6B85B-78BD-4AB9-B84F-35368E7C73D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xmlns="" id="{ECF01A12-27A5-4015-A53F-F5670380201B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xmlns="" id="{F28D0ABD-1F89-4C67-9D53-739A13C52A79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xmlns="" id="{CBD59579-D4C2-4980-919C-58BDE842E953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xmlns="" id="{1EE8C04D-6DCB-424A-87AF-A93DCFBE462E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xmlns="" id="{C088B56C-2041-488F-B811-EB8BA2B21B52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xmlns="" id="{8B67D297-BDB7-4C0D-936D-E9F82AEA149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xmlns="" id="{DA00C2A6-ABBD-4AF7-ABC5-665C8A2EB9A8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xmlns="" id="{6053FDB6-3A7D-4C68-ADE7-EBAA35C62D2C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xmlns="" id="{0E6AAE0C-A7B8-4628-8B49-6D6FF14CB645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xmlns="" id="{ACC5F729-715F-4C4A-8C38-49036F56B98D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xmlns="" id="{946B6451-7857-4516-94D7-58C651EECB49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xmlns="" id="{74817079-9855-4E54-9C30-678295F3DBF7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xmlns="" id="{229B1C77-A976-49C4-BCAC-4F27EB31E0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xmlns="" id="{6E54710E-8746-411F-866D-C919C07BA389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xmlns="" id="{F6061D64-EE2D-4DCA-AD0C-A6589D3749A3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xmlns="" id="{49575BD5-BA13-4755-BA4E-049AA5A9C6B0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xmlns="" id="{A180B211-9E18-4C93-9320-8A4A0D35FE1A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xmlns="" id="{36BD6790-8E67-43B1-BDD3-09BFF7DAF86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xmlns="" id="{F35EAB15-3851-4F15-AFD5-242885B99D4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xmlns="" id="{91B42553-E79F-41E4-A782-36135CD04BEE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xmlns="" id="{37853025-C187-4505-A6B8-7461ADF92EDC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xmlns="" id="{492B3AC0-2AF7-4C2C-A054-D8906D5458E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xmlns="" id="{5BB04C83-1149-4F07-BCD2-C6113A5324E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xmlns="" id="{5ABD18A1-421D-4081-ABE9-3C5603E7B0C6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xmlns="" id="{C7021CDC-00B4-4109-83D4-A5464B351979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xmlns="" id="{7C0D4620-A129-4D4F-B407-78C115693E7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xmlns="" id="{EE193E1E-E8C0-4EFB-B0A8-E1282A00C1EC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xmlns="" id="{CA6C0FD8-DA7A-42AA-AAB6-F780376DCFA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xmlns="" id="{64F39F11-6629-48FD-A490-F04D88B6E575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xmlns="" id="{7FFDE55E-10A2-4843-B812-3738332599D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xmlns="" id="{220BE704-C383-4CB7-8570-3C3FCE3B7E8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xmlns="" id="{91D78037-81F6-4124-9CF3-5FB1E88F32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xmlns="" id="{CA530DFA-5F69-4107-90C9-6CAC983E18BB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xmlns="" id="{8EE7265C-ABED-4BA3-A711-78101B134AF4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xmlns="" id="{5DDEF78F-89C7-4000-B7B1-EB114D5AF930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xmlns="" id="{C6044C64-1960-4F5E-867C-D5012B302271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xmlns="" id="{2462E81B-ACAF-4F70-A743-35433A18039B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xmlns="" id="{D85166D0-3748-4D4D-9836-386AE920E6A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xmlns="" id="{7F477223-D8C3-452F-BF66-5D080730FF75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xmlns="" id="{3EACE030-F0D0-498E-A235-C180A140299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xmlns="" id="{74A4F332-340B-4B69-86BA-C322D942592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xmlns="" id="{BB25A32A-8B4B-4CF4-9A49-515A4A55350D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xmlns="" id="{473A78B5-C709-4C3E-8C17-ABC9C0BA2C18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xmlns="" id="{C7FD52A5-940D-4478-B5B9-482750E98DE9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xmlns="" id="{4A136A2E-5081-444D-8B07-6231FE0F6A04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xmlns="" id="{87309FAD-C379-4E5F-9EBD-43264AA86AB3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xmlns="" id="{966377CB-F016-4CCB-B866-66C775567B92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xmlns="" id="{BB4BA269-81C1-4CF0-96FB-C60252D6754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xmlns="" id="{C36B0D5F-3A26-4C27-8B33-982232A7D5CE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xmlns="" id="{1BBC688F-C47B-4F4A-8434-96C9F55656E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xmlns="" id="{62FCB2EC-327A-4103-9CE6-7A950470F8D1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xmlns="" id="{7785A348-A1D9-4FCA-9D84-19C98A46AE10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xmlns="" id="{242F0C84-BAA9-4311-A33A-1B31052A12DB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xmlns="" id="{B337E394-172B-4CF9-90A7-B9D75FF3D49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xmlns="" id="{76AEEA04-8E70-4C10-AFE9-0C862810B610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xmlns="" id="{F64AC07D-CB7C-4C28-979C-3B503793CC07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xmlns="" id="{D8BD1163-CDB3-4484-825A-158D5B5FC86C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xmlns="" id="{56B7B835-C548-43AF-9C93-87F9FBCE305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xmlns="" id="{1D0A52C3-5832-4B47-9D81-088C8BBC913A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xmlns="" id="{CC471402-F9B8-40FC-8224-674265500EC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xmlns="" id="{372ED80E-533E-437E-9D04-D143C7971450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xmlns="" id="{8445253E-9B8E-45C8-9660-E8A5C28878E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xmlns="" id="{AD653C83-8369-42F3-B64F-0A038D4EB99E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xmlns="" id="{01B1A276-0ACD-4E65-83E7-0D151A2E54A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xmlns="" id="{39642B41-39C1-47B5-BE98-9D905D0E7A16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xmlns="" id="{51150C89-3C1C-4210-95C7-52B5EC09B48E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xmlns="" id="{6C35D54A-2F6B-46AA-9C36-7DD05A6B7F2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xmlns="" id="{BA0A764C-9F9D-449C-9EEA-9ECFDE10B717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xmlns="" id="{686FB22D-7D59-4240-A432-37770CB4F3AE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xmlns="" id="{06F0747A-BB5D-4B22-9751-3DC39160423D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xmlns="" id="{93AC92B7-B23C-4AC8-BB0E-6CB4F8142C6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xmlns="" id="{5BE90349-C9A6-40D0-A220-A8530F309EE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xmlns="" id="{499AE112-0FF1-450C-88C3-A3E86C47355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xmlns="" id="{E7909990-85EF-495B-BC27-E0F93255ED0A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xmlns="" id="{E580D75B-8AFF-4AB6-9316-C8819175776C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xmlns="" id="{670CD014-9838-4BC2-831A-820E3D4CBA3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xmlns="" id="{5EE7F7A2-2F1F-4270-B76A-5BD16D8EC15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xmlns="" id="{6A8C411D-116B-45EE-8858-BFBF6467B36F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xmlns="" id="{134E482A-6D9A-4803-8844-A371DB41D17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xmlns="" id="{9D82C91E-FEB5-4D9A-A4C6-08BB5F77FB6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xmlns="" id="{03D0A299-F0D8-4AD9-BE23-E47D7853193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xmlns="" id="{B2728455-3410-47C4-8E30-B992AF3BADAE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xmlns="" id="{5B0934BF-D4FA-4233-B37E-CD7F6ED58F4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xmlns="" id="{1EE70047-FF78-4E05-A442-54581CC32A2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xmlns="" id="{2AA83EC6-9A13-43C8-882F-88A57774C769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xmlns="" id="{F67CEFD9-15C1-47D5-A2BB-45AE703CD485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xmlns="" id="{88FEB01F-2F9E-4143-B8EC-8BEC6BEFC21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xmlns="" id="{5798D515-0132-474F-AD54-FBBD28A2444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xmlns="" id="{93CE5D94-E10F-4BE9-A9A4-15B0851FDD4D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xmlns="" id="{5045ED70-E0FC-450A-9E9B-C7C9FB94C54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xmlns="" id="{6145584F-4B1F-4FAF-93C7-50175326DB0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xmlns="" id="{3E38AAD6-4ED5-4C71-91EA-CCE3292943D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xmlns="" id="{941DBB3D-00DB-4011-816B-1C1DA4AEC28D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xmlns="" id="{4D47775B-5668-4A63-B745-10686A921282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xmlns="" id="{049F89BC-A03B-4947-816F-C47AE141CAD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xmlns="" id="{35B4BC3E-B753-4FDB-969B-B8737788671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xmlns="" id="{85FBC59A-9644-4213-8502-AA310624339F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xmlns="" id="{94C05866-6600-455B-B215-A36460C0870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xmlns="" id="{4C6B9979-B3A6-4901-BB65-7E5E7EF4B975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xmlns="" id="{3CED76C5-E7C8-41B8-A761-9D1451B3EAEC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xmlns="" id="{213B2A4F-5378-41C3-B4AB-5CB54D842AC8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xmlns="" id="{E4AC7B91-4CD1-4F92-B8C7-507B497C3F9C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xmlns="" id="{9558FB89-D6A1-4673-90CC-A6E1350858A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xmlns="" id="{DC90509A-9E9E-43F7-A208-194E3EA908F1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xmlns="" id="{CBD20E7F-1C92-4952-8C1E-CE77FBE233E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xmlns="" id="{C9CB6A95-518C-4281-B25F-0BBDBA46661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xmlns="" id="{3B59E1BC-4565-492C-B70C-FAD00092EC50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xmlns="" id="{375B1AF9-1965-4D74-AF65-8D3274E46DE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xmlns="" id="{AC855477-72A6-45CC-A933-4FC6CF3AEAB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xmlns="" id="{6BA6C3F2-6947-42E3-BFC5-7C3B56A10DFD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xmlns="" id="{AF7839C7-8E01-4AF1-AC68-B46DEBF06A39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xmlns="" id="{8284AED5-0A24-43D0-B844-64BA1431EC14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xmlns="" id="{503A48DC-6157-4A6F-8686-9F33AC31879C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xmlns="" id="{7B7C52F4-B6E9-4810-9F04-6A1F1711076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xmlns="" id="{D7D9ED68-49AD-45F1-80F7-4A274850FAA8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xmlns="" id="{8E2C57B3-EA9C-4EE7-AD5A-46A719640C3B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xmlns="" id="{EA0372AE-E8B2-4E2C-B0A7-5101403CDE58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xmlns="" id="{EEFD8F1E-ACDD-4C3A-A2E5-1BD7B1BEE8EB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xmlns="" id="{BE287B88-F7DC-4EE6-AFA3-F33486345F55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xmlns="" id="{44F4EF88-A459-4ABC-B4AA-8DBE9ADDFDC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xmlns="" id="{563B505B-0D97-4CF1-85E2-1D3A94D360F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xmlns="" id="{323233ED-E1CD-4C0D-BC12-A8FB1E34E205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xmlns="" id="{4CD82B67-2512-471C-BBFD-DCDF105BB51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xmlns="" id="{DAA791D4-816C-48FD-A3F7-19BB9225BC67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xmlns="" id="{5708D27C-E7A8-4D78-823A-F60F27FF18AE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xmlns="" id="{90A26984-E66E-463B-B055-EC647C69128B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xmlns="" id="{B45752A4-2D32-4BBC-B9E8-6E044115193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xmlns="" id="{1A58D0DE-CFC3-4186-BE2B-B7AF680B92F7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xmlns="" id="{5AE7D013-E06D-4DFC-BD44-82A3303778DB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xmlns="" id="{5D296DEE-C6D0-4E88-9F1A-9490CCABCFD1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xmlns="" id="{F6B65614-3BB7-4E27-80EE-1E8A7B79AC67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xmlns="" id="{1664FE4D-9A11-40B5-B91F-CBCEDCD03B8D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xmlns="" id="{A669F6BA-6197-4FAE-9BDB-9B093362932B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xmlns="" id="{CECC3230-82B8-44FF-B249-49D20FBB2B50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xmlns="" id="{1298D878-17F9-4270-9B66-23A042E7E7D3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xmlns="" id="{AAA65FA2-DE4D-4171-8292-B3249D7A2B7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xmlns="" id="{B986F08D-C04A-4D6C-B93B-DADE9C01E015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xmlns="" id="{8BAC1924-AF3A-404C-BAE2-49552B693F3D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xmlns="" id="{7D78B7F9-229A-4C0A-B890-59E09338F834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xmlns="" id="{9FA7EB74-7ADF-4AEF-8BE0-C8411F8A6C4B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xmlns="" id="{EB88DF6B-269C-4C78-8F4B-D67A6C0A3A1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xmlns="" id="{F1D73E29-9DFB-4495-9A08-95F610D8C97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xmlns="" id="{A8254CFD-3755-4720-A279-F96243FA72B6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xmlns="" id="{50166E85-BB90-4C56-A564-8C4D66F127E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xmlns="" id="{3A9B4EF3-50A8-40DA-9922-1E2E95FC8B9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xmlns="" id="{0BC7D4E1-E32A-4FB7-8E95-07C90D0F5F1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xmlns="" id="{EB427787-E672-4D0C-B569-91B5CEC7564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xmlns="" id="{FACA7933-7EC4-4CFD-B564-7B1C8777EE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xmlns="" id="{90F6B1F0-CE8F-4D35-9B4D-C7AB2A5815F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xmlns="" id="{B295E9BB-BA59-4FEB-ABD7-5D3786DB63F8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xmlns="" id="{A70AE44F-8B54-4C7F-9DAD-6C83A3BF608D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xmlns="" id="{41BFFBA5-B901-4A73-9F9F-80C478E71C06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xmlns="" id="{13385F0E-263E-4249-93F5-77DEF03A465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xmlns="" id="{BED8CF45-5470-416F-96A0-23CBB83CBA3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xmlns="" id="{5B4E7D8E-E422-49E7-B08A-848CBDB00C9D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xmlns="" id="{F9BF3A65-4B9E-4905-A138-649D737670FD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xmlns="" id="{DFC53953-4904-4930-96A6-D45CFCDE87C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xmlns="" id="{2F395E84-42EF-4FC8-8EF7-362549E8C62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xmlns="" id="{4AE347F6-AD8F-45B3-94FD-0748CB2775A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xmlns="" id="{A79C1CB6-797F-4A89-9FC5-ACEA1DF0250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xmlns="" id="{0E7BA09F-E712-4026-987D-6E7806FB82EE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xmlns="" id="{3A535AF4-7E8B-4C87-9F20-326E5CBD67F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xmlns="" id="{B8EB9703-20A8-49F2-9531-0F0793E82697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xmlns="" id="{62181469-9E68-4B9A-BD13-BE7BDD0F7C7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xmlns="" id="{A3DCAC3E-1153-4F9F-8CF1-BFA20B7A1080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xmlns="" id="{3ACB2B20-2B5A-4643-8F06-B6CB6A3C8905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xmlns="" id="{9F5549A9-F109-4DAD-AD3A-45A4ED9B0AC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xmlns="" id="{8116A47B-30D1-4C39-8871-C61906F5245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xmlns="" id="{A06D4FBF-1E1A-4864-A32D-B4FBA69802E6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xmlns="" id="{B41E650B-A2A7-4878-A03A-AE986EE2F600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xmlns="" id="{62F61B45-2FBD-4818-A1B6-CE1DE5CBE013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xmlns="" id="{7D3D9B2D-4456-46F3-8ED4-AC3C8BC8592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xmlns="" id="{72435DFF-A762-4495-A07D-750572ECEEB0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xmlns="" id="{8960A708-4535-466D-99C1-7E160C39C60C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xmlns="" id="{A3DC8101-F1FB-4213-9F31-29EF825DF013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xmlns="" id="{46447620-2F42-429A-82F5-52BDE0B52C2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xmlns="" id="{691AF23A-CB3A-4050-8AB8-51EC5D8E49E2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xmlns="" id="{F113FF14-3F6F-4449-A040-3DE9E5F9904B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xmlns="" id="{6EB66282-2B36-4BDA-A571-67D9C90E85F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xmlns="" id="{35C38DA6-97DA-4EA9-8E55-660EFC74EB0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xmlns="" id="{524BFC86-E744-42C3-9E37-7C218121DD3D}"/>
              </a:ext>
            </a:extLst>
          </p:cNvPr>
          <p:cNvGrpSpPr/>
          <p:nvPr userDrawn="1"/>
        </p:nvGrpSpPr>
        <p:grpSpPr>
          <a:xfrm rot="18823380" flipH="1">
            <a:off x="1483313" y="4959425"/>
            <a:ext cx="442463" cy="326412"/>
            <a:chOff x="3625593" y="6426852"/>
            <a:chExt cx="335279" cy="247341"/>
          </a:xfrm>
          <a:solidFill>
            <a:schemeClr val="accent1"/>
          </a:solidFill>
        </p:grpSpPr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xmlns="" id="{50B2D1A6-0258-45B6-BA37-940F08286AD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xmlns="" id="{19E8FF67-37E6-4BA4-927B-A8C5CC0D714E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xmlns="" id="{EB8859E3-B659-47B9-B6BB-687BA101293F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xmlns="" id="{225FE87D-99D9-47A8-9F31-FECC272B98A8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xmlns="" id="{C277035B-35D7-40BE-828E-AE99DEC582C5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xmlns="" id="{E90F11E6-EB2A-4FE5-B1CA-732E122032F9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xmlns="" id="{EBEA6F8F-0E21-47E8-83E2-59046AA1D591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xmlns="" id="{69F9023C-1550-447A-8692-6DD1E7FC1581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xmlns="" id="{6ED873DA-1116-4CFD-BA8F-C9BDDD52D9A6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xmlns="" id="{6EB1E424-9E82-40D5-AB85-FA8A0311065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xmlns="" id="{8373E303-F489-4B0E-BD31-DC6499072D15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xmlns="" id="{5782D679-884E-4D2F-A51A-5EEC042F7445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xmlns="" id="{3C7668E2-4270-4625-A42F-30F11EBFBC89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xmlns="" id="{80DD050D-6B3F-452A-9316-6AF269552616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xmlns="" id="{50D86DBC-C8FE-45D2-8166-EB326F3A5F60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xmlns="" id="{9A435E42-1687-457E-9F0C-242A221022A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xmlns="" id="{221B6251-BB28-4FE1-A0F5-90BE9A375808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xmlns="" id="{74482186-114E-4ABA-BFB7-B06A67A961F8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xmlns="" id="{44566ADB-8858-4061-92D1-9F40ABB3C1CB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xmlns="" id="{86E6F875-3394-4E84-A511-8CF2DDC2CB69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xmlns="" id="{37CAAAF8-7F56-40CF-AD75-EB0FF37ABE53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xmlns="" id="{15913191-73B1-4081-9F88-0975271F2B0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72" name="Graphic 2712">
            <a:extLst>
              <a:ext uri="{FF2B5EF4-FFF2-40B4-BE49-F238E27FC236}">
                <a16:creationId xmlns:a16="http://schemas.microsoft.com/office/drawing/2014/main" xmlns="" id="{958736B1-4213-4B3F-A36A-4C5588759AC1}"/>
              </a:ext>
            </a:extLst>
          </p:cNvPr>
          <p:cNvGrpSpPr/>
          <p:nvPr userDrawn="1"/>
        </p:nvGrpSpPr>
        <p:grpSpPr>
          <a:xfrm>
            <a:off x="264083" y="6458165"/>
            <a:ext cx="1793928" cy="236043"/>
            <a:chOff x="8251658" y="4916654"/>
            <a:chExt cx="2895600" cy="381000"/>
          </a:xfrm>
          <a:solidFill>
            <a:schemeClr val="accent1"/>
          </a:solidFill>
        </p:grpSpPr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xmlns="" id="{EE897BF6-079E-42D9-80E1-32253B6839E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xmlns="" id="{80F6C23B-0ED8-42D0-88B8-BFE1C5865C3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xmlns="" id="{85150FB7-5A52-42BF-9706-578309142D7C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xmlns="" id="{75057F08-7998-4AB1-81B1-9A16B67B04FF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xmlns="" id="{4FE897D3-B35D-4001-B132-4CD981C07996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xmlns="" id="{FBCEF9B5-6459-4BD5-80F4-1CFFAEE63AF6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xmlns="" id="{E6A933CE-7AFE-4A8A-81BF-651840B8380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xmlns="" id="{CE753EAF-3BD4-4CEA-871D-B57A1C38E821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xmlns="" id="{911B5FBE-7A22-4A10-BF1C-1D03DB6981F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xmlns="" id="{C0D5252C-B427-4B18-932D-459788C23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xmlns="" id="{157021E0-C15E-4DAF-ABE2-3DA7F813619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xmlns="" id="{1898E604-9C5E-4439-A20C-19B6C2EF13F5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xmlns="" id="{E16ACB4C-2CBB-4355-A8BE-75127C6024E5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xmlns="" id="{17FE6D7C-0EE1-4690-B1B4-11EF78B0C22F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xmlns="" id="{ECA6362E-5288-4F37-BC58-11B6833842C6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xmlns="" id="{DB20B340-F921-42E0-A629-C710F02A482A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xmlns="" id="{AFE7B9FC-1551-49FD-9BFC-31EF73ED1C8A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xmlns="" id="{65E92FBB-E324-4921-AA52-315D7DF724F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xmlns="" id="{A8FD2D06-77B8-460D-9525-683C7A4FEA52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xmlns="" id="{A6CE6B35-9263-46B3-AEF0-E86DD470C30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xmlns="" id="{C130E0C1-BEDE-4B5E-8778-79C72813AF6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xmlns="" id="{CC25B81B-DDE4-4A13-9202-3A40C8B73B3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xmlns="" id="{6E6D16FD-9C6C-4978-91F7-E662DDC1F43C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xmlns="" id="{1A08E861-FC5C-45B5-A1B2-275DBA9CF86B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xmlns="" id="{29BCF32A-CA16-41CE-91AF-25DC75ABC06B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xmlns="" id="{4B40E019-2020-45AB-9E91-7C893FB50DAA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xmlns="" id="{AA166827-60F6-406E-86F8-ECD3D6D45712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xmlns="" id="{A7C5F4EA-C8CB-4C25-B0B5-A0D5B51FDCF7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xmlns="" id="{2C6D8D30-19A8-4354-B830-554CAE0B9BC3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xmlns="" id="{73031C95-B2B4-4316-948E-4595E9E274CD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03" name="Graphic 2714">
            <a:extLst>
              <a:ext uri="{FF2B5EF4-FFF2-40B4-BE49-F238E27FC236}">
                <a16:creationId xmlns:a16="http://schemas.microsoft.com/office/drawing/2014/main" xmlns="" id="{8ECC4B5B-0894-4B86-9BC9-FD848D9FF8B8}"/>
              </a:ext>
            </a:extLst>
          </p:cNvPr>
          <p:cNvGrpSpPr/>
          <p:nvPr userDrawn="1"/>
        </p:nvGrpSpPr>
        <p:grpSpPr>
          <a:xfrm rot="520099">
            <a:off x="1218351" y="5445213"/>
            <a:ext cx="616527" cy="807163"/>
            <a:chOff x="6096000" y="4249903"/>
            <a:chExt cx="1447800" cy="1895475"/>
          </a:xfrm>
          <a:solidFill>
            <a:schemeClr val="accent1"/>
          </a:solidFill>
        </p:grpSpPr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xmlns="" id="{BF2405A8-771F-41C3-9C02-CE4E04548F9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xmlns="" id="{704BD5C3-A0D9-400E-A294-9D9D9D5CE12E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xmlns="" id="{723D650A-4F3C-4F42-BBF1-FF8877EA164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xmlns="" id="{F7AE3E30-1C53-4479-9816-74B70B96FAAA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xmlns="" id="{1F856008-CD41-4FBB-8102-EDA319C926C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xmlns="" id="{44C7BD54-995E-4269-A772-769436F84D5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xmlns="" id="{CEB26C7F-D952-445C-8567-24CCB7B2CB97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xmlns="" id="{19242D3B-C8BD-4119-A655-8E220DB995F2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xmlns="" id="{2AB3EE5A-FD2C-4558-81D2-208B8F1CF03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xmlns="" id="{B26B5E10-D848-463A-A332-CF3512B8A9D3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xmlns="" id="{7DCC130C-CC77-4418-BDE5-762ABC6BD76F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xmlns="" id="{0700676D-BA5E-4D64-B0DF-4DC7DE21D50D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xmlns="" id="{2CF27D29-B396-45B9-9243-1A37812D5549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xmlns="" id="{1ED2F695-EA68-4C49-944F-261E76B0F1CD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xmlns="" id="{EC7DAF6D-4415-485E-B524-FF3FA863EE79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xmlns="" id="{B0B5D571-7435-4E82-B929-B94A3F002BBE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xmlns="" id="{B8F3D7E8-0838-4232-AF9B-8BFC4215B80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xmlns="" id="{0EE8662D-E42A-44A2-971F-684B8FC2D3E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1028761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66474" y="339509"/>
            <a:ext cx="9430252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39919EF6-B417-4451-B188-C2C0ABEF2C95}"/>
              </a:ext>
            </a:extLst>
          </p:cNvPr>
          <p:cNvSpPr/>
          <p:nvPr userDrawn="1"/>
        </p:nvSpPr>
        <p:spPr>
          <a:xfrm>
            <a:off x="0" y="0"/>
            <a:ext cx="2322095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EC657923-A0DE-46FE-BBC8-57B9510D394B}"/>
              </a:ext>
            </a:extLst>
          </p:cNvPr>
          <p:cNvSpPr txBox="1"/>
          <p:nvPr userDrawn="1"/>
        </p:nvSpPr>
        <p:spPr>
          <a:xfrm>
            <a:off x="188399" y="1103287"/>
            <a:ext cx="35173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dirty="0">
                <a:solidFill>
                  <a:schemeClr val="accent2"/>
                </a:solidFill>
                <a:cs typeface="Arial" pitchFamily="34" charset="0"/>
              </a:rPr>
              <a:t>Education</a:t>
            </a:r>
            <a:endParaRPr lang="ko-KR" altLang="en-US" sz="24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0BDCF291-E914-47A1-9E07-2183A941A8E7}"/>
              </a:ext>
            </a:extLst>
          </p:cNvPr>
          <p:cNvSpPr txBox="1"/>
          <p:nvPr userDrawn="1"/>
        </p:nvSpPr>
        <p:spPr>
          <a:xfrm>
            <a:off x="188399" y="1454636"/>
            <a:ext cx="35173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dirty="0">
                <a:solidFill>
                  <a:schemeClr val="accent2"/>
                </a:solidFill>
                <a:cs typeface="Arial" pitchFamily="34" charset="0"/>
              </a:rPr>
              <a:t>Plan</a:t>
            </a:r>
            <a:endParaRPr lang="ko-KR" altLang="en-US" sz="2400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0E077479-776C-4BDA-9446-1C8D13201629}"/>
              </a:ext>
            </a:extLst>
          </p:cNvPr>
          <p:cNvGrpSpPr/>
          <p:nvPr userDrawn="1"/>
        </p:nvGrpSpPr>
        <p:grpSpPr>
          <a:xfrm>
            <a:off x="295274" y="447797"/>
            <a:ext cx="1618143" cy="491518"/>
            <a:chOff x="6442698" y="4204191"/>
            <a:chExt cx="3262908" cy="991122"/>
          </a:xfrm>
          <a:solidFill>
            <a:schemeClr val="accent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CACF40F7-03F9-442E-96A1-09783D760CBF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525D7DF5-B5ED-4309-B17A-129416EB76CC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AED3EFC9-254B-40BD-AE3C-9F2E4114B469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xmlns="" id="{BAB1CBB6-D864-4898-B363-62C6123FA3CE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xmlns="" id="{6FCED441-357D-49C5-B60D-DA29D1861C36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xmlns="" id="{8A9525C2-2CA6-4EE4-89D0-693160F22F7D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AA72BFE4-32DA-4C77-9D77-7FD57461F31E}"/>
              </a:ext>
            </a:extLst>
          </p:cNvPr>
          <p:cNvGrpSpPr/>
          <p:nvPr userDrawn="1"/>
        </p:nvGrpSpPr>
        <p:grpSpPr>
          <a:xfrm>
            <a:off x="295274" y="4812589"/>
            <a:ext cx="1036850" cy="1435084"/>
            <a:chOff x="972424" y="4140745"/>
            <a:chExt cx="1826508" cy="2528035"/>
          </a:xfrm>
          <a:solidFill>
            <a:schemeClr val="accent2"/>
          </a:solidFill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xmlns="" id="{373E830E-091A-49FE-88FC-63F1752F37F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797103" y="4140745"/>
              <a:ext cx="1001829" cy="2528035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xmlns="" id="{7EE876D7-5B72-4ADF-88F9-0C63AEB70165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393342" y="4920916"/>
              <a:ext cx="679417" cy="1714456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xmlns="" id="{247F14AE-4DDA-47B5-BA03-31FC196CA9CF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972424" y="5607124"/>
              <a:ext cx="402446" cy="1015544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AA68F181-503C-4D76-B617-2202BFF729D3}"/>
              </a:ext>
            </a:extLst>
          </p:cNvPr>
          <p:cNvGrpSpPr/>
          <p:nvPr userDrawn="1"/>
        </p:nvGrpSpPr>
        <p:grpSpPr>
          <a:xfrm flipH="1">
            <a:off x="363312" y="5064503"/>
            <a:ext cx="224583" cy="305198"/>
            <a:chOff x="4708260" y="456723"/>
            <a:chExt cx="659554" cy="896303"/>
          </a:xfrm>
          <a:solidFill>
            <a:schemeClr val="accent2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B4F43BAD-F74C-4E06-A4CE-7FB4D55EC7A6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4EB55754-FA10-466C-9BC4-00DC1A01BD03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B23DFFCE-CF0E-4AC3-9A8C-36687F5EC9C8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7D2859C6-A3A7-4B98-A1F5-9A62EA1D4B73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D5BEE0E1-2A50-47CC-9F54-F78EF3180E45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3FE0D3F4-0361-4C7D-9E55-DBCC0C0917EB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F1565FF6-4778-43D7-95CC-9B521765CC64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3F4F7BC6-7195-40CC-AD8E-430CCD92576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4F5FA6F8-E465-4E50-962C-7154597C526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5F71D6D5-76A2-4FBF-9396-3280770ACBBC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E1570A08-F3A9-43F6-8245-F53ABA031A92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DF93F4CD-B227-4B1F-BBC0-A2E1D556014E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1BB26450-B6C3-4198-AF71-9A714248B731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907A55AB-9CEC-442F-92AA-DDD116D3BB7E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76919671-5F48-4F65-ADFF-DF6DC7E1ADE0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81DF0DF4-8785-427B-B331-56B131470CF4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DECB5F75-F9AD-43C5-9615-21F3E709F42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AAC31CF9-A329-4AE4-A55F-925209CF5172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5407FB81-32C7-48A2-88A3-BD0A0F6A1774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B59DD85F-85D0-46D5-86FA-1B884FD1644A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D3AA83F0-1CFB-44E8-B15E-C453FA7E273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0C689DB2-EEC8-431A-AD22-6D1FCF500D02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80CBC265-88DC-4E8C-A89B-14ABB496BFE7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D465EA25-2510-4354-8910-5E02FD83908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0A3B70BB-9E9E-4050-A9A8-39AC7A738AAE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5298EA78-3148-476E-A922-AB5FF77A12F3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EBFB7A35-E719-4C9B-A05D-F0F49AFD6CF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B7556AE7-D57A-4E83-B31F-43F7208A59E5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DF330F39-59FA-4F8B-9823-19A11B9634C2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E307A4BD-260C-4B2D-BF2C-5444B313E10D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282F014A-B41C-4729-A6E0-C3137E7D59B4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6EAB8102-45E4-454C-89A8-1B95310B2350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A1E940DC-800F-47A8-9D6D-3DB14A521B5C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92979C8D-A1D6-4481-A162-8AF66CDA16BF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AA3C7D6B-8CF9-4F4F-9941-6BFC3EFBFF60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80D8FC1E-0883-4C85-AD40-47B6F271350C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709DEA91-7E3F-4EC1-A1EB-9DD11B2A51C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4EBFEBB2-87B1-41E3-B132-5245E8B2ACAE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4A7C67F1-2117-4046-A59B-ADB19B42A3E2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195D47BE-858E-4C97-950F-E205EC503D1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4061018C-2A89-48A3-A727-C00FA40D33A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F6979871-E61C-4E99-8E99-3C0C3995EA96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FCFEF843-EE96-4DA6-A364-2CFBC41790F3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67F1133C-1502-490C-928C-E2CE61B50A16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5D4486A1-2832-468A-BD4C-AE2D979BE4CF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317715BC-744E-4AB9-80FA-2E2BD078A8F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E7AB3833-118D-4F5E-96C5-345B1FB54A5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5FE98093-E6B1-4952-90E9-2D7A20A9268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85D418DD-166E-420B-B46C-F9768915AD7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BAE82AD1-A28B-41E9-8407-0EC300A7E5D0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B3245FB6-49EB-4365-9BA2-61B400F14EA6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EEBD6AB1-5805-4646-91C7-4B849896663C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8D06603C-5E7E-4085-A9F0-0CE51AE41F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3F8B2EE5-72E0-474E-BC21-A5D690A5B13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41A31F49-9443-45D3-BEE8-7798BFA87D41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4D51EF3A-241A-438A-B966-BB21773A2F22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1CAFAACC-B3AF-4DB7-9A0C-19FA4EE2AE4C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E8AB0B10-7002-4300-917D-5F88D09A6946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CEA02D60-7923-4C0F-8A1F-F8385E59D025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B5DC98DA-E146-4D6B-B7A2-EFE2CE4EBCC8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D0A208A6-C920-42B8-A96F-BBBCA983ABE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3D336BB8-88F7-4A02-A603-897B4B7E361C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461D2A9A-073B-4331-9295-1C575475A1DB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5AF005F6-BD0C-4F09-940F-56B5502E29EF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8D62CADB-1C23-40B8-A7A7-7D3AB0271168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3BAD288C-8C70-463D-8E26-67C8044B1AE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DC7937FF-6B75-4265-8BC0-9F794852D81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725B65CC-DB60-4075-97AF-98A09153129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1E7CDBCE-6427-4D3D-8B26-0D4F44D8B086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C7F0ADC7-A03D-48D0-BD9C-23AAE1780F7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F1F6D465-003C-4F9F-8089-553D55463FAF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A0D5B5E9-BC9C-4483-8080-DDEA4D6A5BD2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924CB2C3-A285-4884-BD82-2506E89BAD84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4F1263CC-303D-4AB4-9483-13D0F963EA6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5EABAD91-CE53-4C55-982D-B4E2173232A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3400BADB-1506-4F98-820D-0FFBE28BE08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27F78F38-04D7-4F98-BD86-79429A6E285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F4C0A72D-DB2E-412B-96A6-F713664E5EC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E6E9199B-FE09-4FB4-BB23-982C9DB0AA81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5639CC56-3029-4F05-963D-C216B6939DB2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528A7FA3-E8E2-4C1A-9BAC-759FFD9D226B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E17412B7-0A5E-442E-87F9-3F80B8B3297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DBF2D6D5-A8BA-4CDB-8D7A-472865634042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3BEC73F2-B3D4-4365-B1E3-8B3CBCCB528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ABC8F649-29B4-4C29-B584-E3309222FB83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F2D68CFB-9B5D-42AB-80B2-0BF46C9EC32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79818A03-04C8-49C0-AD13-F7CDCD8EC6B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803A1484-5557-40AE-A39F-6C66C8581920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A4B28CBA-E5F4-4D88-83DF-886C6F17EEC4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F6A17CEE-4CF9-4A85-829C-21CAAF88B8F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1632789A-C34E-4349-A36F-8116D2514CC5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6886941F-04CE-42CE-BF9F-52575EAEE55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32B22B07-8B96-4B7F-B921-F400D18A880B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5F4ED484-2C66-4472-BDA0-C76B2D856DE2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391F66E8-00C0-42F0-B4FF-1C41DF8F804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0D44E095-F826-42DB-B127-AD2B0EA5E36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2E4FA728-BE6F-4906-ACF4-59998D27B98A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ADA71AA5-7AF6-4787-96DB-2C09F5B2F562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34A6275B-3EF7-464F-B69C-DB9DDD6690F5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0D9D1CFE-E18D-47FA-BAA2-203B36AB25C7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98E7E09E-4CF1-4A77-8AB1-D3D68D083851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54D2D6B6-83BB-499E-907F-83F26426F3A3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168D1C48-0449-4594-A202-B579D345BB4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1C6AFF10-C348-4425-B413-4B6C4E5C4DAC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DFA89E93-ED1E-40EA-B083-CAF70A030709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190D8E76-1DBD-4CD9-8D40-C37A87A1908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71213E91-FF16-4E4D-82DF-6748BC998B5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00879F06-87B3-4AD4-97C8-E841000CCEC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DF0449BF-CB69-4E4B-9EFB-1EEF54E302CB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DF1EA4CF-457F-4E7D-BBA0-3A463F499A12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0A13084E-3B73-4977-9BD7-746134F84B52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99109D3E-FECD-40AC-A21F-B2AB3BC3F5C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58E9A969-B710-4BDB-AE0C-46BCFA8724FF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72D6567A-2A82-4ACC-A750-E587CE37F722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A6DD0C97-287C-4B6A-A110-A27CD139C4B6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D34B3A5B-0FCE-46F5-8467-DA7320631435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52B74B0E-02D1-41CC-B807-B6257E3A862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B918515B-C824-4C14-8C44-307430D97D7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01E62319-38E6-45D6-B827-2E3C839BBF60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27FBD2E9-9A50-4F26-826D-B8659165AB7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6FF56451-0BB6-4372-BEF4-E58B260C4C3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723A8600-EF21-4BFD-9C38-64C62A98C118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0126AE1B-841B-4409-871F-E9033E7ED2C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AA2EF932-B1F8-42C0-B61A-E5C180C5484F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0397DC16-4AEA-426B-822E-76129CB29A9E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67236EF6-825E-42ED-8FE4-A589C465551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FA222110-3C73-4914-8147-7E2AD1E0664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EF2054E1-8502-47B0-8A0D-DD3757554F01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xmlns="" id="{5BCAA61C-7DE9-4893-9ED2-9C88EE8BBFC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40B33427-7433-4394-BB92-0F31F5BA4C5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D7526696-50BF-4B55-A4DB-36A5CEBE534B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4A55097F-83A6-4E50-98A7-6024720B3D75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0E32518A-465E-4BF4-A5E0-6A4EA6B8D29D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200C58F6-1E01-4375-8547-E7DD3F8E93DB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F55CF8FB-F591-498E-AF84-8E4766F884D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C4888F0D-0EC2-4FA9-BC42-11140FFF86DE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43AED1D4-A316-4A4F-9B38-6C304635033E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504D645C-733A-47DB-BCF2-666A2109D416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9D7316C5-4F17-42AD-9C93-ED036055CCB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0B4F2F10-D9DB-4A20-AE34-DEE8C307C653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40AEB194-3E99-4493-8E09-214F5531486F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3B74C666-2FD0-4ABF-9567-847B4130953B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125B923E-81A8-4C4E-84B2-C0B843EFC766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0F155A2C-AA5E-49B1-A4D1-DF39C321517E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C1469535-A5B0-467B-B8B0-65152493852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80FEE60B-577B-493C-8ED3-424DE3B805A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73BD6F35-C041-420D-8F84-530A928478C3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DC1D6624-75F2-4B0B-B21D-97933180F35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96F89BEF-0F58-40B8-B158-86CDC44A76C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FD70070A-5626-4972-B814-273C73035AF3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25008B72-0EBE-4F63-998F-4B50E0D4E0F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A144201E-8850-4B4E-BD57-D77B219E6FD3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1112B351-01B3-4739-86EE-1DCB9AA1875F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A37DB5D9-33E8-44D0-B435-A31BCA39C04A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E606ED0E-BD2C-4D34-829E-45983F15763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E0B61CDD-BE85-41FD-999E-48D57B79AEC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952A0248-EEFB-4A49-9E49-FEB4A90C64E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4F7E544C-C5B1-4EE2-8883-B791CD731520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9E149FC5-830D-4948-B1F1-668B713A0616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9CCEC2C6-B302-4176-8628-0C2F79DD8C4C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EE5073AC-9B47-4995-BF56-88C78ED9DAFF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22AB91E5-CDF8-4D21-B4B8-F14EEBDBF6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D6466B34-4270-4E77-B15F-94EF0A990698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8A72AFBC-A9F7-40FE-B51F-82C06C93D307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AAEEB93F-A5E8-4909-8548-6909E3DC31C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4E39E559-6FC9-4B08-BDB8-BB337744A1F8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33456133-2A6A-41A7-AA38-36299AB81A5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F449030B-C354-4330-A318-4AA46486F52E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A93B4496-D62A-424E-8489-DEF4B2565AF3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B892A9D8-982F-4DA2-A20F-6B46A6875377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2B024F38-FDCD-40A4-AAF8-B3EED49A284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9377B938-AAE0-4174-815F-30EB70D83947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9DC532A3-E85D-486E-9E1B-A465FF4DA50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41F3BD74-08E2-4BA1-B29A-CF580AEDA3DA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A4ABF036-7AFD-4360-86A2-6CE5F185F476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DE518BF0-EA52-4CD5-8A17-FB958325F84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13699B94-C991-4379-A2FA-9BA63C48482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D16A5790-3BD0-4BB7-8295-744F6BA238A5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A3B5437A-0F41-44DF-A63D-92A8DE5BEFC6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340D6C15-7AFA-4BFB-8DFC-943C4205B205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EE661CC8-56E3-4C0D-AB6C-76D0204F1A79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028DB7BB-B6CB-4762-AC67-FE446F1564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47FBE4B1-7DE5-4C4F-8088-5773771EB471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944463CA-8908-434B-A1D1-0112BC5DE024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429C1932-5D5D-43F6-9317-24B2D2D3B6B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4B667AE8-04BB-44B0-A899-8C6A8C9FC87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7B48A1FF-DC75-4A47-B749-64D60E8FD62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B9D01A08-6830-4484-A072-DFE7FFD19FB0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672AFC27-39B6-465D-98FE-9EC521FEEE32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AA8A5523-6DC2-42A6-A201-8D25912BB19A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DCE65C7A-731D-4E8E-99F3-D04C1B33DB4D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19B0A5D1-803B-47B7-9A8B-0EB0CA9F09DD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xmlns="" id="{D97B6E48-26CA-4A5A-AC57-D488473B230F}"/>
              </a:ext>
            </a:extLst>
          </p:cNvPr>
          <p:cNvGrpSpPr/>
          <p:nvPr userDrawn="1"/>
        </p:nvGrpSpPr>
        <p:grpSpPr>
          <a:xfrm flipH="1">
            <a:off x="1416109" y="4408951"/>
            <a:ext cx="305167" cy="267260"/>
            <a:chOff x="6809793" y="1954053"/>
            <a:chExt cx="1048808" cy="918528"/>
          </a:xfrm>
          <a:solidFill>
            <a:schemeClr val="accent2"/>
          </a:solidFill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528A10B7-263D-4627-9F78-BD94C5694400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9F0157E0-1DBB-4359-9DD9-2E511C763EB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D7103387-3192-454A-9D36-99361CDE2E80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063B8610-0B8D-4B26-AD4F-42F3AEDA9651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0E2699AC-6EFE-4799-A52E-7192042ACAE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18773514-CA25-4084-93B7-F7BA945F32D7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B042E259-F3EB-4149-909A-F7893DD55A14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2F74D149-C5C1-417C-96CA-784137F78C5E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1D6BA8E1-5A73-4164-95AE-F4923BC53CB1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5C9374F3-E1EE-49D0-A0CA-DD728756E9DF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20DED97B-5920-4D3B-AABA-D9DEC9FAF51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231AE22D-56F5-4BF3-97EC-04AE0B77587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0B065548-9CAF-493B-BBFB-F8072529AC6C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8C693C57-4B38-47E3-8009-BD1CB9E4EDB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3EE70D5A-4AD4-42F6-8010-343F9243BABD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19BFFAAE-D33E-44EF-AC92-7556AC847305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B607D975-1654-4357-B5A0-E1A6E9E634B4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2925B25C-538E-40E0-A033-8973BF832948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9187A973-9317-47C4-9F26-D42D735CE1B6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718CDD94-4A20-4E18-A3FB-14AEE25EB00E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7B8C9D68-1B5D-4C50-AFE9-4308F88CB29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696B2A82-C68C-425F-8608-0FDF53AA6A90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FF804E23-CA51-4978-B7CC-48628C66DA37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FFFC87E2-E7D7-4AE7-B73F-624CD491197D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FBE9B5A6-D795-4D70-A87C-DAB15220814E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FF772699-449E-4776-8C3A-B9A61FEC233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613C0CEB-67EB-49E6-9753-2584256A329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FECEB34C-B1CC-40A7-B24D-375ECD4DC0FA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E685C8F4-D7B8-4C01-A0CE-EDC178CF90B9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D59B76DE-0E79-4E7A-BEEE-04B1D5E577E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9F4AFA98-B4BB-4BF5-936E-467F3A7D4980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7A1AC697-DE66-4954-B0F0-34944DEF145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72A845D7-844E-4F87-A52F-C35812257A09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025F813C-DEFD-453D-B75A-FC7B7CE9CA1C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FE90E798-98CC-4C49-BB91-2ACB9E41D221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4DAF98DC-1AA5-4985-90FC-F2C9BD7F50A8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AD866B14-D6C7-4BAA-9752-3252DFB7DD59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EF573B19-5AF5-40E4-A9B6-62637225102B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3780F65F-68E6-4100-8FBE-AD75A11804E9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EC3DB208-EBEA-4C97-9F59-54274D2C6F1D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337B6594-A88B-4F16-8C34-3997F129248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0C226684-D621-42F6-8033-F3B02776F1D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EAEDBD4B-3F28-46AC-8B61-F7D4954CA00B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7395A701-5D5D-44EF-A8BB-D78F2D3EA348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DFF5BF07-CDD0-46E0-961A-2A407A5B542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F2586AB8-1C07-460A-AE90-A45928DD9F91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11709F34-7D37-4B19-B801-52EC3A82514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23F961AD-9E21-473D-8B04-20EB0CF458AF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A4AE2F4C-3197-4600-AD1D-9E3487154ACD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DC65A436-EE01-4E5E-9726-02E6084FCCF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3D1180C3-E42C-4844-9B81-A340E049AC0A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4EC0313C-81FF-49D2-8F8B-7B7704903D8C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E8004AC3-0063-48FF-95FA-936E9166B050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01BDB315-0DA2-41A5-B092-DFD5E0F0685C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0F640866-7418-4D06-B48B-32AC0672FE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BDE3A4B8-537C-4CEE-B685-D709AFD777D6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830D2350-5E37-41FD-A938-D39C3F48E2AF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41B8A32C-BE2D-4E59-BE7C-9C905825E8B5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7602B1DD-58EA-49DF-9192-4B87A6ED76AE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E86E319E-9D92-48D1-92CE-868DAAB1864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83794CB4-FA1E-49C1-8F01-3B72E4994AC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3CAB7D61-CBD3-40ED-8187-2C2ECD5D86FC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00D04417-EAE4-49C8-B68F-BF0C68CDC147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EE73F419-68ED-4EB4-9BE7-490FF07C0DBB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46A2098F-D62D-4C00-99B6-74E08F4E950E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0856345F-21EA-475C-BCD8-5E13A6411A5B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37AF7C2C-F32D-4AD6-88AA-7F1439F67A27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CBA71A16-8B1C-452C-9E5F-1E1F6CB4C897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D9155C62-213D-4C49-9BBE-010C14D382B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7F47B9DA-018F-4BA9-8539-9CE5A15229F9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C9FD31EE-3D9B-49C9-BDC9-E1131DC1E90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3609DD87-4AD7-45AE-AFF0-04F2635F3B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967B229B-4F31-4CE8-9409-665C2A05B8F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8BEBA110-334A-48C3-8000-9E2971AB0977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F361275B-8708-43D4-BD22-BB69525FC7D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580522AA-01AD-49E1-B53D-E6EA106E187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2ADA1D6B-1BE0-4DED-98E2-021E0F6A5028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1BF8C896-4A9E-458D-9B2A-944A2B2B616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373847D6-1250-4CD1-9E48-3B4014FA17E7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414C5CE3-DEF5-44DB-8403-96F675C2751F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31D3FD8E-735D-485D-A5EA-ABFB32D6A59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xmlns="" id="{CE6E860C-BB47-4563-83FA-47735AA16FD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xmlns="" id="{AF2471EE-0A11-4E92-A657-DBF181EA2BF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xmlns="" id="{586F05C9-1CB7-42D8-AB1F-2A5F3E38903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xmlns="" id="{DB9377AB-5059-412D-A32A-C268F0F6A8ED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xmlns="" id="{58246AE5-5C11-4B57-BDA9-6FF59367C15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xmlns="" id="{C539F073-3E3B-442E-892D-0F8FD6E1309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xmlns="" id="{24DFF1FC-1B22-49FA-AB61-B7A482C15FE1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xmlns="" id="{256703AF-5C38-4643-8CA2-5E38974B2D2D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xmlns="" id="{C62849D7-2D2F-4514-9663-894D40142C2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xmlns="" id="{27C909A6-B0F7-49D8-AA34-EB8492F78359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xmlns="" id="{CB1DB971-359A-4FCC-9EB4-C09EDAE24426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xmlns="" id="{88E5ADDF-BD23-4E87-876D-C0A71A81BC50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xmlns="" id="{DC7EDDFA-879E-4A51-B7E1-D1CFA2DE8E1A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xmlns="" id="{2AD8F58A-1F14-4FF8-A402-3E34FBD7AF9E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xmlns="" id="{5E96857F-9CDE-49D3-9266-74DBAAB73037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xmlns="" id="{EFCF220A-A801-4D45-81F3-3BC8DCE9CC96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xmlns="" id="{8F57241A-51A6-4EF3-9B72-17CF65896428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xmlns="" id="{7E87D8ED-52BC-497C-934C-5723486B89CD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xmlns="" id="{CFA2E4DE-7A9E-47D2-A879-65233C6A6B47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xmlns="" id="{BC4815FA-D694-4C6D-B501-30B28C907093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xmlns="" id="{7F074907-3C4A-4ACD-AD71-F3E71C48005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xmlns="" id="{64442504-7BB1-46C7-BAE6-18EAAEAB6D88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xmlns="" id="{B5502638-1A6F-4316-8150-9B3EE8A0088E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xmlns="" id="{AE524679-1131-402C-9467-7ED9071E4587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xmlns="" id="{F5443B7F-3281-4093-83C3-3B068E33C943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xmlns="" id="{5B372FB4-A478-463C-8CE4-0CCF7E24014D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xmlns="" id="{E726ACD5-F275-4D77-A9B1-5E0136BA9849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xmlns="" id="{47F15776-3294-485D-945B-D22431DCD17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xmlns="" id="{2BB0EA62-04C6-49A0-BC00-29F2240878E7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xmlns="" id="{D5EE591C-35E3-4308-AF85-F08E34556C12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xmlns="" id="{C54A2993-6A16-4D41-9004-5DC800776DA0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xmlns="" id="{754DF530-2C8A-4F1D-9847-72ACFA6B1EE7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xmlns="" id="{AB1B805F-4CB6-4C58-8586-1F4AE0E6E5E5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xmlns="" id="{748093DA-5953-4F96-80C5-773EBEE42ABA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xmlns="" id="{F84BDAD9-3DC2-4632-9A8E-C26A40142F3D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xmlns="" id="{FC25BFEF-1CAC-468B-A064-DC09D9791955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xmlns="" id="{D941FB56-3362-45BA-9BCE-F5722EAC79B6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xmlns="" id="{E184F1A8-37F5-475A-9D2B-A114EC6EC5A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xmlns="" id="{9BF9945C-11EB-4167-B40A-4BB58538B3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xmlns="" id="{94D9B60A-70FA-4A8D-892D-9282818E7D6E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xmlns="" id="{6E79FF00-6326-4A91-A5B2-0E69F0126458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xmlns="" id="{B855D0B5-88AC-4A93-B883-906A0EA91DA4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xmlns="" id="{CDBE60D6-86AF-4EF0-AEDF-B01B3E23B01B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xmlns="" id="{9A5A9D12-000C-41AA-A5FC-41D023597BB1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xmlns="" id="{552C614C-619E-4561-8F6E-B0202879EA3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xmlns="" id="{549BB059-0338-4DC9-8114-8E861AA6385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xmlns="" id="{156756EE-626B-45D4-AB35-D70654503FD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xmlns="" id="{BB12B297-F738-4E6B-A193-B7DEB1F1FE21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xmlns="" id="{4AFE33D0-5855-4E5A-92EC-DB26837A14A3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xmlns="" id="{FA391B56-A5E7-4788-8569-5FC0A4D609D0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xmlns="" id="{53EA88C8-0265-4E5C-9425-CECCA38ECEF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xmlns="" id="{D05FE99F-7FE0-4BD0-B864-F7689E47F677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xmlns="" id="{079F16FA-0017-4B5B-AA13-3FDEED74365C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xmlns="" id="{FB848461-D0ED-4201-A29A-667AB5DBF3BC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xmlns="" id="{3408047F-A323-46F3-9B81-6177D34F8455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xmlns="" id="{6DD1F1CD-73BC-4024-87CC-BB31BA0D3EF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xmlns="" id="{40BF21D9-0CEA-43D4-B66E-BEBE07C3B896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xmlns="" id="{B45F086C-D419-42C9-AAD0-707433F3A2CF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xmlns="" id="{7AE0F74E-32DC-41C6-9AC9-A66F9ADF4239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xmlns="" id="{412EBDAE-959E-4A6B-9353-86D54A98C4C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xmlns="" id="{2D7FA307-F887-493F-999E-9065A12CD5BF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xmlns="" id="{DD473749-66E7-4FDE-9E31-A1211D57CE0B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xmlns="" id="{2A155337-D70E-4322-98C3-A3FC856F600D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xmlns="" id="{CB70E820-B4C9-467C-BCF9-14E348A243B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xmlns="" id="{CE7D92ED-E304-4F97-B5ED-BD31433FFAD7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xmlns="" id="{B0C66C91-5741-4F93-9E4A-AD870BE036A2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xmlns="" id="{745CCD33-415B-4334-9FEA-F95FDFBA067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xmlns="" id="{F9C290BD-B57D-4871-B68C-83695F3C252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xmlns="" id="{23202B86-3169-46DD-BDFC-9AA870002AAB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xmlns="" id="{02139B64-B19C-4380-81D1-8D15FB55F6CC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xmlns="" id="{EE981A31-ACF1-4024-AD74-AE89361443EB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xmlns="" id="{0C61A143-0271-43C9-A4FC-D76D8DDDCE4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xmlns="" id="{CFC3622E-306A-418D-A73A-0B6914BA61BF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xmlns="" id="{382B76EA-B7F9-40D7-A34E-CAE3380DE65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xmlns="" id="{117E9652-85DA-4CEB-9003-0FE655A4C2FF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xmlns="" id="{C335276D-A669-4DD7-903F-22F264389F3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xmlns="" id="{677C3EC2-8CC0-491C-8EB5-8DF4010CC29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xmlns="" id="{A1667BE0-3D39-4F4A-8F9F-EA5385A85B29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xmlns="" id="{0D777166-99CB-4204-9F4E-55A667AE5B17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xmlns="" id="{44871861-AF93-4A3A-B273-2A65948769E5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xmlns="" id="{CE700E5A-CC62-4D56-A6A6-5708B0B59609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xmlns="" id="{00DAE169-0820-45CD-8101-F7B2A054941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xmlns="" id="{EEE06EFA-6FB7-440A-914B-A09911B4A241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xmlns="" id="{00141924-BC8A-4B8A-A1E6-D800E6F57B00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xmlns="" id="{1E1034C5-BD28-453A-A6B8-9712CE7DDEFF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xmlns="" id="{8E92E377-4E3B-48D2-A953-71B4D09F8187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xmlns="" id="{36553494-BDA5-4CA3-9AC9-5A4C7F4B50D1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xmlns="" id="{23EDD921-786E-41BE-B450-5028766C3DB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xmlns="" id="{D627F85F-144A-43C3-80F8-F344B3B7E8F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xmlns="" id="{20083286-E455-4BEE-B02F-EF90B5601306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xmlns="" id="{DDB59A0F-3456-4F6C-8A6D-1BCE947BB482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xmlns="" id="{F818D25F-44AA-44F0-85A4-AB9CEC7A1C6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xmlns="" id="{8E880902-B91B-4079-925A-215A8F693534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xmlns="" id="{0E8C8325-5F9E-426D-931C-5F323DFA9D7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xmlns="" id="{9740B689-A046-4EA6-A2B2-2EA8E5C3B94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xmlns="" id="{5BDA0858-2562-4E62-AF07-5F0E28B42523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xmlns="" id="{A62FAA9B-BDA0-452A-A3E9-14AFA17B78D0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xmlns="" id="{A62EDD6D-8BA5-4FA0-BC81-938A7738D1A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xmlns="" id="{4E62B571-AE0D-4DCC-B2A4-C2903683C067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xmlns="" id="{A43579D6-6EF7-4A3D-91E6-3AB5869881F2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xmlns="" id="{DA4ED175-0D74-46ED-99DF-6E3BA82467E3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xmlns="" id="{A971FA75-C1C3-49F0-8ECE-C4751C72A141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xmlns="" id="{56DD5AF8-C0E2-42C2-B286-3834DF162BD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xmlns="" id="{726D3359-D87B-423D-A914-10CFAA6F3B33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xmlns="" id="{7D2D8EAD-DCD5-46BB-9F31-F9D63F29A4EB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xmlns="" id="{18820A0F-8022-4CAC-8EEF-EFE2658563B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xmlns="" id="{D1761934-F690-4E2A-AF4C-C26053FD509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xmlns="" id="{E0DD13B0-B1CD-43B3-A01C-216381413670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xmlns="" id="{4BDAE628-1276-4D5C-AA8F-9E74F8D44CE3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xmlns="" id="{6DF4C7EB-AE42-46D9-BE48-64D0F64A180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xmlns="" id="{6A13A517-BB0C-4829-8CFA-66CB4F7E11A7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xmlns="" id="{844EFC9F-C5D6-4472-B49B-7721B91B253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xmlns="" id="{C5123618-678E-4EBC-8A4B-F1E84CC3C8E4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xmlns="" id="{5DD61FEB-FFA1-4187-AF28-5ABF1EFAD83B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xmlns="" id="{498CF508-8E1D-4261-89DF-6C59709FF9FC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xmlns="" id="{9AB2162E-54BA-43F6-B26A-0D943078698D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xmlns="" id="{79713FDE-932B-49C3-A7A9-24D4559DC11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xmlns="" id="{638626FB-298D-4C5A-AF27-030D119A678D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xmlns="" id="{AA50F77F-DD0C-4EA8-9EF4-352770424DA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xmlns="" id="{F03A2275-6BDA-4F7D-A9CD-676BF31DDEB4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xmlns="" id="{8C6A30C9-0FB8-4A1B-87DA-20437440B5CB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xmlns="" id="{09503099-7203-4ED8-BFD8-E55A226F5406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xmlns="" id="{2A96C0DA-065B-46EF-98D0-D3E987902FD2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xmlns="" id="{68729FF4-775C-485E-BA65-C11D7464F2D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xmlns="" id="{75A419F8-EBFE-48E4-ADDD-C7C58054ABA7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xmlns="" id="{B71823FF-3395-48E1-AEC7-592F8FC15115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xmlns="" id="{6C2CC0BA-9850-45DE-979B-831D52B526CA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xmlns="" id="{0727176D-4543-49C5-8B7D-8CFC1FAEA989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xmlns="" id="{7F732547-4B4D-4587-A42F-886BEC4182DD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xmlns="" id="{BA0678B3-B658-43DA-9981-4A141894B497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xmlns="" id="{4C70D7CA-117A-4236-A479-1A30B1EE40A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xmlns="" id="{97A54995-3CA6-44BF-AE29-EC5B61241B50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xmlns="" id="{E3FC1436-3B67-45BF-89F6-2F53483284A8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xmlns="" id="{D9235C63-3B5A-47F6-B77F-0C6E966648C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xmlns="" id="{76121466-1675-472E-9871-862FF1C65D7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xmlns="" id="{DEDE7D1B-47DE-4CFD-ACFF-E86E2E973EDD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xmlns="" id="{1CE1D9D2-368D-4A04-A64A-E16DE05EA34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xmlns="" id="{9E4C8067-7A00-4C7B-B0F7-75CDCD9EB40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xmlns="" id="{8DD3A520-07FA-46F7-A3E6-F2B435D6FE78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xmlns="" id="{20401309-8F6A-48B2-992E-34226AB2F3DF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xmlns="" id="{06254EE8-82A4-4220-A0E1-FA8B6BE49701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xmlns="" id="{4BF64791-F57C-4B83-9875-8A61D5095187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xmlns="" id="{2353BF1F-1B20-4BDD-B125-3401DFCA884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xmlns="" id="{4310EABE-8736-4744-A7DC-7C35D245E848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xmlns="" id="{0928C392-0BA4-4DD4-97E3-7EAD9B87FD51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xmlns="" id="{3D5066C2-8E2E-499B-B39F-AE203B991264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xmlns="" id="{C130FDB3-0967-4835-B891-47E39F01D9D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xmlns="" id="{548E22A3-6CC1-4583-970F-C62405B4A4C1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xmlns="" id="{ECC8F7E1-2A00-4C38-9970-8888C7F243D4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xmlns="" id="{12B18AC3-E049-4691-A60F-78B09B5B4AD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xmlns="" id="{4D5BD8BC-7CBE-4F58-BEBD-C3C835E591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xmlns="" id="{DB40658B-B703-4B6C-BEBF-591AC5178438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xmlns="" id="{D9FB729C-A1BC-4F00-9356-4EF56F9FFFC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xmlns="" id="{03C66CEA-66B6-49F0-B7A0-751E4290C81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xmlns="" id="{B488AA0A-6CBF-4E3B-8971-AC838C131786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xmlns="" id="{318D195B-5270-45B3-BE82-0B95A4CF0CC5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xmlns="" id="{A12BC676-EC01-4498-9ADB-DCF201C15112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xmlns="" id="{DE74DCB2-2964-4536-AA09-36CA20665E7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xmlns="" id="{4A65BFC1-0816-4C4F-8D9E-AE2757EA854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xmlns="" id="{C6ED1504-C5BF-4CF0-964D-87B0AD283A78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xmlns="" id="{B46C5867-706B-4420-A9AC-79A2518A4E39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xmlns="" id="{C2C6AEBC-118C-4330-A49B-AD9E1C6255F6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xmlns="" id="{42292277-685C-461C-AC3A-42AE91D43870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xmlns="" id="{E5111CAB-6654-4DD3-8267-68B90209889E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xmlns="" id="{7908E810-D005-4441-9C51-75289EBBE03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xmlns="" id="{AE4B3061-2F3A-41BA-B990-7B847B2E8EA3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xmlns="" id="{F99FABEC-0ABF-486F-AEAE-5CE02B10D1D0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xmlns="" id="{797A7923-249E-447D-BABF-578B28EC7F4B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xmlns="" id="{57688957-A9E3-4A6F-A90D-81C082F98B1A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xmlns="" id="{446BB9F5-856B-4888-9EBD-50976CA2DCF4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xmlns="" id="{66A01FAA-0567-4EA3-8BAC-5942BEFE02A3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xmlns="" id="{E58976A3-B86F-4AA1-8585-2BD70BFF93F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xmlns="" id="{674C7934-7227-457C-804B-942DBAD56E6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xmlns="" id="{9D37B59F-10C5-4B92-AEE7-F93C0D0D17A6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xmlns="" id="{7F5E2AC9-D374-4EB3-9BFE-1247B0148A5E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xmlns="" id="{7977F7E4-FACE-4E7F-BBD9-EDFA2BCA1A56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xmlns="" id="{FCAEE83E-F828-4F09-BF6C-202533DBEA41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xmlns="" id="{E9BE1B58-3DF6-4141-94DA-A78144A73567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xmlns="" id="{3B71E43E-F837-4208-AE83-0053D0223A7F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xmlns="" id="{8696D818-76F6-4822-8233-39C8150CB54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xmlns="" id="{E321385B-5668-4FD5-B01F-034A02F050C3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xmlns="" id="{9B90ED57-AA8E-4835-9630-B88691153B77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xmlns="" id="{53230EE6-2616-4080-90B6-CC76190C8C5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xmlns="" id="{9581D6C1-6ED3-43FF-B00E-20694C82DBA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xmlns="" id="{5418CE03-C045-4198-81E9-5833E791B9C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xmlns="" id="{1AAAAB9C-2460-4522-99A2-158C25A5E26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xmlns="" id="{FBC6755E-8944-4AE4-9FA2-D0B2DEA31CBB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xmlns="" id="{BDB182C8-2A67-485D-93DA-3815E425B583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xmlns="" id="{D2E835C8-0533-47CA-B34C-96B00D6A2FF6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xmlns="" id="{DA4AC031-9B0B-489E-894D-3CD77598E715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xmlns="" id="{B2B55ED1-52CD-4621-B962-56CF769952AA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xmlns="" id="{CF785E58-A3B2-4DB4-AF8F-36AEE56470BC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xmlns="" id="{CEC915F8-5286-44DC-865F-7CE255F68B9D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xmlns="" id="{AAFF7C18-5CF2-4A25-87D6-820ECF50622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xmlns="" id="{AF4230FA-8D31-4A7A-8038-2C03276901E7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xmlns="" id="{5A5C00F1-C219-4963-8B7A-CA0F6566D74E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xmlns="" id="{D27E7670-5CD6-4874-A591-95A8FFAB1023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xmlns="" id="{D7763EC7-D1D1-4E5E-8EB9-2F42FEC7EB4C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xmlns="" id="{E3CA08F7-0DC0-45EA-9E86-4E6BCA671834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xmlns="" id="{D64FCC17-C3FA-4DBA-9F5F-F50F7E58F417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xmlns="" id="{BA4F13B1-0694-4EB1-B652-847CE7149EB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xmlns="" id="{37FA484B-9E24-4152-A351-BBD22EA9A14B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xmlns="" id="{B8CDC33E-C61C-44D2-95D9-19C4ACDCF6D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xmlns="" id="{EC40D927-BACC-4DE3-91DA-F77C14C0D41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xmlns="" id="{D60A07D5-E9C9-424D-AE9F-5842D60D5E75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xmlns="" id="{AFF76391-EDEC-46FB-BBC5-D04CB9BB4ECB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xmlns="" id="{89BD7E13-B0CF-415D-9546-0E2BB05A64BE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xmlns="" id="{ED644F8C-E61A-4804-830C-B5D7912EF22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xmlns="" id="{60413C4C-DF4A-45CE-B84E-B72E2B7643C2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xmlns="" id="{7349DEA5-297E-44A1-AC8C-FB8A646597F6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xmlns="" id="{36C5E1FA-955D-4EF1-B3F5-A7D1D81659E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xmlns="" id="{C207329B-6009-4D05-B52D-58BD90219D7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xmlns="" id="{D3B0E3B7-0F42-499E-BCC2-959685AE750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xmlns="" id="{7F86404D-A987-477D-B328-C9F58A844C3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xmlns="" id="{DD9B3887-6E5B-4C34-BE28-0F7CFA29678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xmlns="" id="{0F65CC33-11A8-469C-B805-C09B1E3C904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xmlns="" id="{999B29B8-19EA-4DA2-A568-6E82FF91C95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xmlns="" id="{14252505-0099-42FB-9784-F79CC42E3F0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xmlns="" id="{7D794CE7-D147-42E3-9E09-F1A33DDACFF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xmlns="" id="{03884BAB-DC43-4C8B-B1B8-D927E64C0869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xmlns="" id="{A331F8F7-CA21-406C-8D8F-960BABE14F35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xmlns="" id="{F794D562-E023-421B-9962-41F634AE7C05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xmlns="" id="{1F4F3992-A23B-465D-9CC3-61EC70EAF9B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xmlns="" id="{0D7CD9BA-B039-475E-A917-8E526B4495F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xmlns="" id="{BCE4288C-6874-428E-9545-EF23307A5B54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xmlns="" id="{9D65D35E-6B82-4B05-83C1-B7A051980A13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xmlns="" id="{14D7DA7E-CA87-449C-83C2-AE5897EEC658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xmlns="" id="{495B0D20-C04E-4B06-8F02-0782D44AD442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xmlns="" id="{BF16ADF4-A695-4D50-8784-FBCD5AFA94A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xmlns="" id="{F5450C3C-5A2E-418E-B5A9-7A04008C360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xmlns="" id="{0CBA7698-5062-460E-98A8-B09989B6D17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xmlns="" id="{A771278B-79F4-4F6F-ADC9-99620F067776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xmlns="" id="{5CDA3E53-60F0-49EA-8740-A5CE5F82C2F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xmlns="" id="{D95D07F3-133A-4CC7-8BE6-C0063CCCA94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xmlns="" id="{086C44FD-9707-4FB9-8A8F-108440B525D4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xmlns="" id="{2F330BC7-0270-4BC3-A40E-93007A06202E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xmlns="" id="{6E9482A2-29A7-454C-85E5-7DA005588191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xmlns="" id="{455D90A7-53EB-4157-B06A-B09430B9983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xmlns="" id="{D36C8E6C-9D3A-4FF1-A206-85F3A7E6CDFB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xmlns="" id="{495C8725-D6E4-46B9-A291-FF663C140C4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xmlns="" id="{915C717F-040D-462A-A302-8C444AB00697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xmlns="" id="{83F90A75-A133-4DB3-B6CF-FA1A23D42BFE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xmlns="" id="{3DC24FCA-BD8E-46AE-8596-8975604D9AEA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xmlns="" id="{E2F5C8C1-AFEC-40A3-890D-32916C65A45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xmlns="" id="{138483B0-F4B5-4DAF-A387-B11C8209B207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xmlns="" id="{D1E6C09D-AE0A-44F0-8D86-F0F098516851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xmlns="" id="{6E1AF6AB-3299-4206-A871-CC78DEE9BCDC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xmlns="" id="{B2BCA9A6-C23A-4C60-9EB5-31E17BD05155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xmlns="" id="{0060319E-81F5-4186-906C-2C6FD00121DE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xmlns="" id="{0DFF086F-57EF-4A1D-A0C7-514A41BC2C30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xmlns="" id="{002C823F-A918-4019-AAA9-4EE57A4BA1D2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xmlns="" id="{015D52E3-C15A-419B-9053-1B93DE7DF526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xmlns="" id="{E609B678-FFDE-4E27-ABA8-C4E2DC054FAF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xmlns="" id="{5E5FCDF9-DFCD-4176-9442-935C8ECBC33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xmlns="" id="{31830980-5B69-43C0-AC40-43ED12252B82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xmlns="" id="{7E4FF519-BEAA-4DC2-911B-B49149B84DF7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xmlns="" id="{0311C67B-EEEB-49B2-A419-795137B19529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xmlns="" id="{334E79A6-4C24-46B1-9905-914B96639E22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xmlns="" id="{FE51BB9B-74DA-49CF-B7AD-EB47D0E7BBF2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xmlns="" id="{A4403A65-A0DA-4BE6-8012-FD64DB8C1664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xmlns="" id="{B7800809-CFD1-4E87-8BB2-44F2E189EE43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xmlns="" id="{582767DE-85A5-44F9-935A-8C054C0AD02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xmlns="" id="{7D2CD8B2-1446-400E-B76D-4826E005880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xmlns="" id="{563A763E-2E2D-46A8-9A09-2EA882CB764F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xmlns="" id="{FDD3C529-F9F4-40CB-945C-F0220EAA58A6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xmlns="" id="{D30BA5D1-8E35-4CED-9F84-F4F76DE2B2E6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xmlns="" id="{95E6C192-A302-462A-A238-55E2A12B919D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xmlns="" id="{2209B501-CC3C-4831-9EDD-0E5D796A750B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xmlns="" id="{6DC067A5-1538-4EF0-961E-CF91779AB220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xmlns="" id="{0422F0D4-8BE9-416A-86AD-B5D03067C61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xmlns="" id="{252332B8-6D40-458D-BD7D-FA45D342BB1F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xmlns="" id="{F9D271A3-19B2-43F7-89F9-F29E556222C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xmlns="" id="{0E8F4DCB-5483-499A-B72D-CD4D27E4720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xmlns="" id="{95D58A6E-1421-462D-851B-A541CADE459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xmlns="" id="{3CF6E978-E6A3-4E28-B48C-5B2F1363853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xmlns="" id="{929092D0-582C-4097-8F4C-4EB1A2C7EA4C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xmlns="" id="{900CB207-087E-47CE-8AD4-BCDE0764DC8E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xmlns="" id="{DA69FF0B-5E17-4AF4-A8B3-599499B1957D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xmlns="" id="{DADB0F6F-1CDD-4FB8-9D68-45BE9B9943AF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xmlns="" id="{DC51E39C-1E6E-404A-BA15-A48AC31698DF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xmlns="" id="{B1DF6320-2719-4BBE-B772-BDB8A206D6D3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xmlns="" id="{70887775-4FB7-4E8E-A540-78567A2FCA3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xmlns="" id="{22E0B499-7BCE-4E28-9306-EDDF1AEA6042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xmlns="" id="{B6E6A8D0-5039-4ABC-AE1C-BF89AA7AFE4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xmlns="" id="{8E5F2924-7410-4270-BD4F-54606CA23B1B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xmlns="" id="{14FDC4FB-AC4A-4FDE-BAFA-DFCB2670C03E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xmlns="" id="{D5CBEC64-D664-4AF2-89D6-457B83B37AC3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xmlns="" id="{F38EE161-04E0-4E91-AC33-4A23A9DFA41D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xmlns="" id="{FA9E1208-026F-447A-A7A2-D2F24BE66359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xmlns="" id="{B1EA15F2-449B-40F0-9562-1687936D5D98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xmlns="" id="{0F421927-C9B8-4B0D-AE06-200D80FCE5B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xmlns="" id="{600E6BB9-C199-41AE-B8CD-68DD07417314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xmlns="" id="{B94CAAF2-08F7-4374-8536-CFD427C298BB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xmlns="" id="{F93C2788-3CD8-40FD-92E3-C0ABF648C40C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xmlns="" id="{63CD8F10-0AE6-4055-8CF6-E24DF6CC7772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xmlns="" id="{6926210D-F86D-4C52-8513-1612507B861E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xmlns="" id="{A4F928FA-E70C-4EF6-8761-BC2F3E8DCA8A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xmlns="" id="{F29DBAC5-9AA1-49B2-A4CF-F63690AD92C2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xmlns="" id="{69F7AD43-7D18-43F7-8668-FA339C6D0B81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xmlns="" id="{E0216DD7-A2C9-4E64-A4C7-45DED34B65E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xmlns="" id="{6C916F1E-E126-46FC-A9BC-ACD081A36F9A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xmlns="" id="{AAF86D6D-B203-43A2-83C0-E75846E025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xmlns="" id="{B87ED2CB-8ED7-4979-ABA8-953FE2D6CF9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xmlns="" id="{C67F7AA4-7589-4441-82A8-7A1184B26676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xmlns="" id="{CE684E4D-64D8-4BD7-858C-25BEA337DCE7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xmlns="" id="{B65CBE22-745C-4221-9FDD-9FC7BF0FE765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xmlns="" id="{8D464300-0639-4F6A-8BC0-1E228BEE0AF1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xmlns="" id="{B08433D4-0D11-464C-AE80-14DF63DB0E93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xmlns="" id="{D63BD5C5-4366-4FB9-BBCC-E255904C8A10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xmlns="" id="{2D58EB16-4A96-48C3-A096-F61DC733C688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xmlns="" id="{36849752-C12C-4692-B995-4F297E51AD3E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xmlns="" id="{E2C2708F-C059-41B3-83C9-15D797BE31D7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xmlns="" id="{0DB0769B-5504-4B98-9890-E391C7FEFD4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xmlns="" id="{2C713997-F1DB-4F0F-810F-5773A83FB2A7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xmlns="" id="{A4A5F527-A61F-4B7A-A28D-B91083E3F3D2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xmlns="" id="{060D8F14-9E21-471E-818F-3D96F9E14632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xmlns="" id="{D57ECA77-6443-42D0-8D03-2C5183F82BE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xmlns="" id="{5A790FE2-03B9-4985-97B3-7796BAC75AD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xmlns="" id="{C42FE64C-4965-4B60-9D9C-E0207F50FB2A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xmlns="" id="{7EF07AB3-2E1C-49A0-A527-8C2F982C20DB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xmlns="" id="{CFD539CD-AFB3-408C-976B-8E1A6F9CDC98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xmlns="" id="{BC2111CB-EF17-4E80-8662-20E91B65AA9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xmlns="" id="{1F0D9602-1647-4536-B2FE-145AD60797F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xmlns="" id="{86D7418D-09EB-4E5B-80D1-1875CA18B141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xmlns="" id="{BBED9627-CB43-4A5E-9DEE-33C3BC7B980F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xmlns="" id="{AC430ECE-8BFA-49D0-B33F-2F079511B3D4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xmlns="" id="{246B4188-A5DA-4566-BF36-C5D7644CFEE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xmlns="" id="{3EE88676-5430-4DE0-A745-399D4E0DF857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xmlns="" id="{21EFD2C9-CF9E-449F-869A-E3AB1B591C5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xmlns="" id="{AD274963-CB5A-4C0F-BA1D-2479699D40CE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xmlns="" id="{C2231D3F-2C46-445A-B54A-668EA5CF2E92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xmlns="" id="{38E7C2D0-E1F5-414F-9865-455555FA7DD1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xmlns="" id="{DC363281-6997-4DCC-B090-CBEFFDEB2CE1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xmlns="" id="{537BB3B0-93A1-4232-B262-2A7A23AD80A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xmlns="" id="{E71C1CB0-D5B9-47FB-9817-AF94E00070D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xmlns="" id="{876EA239-CED2-4ECC-955D-70148B3EE94D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xmlns="" id="{B06F2B65-D717-49B4-9958-A6973833D1F3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xmlns="" id="{8D24D6FD-7217-432F-BC55-B9702E051A68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xmlns="" id="{221EBA23-162C-4171-B001-4C734B9FFFE0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xmlns="" id="{69FCF586-3EFD-4EAA-B171-2C8AD076C47E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xmlns="" id="{E2701315-B2E9-44F7-97FC-716FFBBCC1D6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xmlns="" id="{549EACFA-CE43-489B-A235-5FD72867248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xmlns="" id="{08AB19DB-4C64-4342-8DE3-5AF2CEE102F3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xmlns="" id="{7989BBD7-407C-4F27-9BFF-95E54D5C886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xmlns="" id="{3AD654FB-393C-4622-A598-9B706BE3CD0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xmlns="" id="{DAE300A7-CA54-446B-A058-789D95593478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xmlns="" id="{F7801435-53B1-42EE-B39C-0E13395932DC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xmlns="" id="{92BEF0DB-1A31-4AB5-8356-57981B1A27F0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xmlns="" id="{DD036D2D-57FA-4EA4-A1E6-68ADB6C49E5C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xmlns="" id="{EBE2487F-025A-45CD-A85F-887834E5EE55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xmlns="" id="{A73949C8-87DB-4B3B-B5E9-D0ED24F64E47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xmlns="" id="{33B99506-6754-4B69-9C74-82E460A4FC1C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xmlns="" id="{2F5D5AD1-F9EE-4F23-AE0E-78F9BD0526A7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xmlns="" id="{9279F550-1DFA-48A8-B83C-9681C4013791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xmlns="" id="{4F3646D5-0988-4369-8988-00D85B874C60}"/>
              </a:ext>
            </a:extLst>
          </p:cNvPr>
          <p:cNvGrpSpPr/>
          <p:nvPr userDrawn="1"/>
        </p:nvGrpSpPr>
        <p:grpSpPr>
          <a:xfrm flipH="1">
            <a:off x="844972" y="4636278"/>
            <a:ext cx="270931" cy="344010"/>
            <a:chOff x="6843236" y="157160"/>
            <a:chExt cx="947072" cy="1202528"/>
          </a:xfrm>
          <a:solidFill>
            <a:schemeClr val="accent2"/>
          </a:solidFill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xmlns="" id="{BC0B6B41-1F7E-443A-B3C7-D4E2C74C043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xmlns="" id="{38EFEE21-31CE-461D-AA24-D9A341EEAE2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xmlns="" id="{857FB5D4-54F9-44AF-B3CA-88E9DE39E33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xmlns="" id="{15680CA0-F9D5-4139-86BA-0C4A8D1181C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xmlns="" id="{9810851D-E59B-473F-BC43-8AAA4D5210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xmlns="" id="{659CAFCE-FCCE-4F0B-9664-1986E4978B00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xmlns="" id="{5449434C-7AF6-4DEF-B8AA-EB895771E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xmlns="" id="{70073711-32FD-4830-BDE5-26AD3566357F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xmlns="" id="{5FE2453B-FDC7-4F4E-867D-D03425B90DD3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xmlns="" id="{16FCCEA4-0CAC-4213-9B60-DE290C170050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xmlns="" id="{09FC34F6-39D3-4874-BB3C-91BD5CD53C8B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xmlns="" id="{C25B0B08-95AB-4A5C-8E82-ADD5644FBDF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xmlns="" id="{218FD484-0034-4DF7-B29F-B7737FABDD15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xmlns="" id="{5AD167D9-6AEE-4DBB-9D76-76C120A37A18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xmlns="" id="{9C846068-5946-4B2F-B7B2-F255B5DC4F11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xmlns="" id="{A327B83D-0F58-4659-9921-25F2DA1F81FA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xmlns="" id="{4D4BA6E0-ABB6-45B9-8E18-3974258170F5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xmlns="" id="{385C257F-5F9B-4217-AE3F-ED3AFD53C2D6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xmlns="" id="{E04F0FF3-06F9-4186-8967-DA3C436F41AA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xmlns="" id="{D233EF4F-4514-4E29-9862-69162F23B26C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xmlns="" id="{26C7CF03-CE26-4D43-B449-B2BF5A79F1B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xmlns="" id="{74AB9752-3191-4696-8A87-AC4E5E3AC278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xmlns="" id="{AEC43DF6-07DA-43F6-BE0B-DAC07D5B148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xmlns="" id="{7ABD79FC-ECA9-4680-989D-05F5EDE51F59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xmlns="" id="{5F8D06C3-7E24-4DD9-B4DF-8793A479D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xmlns="" id="{C743D0C6-316A-48B1-9F8A-11C71244E91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xmlns="" id="{4171E47E-DAE3-4C3E-B673-7F32B22EDA62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xmlns="" id="{EB89D2DE-4F5C-4382-B049-9519BC174E6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xmlns="" id="{601FC9AC-BCE8-4990-BD57-882F49E32611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xmlns="" id="{DF5A0D59-084D-44D9-BD30-E7EDE59F8CE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xmlns="" id="{CAC482CE-0366-4B7E-81D9-EC87FDF48B56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xmlns="" id="{9CA12BD4-E621-4F3E-9308-ECCF73E88608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xmlns="" id="{2105697F-18BE-4740-A537-F7D5C1ED59B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xmlns="" id="{1632308D-D437-4A31-AFEA-338415E75D3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xmlns="" id="{093D0B34-9133-4E70-9259-89CAE28D6CC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xmlns="" id="{04D81739-B824-4B29-88AC-A910E51E59D0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xmlns="" id="{DB0902E5-582D-4866-BD0F-7CA946625DFC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xmlns="" id="{82ABACDD-F662-47B2-990B-96B8A9454D18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xmlns="" id="{99CCFF2D-7805-4147-8E36-494D999D266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xmlns="" id="{1C3703E1-FAE6-4F6A-A46E-87DDE853CE39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xmlns="" id="{A14A5595-84A6-4209-AC6D-A5285414DE92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xmlns="" id="{43BD6FDC-9FFE-4A4A-B744-F20C501AABE8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xmlns="" id="{2038596F-CEF5-4393-9DCC-608BCE54B62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xmlns="" id="{5D4FAD11-4B2A-45C0-8664-565137D19FFD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xmlns="" id="{02399857-0885-4846-AC71-864D9F6A7A2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xmlns="" id="{467675B8-FB86-4A41-B2BC-A5468ED64B1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xmlns="" id="{4C6B291A-312F-497E-ADBD-876E0ACB5464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xmlns="" id="{1A1B85AB-5A61-4EFD-ABB7-683A6D4B909C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xmlns="" id="{6AF47AA6-2A69-4579-AC3C-9DF6C1FC5894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xmlns="" id="{9680F079-610A-4EE6-9321-B9CF70256402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xmlns="" id="{35E13680-CC7D-4BEE-BDC0-89931FAFC2A6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xmlns="" id="{83A24C1A-069C-4F95-AB2A-7FD90BD1A992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xmlns="" id="{AE1742DA-DBC0-4B76-944A-57FF8C2E326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xmlns="" id="{9010F611-C7D0-4091-B72D-46ABCC0FE7E3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xmlns="" id="{459E210F-9A93-4B0E-B3AA-E2641947763A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xmlns="" id="{A6320669-8615-4A7E-A6F4-CAFD5861547E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xmlns="" id="{D5D1A7E8-C8F7-4944-B60D-CE372212A10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xmlns="" id="{DBEE0D55-3815-4F2A-AA8F-6C0035DBFEF2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xmlns="" id="{8088A572-C462-4BC7-B4DC-5EDBAFDACB86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xmlns="" id="{B4EEC4D3-9BB7-430A-B831-568C857C88F5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xmlns="" id="{A0BE4888-EF3F-4906-B4F6-1F6398993B2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xmlns="" id="{91704A19-9400-4441-AE69-7662823DB52B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xmlns="" id="{D0CF565E-5536-412D-ABDF-E55C9144F33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xmlns="" id="{F0FE3557-658C-44C4-926D-5166DB33F74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xmlns="" id="{A7C0B374-99C2-4154-8EE9-7AA73E6E7127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xmlns="" id="{0F7A042F-21E3-4956-8703-B1BBAF75FF2E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xmlns="" id="{B14B329B-CC32-4F2D-BB28-0246B53C2356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xmlns="" id="{B9C08DE0-B2CA-4179-9A6E-3430CE5157F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xmlns="" id="{AE4C03CB-25AA-40DC-98F8-F0428D20F60F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xmlns="" id="{67068892-5EA7-4A47-BB44-86B48FF5333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xmlns="" id="{DAEB6C44-1658-49BB-9E5A-9BCFCD57A5A5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xmlns="" id="{0B987E61-8072-4AAD-BDED-317785C4C82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xmlns="" id="{3BA196E6-B740-4E9B-8CAE-DBD3B2E0DA6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xmlns="" id="{EA1170A2-E0B1-41DB-9701-35DAF46AD3E5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xmlns="" id="{22622044-9C63-428B-BCBF-DECDF4D388B7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xmlns="" id="{412CFC69-23D6-4CE2-B64A-28FE09F073C4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xmlns="" id="{D57B4E8D-5389-458F-8033-0246CDE7DBBA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xmlns="" id="{38F153D3-9845-4F08-B2CB-03779AB92488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xmlns="" id="{2C565A6C-6578-44CF-859F-C418387F662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xmlns="" id="{2262E627-3013-4082-9409-155D9EE4A787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xmlns="" id="{340D2997-2C4A-4264-A640-7C0F489513F2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xmlns="" id="{65D995DF-302D-4C1E-A7E0-A583EB3BED1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xmlns="" id="{BADDDCB9-2715-4439-8AC4-A58A15C7A58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xmlns="" id="{053274A5-D293-4E3C-9B12-408D70AE2B89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xmlns="" id="{592C4350-10C1-49B1-9B5E-9EA51BAAD79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xmlns="" id="{5B1BFF90-207A-4BAD-8C1C-6ECEBC351829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xmlns="" id="{7398F21A-935C-459F-8F19-DE2EDA3DED3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xmlns="" id="{9B795438-A6E9-4A8D-B576-9E140D5C84FE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xmlns="" id="{0C6E9E32-AF32-41C0-A90E-B5F46EFCB09A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xmlns="" id="{85F1DEB6-DBB7-4923-AAD2-585A0697EE57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xmlns="" id="{E25317D8-4798-4CE1-A019-31086D32B64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xmlns="" id="{4E0464E0-3F63-4A20-8708-DCFB3E862934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xmlns="" id="{F788E41F-3CF2-4E8E-8709-5A2BD0A9295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xmlns="" id="{FA6D2FE3-9E57-4B5F-8141-0D2D3515A8EF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xmlns="" id="{400D427A-EA37-4B14-8D91-9E89593B8430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xmlns="" id="{46FEFB98-88E3-4C44-999C-3BF4263DDC51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xmlns="" id="{65A2C406-7788-41C1-A003-A687B3E75560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xmlns="" id="{FE3C3630-E70B-44D4-801A-2DF2E5ADDC07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xmlns="" id="{379BEFE2-8673-434E-A498-C1C0D4E0C6CA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xmlns="" id="{B470AE7F-2D7D-400E-86A7-85C626770A11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xmlns="" id="{1B178F65-DC87-43B5-9FC0-6CA8F3F312AA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xmlns="" id="{681155CF-8869-409A-89E4-0A9BC38E221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xmlns="" id="{E57AB052-777C-4C70-8EDE-837C5F7D9C63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xmlns="" id="{3E609035-7B2D-479B-9757-43CF1283BAC7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xmlns="" id="{49F179DF-BDE3-404B-9C1A-309AF09674A9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xmlns="" id="{4C9FB26A-394F-4A59-8716-B77C833A5427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xmlns="" id="{8B097C0B-6E27-4BD9-9C74-45AFEA37446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xmlns="" id="{1A54344F-3C29-487A-8FE4-95289EC6CF78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xmlns="" id="{CDA1671A-AB41-4D6C-A89B-F40E31DDEF5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xmlns="" id="{A696AB92-4857-456D-9373-F92209477F84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xmlns="" id="{7273B6E8-7A33-4DBA-B98D-A4F11070748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xmlns="" id="{4AF724D1-C836-4345-A474-9CA0423755DA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xmlns="" id="{B0060E6C-7DE1-4820-973B-3CCC5314209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xmlns="" id="{FCBA984B-CF2D-4DFA-A17C-AB925869A5E5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xmlns="" id="{B4E7C107-FCC7-482D-A620-4CEE448A0FD0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xmlns="" id="{9DBECD6E-2989-4DBA-A16F-7C822DAC7CCC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xmlns="" id="{3D2EABCF-1723-42B9-ABFF-FC7CC6F418A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xmlns="" id="{ABB1DCDA-8628-431D-B737-D0BF87E0416A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xmlns="" id="{7AD58FB4-6135-41B8-82E5-535D717A56B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xmlns="" id="{ACC33EB0-E9F8-4C2B-9FEB-1ACF0CC51E74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xmlns="" id="{0D063D62-2DA1-46CE-8B19-D5B8120E60E4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xmlns="" id="{DA31ED0D-FCA7-4BDC-BC5B-0348C1AC25E1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xmlns="" id="{95943735-5A5D-4599-A97C-F4585B1D3A9F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xmlns="" id="{B976CAF0-2FC3-4624-BD79-59E133D90D7B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xmlns="" id="{0D76597C-48F4-4F99-B5DF-5C4E0D12986B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xmlns="" id="{CF1B1C8F-2EAB-4D4F-80FC-FFA95F08AB59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xmlns="" id="{B64C7F32-D4D1-4B09-8039-C12E7FF3583E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xmlns="" id="{319CD144-7C6D-4D8F-B96A-754C1E76CC2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xmlns="" id="{FCCA25E2-420E-4638-B44F-C9E450BA212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xmlns="" id="{53B6F233-1DD8-42F1-92A4-5BEF02DD3B6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xmlns="" id="{EA9F2E1D-71E2-4168-BC99-12F8981EE14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xmlns="" id="{6C8CDA0E-1B7F-460A-B3CE-6DB7F489BE48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xmlns="" id="{3CE68C7A-185A-4A34-A51A-2B583301B5FB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xmlns="" id="{FB7682D5-F952-46E8-9BD1-8A534AA30C2E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xmlns="" id="{0E7D18A5-0642-44AD-BD95-E0F448E90858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xmlns="" id="{9A37342B-4E0A-4376-A96B-9A3CD732E316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xmlns="" id="{0E72A33A-1F43-4915-8F3D-1B27AB685957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xmlns="" id="{9AA4E2EB-C777-458F-855B-9ADA37EC36D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xmlns="" id="{9A453440-392F-424A-B21E-4D8965D992DC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xmlns="" id="{8B814CCC-DC66-4FC5-9B5B-76D22F3EB38D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xmlns="" id="{0B9B94CC-B643-44CF-A2D4-A6BDDCBA3E8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xmlns="" id="{4ECAE63D-8525-4832-9B4B-9EF5843C56A4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xmlns="" id="{CA634068-5AB9-42EA-AF09-699910F3C9EF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xmlns="" id="{9CDC5003-8C0A-43D3-ABF3-33912A94398F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xmlns="" id="{9BE2987D-7CF8-45FD-9B95-1385C99FE9D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xmlns="" id="{C47FD27D-FB92-43BF-85F9-406E9248BCE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xmlns="" id="{ACC26871-DE7A-4E76-ABA2-545CB60BA03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xmlns="" id="{54E04102-21FA-4A50-8ED2-A37F920F882A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xmlns="" id="{A9E15873-4A65-4572-B496-AA8B6B47FF9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xmlns="" id="{8FAE8C77-7C60-4B70-A796-BC15B2E09E3B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xmlns="" id="{37B30984-7A85-465D-93FA-F6A0545EC851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xmlns="" id="{2FE729B2-F16C-4AB4-9ADA-C391AE85514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xmlns="" id="{C0B39135-58DD-43A2-A28A-5C53923E31C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xmlns="" id="{88B0D180-5D43-4383-A1A5-530FE63F3A5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xmlns="" id="{3B27B388-8090-49F5-9D3F-7241CD2F0D6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xmlns="" id="{03AF11F2-FE0D-4556-BD48-6A47B4982CAF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xmlns="" id="{DDE3A3A7-FCB3-45B4-B3A8-85B179C3984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xmlns="" id="{E92115D2-B5AA-42F5-A315-52094EC5F11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xmlns="" id="{E275DAA4-117E-4AEB-A4E6-A94597EE91E5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xmlns="" id="{93863E2B-513D-45C5-8393-B9D6DA79CD87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xmlns="" id="{BDDF95AE-8FE6-4196-8AE9-F7173381A86F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xmlns="" id="{E5184B02-46A8-4D10-8EC0-04D96CC9D813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xmlns="" id="{129F2AC7-6360-4922-8776-4F3470F4D8C1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xmlns="" id="{B9F86077-22FA-40D3-AA4A-5319108358B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xmlns="" id="{38AAC76A-EEED-44BF-8555-0CCB503B490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xmlns="" id="{C8E2DB66-7C53-418F-880A-EA4323988AA5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xmlns="" id="{39B15569-AE16-4D05-9173-7B4CDBA4A3F6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xmlns="" id="{FF2BAD92-263D-4068-AB7D-5EAB7E220E84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xmlns="" id="{113C107E-7E64-4D13-9C6B-BE1F1F14C03C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xmlns="" id="{A8D2C831-8831-49EC-8260-3CA61FAC9C44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xmlns="" id="{F5824086-711B-4C17-BE02-9087325DC142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xmlns="" id="{20E622CF-9C92-4D70-8CCA-24F937311CDF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xmlns="" id="{EE791029-30AD-4C9B-8045-30DFB74CF2BA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xmlns="" id="{4BFB028C-633A-4E23-8901-EC17B73EDC9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xmlns="" id="{4DF3B06D-0DF4-43DF-BE63-507A26B73B0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xmlns="" id="{D5E6B6D6-AEF1-4237-B3AB-81848B8C8F3E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xmlns="" id="{2D85E760-0386-4242-AFCD-7B3131FD2ECB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xmlns="" id="{6C1E4A39-3F46-45EE-AB6E-CF2EA88B0950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xmlns="" id="{CB87CC51-0E44-4D3E-ACCB-6B48B6D60E2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xmlns="" id="{D81BC30D-D4E3-48A0-A71B-A872CEFBC24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xmlns="" id="{EA5BBCDA-8997-492F-A3A5-1D446BA85F5C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xmlns="" id="{BF0AF1CE-E380-4070-B1BB-220F72DDB1F3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xmlns="" id="{05511A29-75FC-41BB-8E9A-3A7485845F3C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xmlns="" id="{79875EB2-2B3D-478E-A9CF-3E31B823468D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xmlns="" id="{3A630964-C1B1-4959-AD43-E84F97139BE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xmlns="" id="{1753CDAE-2D3C-46B4-97C8-530DFD6A547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xmlns="" id="{8963D405-E160-42F0-AF50-4722C92FF195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xmlns="" id="{6EA5D71E-3491-4F4E-9B3F-0ADCF8B9E227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xmlns="" id="{ED6D8CE9-457D-4795-996C-BD522D447AFB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xmlns="" id="{A6EEC68B-8984-4F8C-AB8C-31CA202B5A99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xmlns="" id="{889F2A37-207C-42A6-ADD2-CCB0155EAD5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xmlns="" id="{A39380BB-D432-4E5E-B0DB-FBDAADD7D68F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xmlns="" id="{89E018A8-AC61-43C6-85BA-6D3BB773113E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xmlns="" id="{F4D00CF1-FA95-4918-845F-F145B53E3103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xmlns="" id="{6D056001-FF52-4FEF-998B-AD8A39759CD8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xmlns="" id="{77BBE46C-AC77-4821-9125-D926D7E0D5A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xmlns="" id="{A29DFCD5-C669-4DA7-A224-D40AC5FA558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xmlns="" id="{8057F3E3-1F28-4576-A3A9-5DFBDCA18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xmlns="" id="{6EB28436-278C-47B0-B231-68A928E346D1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xmlns="" id="{351E527B-C654-47F4-B4F1-EED53EEA81FB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xmlns="" id="{0701F5D7-2158-4650-8E0C-B4D409946D36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xmlns="" id="{BE356560-3553-424B-9074-EA59D2115AAE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xmlns="" id="{154A6F9F-6931-4596-8B96-3CC130D7D41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xmlns="" id="{9661D50B-29EB-4D89-9FA3-E32DFADB9AF9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xmlns="" id="{7A2B1E94-304E-487F-88A7-DD3D906EB61E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xmlns="" id="{5B315129-E263-4F81-B7E0-244A0FA06843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xmlns="" id="{AEE0AAC0-A2C9-481B-875B-D2F0781670CF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xmlns="" id="{C62D0EC9-FBD3-4CA1-A7B2-7B3632B86B42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xmlns="" id="{A548B94A-06CF-44ED-BC09-E69D9FD3793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xmlns="" id="{08247976-CC1D-428E-8E78-D3BF78BBA0D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xmlns="" id="{5EB015A6-7D03-485B-84C3-A1B8020DFD5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xmlns="" id="{5BF12F9A-AB0D-464B-A44A-EECC528C8767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xmlns="" id="{13961D9C-78AB-4FEC-B7D3-F5F6A0057B51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xmlns="" id="{69EAF25E-6B75-49BD-9533-7396C823EDED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xmlns="" id="{AA459D0C-E5C5-45F8-82E7-D4DBE77EB373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xmlns="" id="{727ADEEF-5BA6-4A9E-AF73-5A4FC2AFEC2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xmlns="" id="{D910AF25-4B61-4B25-9A72-D7FEA5DC3A3F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xmlns="" id="{E210D099-3E59-4721-8111-F3B25C6F99FF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xmlns="" id="{59EA3483-B051-4ABA-897E-50E35919F8C4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xmlns="" id="{E445664F-A48F-46BE-AACC-F6326892CB2A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xmlns="" id="{76BEA2E3-A175-4B10-80D3-117CF807B4F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xmlns="" id="{512CD8D6-4571-4F62-93F2-96D58AF2275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xmlns="" id="{72FB209A-D825-4DD6-9B8C-EF2AC4E99FC2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xmlns="" id="{470BF3F8-7828-417F-98C9-821E71E0DF0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xmlns="" id="{BACC9D3C-0C0D-487B-933F-66B5D50DA34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xmlns="" id="{E61B71C8-13FE-48D7-8167-CAB9E9860D88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xmlns="" id="{665DBE87-DEEC-48C1-A461-F871E8117C95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xmlns="" id="{44005970-FF4B-472E-AC1D-53C465050A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xmlns="" id="{FBFD9862-C08D-4FAF-9734-53520D466C8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xmlns="" id="{B72E2ADD-FFB5-48BC-9511-24DB7A814AAA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xmlns="" id="{24B69873-3F17-4D7F-A943-C34255AB8BCD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xmlns="" id="{2A4F09FE-F71D-4490-A0CE-A4F13F005804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xmlns="" id="{FD2A62EA-0E9E-4E62-92C0-85388A07591E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xmlns="" id="{8A87B40E-580F-4129-A30F-987A28F015CA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xmlns="" id="{98CEF4B9-F28A-436C-BC81-8095D21B2BC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xmlns="" id="{D0DE38B4-C4C9-49F7-B8CC-09CA17E7CC1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xmlns="" id="{3AB6A290-872F-4BFC-A241-756F9FF7A4E9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xmlns="" id="{D617DBA6-9B82-4F80-A420-0238163E5A0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xmlns="" id="{BDF548B2-E454-42EA-9A28-ABFB3CC4BC8D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xmlns="" id="{BFF94C6A-56BD-42AC-9477-EACA57748042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xmlns="" id="{7EA934F9-1A9F-4C1C-B5CF-D67A2DC387B7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xmlns="" id="{8462C88E-3FC7-4D8A-A0C7-7AC6C69294F4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xmlns="" id="{C661FDB5-88B7-42E5-82BC-AA0373D84D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xmlns="" id="{30EBA07E-139B-49B2-952C-0082DB5F7978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xmlns="" id="{25CFB2E8-4DC0-4106-BA0A-74B10A058C8E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xmlns="" id="{DBD9B751-8A4A-4140-B0FB-C4EEB0343F57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xmlns="" id="{F6A55A43-0913-422A-84CC-ACAC3AE737AA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xmlns="" id="{C52D2D0F-90FF-488C-A079-EB90A3872A79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xmlns="" id="{6296BDC5-A24E-4826-9031-DE205289C2A9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xmlns="" id="{04AAB8A2-C59C-4F37-A13A-A35D9EAB2795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xmlns="" id="{CAF469F2-2C36-4C9E-96B1-363F9095AF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xmlns="" id="{1CE06608-AB3D-4048-846B-D21BC1EA14E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xmlns="" id="{6D743C93-2FF0-4805-9BB9-896AF9BF17B6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xmlns="" id="{46ED2535-E773-4744-8B09-979EE0AA86D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xmlns="" id="{ADD842C4-EE4D-4CDC-A45A-9B5AB34B567E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xmlns="" id="{78291934-DA7E-4D33-B7A2-781C76BC968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xmlns="" id="{B9262365-DE32-42E5-9B15-CCFC205B0ACA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xmlns="" id="{0D76776A-3306-48AF-864F-2A4E4464D777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xmlns="" id="{8AA78B15-DF8E-4506-94D3-D63581F9F8D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xmlns="" id="{837B458D-0F46-4B14-A3B3-24A344C33AE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xmlns="" id="{6A04374B-2CD1-498B-B824-FDB10C61FE95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xmlns="" id="{1976F938-392F-45EA-9506-DB092AD0E6E6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xmlns="" id="{DBF2079B-84AF-4B66-8F4D-1818B1BD48AB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xmlns="" id="{4F8D223B-364A-49F7-987B-0CE1153CBD9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xmlns="" id="{E14C8A6A-90FB-482F-A85B-AF79425DD6E5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xmlns="" id="{99DAB7BF-F25D-44D3-8564-5D1EA86DD7F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xmlns="" id="{F161B54D-14CC-4104-97A8-2F84222FFEE0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xmlns="" id="{FAC94DD4-45BE-48DA-B4C1-E613EFE29AA3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xmlns="" id="{7618743B-52D7-4999-8672-986FA06AA9E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xmlns="" id="{C858C076-77CB-463E-9800-A9F41A1AB94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xmlns="" id="{95B1AEFB-75A9-4D07-8BF4-582D921CDC06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xmlns="" id="{C4FBB272-7586-4C96-B1CF-BA2ECE70F29D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xmlns="" id="{2634A2A5-65EE-4317-BD28-68F0BC0B2C1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xmlns="" id="{967DE6A4-973C-44AA-B6C4-50AEA462AF81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xmlns="" id="{8F95F1CA-66EA-48FC-96C8-A358CABBA86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xmlns="" id="{990E4547-A714-4D04-AA7D-FAC02E04EE68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xmlns="" id="{406D5F2E-A1B5-4D0A-A18F-9DA680B0282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xmlns="" id="{B3F1D940-2C39-4C09-9DF8-EC54F6C120D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xmlns="" id="{303D3558-D6BD-441F-8608-A7B08636AF3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xmlns="" id="{7BD3A956-A5F9-4256-8546-E41BF6E8FB5B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xmlns="" id="{FB943B8E-85C3-4B6B-BC00-6383AA1356F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xmlns="" id="{F35C2C72-67C0-4195-A6EE-318B695B685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xmlns="" id="{35A576C3-7409-4F61-94AB-6E6169C52B7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xmlns="" id="{5CDD4FBB-2FBD-4886-B48B-0B7D370F49B6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xmlns="" id="{0A5D3892-EFFE-4C91-836C-F821417162FD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xmlns="" id="{DE89CAEA-728F-4AC7-845D-EE218989977A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xmlns="" id="{8894CCB2-54E9-4AFF-A9F1-7E782E6E93E0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xmlns="" id="{07361FF8-A345-4334-B678-4A703F4E1B2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xmlns="" id="{6E5CEBFE-4A0A-4041-9D5C-E499BE2BA3E3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xmlns="" id="{9B89ECCD-3AE5-493F-834B-C2A23C31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xmlns="" id="{541902A5-5424-4817-A0A0-EFACBF3B5A2A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xmlns="" id="{B375632A-CEC0-4C1B-823A-D5CEC986E0B7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xmlns="" id="{60AE167A-C89A-48CE-BDC2-B87194A7321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xmlns="" id="{02395CBD-A331-4E69-A499-8EFEBD9BF19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xmlns="" id="{EFA29290-BC85-47F0-90D2-D132636678E6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xmlns="" id="{D7D646F7-3754-405C-87B8-7F3B4A526BF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xmlns="" id="{D5EDC369-71A4-4578-9D5C-DAE6D6C2730E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xmlns="" id="{9AAB1B6D-65F2-4078-9870-34CF83ADD7E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xmlns="" id="{45225558-FA69-4977-8D82-0A94B9A8217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xmlns="" id="{1014E445-186D-4121-8997-4637169BAF56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xmlns="" id="{34ABB8F2-9F38-422D-84FE-1990EAF861B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xmlns="" id="{CF178884-7DF2-4CB0-AA03-6245609AC3D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xmlns="" id="{B4BB1FAA-547D-48E6-B54B-FA62B0A1EF48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xmlns="" id="{F76048CC-FE67-46FF-B77C-98534BC63D0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xmlns="" id="{331F9C5D-71D1-41B8-A044-3802777DC88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xmlns="" id="{49733937-7AD5-48D2-9647-C8783D0987B2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xmlns="" id="{0C7F0D23-28B5-4324-A306-9695BF8D60E1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xmlns="" id="{563671DA-D0BD-4A4A-B549-68A706EBC5C7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xmlns="" id="{95EA1931-C03C-4BCB-AED3-87EE8A6C5748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xmlns="" id="{4E3C38E0-8A87-4403-9396-509AB8FADBA5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xmlns="" id="{9200FEF2-4E9B-405F-925B-6ADF106B0C7A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xmlns="" id="{E029420E-13A0-4D43-8177-3FEDF1D36B08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xmlns="" id="{22750FAF-8350-42BB-BCE8-0B23FD81FAFD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xmlns="" id="{88B5FF44-AB75-454C-B3E3-8032D5997B65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xmlns="" id="{B0ADB9D2-BEE9-4011-ABEE-33A3E0D7127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xmlns="" id="{4962BE17-930C-4460-91F2-3DB9E6AE670C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xmlns="" id="{F914C8CD-3A08-4766-A309-08F638C1C51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xmlns="" id="{0067B596-7ADA-47D2-A2B9-94449040AF7C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xmlns="" id="{8CC08D87-6865-4145-99C0-EA47F91A4458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xmlns="" id="{94E0B572-7E1F-4007-803B-11524E96CD8B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xmlns="" id="{0649E32B-8C23-4FC4-A246-160FD9A9CD2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xmlns="" id="{02A6347E-F9E7-49BA-AA65-EC51ECA02BBE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xmlns="" id="{47FB0A4E-7409-4B5C-B21C-87C9D88EC906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xmlns="" id="{6C3E75B0-EBD1-4270-B0E3-4AEEF86CA0C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xmlns="" id="{F25D5865-803F-4587-A926-DB11C1ACDD45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xmlns="" id="{A296B573-E0D1-496E-B259-12246FF9C410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xmlns="" id="{A9F99402-077E-4C28-A968-F5A078ED9C6F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xmlns="" id="{4D41D84C-FE2B-465D-BC68-B421F952330F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xmlns="" id="{60C31FF8-0443-4BE1-9538-9E9DCEA42D27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xmlns="" id="{3C156A89-1436-4494-B0E5-3B3B0BB6D7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xmlns="" id="{1CF6A66B-FFE6-4F75-80B8-012DA5C49822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xmlns="" id="{CD9DCCCE-6D21-431F-AD47-92F322CAAB4C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xmlns="" id="{39E9DBA4-E8AB-45E8-B933-AB0CBF1A0220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xmlns="" id="{E30F6AB8-29C2-4407-8509-7D2EB1ED5DA2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xmlns="" id="{6481E052-8869-49DA-B1A8-57148E271F4D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xmlns="" id="{3160EF07-1346-4794-9140-CF3BBF6BD866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xmlns="" id="{CBE15B09-85C2-483D-BC50-511BD82FAC6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xmlns="" id="{6764434A-A273-4D9A-AB17-A31E8518EBCE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xmlns="" id="{8BB19824-C096-40E7-9344-81C458A661C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xmlns="" id="{49D31495-AF79-4278-A6D8-21ED62C1092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xmlns="" id="{78AE40B7-BB50-4CD1-B133-C2BE04709FC0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xmlns="" id="{8EE9DE69-03FD-45DD-93D8-DB933FC1C33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xmlns="" id="{9CC23C66-1382-4663-AE0F-C6E71B35F89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xmlns="" id="{8AAA6F7F-8F73-49A0-8BB3-7E41F6AEE6AA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xmlns="" id="{736DDA6F-D3A3-400F-9167-135B7991EE41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xmlns="" id="{FEF13EFA-A214-4226-9408-358878BEEF29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xmlns="" id="{8D24D5C3-CAB3-417D-AA77-A357DC6994FA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xmlns="" id="{F4B3DC50-03B6-4A40-9302-56558D3B4F45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xmlns="" id="{072C33C2-30C6-44EC-8907-1C015430F702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xmlns="" id="{3B020B52-72A6-4B4C-9EA9-154C8C3AB46E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xmlns="" id="{77C7D88B-00B5-48A5-AF60-E1208E1586BB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xmlns="" id="{792160CA-F1F3-479E-BB18-9593C32C792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xmlns="" id="{0F60EE31-72AE-4824-9A06-766FC75B2FD1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xmlns="" id="{8A7F9ED2-F306-48DF-B6EA-0656841FDD42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xmlns="" id="{041F3CEC-9986-4770-88AD-A1DC344F3A3D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xmlns="" id="{DF969692-E2C2-4190-B26B-418BB2E3C9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xmlns="" id="{F1143975-A658-4464-A27E-CF103BD7E31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xmlns="" id="{5CCEF2B0-5F0E-4E34-962C-299074A0BA2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xmlns="" id="{581FE8DD-02A0-4BD9-B4EE-F9F5C2CB0B1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xmlns="" id="{746A776F-A929-4322-94B5-6D0DDD0B402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xmlns="" id="{4B02E723-3962-4CC7-920B-6E72826D850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xmlns="" id="{A182C21B-035F-4AA5-B8EE-AC3FDAA88D84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xmlns="" id="{A9AAA471-8C88-4F89-ACEE-C51B1481EF61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xmlns="" id="{11C13E8B-92AC-47A8-81BC-3070AEFF2283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xmlns="" id="{F07AD385-B8D9-41CA-A7C7-54EC36050E13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xmlns="" id="{911FC85F-05BF-4CCE-BC39-FCFA5A9DF04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xmlns="" id="{F8485C98-7BBB-4578-9974-33E7E6998CC1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xmlns="" id="{33342017-E0E1-472E-A9D3-369D3311A49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xmlns="" id="{8BE994BC-89BA-49A2-96F5-2678DFA53EE8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xmlns="" id="{67A6B2DA-037C-490E-AD21-0BF81C92E1C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xmlns="" id="{22F82994-9A67-483E-8241-550C20DF2D5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xmlns="" id="{03977598-4C0A-41C9-88A2-04E1786EFDDC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xmlns="" id="{1B8A71AC-FC3F-42D8-BB5B-EAAD0FCA4928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xmlns="" id="{7E22F873-95AF-4500-9152-9435BD66161A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xmlns="" id="{E05A5E82-8FC9-4A7C-A0EB-B600F2BD440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xmlns="" id="{7BBE7A14-AE26-4F1C-9E42-D8FFF6BB77B6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xmlns="" id="{D971508E-16E1-410F-A003-BBCF65EE1DC3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xmlns="" id="{37E11345-97DD-41AE-BE75-FAE130D8F472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xmlns="" id="{5C4D3F01-1A64-4D14-9AC4-859CDB32F2F9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xmlns="" id="{50BEF79B-D2A6-4436-91B1-DBCD658AB33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xmlns="" id="{1D7496DF-45A9-4691-BF7B-07794C97373F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xmlns="" id="{CB236D52-26FE-430A-80D8-14BB467555FD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xmlns="" id="{FFA22D8C-21FE-4F4B-892B-58B6EF28560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xmlns="" id="{BB7AE7C5-0A2D-450E-88B1-71014D4FA451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xmlns="" id="{DCCD11B1-67A0-4A7E-93B1-CF00FD6DB87B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xmlns="" id="{2CD8FFEF-7BD1-47E6-B13E-187A8BEDB39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xmlns="" id="{CFA49155-CA24-4F65-9BDD-62E3F640FCFE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xmlns="" id="{F0E036C3-4786-4852-B14B-DA0F0EBAEAA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xmlns="" id="{A08E8710-0194-4039-ADE4-D39FA8F104C4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xmlns="" id="{2D862FC5-BD78-4420-8693-D1F656330570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xmlns="" id="{8DD9C386-6E46-49B8-9A19-FA302A31DFE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xmlns="" id="{7837000D-2E7D-4196-BAFA-EEAF60C3DEE4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xmlns="" id="{51B93C58-93A3-433A-86A1-DAFF883DDA64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xmlns="" id="{9D85DD0A-6133-49A2-B6FC-35638CEF3BC5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xmlns="" id="{E303674B-F4C5-47B4-BAB2-EF4232FAC3F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xmlns="" id="{E0B32F96-8A59-46FD-9FB8-B77BBB817D60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xmlns="" id="{A52EE357-8E9E-48FE-9CE5-7329E465865F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xmlns="" id="{CFF1F950-DFA6-45F0-A043-B5B95A931A7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xmlns="" id="{6FB4381A-175E-40B6-941A-B5078DEDD99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xmlns="" id="{DE36E7FD-453E-49C1-AEB3-137799C1BEF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xmlns="" id="{7D87E0F2-7F0F-4744-84D8-4242CB5B0AB2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xmlns="" id="{E276E753-0F6E-486A-8ADD-FFB818F4437F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xmlns="" id="{EA54FA0B-2625-4551-8E52-9C6B88A6288C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xmlns="" id="{51013F13-7F1E-4985-8083-7A62E4ED64DF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xmlns="" id="{F37938AC-E741-4A8E-A55C-A24EAF181E72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xmlns="" id="{A9A0B877-CA85-42A6-BA64-DD0B06DD964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xmlns="" id="{D6057C7A-E669-4DF4-B93C-51775B57814F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xmlns="" id="{131E19DE-D714-47F3-A322-8A6B379614C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xmlns="" id="{A10FCAB2-E1BE-4CB9-B77B-E03F2DBB91B2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xmlns="" id="{7C500852-8D48-4887-B280-21A440C99A9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xmlns="" id="{96F7E78A-92DD-4889-92A1-182AFF1DB4AE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xmlns="" id="{A50551A9-7205-474A-9660-DDFE304FEFF3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xmlns="" id="{71AD2B88-0527-48D1-B7B3-B1DB31E9EAE4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xmlns="" id="{C70B9B0D-17AA-4119-BF57-0E62CD80BD40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xmlns="" id="{A7A484B9-FABC-4901-8331-623B54D0B6EC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xmlns="" id="{54CF7E80-58AE-4553-AF58-5CFD9D754DDF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xmlns="" id="{68EFD88E-A9AD-43FC-BEE9-A98329271E21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xmlns="" id="{255C0FBB-F0C3-44CC-ACC1-6E1BFF77FE88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xmlns="" id="{8E658D01-0969-4D5E-8F53-FAFE5B1F9B41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xmlns="" id="{84C6B85B-78BD-4AB9-B84F-35368E7C73D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xmlns="" id="{ECF01A12-27A5-4015-A53F-F5670380201B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xmlns="" id="{F28D0ABD-1F89-4C67-9D53-739A13C52A79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xmlns="" id="{CBD59579-D4C2-4980-919C-58BDE842E953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xmlns="" id="{1EE8C04D-6DCB-424A-87AF-A93DCFBE462E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xmlns="" id="{C088B56C-2041-488F-B811-EB8BA2B21B52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xmlns="" id="{8B67D297-BDB7-4C0D-936D-E9F82AEA149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xmlns="" id="{DA00C2A6-ABBD-4AF7-ABC5-665C8A2EB9A8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xmlns="" id="{6053FDB6-3A7D-4C68-ADE7-EBAA35C62D2C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xmlns="" id="{0E6AAE0C-A7B8-4628-8B49-6D6FF14CB645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xmlns="" id="{ACC5F729-715F-4C4A-8C38-49036F56B98D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xmlns="" id="{946B6451-7857-4516-94D7-58C651EECB49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xmlns="" id="{74817079-9855-4E54-9C30-678295F3DBF7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xmlns="" id="{229B1C77-A976-49C4-BCAC-4F27EB31E0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xmlns="" id="{6E54710E-8746-411F-866D-C919C07BA389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xmlns="" id="{F6061D64-EE2D-4DCA-AD0C-A6589D3749A3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xmlns="" id="{49575BD5-BA13-4755-BA4E-049AA5A9C6B0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xmlns="" id="{A180B211-9E18-4C93-9320-8A4A0D35FE1A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xmlns="" id="{36BD6790-8E67-43B1-BDD3-09BFF7DAF86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xmlns="" id="{F35EAB15-3851-4F15-AFD5-242885B99D4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xmlns="" id="{91B42553-E79F-41E4-A782-36135CD04BEE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xmlns="" id="{37853025-C187-4505-A6B8-7461ADF92EDC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xmlns="" id="{492B3AC0-2AF7-4C2C-A054-D8906D5458E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xmlns="" id="{5BB04C83-1149-4F07-BCD2-C6113A5324E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xmlns="" id="{5ABD18A1-421D-4081-ABE9-3C5603E7B0C6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xmlns="" id="{C7021CDC-00B4-4109-83D4-A5464B351979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xmlns="" id="{7C0D4620-A129-4D4F-B407-78C115693E7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xmlns="" id="{EE193E1E-E8C0-4EFB-B0A8-E1282A00C1EC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xmlns="" id="{CA6C0FD8-DA7A-42AA-AAB6-F780376DCFA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xmlns="" id="{64F39F11-6629-48FD-A490-F04D88B6E575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xmlns="" id="{7FFDE55E-10A2-4843-B812-3738332599D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xmlns="" id="{220BE704-C383-4CB7-8570-3C3FCE3B7E8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xmlns="" id="{91D78037-81F6-4124-9CF3-5FB1E88F32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xmlns="" id="{CA530DFA-5F69-4107-90C9-6CAC983E18BB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xmlns="" id="{8EE7265C-ABED-4BA3-A711-78101B134AF4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xmlns="" id="{5DDEF78F-89C7-4000-B7B1-EB114D5AF930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xmlns="" id="{C6044C64-1960-4F5E-867C-D5012B302271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xmlns="" id="{2462E81B-ACAF-4F70-A743-35433A18039B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xmlns="" id="{D85166D0-3748-4D4D-9836-386AE920E6A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xmlns="" id="{7F477223-D8C3-452F-BF66-5D080730FF75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xmlns="" id="{3EACE030-F0D0-498E-A235-C180A140299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xmlns="" id="{74A4F332-340B-4B69-86BA-C322D942592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xmlns="" id="{BB25A32A-8B4B-4CF4-9A49-515A4A55350D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xmlns="" id="{473A78B5-C709-4C3E-8C17-ABC9C0BA2C18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xmlns="" id="{C7FD52A5-940D-4478-B5B9-482750E98DE9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xmlns="" id="{4A136A2E-5081-444D-8B07-6231FE0F6A04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xmlns="" id="{87309FAD-C379-4E5F-9EBD-43264AA86AB3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xmlns="" id="{966377CB-F016-4CCB-B866-66C775567B92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xmlns="" id="{BB4BA269-81C1-4CF0-96FB-C60252D6754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xmlns="" id="{C36B0D5F-3A26-4C27-8B33-982232A7D5CE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xmlns="" id="{1BBC688F-C47B-4F4A-8434-96C9F55656E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xmlns="" id="{62FCB2EC-327A-4103-9CE6-7A950470F8D1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xmlns="" id="{7785A348-A1D9-4FCA-9D84-19C98A46AE10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xmlns="" id="{242F0C84-BAA9-4311-A33A-1B31052A12DB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xmlns="" id="{B337E394-172B-4CF9-90A7-B9D75FF3D49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xmlns="" id="{76AEEA04-8E70-4C10-AFE9-0C862810B610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xmlns="" id="{F64AC07D-CB7C-4C28-979C-3B503793CC07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xmlns="" id="{D8BD1163-CDB3-4484-825A-158D5B5FC86C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xmlns="" id="{56B7B835-C548-43AF-9C93-87F9FBCE305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xmlns="" id="{1D0A52C3-5832-4B47-9D81-088C8BBC913A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xmlns="" id="{CC471402-F9B8-40FC-8224-674265500EC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xmlns="" id="{372ED80E-533E-437E-9D04-D143C7971450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xmlns="" id="{8445253E-9B8E-45C8-9660-E8A5C28878E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xmlns="" id="{AD653C83-8369-42F3-B64F-0A038D4EB99E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xmlns="" id="{01B1A276-0ACD-4E65-83E7-0D151A2E54A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xmlns="" id="{39642B41-39C1-47B5-BE98-9D905D0E7A16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xmlns="" id="{51150C89-3C1C-4210-95C7-52B5EC09B48E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xmlns="" id="{6C35D54A-2F6B-46AA-9C36-7DD05A6B7F2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xmlns="" id="{BA0A764C-9F9D-449C-9EEA-9ECFDE10B717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xmlns="" id="{686FB22D-7D59-4240-A432-37770CB4F3AE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xmlns="" id="{06F0747A-BB5D-4B22-9751-3DC39160423D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xmlns="" id="{93AC92B7-B23C-4AC8-BB0E-6CB4F8142C6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xmlns="" id="{5BE90349-C9A6-40D0-A220-A8530F309EE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xmlns="" id="{499AE112-0FF1-450C-88C3-A3E86C47355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xmlns="" id="{E7909990-85EF-495B-BC27-E0F93255ED0A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xmlns="" id="{E580D75B-8AFF-4AB6-9316-C8819175776C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xmlns="" id="{670CD014-9838-4BC2-831A-820E3D4CBA3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xmlns="" id="{5EE7F7A2-2F1F-4270-B76A-5BD16D8EC15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xmlns="" id="{6A8C411D-116B-45EE-8858-BFBF6467B36F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xmlns="" id="{134E482A-6D9A-4803-8844-A371DB41D17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xmlns="" id="{9D82C91E-FEB5-4D9A-A4C6-08BB5F77FB6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xmlns="" id="{03D0A299-F0D8-4AD9-BE23-E47D7853193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xmlns="" id="{B2728455-3410-47C4-8E30-B992AF3BADAE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xmlns="" id="{5B0934BF-D4FA-4233-B37E-CD7F6ED58F4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xmlns="" id="{1EE70047-FF78-4E05-A442-54581CC32A2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xmlns="" id="{2AA83EC6-9A13-43C8-882F-88A57774C769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xmlns="" id="{F67CEFD9-15C1-47D5-A2BB-45AE703CD485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xmlns="" id="{88FEB01F-2F9E-4143-B8EC-8BEC6BEFC21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xmlns="" id="{5798D515-0132-474F-AD54-FBBD28A2444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xmlns="" id="{93CE5D94-E10F-4BE9-A9A4-15B0851FDD4D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xmlns="" id="{5045ED70-E0FC-450A-9E9B-C7C9FB94C54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xmlns="" id="{6145584F-4B1F-4FAF-93C7-50175326DB0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xmlns="" id="{3E38AAD6-4ED5-4C71-91EA-CCE3292943D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xmlns="" id="{941DBB3D-00DB-4011-816B-1C1DA4AEC28D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xmlns="" id="{4D47775B-5668-4A63-B745-10686A921282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xmlns="" id="{049F89BC-A03B-4947-816F-C47AE141CAD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xmlns="" id="{35B4BC3E-B753-4FDB-969B-B8737788671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xmlns="" id="{85FBC59A-9644-4213-8502-AA310624339F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xmlns="" id="{94C05866-6600-455B-B215-A36460C0870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xmlns="" id="{4C6B9979-B3A6-4901-BB65-7E5E7EF4B975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xmlns="" id="{3CED76C5-E7C8-41B8-A761-9D1451B3EAEC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xmlns="" id="{213B2A4F-5378-41C3-B4AB-5CB54D842AC8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xmlns="" id="{E4AC7B91-4CD1-4F92-B8C7-507B497C3F9C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xmlns="" id="{9558FB89-D6A1-4673-90CC-A6E1350858A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xmlns="" id="{DC90509A-9E9E-43F7-A208-194E3EA908F1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xmlns="" id="{CBD20E7F-1C92-4952-8C1E-CE77FBE233E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xmlns="" id="{C9CB6A95-518C-4281-B25F-0BBDBA46661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xmlns="" id="{3B59E1BC-4565-492C-B70C-FAD00092EC50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xmlns="" id="{375B1AF9-1965-4D74-AF65-8D3274E46DE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xmlns="" id="{AC855477-72A6-45CC-A933-4FC6CF3AEAB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xmlns="" id="{6BA6C3F2-6947-42E3-BFC5-7C3B56A10DFD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xmlns="" id="{AF7839C7-8E01-4AF1-AC68-B46DEBF06A39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xmlns="" id="{8284AED5-0A24-43D0-B844-64BA1431EC14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xmlns="" id="{503A48DC-6157-4A6F-8686-9F33AC31879C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xmlns="" id="{7B7C52F4-B6E9-4810-9F04-6A1F1711076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xmlns="" id="{D7D9ED68-49AD-45F1-80F7-4A274850FAA8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xmlns="" id="{8E2C57B3-EA9C-4EE7-AD5A-46A719640C3B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xmlns="" id="{EA0372AE-E8B2-4E2C-B0A7-5101403CDE58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xmlns="" id="{EEFD8F1E-ACDD-4C3A-A2E5-1BD7B1BEE8EB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xmlns="" id="{BE287B88-F7DC-4EE6-AFA3-F33486345F55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xmlns="" id="{44F4EF88-A459-4ABC-B4AA-8DBE9ADDFDC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xmlns="" id="{563B505B-0D97-4CF1-85E2-1D3A94D360F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xmlns="" id="{323233ED-E1CD-4C0D-BC12-A8FB1E34E205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xmlns="" id="{4CD82B67-2512-471C-BBFD-DCDF105BB51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xmlns="" id="{DAA791D4-816C-48FD-A3F7-19BB9225BC67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xmlns="" id="{5708D27C-E7A8-4D78-823A-F60F27FF18AE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xmlns="" id="{90A26984-E66E-463B-B055-EC647C69128B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xmlns="" id="{B45752A4-2D32-4BBC-B9E8-6E044115193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xmlns="" id="{1A58D0DE-CFC3-4186-BE2B-B7AF680B92F7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xmlns="" id="{5AE7D013-E06D-4DFC-BD44-82A3303778DB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xmlns="" id="{5D296DEE-C6D0-4E88-9F1A-9490CCABCFD1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xmlns="" id="{F6B65614-3BB7-4E27-80EE-1E8A7B79AC67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xmlns="" id="{1664FE4D-9A11-40B5-B91F-CBCEDCD03B8D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xmlns="" id="{A669F6BA-6197-4FAE-9BDB-9B093362932B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xmlns="" id="{CECC3230-82B8-44FF-B249-49D20FBB2B50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xmlns="" id="{1298D878-17F9-4270-9B66-23A042E7E7D3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xmlns="" id="{AAA65FA2-DE4D-4171-8292-B3249D7A2B7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xmlns="" id="{B986F08D-C04A-4D6C-B93B-DADE9C01E015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xmlns="" id="{8BAC1924-AF3A-404C-BAE2-49552B693F3D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xmlns="" id="{7D78B7F9-229A-4C0A-B890-59E09338F834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xmlns="" id="{9FA7EB74-7ADF-4AEF-8BE0-C8411F8A6C4B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xmlns="" id="{EB88DF6B-269C-4C78-8F4B-D67A6C0A3A1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xmlns="" id="{F1D73E29-9DFB-4495-9A08-95F610D8C97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xmlns="" id="{A8254CFD-3755-4720-A279-F96243FA72B6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xmlns="" id="{50166E85-BB90-4C56-A564-8C4D66F127E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xmlns="" id="{3A9B4EF3-50A8-40DA-9922-1E2E95FC8B9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xmlns="" id="{0BC7D4E1-E32A-4FB7-8E95-07C90D0F5F1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xmlns="" id="{EB427787-E672-4D0C-B569-91B5CEC7564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xmlns="" id="{FACA7933-7EC4-4CFD-B564-7B1C8777EE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xmlns="" id="{90F6B1F0-CE8F-4D35-9B4D-C7AB2A5815F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xmlns="" id="{B295E9BB-BA59-4FEB-ABD7-5D3786DB63F8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xmlns="" id="{A70AE44F-8B54-4C7F-9DAD-6C83A3BF608D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xmlns="" id="{41BFFBA5-B901-4A73-9F9F-80C478E71C06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xmlns="" id="{13385F0E-263E-4249-93F5-77DEF03A465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xmlns="" id="{BED8CF45-5470-416F-96A0-23CBB83CBA3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xmlns="" id="{5B4E7D8E-E422-49E7-B08A-848CBDB00C9D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xmlns="" id="{F9BF3A65-4B9E-4905-A138-649D737670FD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xmlns="" id="{DFC53953-4904-4930-96A6-D45CFCDE87C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xmlns="" id="{2F395E84-42EF-4FC8-8EF7-362549E8C62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xmlns="" id="{4AE347F6-AD8F-45B3-94FD-0748CB2775A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xmlns="" id="{A79C1CB6-797F-4A89-9FC5-ACEA1DF0250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xmlns="" id="{0E7BA09F-E712-4026-987D-6E7806FB82EE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xmlns="" id="{3A535AF4-7E8B-4C87-9F20-326E5CBD67F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xmlns="" id="{B8EB9703-20A8-49F2-9531-0F0793E82697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xmlns="" id="{62181469-9E68-4B9A-BD13-BE7BDD0F7C7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xmlns="" id="{A3DCAC3E-1153-4F9F-8CF1-BFA20B7A1080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xmlns="" id="{3ACB2B20-2B5A-4643-8F06-B6CB6A3C8905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xmlns="" id="{9F5549A9-F109-4DAD-AD3A-45A4ED9B0AC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xmlns="" id="{8116A47B-30D1-4C39-8871-C61906F5245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xmlns="" id="{A06D4FBF-1E1A-4864-A32D-B4FBA69802E6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xmlns="" id="{B41E650B-A2A7-4878-A03A-AE986EE2F600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xmlns="" id="{62F61B45-2FBD-4818-A1B6-CE1DE5CBE013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xmlns="" id="{7D3D9B2D-4456-46F3-8ED4-AC3C8BC8592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xmlns="" id="{72435DFF-A762-4495-A07D-750572ECEEB0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xmlns="" id="{8960A708-4535-466D-99C1-7E160C39C60C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xmlns="" id="{A3DC8101-F1FB-4213-9F31-29EF825DF013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xmlns="" id="{46447620-2F42-429A-82F5-52BDE0B52C2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xmlns="" id="{691AF23A-CB3A-4050-8AB8-51EC5D8E49E2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xmlns="" id="{F113FF14-3F6F-4449-A040-3DE9E5F9904B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xmlns="" id="{6EB66282-2B36-4BDA-A571-67D9C90E85F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xmlns="" id="{35C38DA6-97DA-4EA9-8E55-660EFC74EB0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xmlns="" id="{524BFC86-E744-42C3-9E37-7C218121DD3D}"/>
              </a:ext>
            </a:extLst>
          </p:cNvPr>
          <p:cNvGrpSpPr/>
          <p:nvPr userDrawn="1"/>
        </p:nvGrpSpPr>
        <p:grpSpPr>
          <a:xfrm rot="18823380" flipH="1">
            <a:off x="1483313" y="4959425"/>
            <a:ext cx="442463" cy="326412"/>
            <a:chOff x="3625593" y="6426852"/>
            <a:chExt cx="335279" cy="247341"/>
          </a:xfrm>
          <a:solidFill>
            <a:schemeClr val="accent2"/>
          </a:solidFill>
        </p:grpSpPr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xmlns="" id="{50B2D1A6-0258-45B6-BA37-940F08286AD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xmlns="" id="{19E8FF67-37E6-4BA4-927B-A8C5CC0D714E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xmlns="" id="{EB8859E3-B659-47B9-B6BB-687BA101293F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xmlns="" id="{225FE87D-99D9-47A8-9F31-FECC272B98A8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xmlns="" id="{C277035B-35D7-40BE-828E-AE99DEC582C5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xmlns="" id="{E90F11E6-EB2A-4FE5-B1CA-732E122032F9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xmlns="" id="{EBEA6F8F-0E21-47E8-83E2-59046AA1D591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xmlns="" id="{69F9023C-1550-447A-8692-6DD1E7FC1581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xmlns="" id="{6ED873DA-1116-4CFD-BA8F-C9BDDD52D9A6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xmlns="" id="{6EB1E424-9E82-40D5-AB85-FA8A0311065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xmlns="" id="{8373E303-F489-4B0E-BD31-DC6499072D15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xmlns="" id="{5782D679-884E-4D2F-A51A-5EEC042F7445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xmlns="" id="{3C7668E2-4270-4625-A42F-30F11EBFBC89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xmlns="" id="{80DD050D-6B3F-452A-9316-6AF269552616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xmlns="" id="{50D86DBC-C8FE-45D2-8166-EB326F3A5F60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xmlns="" id="{9A435E42-1687-457E-9F0C-242A221022A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xmlns="" id="{221B6251-BB28-4FE1-A0F5-90BE9A375808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xmlns="" id="{74482186-114E-4ABA-BFB7-B06A67A961F8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xmlns="" id="{44566ADB-8858-4061-92D1-9F40ABB3C1CB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xmlns="" id="{86E6F875-3394-4E84-A511-8CF2DDC2CB69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xmlns="" id="{37CAAAF8-7F56-40CF-AD75-EB0FF37ABE53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xmlns="" id="{15913191-73B1-4081-9F88-0975271F2B0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72" name="Graphic 2712">
            <a:extLst>
              <a:ext uri="{FF2B5EF4-FFF2-40B4-BE49-F238E27FC236}">
                <a16:creationId xmlns:a16="http://schemas.microsoft.com/office/drawing/2014/main" xmlns="" id="{958736B1-4213-4B3F-A36A-4C5588759AC1}"/>
              </a:ext>
            </a:extLst>
          </p:cNvPr>
          <p:cNvGrpSpPr/>
          <p:nvPr userDrawn="1"/>
        </p:nvGrpSpPr>
        <p:grpSpPr>
          <a:xfrm>
            <a:off x="264083" y="6458165"/>
            <a:ext cx="1793928" cy="236043"/>
            <a:chOff x="8251658" y="4916654"/>
            <a:chExt cx="2895600" cy="381000"/>
          </a:xfrm>
          <a:solidFill>
            <a:schemeClr val="accent2"/>
          </a:solidFill>
        </p:grpSpPr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xmlns="" id="{EE897BF6-079E-42D9-80E1-32253B6839E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xmlns="" id="{80F6C23B-0ED8-42D0-88B8-BFE1C5865C3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xmlns="" id="{85150FB7-5A52-42BF-9706-578309142D7C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xmlns="" id="{75057F08-7998-4AB1-81B1-9A16B67B04FF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xmlns="" id="{4FE897D3-B35D-4001-B132-4CD981C07996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xmlns="" id="{FBCEF9B5-6459-4BD5-80F4-1CFFAEE63AF6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xmlns="" id="{E6A933CE-7AFE-4A8A-81BF-651840B8380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xmlns="" id="{CE753EAF-3BD4-4CEA-871D-B57A1C38E821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xmlns="" id="{911B5FBE-7A22-4A10-BF1C-1D03DB6981F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xmlns="" id="{C0D5252C-B427-4B18-932D-459788C23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xmlns="" id="{157021E0-C15E-4DAF-ABE2-3DA7F813619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xmlns="" id="{1898E604-9C5E-4439-A20C-19B6C2EF13F5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xmlns="" id="{E16ACB4C-2CBB-4355-A8BE-75127C6024E5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xmlns="" id="{17FE6D7C-0EE1-4690-B1B4-11EF78B0C22F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xmlns="" id="{ECA6362E-5288-4F37-BC58-11B6833842C6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xmlns="" id="{DB20B340-F921-42E0-A629-C710F02A482A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xmlns="" id="{AFE7B9FC-1551-49FD-9BFC-31EF73ED1C8A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xmlns="" id="{65E92FBB-E324-4921-AA52-315D7DF724F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xmlns="" id="{A8FD2D06-77B8-460D-9525-683C7A4FEA52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xmlns="" id="{A6CE6B35-9263-46B3-AEF0-E86DD470C30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xmlns="" id="{C130E0C1-BEDE-4B5E-8778-79C72813AF6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xmlns="" id="{CC25B81B-DDE4-4A13-9202-3A40C8B73B3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xmlns="" id="{6E6D16FD-9C6C-4978-91F7-E662DDC1F43C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xmlns="" id="{1A08E861-FC5C-45B5-A1B2-275DBA9CF86B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xmlns="" id="{29BCF32A-CA16-41CE-91AF-25DC75ABC06B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xmlns="" id="{4B40E019-2020-45AB-9E91-7C893FB50DAA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xmlns="" id="{AA166827-60F6-406E-86F8-ECD3D6D45712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xmlns="" id="{A7C5F4EA-C8CB-4C25-B0B5-A0D5B51FDCF7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xmlns="" id="{2C6D8D30-19A8-4354-B830-554CAE0B9BC3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xmlns="" id="{73031C95-B2B4-4316-948E-4595E9E274CD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03" name="Graphic 2714">
            <a:extLst>
              <a:ext uri="{FF2B5EF4-FFF2-40B4-BE49-F238E27FC236}">
                <a16:creationId xmlns:a16="http://schemas.microsoft.com/office/drawing/2014/main" xmlns="" id="{8ECC4B5B-0894-4B86-9BC9-FD848D9FF8B8}"/>
              </a:ext>
            </a:extLst>
          </p:cNvPr>
          <p:cNvGrpSpPr/>
          <p:nvPr userDrawn="1"/>
        </p:nvGrpSpPr>
        <p:grpSpPr>
          <a:xfrm rot="520099">
            <a:off x="1218351" y="5445213"/>
            <a:ext cx="616527" cy="807163"/>
            <a:chOff x="6096000" y="4249903"/>
            <a:chExt cx="1447800" cy="1895475"/>
          </a:xfrm>
          <a:solidFill>
            <a:schemeClr val="accent2"/>
          </a:solidFill>
        </p:grpSpPr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xmlns="" id="{BF2405A8-771F-41C3-9C02-CE4E04548F9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xmlns="" id="{704BD5C3-A0D9-400E-A294-9D9D9D5CE12E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xmlns="" id="{723D650A-4F3C-4F42-BBF1-FF8877EA164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xmlns="" id="{F7AE3E30-1C53-4479-9816-74B70B96FAAA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xmlns="" id="{1F856008-CD41-4FBB-8102-EDA319C926C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xmlns="" id="{44C7BD54-995E-4269-A772-769436F84D5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xmlns="" id="{CEB26C7F-D952-445C-8567-24CCB7B2CB97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xmlns="" id="{19242D3B-C8BD-4119-A655-8E220DB995F2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xmlns="" id="{2AB3EE5A-FD2C-4558-81D2-208B8F1CF03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xmlns="" id="{B26B5E10-D848-463A-A332-CF3512B8A9D3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xmlns="" id="{7DCC130C-CC77-4418-BDE5-762ABC6BD76F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xmlns="" id="{0700676D-BA5E-4D64-B0DF-4DC7DE21D50D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xmlns="" id="{2CF27D29-B396-45B9-9243-1A37812D5549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xmlns="" id="{1ED2F695-EA68-4C49-944F-261E76B0F1CD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xmlns="" id="{EC7DAF6D-4415-485E-B524-FF3FA863EE79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xmlns="" id="{B0B5D571-7435-4E82-B929-B94A3F002BBE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xmlns="" id="{B8F3D7E8-0838-4232-AF9B-8BFC4215B80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xmlns="" id="{0EE8662D-E42A-44A2-971F-684B8FC2D3E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6942504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2146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22732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934015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744832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5158936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5338420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6453326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55" r:id="rId2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7" r:id="rId2"/>
    <p:sldLayoutId id="2147483745" r:id="rId3"/>
    <p:sldLayoutId id="2147483736" r:id="rId4"/>
    <p:sldLayoutId id="2147483741" r:id="rId5"/>
    <p:sldLayoutId id="2147483744" r:id="rId6"/>
    <p:sldLayoutId id="2147483742" r:id="rId7"/>
    <p:sldLayoutId id="2147483743" r:id="rId8"/>
    <p:sldLayoutId id="2147483755" r:id="rId9"/>
    <p:sldLayoutId id="2147483739" r:id="rId10"/>
    <p:sldLayoutId id="2147483746" r:id="rId11"/>
    <p:sldLayoutId id="2147483747" r:id="rId12"/>
    <p:sldLayoutId id="2147483748" r:id="rId13"/>
    <p:sldLayoutId id="2147483749" r:id="rId14"/>
    <p:sldLayoutId id="2147483750" r:id="rId15"/>
    <p:sldLayoutId id="2147483752" r:id="rId16"/>
    <p:sldLayoutId id="2147483751" r:id="rId17"/>
    <p:sldLayoutId id="2147483756" r:id="rId18"/>
    <p:sldLayoutId id="2147483738" r:id="rId19"/>
    <p:sldLayoutId id="2147483740" r:id="rId20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hyperlink" Target="https://www.youtube.com/watch?v=-dz5yMyAOPs" TargetMode="Externa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5" name="Rectangle 5404">
            <a:extLst>
              <a:ext uri="{FF2B5EF4-FFF2-40B4-BE49-F238E27FC236}">
                <a16:creationId xmlns:a16="http://schemas.microsoft.com/office/drawing/2014/main" xmlns="" id="{08A6A31E-179F-4830-9ECE-867859222359}"/>
              </a:ext>
            </a:extLst>
          </p:cNvPr>
          <p:cNvSpPr/>
          <p:nvPr/>
        </p:nvSpPr>
        <p:spPr>
          <a:xfrm flipV="1">
            <a:off x="0" y="6051884"/>
            <a:ext cx="12191852" cy="8061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C221F751-3C5B-4561-AD14-8637C5B66736}"/>
              </a:ext>
            </a:extLst>
          </p:cNvPr>
          <p:cNvSpPr txBox="1"/>
          <p:nvPr/>
        </p:nvSpPr>
        <p:spPr>
          <a:xfrm>
            <a:off x="0" y="1118298"/>
            <a:ext cx="12192000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4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RME</a:t>
            </a:r>
          </a:p>
          <a:p>
            <a:pPr algn="ctr"/>
            <a:r>
              <a:rPr lang="en-US" altLang="ko-KR" sz="54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(Realistic Mathematics Education)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DF166F6B-B975-4F3C-BCF2-9971086140FB}"/>
              </a:ext>
            </a:extLst>
          </p:cNvPr>
          <p:cNvSpPr txBox="1"/>
          <p:nvPr/>
        </p:nvSpPr>
        <p:spPr>
          <a:xfrm>
            <a:off x="605928" y="4277588"/>
            <a:ext cx="1124822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 smtClean="0">
                <a:solidFill>
                  <a:srgbClr val="002060"/>
                </a:solidFill>
                <a:latin typeface="Bahnschrift SemiBold" panose="020B0502040204020203" pitchFamily="34" charset="0"/>
                <a:cs typeface="Arial" pitchFamily="34" charset="0"/>
              </a:rPr>
              <a:t>Dr. </a:t>
            </a:r>
            <a:r>
              <a:rPr lang="en-US" altLang="ko-KR" b="1" dirty="0" err="1">
                <a:solidFill>
                  <a:srgbClr val="002060"/>
                </a:solidFill>
                <a:latin typeface="Bahnschrift SemiBold" panose="020B0502040204020203" pitchFamily="34" charset="0"/>
                <a:cs typeface="Arial" pitchFamily="34" charset="0"/>
              </a:rPr>
              <a:t>T</a:t>
            </a:r>
            <a:r>
              <a:rPr lang="en-US" altLang="ko-KR" b="1" dirty="0" err="1" smtClean="0">
                <a:solidFill>
                  <a:srgbClr val="002060"/>
                </a:solidFill>
                <a:latin typeface="Bahnschrift SemiBold" panose="020B0502040204020203" pitchFamily="34" charset="0"/>
                <a:cs typeface="Arial" pitchFamily="34" charset="0"/>
              </a:rPr>
              <a:t>atik</a:t>
            </a:r>
            <a:r>
              <a:rPr lang="en-US" altLang="ko-KR" b="1" dirty="0" smtClean="0">
                <a:solidFill>
                  <a:srgbClr val="002060"/>
                </a:solidFill>
                <a:latin typeface="Bahnschrift SemiBold" panose="020B0502040204020203" pitchFamily="34" charset="0"/>
                <a:cs typeface="Arial" pitchFamily="34" charset="0"/>
              </a:rPr>
              <a:t> </a:t>
            </a:r>
            <a:r>
              <a:rPr lang="en-US" altLang="ko-KR" b="1" dirty="0" err="1" smtClean="0">
                <a:solidFill>
                  <a:srgbClr val="002060"/>
                </a:solidFill>
                <a:latin typeface="Bahnschrift SemiBold" panose="020B0502040204020203" pitchFamily="34" charset="0"/>
                <a:cs typeface="Arial" pitchFamily="34" charset="0"/>
              </a:rPr>
              <a:t>Retno</a:t>
            </a:r>
            <a:r>
              <a:rPr lang="en-US" altLang="ko-KR" b="1" dirty="0" smtClean="0">
                <a:solidFill>
                  <a:srgbClr val="002060"/>
                </a:solidFill>
                <a:latin typeface="Bahnschrift SemiBold" panose="020B0502040204020203" pitchFamily="34" charset="0"/>
                <a:cs typeface="Arial" pitchFamily="34" charset="0"/>
              </a:rPr>
              <a:t> </a:t>
            </a:r>
            <a:r>
              <a:rPr lang="en-US" altLang="ko-KR" b="1" dirty="0" err="1" smtClean="0">
                <a:solidFill>
                  <a:srgbClr val="002060"/>
                </a:solidFill>
                <a:latin typeface="Bahnschrift SemiBold" panose="020B0502040204020203" pitchFamily="34" charset="0"/>
                <a:cs typeface="Arial" pitchFamily="34" charset="0"/>
              </a:rPr>
              <a:t>Murniasih</a:t>
            </a:r>
            <a:r>
              <a:rPr lang="en-US" altLang="ko-KR" b="1" dirty="0" smtClean="0">
                <a:solidFill>
                  <a:srgbClr val="002060"/>
                </a:solidFill>
                <a:latin typeface="Bahnschrift SemiBold" panose="020B0502040204020203" pitchFamily="34" charset="0"/>
                <a:cs typeface="Arial" pitchFamily="34" charset="0"/>
              </a:rPr>
              <a:t>, </a:t>
            </a:r>
            <a:r>
              <a:rPr lang="en-US" altLang="ko-KR" b="1" dirty="0" err="1" smtClean="0">
                <a:solidFill>
                  <a:srgbClr val="002060"/>
                </a:solidFill>
                <a:latin typeface="Bahnschrift SemiBold" panose="020B0502040204020203" pitchFamily="34" charset="0"/>
                <a:cs typeface="Arial" pitchFamily="34" charset="0"/>
              </a:rPr>
              <a:t>S.Si</a:t>
            </a:r>
            <a:r>
              <a:rPr lang="en-US" altLang="ko-KR" b="1" dirty="0" smtClean="0">
                <a:solidFill>
                  <a:srgbClr val="002060"/>
                </a:solidFill>
                <a:latin typeface="Bahnschrift SemiBold" panose="020B0502040204020203" pitchFamily="34" charset="0"/>
                <a:cs typeface="Arial" pitchFamily="34" charset="0"/>
              </a:rPr>
              <a:t>., </a:t>
            </a:r>
            <a:r>
              <a:rPr lang="en-US" altLang="ko-KR" b="1" dirty="0" err="1" smtClean="0">
                <a:solidFill>
                  <a:srgbClr val="002060"/>
                </a:solidFill>
                <a:latin typeface="Bahnschrift SemiBold" panose="020B0502040204020203" pitchFamily="34" charset="0"/>
                <a:cs typeface="Arial" pitchFamily="34" charset="0"/>
              </a:rPr>
              <a:t>M.Pd</a:t>
            </a:r>
            <a:r>
              <a:rPr lang="en-US" altLang="ko-KR" b="1" dirty="0" smtClean="0">
                <a:solidFill>
                  <a:srgbClr val="002060"/>
                </a:solidFill>
                <a:latin typeface="Bahnschrift SemiBold" panose="020B0502040204020203" pitchFamily="34" charset="0"/>
                <a:cs typeface="Arial" pitchFamily="34" charset="0"/>
              </a:rPr>
              <a:t>.</a:t>
            </a:r>
            <a:endParaRPr lang="ko-KR" altLang="en-US" b="1" dirty="0">
              <a:solidFill>
                <a:srgbClr val="002060"/>
              </a:solidFill>
              <a:latin typeface="Bahnschrift SemiBold" panose="020B0502040204020203" pitchFamily="34" charset="0"/>
              <a:cs typeface="Arial" pitchFamily="34" charset="0"/>
            </a:endParaRPr>
          </a:p>
        </p:txBody>
      </p:sp>
      <p:grpSp>
        <p:nvGrpSpPr>
          <p:cNvPr id="169" name="Group 168">
            <a:extLst>
              <a:ext uri="{FF2B5EF4-FFF2-40B4-BE49-F238E27FC236}">
                <a16:creationId xmlns:a16="http://schemas.microsoft.com/office/drawing/2014/main" xmlns="" id="{D73149ED-2BAC-41FC-9C55-A9426B97E4AF}"/>
              </a:ext>
            </a:extLst>
          </p:cNvPr>
          <p:cNvGrpSpPr/>
          <p:nvPr/>
        </p:nvGrpSpPr>
        <p:grpSpPr>
          <a:xfrm rot="2082564" flipH="1">
            <a:off x="8709247" y="1391774"/>
            <a:ext cx="59697" cy="378290"/>
            <a:chOff x="6246591" y="2972793"/>
            <a:chExt cx="205168" cy="1300125"/>
          </a:xfrm>
        </p:grpSpPr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9720FC33-6B34-45C9-A648-C6096144982A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3307E135-CCF6-4D35-A1B2-F125CB88B725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670BD94A-68CF-48CB-9420-F91934CBF6B9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377E2E66-2BD5-4A05-9F9C-1DBB11A59885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5F5B5586-9C53-4F0B-8EE6-B3D0D80914D6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AE90DA19-3292-45B3-A93A-173CE4E5BB6C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E8F64DD9-4F61-49D7-BAE9-60F2B4EA585C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2FF96CAA-F9A0-4A9A-AEE5-5CBCB630BAC9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DCF93789-D7D8-467C-B227-185DB3D655C1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9B3444CA-199B-41C1-971D-162536DF1AF0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847520CB-06F9-4C18-883E-D79D969BDDBF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BE4165A9-9A62-479F-9E22-AE78F637375A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97686837-C9B4-43FC-B199-4A4CBAADD665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9107910D-0B67-42E6-AD2B-B319594811EB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B75755B8-6819-43EE-9FEA-74CEEA3D9FEE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3F2EF1EB-F0C7-498A-B68B-9C7A51C13002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E3D2D4B4-C74E-41B1-A1A8-083E099E11E8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509BA9FA-E111-467F-B39D-AF01EB0C7F30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41FD9811-AAAA-4355-B795-87756183E6A8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E73D6C97-01D6-4B1C-A999-8969484DF781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AC970C70-9AF6-4F46-9695-A4176EE7CF1D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82290173-E2C0-47C6-8E03-1FE680DD172E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EC91CF1F-3FCA-44F1-BBF1-22E371E7D8CC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14F7033E-C2F3-40F4-86C8-D93EAB0B10B1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A850284B-1BD6-456C-9EC3-2637BB62E2D9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08DC39A1-06B9-4DCF-9C57-1D25D6E86198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54B4B1F0-2C43-4B2B-8E22-5C3101F2B5F4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AF18A29D-6518-4ACD-8A31-380372D87A72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0A9CCAD4-3980-4B91-8121-8C3DBE76B61B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A5BBB081-F45D-4195-840D-94A44DA9341A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CAAE275A-9FA0-4861-9455-A0CD74AD609E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02643741-ABF8-492F-8B87-7ACD85B90176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8016AD69-C8E4-4E89-8DBF-9A075B81DE77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35C3688A-7468-4655-B2C6-C7AB25ACA92D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5CE0A0D7-557B-4C59-A4E3-500491620BFC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D04D43ED-7220-4867-909F-2CAC89689CFF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055E4C6E-5085-47B4-BC12-EDF54E8E01B6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3192EBC5-3B58-4404-A818-A2F851B96002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28F04C7A-9047-44B2-9089-52E093147337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DF376255-3FC5-46A3-940A-EFE372EC58DB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44F93CFC-AF0F-4A96-B935-C0C13EC1F51A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3531FA22-0968-44A0-9101-CC364F5A9DFC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E8C54CEF-59A7-4E54-BE2C-7C76D822EE8F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B4393E47-D43A-4976-AE86-E8F639FEEE64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BF062477-EF51-464B-A667-F50ACC73B72B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E2A70FD4-E23F-418B-88CE-5A1B332A934C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A8FED298-5BBA-4216-9E92-8A43AF821793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EF11DB3F-3F2A-4485-A334-6B83E5F0BECA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8CE5E12C-7F00-432C-B0B5-540D4C485996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1E18E609-12A0-43BD-91F1-A2F2D862E18E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E6CB759D-1206-4FAD-860C-81924C9A568A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B035A6D5-5630-4A37-BF70-200838C7B566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09706C39-77DA-4137-AE13-910C0405BFAE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5C47ABBC-02A5-41DF-8FE3-AD49188BD598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48E0B54C-2B55-49B7-B6BF-2C4D77B29266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2A1C3F5D-38FA-4463-A93B-EAC0A605F4B6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391BC27F-65FC-45CD-9D0A-711CC86F58AA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0A600AB1-9F6B-4E29-87A7-E6749572BFF0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73B821EF-AF61-4794-8D10-8DB597D1DAB4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1BA555C7-4652-406C-AC29-51AE080B8635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C663D0B4-9226-4A68-8423-B01DA80FD53A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45CE45B0-2B1A-4601-A19F-9353DB47F7C7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DDACC346-8CCB-4F55-9D80-587665A8BAA8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7F5EE726-1144-4D6D-899C-F0A0F7BDC7CA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27480DBF-49D3-4948-95E7-03AA217C9563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ABBBA8D0-40B8-4075-A6DB-B73A81471F20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EE28191B-E31A-4B52-8CDC-4259A96A76B2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B50BC540-1979-4558-AF3E-2CC885188084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807E2377-2D17-4DB8-BDDF-EE1A257AE8AC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13501A71-820A-4F49-8C84-0F6CC8D96DA6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401AE6F7-D2CA-4E1E-BFF5-3292A21DF1D7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2DA82101-4DFB-447F-BA95-E6D1F7BB61E8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A003C06D-FBC3-4210-971E-0CE88DDDAD26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00D80412-D0D4-4E36-93D0-0321092DBE83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16C83E42-1073-496A-BC65-120A6AB6EC80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B9C37324-EDB9-40BC-880F-292CDA674DE3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B9496BE7-9273-410B-A44D-D55FAF70E0A0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0C6BEF22-DE09-4AB3-884D-D00C0620A755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EB498ACE-31D0-4A93-887D-213167304C99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8F3F8FD3-8FBA-4C03-BC1E-ED82752C3546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5F1AD008-0B03-4460-A82E-D11CA7063A4F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32C4174F-74FA-4086-B07D-DF03CB4CD46B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75BCDE6E-DAC2-4791-BE55-289649ED47C7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826F9B71-792E-4FAC-ABF8-7A453E2DDDCD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E25A5B4F-02DB-49E1-A77E-ABAA3E5F7574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937972DE-F31A-4D1B-AEEB-3EFE8AE0D95B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004FFAAB-8306-46E6-BF2A-580B517D4F77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76FDAB7C-3483-4728-A445-AEFAE50195CC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DBB9AD1A-FC59-4361-BDA8-38B16DB09C58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203D9FAE-A67C-449D-BBA6-0BA1A2B44EB5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083ACFA4-8761-4BBD-B23E-1D980BD2A446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9FD601FE-D34B-4846-BFEB-9226C59ED40A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BEF618EE-DABE-4363-BFA9-478ED5CBD9B6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67C8051F-1577-409B-8773-F0D454C1CBE2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A4B68386-2E43-427C-83F2-FF8BA40463F5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63DC0BFE-A729-47E0-973D-2F27BA467C91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2353CB8A-C220-49BB-B89B-212AAE6659CA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F42DBC02-C5F1-4A9B-8BFA-E1C1FA5B018C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481ABE46-786D-4703-94EE-45053318500D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2319794C-E678-458A-A4FE-A184933B8AE9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FD762B6B-32F3-44EE-8BBC-CA4378F9133C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1E8DB977-ED1D-4896-A1F0-FD0FC6247273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EED75987-BD9C-4EC6-BCD6-CED1F5C64A12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79B0258B-50FD-4752-8DEB-D17E861262AE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681D321C-B743-4C1E-8827-A77377C1AFEC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7A0E5D9C-1356-4F88-8343-297DB87DB268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52F64121-B70D-43D7-9A59-7EBD950AFD3E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38A62E48-470B-42DE-B8FA-E6F10201EC66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68CBF137-F638-4CF0-9B94-7452E8D79939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916A686A-3781-42B1-A57D-C5DC9D8D7A24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383F2287-E672-4971-8221-ADC9C5D89297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A337B70C-1546-4D14-9A57-FEBB313C320B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57F49C94-5751-4892-9391-53AA49DD7BC8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F5FA0CD4-1E2A-45AA-81BC-001A4484B1FB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325D481A-6B2B-4EBE-B884-566817384CC2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D164905D-CF02-452F-A4E4-8375FB29E3B4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617520E4-E579-4E85-ACAA-EC310EFA108D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3D128BF7-3AAE-4FC2-8587-6DB11B8115F1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F9B09D5A-A0E2-471D-B7A0-81711B7E1C29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2D0A0203-0170-4FB9-9574-AA02B9C489AE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2BB915C2-ED22-4036-841A-5B65A1AEA32A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972312BA-3AA3-4075-981E-E843D2CD257C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4CA99586-A87E-424E-83BC-0BB87C1A7D1E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A6F693AE-0EE4-4C24-A766-ED9735D5D11A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xmlns="" id="{8BC76737-CEEF-4AA1-8E11-D2FB171E4B05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xmlns="" id="{B8C558DE-829E-4C73-9E97-372BBF6174E9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xmlns="" id="{D253C755-5320-4AE9-8EDD-018EA08F2CCC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xmlns="" id="{2A2E8CB4-81BF-447B-A21E-F344226895A8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xmlns="" id="{DC088C78-4A89-4D23-A3D4-45BE3FE016A6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xmlns="" id="{2F446A3F-15A1-443A-B42C-0214461FCB29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xmlns="" id="{972FD2F9-1A59-4D9A-ACEA-38563105243D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xmlns="" id="{166FB5BD-32E4-409C-BE48-E1B251C6F7AB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xmlns="" id="{5CF0B438-DFD9-4E9A-8515-886E763E688A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xmlns="" id="{5F116556-4FBB-48F0-8A83-681756B9DA36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xmlns="" id="{0F841436-EED8-4706-B9C2-14EC9F6C5DAB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xmlns="" id="{4354F208-1B23-4469-8A2F-AD8FAF52B299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xmlns="" id="{E7F52A29-511B-4E33-AF11-8C1D946D08AA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xmlns="" id="{F157D66A-B0A8-4A9A-920E-4902BA12EF88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xmlns="" id="{3198F65F-A794-4DF3-AEEA-CA479429C667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xmlns="" id="{FDF4CEB9-2E61-4662-8147-EADBCC590E08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xmlns="" id="{5025EFB5-B3AA-4B39-81A8-A54ECDB93DF5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xmlns="" id="{32084B82-0176-41B6-85EE-D7E7E80A5F70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xmlns="" id="{3F51B297-9D4E-42C4-8E1F-E275CA841D46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xmlns="" id="{B7A7B8A0-4024-4B54-9FAA-A2488F041385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xmlns="" id="{519567CC-B356-4DE4-AC4C-42373051118D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xmlns="" id="{7276A652-A46B-49C0-B22A-91FF6F0A7910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xmlns="" id="{89058EDF-226C-4AD8-88B3-C791753331B8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xmlns="" id="{F5D8A220-0C91-4232-82E0-EDD9BCE63819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xmlns="" id="{3C0EC5D0-FE88-415B-AEAF-808AA0244381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xmlns="" id="{7D5A2910-38C4-4809-ABE1-E8606F8C4582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xmlns="" id="{55E5BA77-9D25-47F0-A53D-F38769206870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xmlns="" id="{9FEA2F2F-194B-4028-84B5-B6B54F573AF1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xmlns="" id="{7A3362E7-9EF7-420A-A05B-DD7A977ACB35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xmlns="" id="{AB29AA08-0A6D-4836-940F-BE98F1F083E2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xmlns="" id="{0ED6E64A-456F-4155-AEF0-9FEB82E4FAE3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xmlns="" id="{57C92FFE-0047-492E-8AAA-A145FC028887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xmlns="" id="{287ADA90-73A8-44DE-9293-B71A6E579F3D}"/>
              </a:ext>
            </a:extLst>
          </p:cNvPr>
          <p:cNvGrpSpPr/>
          <p:nvPr/>
        </p:nvGrpSpPr>
        <p:grpSpPr>
          <a:xfrm flipH="1">
            <a:off x="6852587" y="1418727"/>
            <a:ext cx="319579" cy="324383"/>
            <a:chOff x="6687653" y="4198102"/>
            <a:chExt cx="938538" cy="952647"/>
          </a:xfrm>
        </p:grpSpPr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xmlns="" id="{D4D952B0-3953-4D48-928D-B226210D8860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xmlns="" id="{49486730-32EC-4FA4-9601-16F22C60A67E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xmlns="" id="{97E7B856-E4E3-49F5-AB41-B187CD6CC927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xmlns="" id="{9236967B-E5E5-4241-910F-727FE18AC1B6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xmlns="" id="{34381EF9-6A95-42A5-88FC-90BDF88F7A6D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xmlns="" id="{1B7B838E-6FED-43D4-AE7F-F55DEC0F3FFC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xmlns="" id="{CFF47757-4D30-489D-82D9-7D36CEC6FEC4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xmlns="" id="{ABB74585-90EB-4C8C-8CD3-9E421EA7C8F3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xmlns="" id="{2D267703-7883-4530-8328-FD9E66EC418D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xmlns="" id="{624AD03B-2613-4888-9F33-05CBBBD54CB9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xmlns="" id="{A6920F41-B372-4C72-A691-262D1960E4A5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xmlns="" id="{E5A3F603-9CB1-4DC0-BE03-A123E8FEC6F6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xmlns="" id="{078BDA7A-658F-47BC-845E-8548DBC25FEB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xmlns="" id="{7BB2CFAC-3176-4210-96DA-9F52073D29DE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xmlns="" id="{4FD61D85-96D1-4A44-BB49-7EC63081F0AE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xmlns="" id="{4F007D3D-2DC1-494A-9A7C-DA467871FA4E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xmlns="" id="{EF15375C-A09C-410E-AE04-EBAF5E789FAB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xmlns="" id="{D7D49CBF-0463-4BDC-8FC8-7EDFC45F7C4B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xmlns="" id="{F88ACC92-0F3A-4658-8121-D65BC15D1618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xmlns="" id="{CB161F66-28FA-42D9-8F67-711B81C6CFCA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xmlns="" id="{EA220CF8-BA72-4B26-80C1-EECB1DBCFF99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xmlns="" id="{1D5B984B-180E-4EAE-8B3B-4CD065F6B4C6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xmlns="" id="{D0DFBEC8-42C4-45BB-A599-5FB272A5121E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xmlns="" id="{098470BF-1858-4AA8-AACF-8622ED59ED7D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xmlns="" id="{8B0D5841-48EC-4295-8467-C6657351D776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xmlns="" id="{686B4CFC-612A-42FA-A2EF-E0749930D1FC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xmlns="" id="{0C23DF7C-8DFB-4E71-9659-6D2B6D2D46C4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xmlns="" id="{3B544EA5-B9C8-4771-B1C1-7751E8F1B7A4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xmlns="" id="{CF729C6F-783E-4560-AAEB-D1C52D450F0F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xmlns="" id="{B3FF21DD-DC82-4BC8-929B-D534C957CB4D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xmlns="" id="{5C65548E-3ACC-4DCC-9EF7-899D4135E489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xmlns="" id="{E083EF8C-BDBA-456E-8851-2F0EE93AA276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xmlns="" id="{73EDDEBF-C09D-43AB-8923-92AFFA27AF3B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xmlns="" id="{A1C3D098-6F97-4133-B083-582E41F7740C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xmlns="" id="{C223F031-E9A6-4006-8E93-24D0ABE59704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xmlns="" id="{8526512A-E237-4ECF-9CD4-15F694F2668E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xmlns="" id="{D7CB280C-BAB9-4AA3-9AF9-187F9A290617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xmlns="" id="{8C209F35-FA9F-4F5E-BAA6-DE7DB472378E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xmlns="" id="{4FA5849D-4524-4DA3-90C1-046E630758D7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xmlns="" id="{4EC5177F-00D3-4027-86EE-38CE0C0FF46A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xmlns="" id="{91A204BA-7816-49F6-9B65-C98CC5A65944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xmlns="" id="{1A0D8AA7-2C67-4EA2-B485-50F730630873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xmlns="" id="{C38E12A0-DA1F-4D15-8BF9-917FD59B5A0F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xmlns="" id="{6918A0FD-B641-4EE3-86B3-84DA3FB3323C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xmlns="" id="{8DFE75E7-AFD1-4DB3-B36A-5851AFC1AD89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xmlns="" id="{264E8F56-F1D8-40F1-A36C-C2936815D442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xmlns="" id="{41E98FFD-ED01-4EC4-ADDD-8F1D538F3852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xmlns="" id="{A1BDA6D4-E41A-4E9D-9A7D-3192CA5A04A2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xmlns="" id="{373A8315-926C-49DD-A103-822FFAED0B1A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xmlns="" id="{978909BF-725C-427B-B1B0-3E4BAB2A5B32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xmlns="" id="{BCA441AD-A706-4702-B132-6DBBF0AEE636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xmlns="" id="{FF303A99-89E0-476B-8816-222892370724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xmlns="" id="{EC2E5C8C-DA22-4E0A-BD47-401328D21345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xmlns="" id="{17A05390-410E-4A75-8553-931C70A6283D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xmlns="" id="{9AB999B2-E847-49E3-9BF6-31B10CB84D74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xmlns="" id="{DF9256A3-87A9-4100-BBBC-B320B806FA86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xmlns="" id="{8998B508-3D3F-4CB2-94E8-64C06F4C7491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xmlns="" id="{772FA5F1-EFE1-4A8A-8296-7E5C7589C360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xmlns="" id="{E07478A5-DEBE-48F0-A0C6-87CAEFA9439F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xmlns="" id="{0D9B3B21-AAFA-408A-B840-0CD077FFE05A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xmlns="" id="{19C2E69D-0A9B-4BF8-B74B-7EC94293A65B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xmlns="" id="{5E8D31FA-7A2A-4FBB-9DFF-AFF0BC9782B6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xmlns="" id="{5936E7D2-5E1B-4C3D-A97F-552B1E2ED80B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xmlns="" id="{3AEC4E07-A0DD-4413-83F5-099F65E6DC60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xmlns="" id="{EE56070D-E47C-43A4-AB4F-219DA1E4FB2D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xmlns="" id="{FCE46180-F6EF-4E97-94E7-B296284BA24A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xmlns="" id="{C92426A2-13B1-4303-B8C5-8A65D2F7E790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xmlns="" id="{5F455AD8-E01B-42C4-B225-BC8F066CC07F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xmlns="" id="{B87D075C-0340-4835-93AA-73425108A92E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xmlns="" id="{B03146EF-F640-45AE-8B19-59D281E9CBC2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xmlns="" id="{F5084C2C-29A0-426B-9095-23CB3A42D6ED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xmlns="" id="{D22E4823-2DED-4A87-8798-453444A340CA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xmlns="" id="{A053960B-EC95-41B3-9F00-5415307C4CD4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xmlns="" id="{42F55DCF-DB99-44DE-A004-FFE1AD251FCF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xmlns="" id="{CB24F930-18E3-49BD-B345-76C775D933EE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xmlns="" id="{2C7B026C-2AB5-42CF-94C3-DADFDD527163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xmlns="" id="{A71B95D2-7F06-47B8-80ED-67796309D92D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xmlns="" id="{7F49B6CB-FCC0-49C5-ACE7-AFB1F81D5788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xmlns="" id="{713DF9F5-3BF4-4523-9CBB-FF1EBEAF77CE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xmlns="" id="{0EE42253-F2AF-4644-96E2-FB961595EED3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xmlns="" id="{5C9D5C22-525B-43DB-A950-39287896C7A6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xmlns="" id="{D7764293-364E-4E34-95CD-0CE488975374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xmlns="" id="{E0C09E37-543A-4B30-821D-59DD83100C0C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xmlns="" id="{7CB614BA-EB10-4DF0-92D5-4D41A0A73985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xmlns="" id="{D9885355-B462-469A-85EF-354073C265CD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xmlns="" id="{1F19653D-3CC4-41D6-8A68-BB6C884779A0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xmlns="" id="{98ED1F29-0E67-43D9-8163-8FEBF967D7E5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xmlns="" id="{93688757-6965-4370-8AA2-30704665DE54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xmlns="" id="{B1828A75-3B70-45F4-AF42-1C0C6B339FBF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xmlns="" id="{BA666916-29C1-466F-B110-DC8C92447770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xmlns="" id="{2145B00B-91E0-4787-B965-643B812C74BF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xmlns="" id="{6357A583-7461-4135-8AF7-1B6C39F27144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xmlns="" id="{DBE83ABC-F315-42C9-B62E-8DCAFB764B39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xmlns="" id="{BEA248D1-8560-48BB-BBDA-5666B55B09FC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xmlns="" id="{E2485C0B-EB8F-464F-98FA-2F43ACF75B52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xmlns="" id="{BBC68A60-7E85-46C0-A670-ACD197285F72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xmlns="" id="{D4FC9DDD-1D9C-4700-A3CE-A5798E1C1AAF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xmlns="" id="{5C66A8E2-C961-4BA0-9DEB-9D41F889F071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xmlns="" id="{BF335309-1C79-442A-A570-9277D0333D08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xmlns="" id="{830D20DA-5EB0-4487-AECE-625AA1620282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xmlns="" id="{1F392B91-D20D-4723-9DBD-FDB1456D346F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xmlns="" id="{F884232F-4D35-4CC5-ACDA-E0560AD6AB01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xmlns="" id="{6AF295BC-73FC-47DA-AD20-2B21C7F0B713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xmlns="" id="{66C1C15B-64C9-4C36-B909-08F6F7A57DCC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xmlns="" id="{D6563489-DD7C-4872-BB44-F3EAC66882DE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xmlns="" id="{C3F4090D-1CE9-4B8F-8E8D-985AA1D4487E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xmlns="" id="{991513F1-CC97-4B15-8D31-E7C952E2BEC1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xmlns="" id="{68F692DF-1DD6-46C4-A338-2A204DABC1DA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xmlns="" id="{8E197279-DAD0-4E99-B4FF-A29522C748E4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xmlns="" id="{9A7A8296-4E4B-4F73-AA7A-8F5F68255562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xmlns="" id="{5B0952EB-A5D4-44F0-86DA-D6912B1C225D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xmlns="" id="{63C25AE3-3FE1-436C-892A-D1A60B5FFD69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xmlns="" id="{C1EE21BD-330A-4490-94CF-82E1628F775C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xmlns="" id="{5CD44A24-E977-45FF-A90C-FBF3911BF40E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xmlns="" id="{870C16AC-D765-44A6-B3E0-46F08CC925F0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xmlns="" id="{1978B08F-C7F0-4DD5-A51C-16604150F553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xmlns="" id="{4652A977-73C2-43AF-AB80-17EF7C7C4956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xmlns="" id="{DD2CF289-97AF-4FBF-9C0D-33227014547A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xmlns="" id="{D984C055-2ABA-4ADF-8B5E-B2C5E9B2CFCE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xmlns="" id="{177FF167-8C30-4750-99A3-BB5C76DC7B0A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xmlns="" id="{C5E69A64-4D9A-4635-8DB2-6A4688AB8D3B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xmlns="" id="{35F1468A-15AA-4447-AFC7-73F8D8A51264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xmlns="" id="{B1D61339-0530-4DAC-B59F-B1AB89AB9C63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xmlns="" id="{7D2EA3F0-BDE4-4757-A959-B377A89FDDB1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xmlns="" id="{0A7BFB92-527A-49C3-A4F7-4E370B562335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xmlns="" id="{9E0EAB6A-92B6-43D4-8CE6-43285B9739E2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xmlns="" id="{0759346C-AC70-405D-9CDB-B8F22006434E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xmlns="" id="{01C894DA-35A2-434C-8F0C-85A85C998009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xmlns="" id="{9F4ED038-6198-4EFF-B7B2-85519E36BEAB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xmlns="" id="{95636ED2-60A0-4F80-918E-5A341882D6D6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xmlns="" id="{D32DDAFC-FB81-4E22-B087-328800F34411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xmlns="" id="{FA2177A0-F197-40B6-8B99-1223898A2007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xmlns="" id="{4208E4F8-5E12-434F-A944-A4A6ADA5F752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xmlns="" id="{C5FDD9C3-37CA-4D0B-B60A-101D05E1C9F6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xmlns="" id="{7BE7F204-C0E6-4AA9-A071-734D54191901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xmlns="" id="{345CE663-75E4-46B3-92B6-98E0453ED09C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xmlns="" id="{DF5F1304-9717-4D53-8EA1-95DC936EFBAC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xmlns="" id="{F5FEAD84-DFBD-4C0A-99F7-F21FB10BB2A9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xmlns="" id="{6A442ECF-CB6F-408C-94D5-E5C4DB21BB0A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xmlns="" id="{C31839D5-84A7-4A3B-B6D1-9FE7FBD2A578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xmlns="" id="{1F38A177-EA7A-40A1-BCF5-DEDF67E2A6EE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xmlns="" id="{A019618C-726B-4FB6-AC00-6720C13E18F7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xmlns="" id="{801FD3AC-359C-447C-9667-D5698FB05A31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xmlns="" id="{63C3F54C-6565-49E3-844D-FF9FBD933D5C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xmlns="" id="{73616499-B124-4D95-BA94-D508B6CD8752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xmlns="" id="{FF9632F1-E786-474E-B7ED-631BFFAAD812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xmlns="" id="{36B7F1D5-ACAE-4AF4-A038-EA26BDB706E8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xmlns="" id="{8312A7A0-56E3-49CE-806A-9C98EE3FCD1B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xmlns="" id="{EAC565BC-7DB1-4986-8A11-D3031B78D5FE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xmlns="" id="{EFDC328A-7CF3-4B3E-B8FA-509E7411ACCC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xmlns="" id="{A2A65C90-7EC9-4248-9D64-1A34C6F04A0C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xmlns="" id="{A17D94A6-2CC6-4111-9BBF-BD06F4C50FBE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xmlns="" id="{C633E04D-2D53-48C2-9216-2F63D7019CD3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xmlns="" id="{A1052A54-3E13-46A2-906B-CB0B39EB3497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xmlns="" id="{CC1995B7-0FBE-4FB9-8D51-B2D467C38F28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xmlns="" id="{72D350A0-37BC-4D73-8C88-08ACCA80B4AD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xmlns="" id="{344394AC-A9B6-4950-8CE1-2E19CEA1DA62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xmlns="" id="{0306107D-D3F8-48B5-989C-49C1F8D1DD23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xmlns="" id="{A90AED0C-8CDB-4D4B-B0C2-C5CE56A03177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xmlns="" id="{134785B3-5A2A-458C-B6E2-526C6F9C9942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xmlns="" id="{A41BEE20-506A-47A5-8673-3E403BD80F49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xmlns="" id="{93DFC1AB-8B61-4EEF-BCA7-1D283D8BC572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xmlns="" id="{393EEEB8-FC51-4478-8455-FA7276209B1D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xmlns="" id="{62FED687-A290-440D-9AD1-6927E4F8D5B9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xmlns="" id="{8C881236-5F76-4FBC-A5A9-FCE25315EC09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xmlns="" id="{43E2E1BD-F5FC-480A-99DB-842A0F0D9A7A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xmlns="" id="{FD5F9ABD-C280-4FBC-8026-076F33A7DF7E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xmlns="" id="{A3C45E45-F913-4FFD-AAC7-81B909200FB8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xmlns="" id="{89F1BCAA-A332-495E-897B-38BDBE325D5C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xmlns="" id="{CAD7FB97-2288-4D8D-9CD4-56E70CAFF808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xmlns="" id="{C035DF76-E14D-4434-88B3-5E5F3818F40A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xmlns="" id="{B0973467-2DA6-4E8A-B2FB-508D6D3A10D6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xmlns="" id="{DD796CD2-5203-4C7C-BC4C-32F76B8F6583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xmlns="" id="{B0157B2B-340A-44C3-A580-3488F5B0140D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xmlns="" id="{F59E96D1-AE0E-45D2-A60B-F7F8AF98AEE9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xmlns="" id="{85277E78-9D36-43FB-BB2C-359962066B07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xmlns="" id="{09EACD42-51E4-4C64-BDC3-D80D3DBC172F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xmlns="" id="{0F819A35-F09A-47C4-81FE-811D733D46F3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xmlns="" id="{9E8AC028-AE03-4007-8EB6-1FBC17B5652C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xmlns="" id="{879074F8-DCF2-4ED9-9BA4-49B8DB84868D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xmlns="" id="{607CC936-476C-468B-94BD-46BBA4094F63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xmlns="" id="{C5FFAAE5-A1F1-4A87-A0E8-83C2DC24F47B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xmlns="" id="{AD376EA1-1660-4988-961A-BDDF28DE8D50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xmlns="" id="{5585E9C7-D528-4401-945A-1DBEF8C7C95F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xmlns="" id="{D9FC957B-B9B8-4992-89A3-B2E3B6C7C945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xmlns="" id="{792F4712-1342-4A3A-95B4-50CF3F3B1CEC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xmlns="" id="{0C91E0B2-1795-4162-9674-12299AC1FF25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xmlns="" id="{7E8E0891-A984-4017-A0C7-D12F996101A0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xmlns="" id="{533E9806-AA1B-4828-BBE8-F95DD4BDAC50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xmlns="" id="{BE974B26-0301-49D7-9346-18CC2AB8BB3E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xmlns="" id="{18770E3C-911B-4D51-9780-16EA417391B3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xmlns="" id="{E7F4F441-C9D7-4B37-ABA7-FC0A269C699D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xmlns="" id="{851A9C62-7EAA-4F4D-8C56-005E1932DC9D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xmlns="" id="{418B355E-E4F3-4525-B0FF-9D3E3BC7EF35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xmlns="" id="{43C596BE-F62F-45CF-AD0E-AF5F770E1B9E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xmlns="" id="{60106803-C243-45DD-94BF-492CD44B61F5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xmlns="" id="{FB6F4684-7CA5-483A-99B0-9E028D7A2286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xmlns="" id="{88EA2B40-D8FD-47C5-AFAB-4F3B73110D2F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xmlns="" id="{432300D6-5194-491D-8D37-ADA49ACCC5F9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xmlns="" id="{9BB67DB6-650C-479B-9689-D13B3A26B816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xmlns="" id="{D132C7C6-74F8-42F7-96F5-9D526B49DB5D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xmlns="" id="{4B76EFF9-480E-4998-BA99-466513CFEB2D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xmlns="" id="{996338CA-1A3B-4EDF-9AE3-B6E4D294773D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xmlns="" id="{30AB12F7-F858-43E0-B1AC-E57DAC96EAAF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xmlns="" id="{5ED72E46-B557-484B-AC9A-F4BE3C0F527E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xmlns="" id="{29701FF8-740D-4CF1-82D1-B5385AE86465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xmlns="" id="{00012B64-C56B-4498-B042-6EA73535FD6E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xmlns="" id="{57A7D4BC-D10C-4B6D-AA92-EA6F78CEDC3E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xmlns="" id="{A7DEFC91-1167-492B-BADC-26BDE5167783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xmlns="" id="{97BD9E50-6F1C-4B20-A724-4B4FC0F0FD8C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xmlns="" id="{D13C714D-E477-474A-A2E3-4718398FF43C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xmlns="" id="{D9F88609-9BF4-489D-ABB3-D1B007A0B612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xmlns="" id="{E7216C12-B56F-46A3-BBF9-E8EE86706ECE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xmlns="" id="{29F0F650-F672-4BE8-9F7C-F652A9C7F3D0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xmlns="" id="{C4CD5C80-51DC-4A5A-90B5-01E15D825FFA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xmlns="" id="{E1837884-00C2-4A07-AEF8-4D38CBA57CD1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xmlns="" id="{A0B98537-FA7B-4974-B21D-B88B35B89046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xmlns="" id="{C0134D85-CA9D-435D-8A9B-4FCC5DAFE4D3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xmlns="" id="{EBDAD613-8AF2-4DBB-B399-3FD6FEBDE710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xmlns="" id="{6794ABDA-F1D9-4716-8B1B-7F4627A1D1EE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xmlns="" id="{79D0720D-8A97-4351-89EC-BFFEC5B33BA3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xmlns="" id="{7461E130-58FC-4F36-BAF7-A3D5BBECEDE2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xmlns="" id="{8B817444-D657-4D76-95E3-89372178A201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xmlns="" id="{43C5AE0E-1444-4B90-9043-4F693225A194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xmlns="" id="{BD6BAC2F-4992-46AD-BBEE-03B01F2C9DC4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xmlns="" id="{371ED287-2C7F-4DE5-B9B1-E8906D5D4DD8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xmlns="" id="{53B1EF23-004E-4889-B95C-DDC027B2BCA3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xmlns="" id="{FAC34413-9805-44E3-B434-E510D75FE6C2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xmlns="" id="{BC424DCF-C017-4EF2-AA7E-EB3D310F7DDF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xmlns="" id="{7011B309-ABE6-4DE6-B47C-F9E289D283B2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xmlns="" id="{ADDA2E01-5624-454E-9800-05BA606B18C3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xmlns="" id="{F93F63A3-856B-4FF6-AB68-4990C461248E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xmlns="" id="{92956746-BE4F-44D7-9204-935E8DF35F93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xmlns="" id="{5515EB4B-360C-4FDE-9EE3-A331CBE026FA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xmlns="" id="{5BE5137D-C339-43D0-989F-704E78BD1F58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xmlns="" id="{1CD00700-C60F-4544-B33F-2B46C21B2F31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xmlns="" id="{7F5DA020-94C3-4363-BFF5-F336D9898D1E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xmlns="" id="{39B3D61F-B691-4433-A07D-DAFC63EE5F61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xmlns="" id="{415239BA-3B6D-4BCC-ACBE-995D400AC6FF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xmlns="" id="{E3D96116-7AA3-48FF-A475-88BA57A47741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xmlns="" id="{50CE7921-8167-4B0E-B304-7040769C936A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xmlns="" id="{B4DB9B6F-85C5-45CC-86CA-526E0A4DD5A1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xmlns="" id="{EDA74C29-1774-4C89-9B1A-D2BDA5E0B2E9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xmlns="" id="{38AD4C2E-AE84-4B53-B604-B042C7AE2E8C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xmlns="" id="{554A4DB7-3EBE-4955-939C-8BAFB4B957D3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xmlns="" id="{774D1387-4C5F-4496-A3C5-F82A5E5F96F4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xmlns="" id="{23BA00A7-3ADA-45BA-BC99-10A2FAC9783E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xmlns="" id="{CFB05568-17C3-4D39-B419-D413C3B0F426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xmlns="" id="{E35D46E1-0FA5-4C6A-B8E1-FE40EE7A03EE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xmlns="" id="{B14098BA-9461-44FB-824B-296811612F99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xmlns="" id="{42E44859-9CF4-4373-B3FD-3B8A9A9C807E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xmlns="" id="{3452483D-78E5-435B-BDF7-F6937EB73961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xmlns="" id="{17196EBE-51C9-4F2C-BA35-CF0442960E0D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xmlns="" id="{F3CECF1C-DE29-4F74-849A-FF17D37AF99F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xmlns="" id="{A67676D1-4F4D-4A53-AFA2-AA38D17F934F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xmlns="" id="{18559E66-F230-4BD1-AE22-ED51EA3D0E5A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xmlns="" id="{7706BF25-203E-406F-AA1B-3B5024973420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xmlns="" id="{5B874C38-51AA-4142-9CC6-7428AFA1C4D6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xmlns="" id="{A91D2380-02F3-49DA-B4C1-83543910EEB5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xmlns="" id="{32AFFA6F-BCD4-44D9-B43B-7AA26DFF239D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xmlns="" id="{03AC188D-B772-418D-89BA-1BFB66CD6604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xmlns="" id="{71B000A3-4DC9-4A44-ACCD-95C55E8D8291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xmlns="" id="{D3F0CEC3-1195-428D-8305-2C91428A3987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xmlns="" id="{792215E8-6CB4-4A3B-BA30-896293B6F58B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xmlns="" id="{B325346F-8461-4BF9-8B79-C91E3BC63368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xmlns="" id="{D8DD41C3-4608-4FAD-AF92-BFAB736EF3BB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xmlns="" id="{CD81582A-1C81-48E3-BEE6-C39B9BA7C25C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xmlns="" id="{0FF23BF3-3E49-49EB-AF99-254620D31018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xmlns="" id="{3B36CF60-92A3-4D7D-A996-46B595C09AA4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xmlns="" id="{78632A75-F701-4355-AF56-2F13777B54CF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xmlns="" id="{CA2B787A-074F-4E4C-B5A8-F572C7C8603D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xmlns="" id="{5B4DC519-896E-4AA3-8FD9-15E808C686DB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xmlns="" id="{4385DCF9-2109-4F57-BFF7-F69463960EC9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xmlns="" id="{65BDB953-1C64-49D0-82E5-2C97BF951C39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xmlns="" id="{B7674230-6596-4494-8009-BA370C9A17D3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xmlns="" id="{28BAD927-B75E-4988-AD08-EC86A0FBE17C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xmlns="" id="{DE980745-E66A-4368-8088-F092BA608696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xmlns="" id="{22FE8C22-854F-456D-8811-83CE6D1AA4F5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xmlns="" id="{CD63F255-570A-4BDE-896A-6CECA6D24117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xmlns="" id="{20B62137-BBA6-4B19-9FD5-CFBA48EFF27A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xmlns="" id="{7C3FC527-F206-4980-81BC-9C2B2B6AB615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xmlns="" id="{CDDE905E-3D64-4D7C-8F89-5C6CA38E7A9F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xmlns="" id="{56BEE301-C0B7-40E2-AC08-362E3107E6E2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xmlns="" id="{E4E02366-75BA-4623-9FA7-FBAE018429AE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xmlns="" id="{77EB6A09-A8AE-4156-85BA-1469982BD143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xmlns="" id="{185E4E83-D754-4CAD-902E-FC2D36A4640B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xmlns="" id="{1F83D2BE-47DC-4EB3-8BF5-428C3061CCAF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xmlns="" id="{99E0285F-5A06-4F49-ABB2-BD0220E0B26C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xmlns="" id="{1B01B300-99BB-45F3-BFA0-62EFFEBEDF35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xmlns="" id="{208ACBA7-93C5-4173-9AD0-B4016A5FE4DB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xmlns="" id="{7A932785-645C-486B-8DD6-F4F1AE8AE280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xmlns="" id="{8EA7F581-C642-4D9A-8B53-2DD4A5F555D1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xmlns="" id="{0FDB4EC7-F208-4443-92C2-D77D6B174286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xmlns="" id="{B1FBF165-8727-41E6-B449-CED4CE1147A9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xmlns="" id="{77F38160-5DAF-4796-B4D8-DF5CE41920CF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xmlns="" id="{F858ED40-59BF-4528-B0FD-489EF523D5EF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xmlns="" id="{A3641E95-60E6-4287-9F61-CD3E6972CF6E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xmlns="" id="{C2EF2A85-E97C-407A-8085-8F39CFF064F4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xmlns="" id="{0231DB18-3CBC-4C83-B92D-0D33CBC51317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xmlns="" id="{7ECF99D0-829F-4FDD-AAB8-DAE40DC979B5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xmlns="" id="{F896AA50-6D7F-4B59-8479-E5B3EA9102DD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xmlns="" id="{CDF12EF0-4E41-4D0F-BB34-026598D4E386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xmlns="" id="{119FF3BA-3F1F-4D41-A1D7-8249326711F1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xmlns="" id="{C7B91810-7766-4BD9-9814-A243FFA22540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xmlns="" id="{CFC2950C-4DC8-4EEB-8E86-F50C0EEEADF0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xmlns="" id="{D0079FBF-6A5F-48AC-B2D0-7C583AD6F23E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xmlns="" id="{4BC38077-F697-4554-AB76-C0F544C0C3F9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xmlns="" id="{D3F83E7C-4D8F-4547-A868-7EC5FA2AF415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xmlns="" id="{04CD8904-74D4-4808-BC2C-3ACBDE3BF552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xmlns="" id="{FB691658-F67F-41D7-89B5-B4DE931BD630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xmlns="" id="{65428293-BC5F-45C2-A9F0-46F5297B86A6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xmlns="" id="{BE035953-3FD9-4AD6-8BF2-CD4E877AD640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xmlns="" id="{C9AE6718-CEE0-41E8-9D92-D5797404AAC7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xmlns="" id="{7C20AFC6-8716-4FD2-B1D8-02AED6162031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xmlns="" id="{118A4463-C51C-45E0-A557-0DD7B4EC0A8B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xmlns="" id="{F5A816A5-94D4-45ED-A432-0FCCF2E54379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xmlns="" id="{364DB81D-8F70-432A-AF78-D67F63714184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xmlns="" id="{42358357-E328-4DD3-91C3-B4C1D8ACE5E6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xmlns="" id="{D6C00C69-2447-47A9-AC77-8372585859F7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xmlns="" id="{D67909DA-0735-4F7B-B583-324A0DC25601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xmlns="" id="{3CDE98FD-A9B3-4222-85C2-28BE34874A3E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xmlns="" id="{75260B86-5F06-4E38-8C01-62131110B23F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xmlns="" id="{AF37F2B5-8DCB-4C7C-B856-2A238798AB53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xmlns="" id="{98C581F5-6D45-4EB0-AFCE-F4A6BA828259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xmlns="" id="{8FAFD88F-1EDA-49C2-92B3-6358EAFF48C0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xmlns="" id="{68173C8A-F77F-4AAB-A147-7D1CD90AA550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xmlns="" id="{089CC96A-3CA9-42EF-9076-DF6C7834645F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xmlns="" id="{DD97183D-BC4C-488A-BBBD-1A120CE468AF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xmlns="" id="{66FE3263-2164-4CC4-BB25-D9708420414D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xmlns="" id="{23B7CBD1-09C8-4D7F-85C1-E548D459619E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xmlns="" id="{8B529C39-C057-4A16-BC7F-E9F4335C6E1A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xmlns="" id="{5C6C8B74-2C16-4C5C-9AA3-51D405BCC8E3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xmlns="" id="{93E24FD8-69B4-4D65-8C34-1606D0800F20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xmlns="" id="{47FD2DA8-56E1-4A35-ABB0-0DCEBFD984FB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xmlns="" id="{F9FD8A66-5144-4E0C-BF16-E7F4A7AE8DAB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xmlns="" id="{E8F28BEE-2E2D-4043-96C9-E92A6A49BCD4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xmlns="" id="{886FFC03-3796-4707-A171-C43238142C64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xmlns="" id="{56583042-D8D9-45F5-9754-BE12949D6F4B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xmlns="" id="{F115BDA5-1057-464A-8249-0137CB12522A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xmlns="" id="{696E8336-6C6F-4D9E-8C8A-4EB30DAC658E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xmlns="" id="{C9008D88-DF17-4112-8873-E7196B6ADE00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xmlns="" id="{EADCA67D-F0EA-488D-9752-C57CB61FB729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xmlns="" id="{A53A73C5-06EA-4C07-9BE0-12502E4D01FF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xmlns="" id="{AFDD204A-6603-4A53-9090-D3046BF35B94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xmlns="" id="{878CD51A-EDB3-4A03-AADE-69B6CDFD04C8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xmlns="" id="{6C19D3EF-8ECB-498E-89D8-DE52E352B343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xmlns="" id="{40E49DAE-4B1E-435D-9F7F-3243A734B389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xmlns="" id="{FA4CD129-CE67-43FB-A8C3-8F0621E199A6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xmlns="" id="{64BEC8E9-158C-4C08-8CC4-61643BEF9307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xmlns="" id="{E648AEE8-620C-4143-BCF9-A0C477C36593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xmlns="" id="{CD39297E-9E17-4927-B982-8801AC58C239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xmlns="" id="{C24B589D-A8E5-4924-A474-A3B990D8A529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xmlns="" id="{CCE837F7-260F-4D92-A2DD-5FA14F49B930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xmlns="" id="{ACAC1542-2C1F-4DC2-90C9-BE44FE9C39F4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xmlns="" id="{539EC00D-1C20-4E5E-BA66-AB1D13D76C96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xmlns="" id="{80D99290-D99D-452D-AAA0-B98AEBEEA689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xmlns="" id="{E3A921A5-9DDC-4567-8312-5709A528946D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xmlns="" id="{9258E382-D967-46E7-81DC-9022BF5958D9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xmlns="" id="{EF1EE902-DDEA-4885-8DE8-6A00A5DB2063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xmlns="" id="{76DABBDA-66C2-4496-A7CD-D8D88B7E830F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xmlns="" id="{CFF19196-B1D1-4907-853C-1808A449DDE1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xmlns="" id="{1C4EF09C-5E66-4DA0-B10C-E3C05B499EF2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xmlns="" id="{3F679AE6-9F7A-4749-8280-CE28A400104E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xmlns="" id="{C67E0053-E313-45FE-BAAE-237F3C9B3BC7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xmlns="" id="{FCC7DB7E-7A6F-419A-ACDC-351AA09796BF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xmlns="" id="{3D399F39-E136-47D9-8183-AE64D80A4F7B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xmlns="" id="{167DDB45-BE82-4E6E-A989-6AD0470D8DD4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xmlns="" id="{B727AF2C-0E39-4455-B378-7D927E9746DE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xmlns="" id="{3FD04C9D-A21B-4D7E-9AEC-6AF9B89D2C1D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xmlns="" id="{80D25EFC-B4F4-4C6F-8F8E-30CAA00971D4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xmlns="" id="{4B37DEF5-197C-4E81-B45A-15391C265F91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xmlns="" id="{E906C5A3-B3C5-4E27-9D48-9C3259F595EE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xmlns="" id="{C40EC66C-3F31-43E5-BE01-85C8ADFAAD02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xmlns="" id="{FE7A41C5-CFB7-47FE-9B72-6A738EEA98E6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xmlns="" id="{FDDFF690-1F9D-462E-A2D4-0CF00F0C0ADD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xmlns="" id="{980DCC79-3FF7-4858-B8CF-70C7BF99A146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xmlns="" id="{C2A7637E-D9B9-4184-97CA-39D41C4D98E6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xmlns="" id="{810C014E-76F1-4FAF-A106-BC7815A032DF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xmlns="" id="{14C84041-BC59-49D3-8222-A65AE8B7FA5F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xmlns="" id="{F0BDE827-8272-49BA-A68C-9D43F26AD7E2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xmlns="" id="{64AA94DC-D4FD-4C92-962E-0B295B1643A6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xmlns="" id="{F39D97FC-7A37-43E0-B3CC-C94343FC1707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xmlns="" id="{E2D5DFC7-910B-4295-A536-AF1F9A2EDA9B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xmlns="" id="{9573DC9B-2335-401F-A1F9-1D980CAA7ACF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xmlns="" id="{B86047C5-B482-4D26-8912-0FB059AD3E8B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xmlns="" id="{6F316BB7-D06C-442F-8A34-4EC858B867E3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xmlns="" id="{C4EC5DA2-4E06-4256-9FE0-597BB1959632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xmlns="" id="{EEF731C0-8097-4D9A-9C33-28C2128319A3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xmlns="" id="{86FB55AD-B42A-40F2-B84B-AAD144BE3577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xmlns="" id="{C26B8AFB-F57F-4A73-9607-C5CF4C2ED798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xmlns="" id="{740A071F-F03D-4D07-90B2-E62317339030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xmlns="" id="{CC5D4206-6D02-432F-B002-6C3A7CC573CD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xmlns="" id="{70978757-E329-4703-98EC-5AB0D50566DB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xmlns="" id="{577AE098-F6A5-48B1-AFA1-21B6ECBC9A36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xmlns="" id="{8337065A-D3EE-4378-A6E6-064A1267DB1C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xmlns="" id="{82CE0FE5-4E5B-429B-B7EC-36E9C7D69B20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xmlns="" id="{591597B3-B32B-4677-A1A1-6DDE8CFBBC9F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xmlns="" id="{3E89F24B-CCE9-4F76-8811-FD124BED5722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xmlns="" id="{9F787BCD-FA69-4220-AE08-C3B5ED677C9A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xmlns="" id="{B8748F0F-B269-402C-B698-A7081CF5D58D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xmlns="" id="{F04F3800-8339-460F-A68C-08AEF91057C7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xmlns="" id="{D9DCDC64-D24E-4256-9EB0-5A585CF28C20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xmlns="" id="{2DC3B7B3-F183-4AE7-90C9-1CD2F8274A93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xmlns="" id="{250CF856-7F9C-4C79-ABB5-3323C39CE199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xmlns="" id="{F9FC5FC9-4CC3-4069-A7A3-01A4AD29B306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xmlns="" id="{2EAFFB19-B8C8-4680-A458-77494323B593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xmlns="" id="{B001BAFD-32E5-409A-AEB4-483C96E12610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xmlns="" id="{3717709F-B369-4379-B990-378642FFA9D3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xmlns="" id="{7A3E98E0-DE39-4B42-A8B6-60EBA2B7D827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xmlns="" id="{EEA0263C-9BE5-4C24-A625-5D05E259668B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xmlns="" id="{33FD9133-15C9-43EB-BD53-DC281AD53E57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xmlns="" id="{1852E333-B815-49CF-9406-2BE7357B8471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xmlns="" id="{1BA4855B-E467-46B9-BD1B-0DF956AACB95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xmlns="" id="{583829A5-E3AA-4788-A7B4-D9192E1597A2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xmlns="" id="{F81CFB97-C70A-4921-A893-43579293C709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xmlns="" id="{E3D9243F-51A0-4EA6-BFC8-CE63348C318C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xmlns="" id="{86C35691-F405-4549-9A2C-ED1DE5A48C62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xmlns="" id="{57134200-CBDB-47B9-8BFA-FFEE32003C6D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xmlns="" id="{0EAAA3B8-A32D-445B-A752-E6FE34E9D8B0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xmlns="" id="{6E55079F-D886-455D-A73A-8A7B75C53A50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xmlns="" id="{8730B50A-D896-4640-B953-13D26A262D44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xmlns="" id="{2C83C752-6237-4208-94BB-87BB955BA600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xmlns="" id="{FDFA4A6A-BAFE-490E-903D-C0329471DBAB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xmlns="" id="{F7A32CA2-1E62-4992-84AB-7BD2C3E11954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xmlns="" id="{9F00805A-8377-46ED-9775-F7B724440120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xmlns="" id="{F7404EB6-416B-4059-AB1E-968480E1F1E5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xmlns="" id="{FB41F662-61F8-4A2B-9194-66EAFAF33ADA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xmlns="" id="{15BED240-ED02-41D8-95EB-7E14CA583298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xmlns="" id="{AAD7ED67-40A6-4C90-BC86-1C71197AD4AC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xmlns="" id="{C27D1C9A-6922-456B-85D3-2561208B4E64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xmlns="" id="{5A5FD933-B25C-49B1-8612-037987C4B3D7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xmlns="" id="{97448B08-F151-4292-9D8D-9BBD0806D84B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xmlns="" id="{7E5A5004-D72D-49CE-9F90-792CF62A4DC0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xmlns="" id="{81B9EC95-F27A-45ED-B575-93BC15F31064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xmlns="" id="{A44E5A51-40E2-45A9-BB17-A4B794E3C91F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xmlns="" id="{1FDF1B7B-61E7-4BCC-BD0C-CB5D2690D55E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xmlns="" id="{3E3CEF34-0FE9-4E18-BBDC-0B144939449D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xmlns="" id="{171747CA-A91B-4AF6-8727-B2D94122BDC0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xmlns="" id="{F3DCC8FA-45DD-4EC3-A624-96D88DC75822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xmlns="" id="{8C2FF33E-66A0-4A72-8EC7-A4133E8D4493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xmlns="" id="{9BF0D176-2F80-4B86-A67F-3E646E995BFA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xmlns="" id="{B13D527E-D1C8-4EB1-8040-ED285369303A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xmlns="" id="{685012B0-5F28-4DEE-AC41-3D6DE009E108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xmlns="" id="{2ECFF59C-B9CC-4A51-9150-88D9C79B415B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xmlns="" id="{BBEA2777-27E0-4D68-9815-506CEF712676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xmlns="" id="{A7248FB2-CE98-4894-93B6-1BB5DCFDA692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xmlns="" id="{01E5FCCE-E4A6-4AF4-999C-BDEB1E3D7C8E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xmlns="" id="{3C0C42E2-30DC-47BD-A503-D4E0D32B4E29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xmlns="" id="{00F9E285-CE72-430B-B1EA-D68CE2CF7501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xmlns="" id="{90D86353-513B-4135-9D39-EE6B7A7626C3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xmlns="" id="{A4B70A4A-50C2-40C4-97BA-AEA6B9EED336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xmlns="" id="{83FF702A-30D6-4DC0-99D1-BE545CB640D3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xmlns="" id="{2AEB1E11-0765-4859-8755-F47B78AD34D2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xmlns="" id="{5B93CB6E-BD5A-484B-91DD-A280249DBE2C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xmlns="" id="{B5080BB9-B149-4B01-8C79-72B21D7CB73B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xmlns="" id="{B5D4D545-B2B4-4167-BF92-27FFA07126AE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xmlns="" id="{3FE7AE54-006B-411B-9BAC-5A066F0C805E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xmlns="" id="{71C26647-5E60-404F-9F6E-D107781A5FCB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xmlns="" id="{E15686EF-6869-43CB-AE90-73EBAF279BE8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xmlns="" id="{652537AE-CD97-423E-96D7-3426000B3749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xmlns="" id="{6D8068C0-E52C-4AB1-8A36-F4739ECE76F9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xmlns="" id="{D4ED894B-A04C-4647-8CEA-75491311076C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xmlns="" id="{153FFA3C-7211-4C0F-A37B-BA9183CB0139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xmlns="" id="{6868C726-B54D-44A5-BA39-E2A97FE30814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xmlns="" id="{32236EF5-5693-4AAD-81D2-BBDE042D75BC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xmlns="" id="{55B9B338-8768-4BC3-8301-1F0C11D8C7BE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xmlns="" id="{4CD9C657-769A-4076-88F8-E72C11F7B10D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xmlns="" id="{530E0FB3-6178-4DDC-B771-7F02E7A01277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xmlns="" id="{2DA24FED-4AE6-464B-83E9-8984AFC4920E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xmlns="" id="{31365667-751B-49D8-965F-9871FC715804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xmlns="" id="{F39963C0-7A4E-4094-9738-5979CBCE3BD3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xmlns="" id="{73BF5A53-CF4B-47AD-8AB7-61DA7CD4080E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xmlns="" id="{47B212EC-3C9F-421E-AC6C-9C166557BC05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xmlns="" id="{0893C08B-E4F2-41E3-8B77-B63F5A8E5570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xmlns="" id="{ABFA4417-0334-429C-8F5A-DE746C777DEA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xmlns="" id="{A8FE2EEB-D0C2-4494-823B-A787D1DA074C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xmlns="" id="{C6CEDEFB-A196-4496-9E7E-DC5E174710F0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xmlns="" id="{2D058E7F-2222-45F9-A336-E0FC6ADC3068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xmlns="" id="{72A4DB0B-2D55-4B3A-A8E6-37DAA08D31DC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xmlns="" id="{3F07A8BE-D0FE-4A47-8FEE-1FBBCB37F34E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xmlns="" id="{C15C4695-8E1A-4CC6-A55C-A31237D9CF96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xmlns="" id="{2B43DA51-64FA-40DF-8FC0-7D8DC6C5E611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xmlns="" id="{6835B3D2-D250-4181-BCA7-A1D0CC142A61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xmlns="" id="{5AF8929B-2484-41AB-B704-B35C7B25B2D9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xmlns="" id="{93B1604D-3092-478B-97C5-4CFA55941E4C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xmlns="" id="{EE9B8032-68DE-423B-9EA6-9B600C4F0C30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xmlns="" id="{8DB34948-DA59-4971-AFD5-A49AA757D28C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xmlns="" id="{4DFE5632-E3FC-4C83-8D6E-F950DDCF3D04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xmlns="" id="{8E35EF30-8F0F-4A67-B149-0A78C8B6F53B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xmlns="" id="{5614F5E2-E552-4BF1-8ABB-22C11F8EAA78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xmlns="" id="{560C21F0-F6F5-46CA-8574-962C5F093F23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xmlns="" id="{2AE9EB16-337A-47EA-BF46-B4FD88E343DF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xmlns="" id="{DAEA7EC0-EED8-4456-9269-438DE87F86D8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xmlns="" id="{38178704-EA9B-41F7-A9CD-F88230B76FDB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xmlns="" id="{AF5A50F6-B7C3-4B80-A412-FBAB7B5AABCF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xmlns="" id="{391B3D12-7AC5-4942-B320-F4D8ED6E4FD1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xmlns="" id="{29AA3788-CA50-41D0-BF21-3878BE113C59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xmlns="" id="{9A8D2B35-B0B8-4AAA-A49F-76BB560013EB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xmlns="" id="{A9608682-8278-4999-BB77-DC5F9F243ED6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xmlns="" id="{5893AEFF-90E7-43B4-9C5C-9BA994CBE5D6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xmlns="" id="{E1AD5ED7-644F-4C3B-B2AE-6D64F5AADCB0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xmlns="" id="{3502B333-8D94-4375-86EB-A68ED8273458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xmlns="" id="{240940A0-C7C3-43AC-A086-CDABAA169BB8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xmlns="" id="{024BC199-B48D-4D25-A1FA-C62464DB15CE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xmlns="" id="{45608735-0039-4E51-91B5-B483AEA113FB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xmlns="" id="{1115D09F-A403-4A7E-8F37-616E498D7149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xmlns="" id="{5920FDF3-9851-4461-A155-2B29B40CBDC3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xmlns="" id="{18E2FEE0-3FE0-4757-A085-AA0151C9075D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xmlns="" id="{971723BB-748F-4108-9FB6-AFD62B748875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xmlns="" id="{DEABE12E-641F-452E-B4F1-639FB7E443AF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xmlns="" id="{FE6C47A0-DAAB-4EE4-AE82-DAB3F8886533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xmlns="" id="{926202C6-3590-49DB-AE62-FFE5AED3C3C2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xmlns="" id="{1FC48714-8E31-4897-963F-6FD98341EA8D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xmlns="" id="{1BD51BFE-3A83-4043-9F16-D26762504EC5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xmlns="" id="{783D232D-20CC-42F2-9C80-332A28409B6B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xmlns="" id="{A5ADC47B-1F63-4714-BDA5-E9F93841A0DE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xmlns="" id="{0AC1D0A5-3089-49B0-B3F5-13255E5D73ED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xmlns="" id="{A50DE767-06FD-46A8-B35E-166351B53023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xmlns="" id="{C50CA672-956B-440D-90A4-F6FE3A5ECEDE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xmlns="" id="{4BD7FCBD-776E-43DD-AC9F-FEB0B662E1C1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xmlns="" id="{CEDDC085-46EA-43D8-A959-09B27FC134A3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xmlns="" id="{15BA23CF-7BC9-4218-8397-FABB5886C886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xmlns="" id="{AF132CFE-C1D1-41F0-B14D-FC7200D7E368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xmlns="" id="{BF290AB4-7D1B-4FD4-8972-EA1FCFC6C30D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xmlns="" id="{98A67994-B590-4D5B-BC3B-2679A3B5CD67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xmlns="" id="{498F3F43-5CC4-4BF1-9A6C-7C97B45CA3CE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xmlns="" id="{70012BE0-F37E-4A1F-B803-A677FD3BAB3C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xmlns="" id="{2A822F18-FECD-41A4-B123-21E20BF5A72F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xmlns="" id="{5913B1B0-3E6D-44E9-B50C-115EC07F7567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xmlns="" id="{19C3E30D-88B4-49BD-8D5C-DBC018CD6900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xmlns="" id="{03C38741-D470-488B-A062-37AD242F6498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xmlns="" id="{EBE9DF84-06A9-4FF9-9EBF-C0B2BCC21E1C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xmlns="" id="{2D3007ED-EE98-494C-9534-DBA40A563F4E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xmlns="" id="{2EF85B1E-652D-4C3D-8BAB-773A59448CA1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xmlns="" id="{8E2A5D67-3697-4E3B-BB02-A45162DF8F75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xmlns="" id="{A9B413E6-D7ED-4719-813D-21F3F4CA7527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xmlns="" id="{002EDD6B-C104-46A7-9AAB-C42519AFDC0A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xmlns="" id="{06E209EA-4993-4F35-994D-FFACE5860007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xmlns="" id="{C7F7005C-5FA9-442F-B43E-8DFD75228396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xmlns="" id="{AE5B5E25-07E2-4F53-91E3-D7E8558442BB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xmlns="" id="{A0003077-E66C-40F6-A86A-D0DE1E38E6B1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xmlns="" id="{D2C02371-6A90-4A32-A832-8941E47B52AA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xmlns="" id="{519A525E-6AF9-4F19-AEF2-DE57B0ACAA6E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xmlns="" id="{6C176B2E-5ACF-4943-A5D4-9CBD2D1DA1B4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xmlns="" id="{47FD999D-64A3-48BE-958E-051222C68942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xmlns="" id="{71BA18B3-BB3F-4C77-BE3A-13BB4B05AB17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xmlns="" id="{92385577-1889-43BC-9127-89B6AB987208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xmlns="" id="{ACFBA8F0-70A9-42BA-B918-DA571A656151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xmlns="" id="{FF032963-EE28-40D2-A387-E852D7D9BD67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xmlns="" id="{8C160067-1615-4BED-B2BD-BE146C75FD33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xmlns="" id="{6B4675A3-691E-48C1-9220-5C3EE1BE2C69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xmlns="" id="{BC6C047E-3054-40CB-B96C-9BC74279113F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xmlns="" id="{129915DC-799B-4847-8227-99194FA9F041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xmlns="" id="{EC6B1FCB-22F3-4D13-8896-ECF81ED2A6F7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xmlns="" id="{7F26CE2E-6ADF-4065-A938-48625E3129BC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xmlns="" id="{51684191-C52B-48CA-A3F2-4D19503D8E51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xmlns="" id="{A9669BA8-4C3F-468D-8DB4-524FA83961DA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xmlns="" id="{B598E83D-7071-476B-AD5C-25625C48C5C3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xmlns="" id="{DF2D2542-768A-4453-B4B2-00C7B8B966F9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xmlns="" id="{D65F3C4B-D1CC-442D-ADC8-A7777CB582A1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xmlns="" id="{F934E883-0FFC-4094-A026-ED82E2BF39FA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xmlns="" id="{B49736AB-810B-47F8-A9A8-7D89A7F8C640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xmlns="" id="{4863363C-8B4C-4D7F-A31E-32A532FD3FA0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xmlns="" id="{9430CD60-2155-4D37-9CD0-61AF4C047697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xmlns="" id="{7C739984-714D-40DD-8C0F-2E5C4346610E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xmlns="" id="{DC9A3038-3C5A-4547-808B-72C99D0193E4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xmlns="" id="{D9729EA4-C9DC-486B-A257-E8BD88E2A193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xmlns="" id="{CEE3EE8C-69FF-4702-8DF8-D1EC0DAAF8F0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xmlns="" id="{BF176939-375D-40DE-AAE0-ADCBA88C2618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xmlns="" id="{FFC59976-DE17-4949-A1CB-E57260C2E09B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xmlns="" id="{7E708677-AA13-4B45-865D-1822EBC08A61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xmlns="" id="{D7DD339D-5557-496C-8504-98BF3E9D3C11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xmlns="" id="{901B2EB8-1F3D-45C1-A3C4-22B804CE4F48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xmlns="" id="{F1F8948E-E894-4515-B5E6-F17C0070D662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xmlns="" id="{CF7790BD-797E-4642-982D-FF89C41B7DD9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xmlns="" id="{768D1893-D729-4487-B928-DEB7EBF9EEA6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xmlns="" id="{DBDE243B-7978-48D1-B7B2-2A8E108A77C7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xmlns="" id="{E43B6934-0D22-4393-87C6-6082D4E25A5A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xmlns="" id="{8F57B928-0526-4898-9478-9CDD0F882179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xmlns="" id="{33D44E34-F526-48C6-881F-A31B53B73E40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xmlns="" id="{7326B97D-0207-4395-ADA5-0101D84F1554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xmlns="" id="{50CA82CE-3CDF-4FC7-9D4C-6F86365397AC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xmlns="" id="{152CE3BB-3D40-466A-8422-9F82302C3635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xmlns="" id="{518FC48C-7271-4762-B5D8-83A496532D0B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xmlns="" id="{0F723381-F8C1-40ED-9769-FCF425D8969E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xmlns="" id="{C09CB066-D83B-4C61-9833-B6B09E6E3CA0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xmlns="" id="{C9A1CE8B-2DBB-4E09-AC1F-CF7E028508F8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xmlns="" id="{93A44F68-5386-4E4E-AD89-3C02C88E1B38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xmlns="" id="{054BC463-218F-4691-A3CA-12C29A5C8480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xmlns="" id="{2AE93C57-A5A2-4C20-8370-EAE4E9F379C2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xmlns="" id="{0A894552-627C-4FE9-AA39-6E02BDEB24F0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xmlns="" id="{4DA1702D-1F00-4271-8556-4C365B241114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xmlns="" id="{5C660E69-CDAD-4712-BFCF-F51ACED759D8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xmlns="" id="{5A98AE20-4198-4FDE-89B1-B740F61F61E2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xmlns="" id="{1B6E653A-5394-4AC1-9850-C35CA85E3FAD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xmlns="" id="{ED2BF603-0B3D-45C7-B34A-64DEE53CE920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xmlns="" id="{56343B96-1AFD-4D64-B40E-F2FAA01DDD30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xmlns="" id="{5B56C7F9-5D9E-4480-A441-E75C524D9935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xmlns="" id="{3AD64FBF-CB79-45DF-8C55-710340DDC6B0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xmlns="" id="{72680228-D442-4879-8B4D-81C16A34E554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xmlns="" id="{FE86B8CD-8DD9-4D25-8C6C-DBD79FCA15B8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xmlns="" id="{FD4AA733-2B0B-4185-9D81-8A5381ED46AB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xmlns="" id="{9B2CDEB0-7A8F-44FA-AB6C-26A51FB4BC9D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xmlns="" id="{EEEA6F38-8BD0-4222-8308-66231D953261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xmlns="" id="{BEE41EB4-E37A-4484-BD42-A925D84936B6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xmlns="" id="{E6876E44-8788-44A5-8F0D-6A1F9814E538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xmlns="" id="{286EBA16-8A10-4493-AEA3-4A9F7FD33A5F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xmlns="" id="{03863F52-DC23-4C11-95C4-37844887F282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xmlns="" id="{C55397BF-62BD-4CBA-BBEB-FA181CCE0BE9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xmlns="" id="{8F63C78E-49F4-46A2-ADE4-A4BE6BDA1A97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xmlns="" id="{08931B71-88EF-4FAB-89FF-7DB1A8492E19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xmlns="" id="{9630E46C-ABCA-498A-9156-4CC831149E01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9" name="Group 938">
            <a:extLst>
              <a:ext uri="{FF2B5EF4-FFF2-40B4-BE49-F238E27FC236}">
                <a16:creationId xmlns:a16="http://schemas.microsoft.com/office/drawing/2014/main" xmlns="" id="{90E33FB3-9E1C-4061-9CCB-9D20E106179C}"/>
              </a:ext>
            </a:extLst>
          </p:cNvPr>
          <p:cNvGrpSpPr/>
          <p:nvPr/>
        </p:nvGrpSpPr>
        <p:grpSpPr>
          <a:xfrm rot="3269721" flipH="1">
            <a:off x="6454914" y="1597766"/>
            <a:ext cx="177115" cy="436233"/>
            <a:chOff x="4871877" y="3006765"/>
            <a:chExt cx="619125" cy="1524902"/>
          </a:xfrm>
        </p:grpSpPr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xmlns="" id="{5D61441F-2343-4361-97CB-0113AC469F4A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xmlns="" id="{BC750B60-7C84-4EDF-83C8-A242156A00DB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xmlns="" id="{93C9633B-9BEF-4E44-8B81-0BFA2FDB6E59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xmlns="" id="{C5218042-3218-43D0-A994-DE17884F6DD5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xmlns="" id="{FF325444-FB36-4E43-92BE-7645FCF7A20D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xmlns="" id="{B0A6BFA6-A82A-4B8B-A8B3-7D7032A2F11B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xmlns="" id="{FD9B9383-59BF-473D-9D9F-74221F7A2053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xmlns="" id="{CD0488D8-A33A-4C13-820F-DBF105E6AD12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xmlns="" id="{126B5F0F-7A25-419D-AB7E-19D53A0F303A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xmlns="" id="{20DE0452-70E8-492E-A8A7-177F3BB46083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xmlns="" id="{8819BE5A-E580-49AE-AB06-48C32F63A13B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xmlns="" id="{1019F564-9A38-4B5B-B1BB-E26B3BE7E80F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xmlns="" id="{45AFABB7-02F4-4EF6-B3FA-D3EFDC856B44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xmlns="" id="{85F15843-89F1-4766-9D11-2AAF22804BE8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xmlns="" id="{9BE2C237-B042-4247-A1D1-1051339B2B43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xmlns="" id="{71A2F90C-27FB-46ED-B5B4-A48A97C35AAD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xmlns="" id="{84BDC838-5E17-4D9B-9A62-297B63C95394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xmlns="" id="{EDCEA874-90E8-41A2-A679-667D4B903040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xmlns="" id="{8FBA300C-7AC0-4A37-A302-8FEFCC27605C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xmlns="" id="{E9A1F42D-1D63-47A0-BA50-97FFEDA4D75D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xmlns="" id="{9870BAA8-16E7-496D-808D-F831847CC340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xmlns="" id="{53D019C5-793E-47C2-8B21-0EA8538AD2BB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xmlns="" id="{FFEAF594-4895-468E-B962-B6118EE7C3EF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xmlns="" id="{F316AD8B-4E09-4EA8-95A2-748F051D50ED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xmlns="" id="{3517AC96-D22C-4DBD-AE98-B6168244E417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xmlns="" id="{1A52ACEB-48E0-4F26-9F35-A4E380A37FE8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xmlns="" id="{4501A539-E24A-4D58-8775-4F57535746AB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xmlns="" id="{DE8E72CD-21B1-4BD4-88BE-73F8C1DA2103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xmlns="" id="{30D3AE3A-488E-4F28-92BF-AC0671C06B15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xmlns="" id="{2F2E5B99-C249-4B79-94A1-A57F71CA916B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xmlns="" id="{F55A5443-DDBE-43B4-9D03-C8A633C3D123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xmlns="" id="{4AF52B85-4817-4C7B-B902-628818FFF0B3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xmlns="" id="{2855C1FA-2BB7-4323-B050-17E79D661141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xmlns="" id="{944BBC53-0C55-4533-A805-E2851EE64C7F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xmlns="" id="{2BB64F74-1A4B-4AF1-B02D-2DC7B11B65DA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xmlns="" id="{5D124C98-FCE9-4152-ABEE-C8A463CDF393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xmlns="" id="{EE0B97AC-DFFE-44DB-8FAC-AA31CFC895AC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xmlns="" id="{2E503449-9E4B-46CD-B49B-D1508716B1AD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xmlns="" id="{BAC9345B-19AF-4CD0-94C8-60C4E93BA6B6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xmlns="" id="{50F079A2-0327-476C-B3DD-41FDDFFB911F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xmlns="" id="{B0FF0873-F23E-4DFA-A5CD-CE7FA7EBDE13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xmlns="" id="{BC669EB4-A302-4233-A0EB-81478DBDC72C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xmlns="" id="{D2B0C745-2972-48CB-91D5-9F7C84903C20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xmlns="" id="{CD5D75AD-B73C-44D8-A5C6-E5192C3A93FA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xmlns="" id="{C10B3585-06D0-417C-BD6B-5059A21B27D6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xmlns="" id="{6482EAE7-4B66-49C7-BE12-21DAC4BEF785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xmlns="" id="{75B4ED3F-C310-425D-B4E0-41AA9E80AFD2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xmlns="" id="{457744B6-B428-4441-AA48-387B66EA1973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xmlns="" id="{F962BA7E-328C-4AB0-AF19-D0CB81C8BD1E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xmlns="" id="{3F8E8101-419A-42E7-92B7-2284CE4DE118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xmlns="" id="{CE1996D4-7907-40B5-819A-F43EA2F9AF32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xmlns="" id="{144A4A18-6557-4208-877A-0C3E7076859D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xmlns="" id="{73D6F16B-62D2-4C46-9E7A-F2FB3965F242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xmlns="" id="{7C3AF9B6-B0F4-430A-B96C-8088C81389D1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xmlns="" id="{8829C5C2-1DFF-42D2-B34D-C5B41031310A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xmlns="" id="{8E1F8639-42F4-4D7A-AB66-5F3F3D7702B5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xmlns="" id="{2C6522D5-1AE3-49E9-80FA-FA11BEDBE29F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xmlns="" id="{91487541-C04B-44EA-BD51-1F85747C1664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xmlns="" id="{AE24614B-BE08-4112-B0F3-ED0153FBD063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xmlns="" id="{7E0A02BA-80C1-4620-AEAF-4C3E7274EF11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xmlns="" id="{67391E94-34C5-45A5-B6AB-3EDE8FFF9A7B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xmlns="" id="{95D8EFEF-E402-481D-8D37-2E9B3A4FDDA5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xmlns="" id="{B0C32FE4-17B4-4906-9AA5-CE60EF8555D3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xmlns="" id="{559E475B-5339-4E6B-93A5-71908D897DC2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xmlns="" id="{56D438BE-E6E6-4403-8566-5F99CFAC364D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xmlns="" id="{DB89CD84-837F-4420-9D4C-1B02B9033671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xmlns="" id="{8E39FBC2-EF6E-4BC4-968F-F7801738FC33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xmlns="" id="{2ACCE1A2-9380-4691-BBF8-3444AFB1F42C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xmlns="" id="{52D45C1F-DEC6-4234-A302-B7862A362395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xmlns="" id="{B811E4E0-4663-4C1B-B2C7-681DD738B975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xmlns="" id="{AA221D5B-28B8-44D9-A184-324519D0A84F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xmlns="" id="{08B94A90-1CDD-4AA5-A3BE-A71CE5A072E6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xmlns="" id="{B01C4D3D-C71B-4492-A8F6-3DC85D724DB3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xmlns="" id="{933A1E0B-E7BD-44E7-AF16-803A17EBFC89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xmlns="" id="{0475558D-75EB-4831-A5EF-1A4B5623E308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xmlns="" id="{D99CC65C-24D5-40E9-95DC-7AD5BB71E0D5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xmlns="" id="{C1750E4F-93D8-4DD7-A4E3-B6948309253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xmlns="" id="{E7D3C7AE-6E4C-413F-AB0A-CB4CE32235FB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xmlns="" id="{6F663A6D-4078-4723-8B0E-EEA21BBBB69D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xmlns="" id="{6D194EBC-E0E8-4545-A64C-F37704157184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xmlns="" id="{1827D369-3193-4ADB-BF31-E521810B34A3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xmlns="" id="{80A8BA4F-587B-4B19-A50F-673955E8809E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xmlns="" id="{03AA40B7-1114-48E7-9A47-6A007A55DC26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xmlns="" id="{0FBD8BCC-C95E-4104-B4CB-F57F0519420C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xmlns="" id="{3B7E75C0-DC59-41B8-990A-1059ECDF7BE1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xmlns="" id="{C1EF4779-CAAE-4FD1-A1E0-6F0572900B9E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xmlns="" id="{38F6E80D-56BF-488C-9905-AC6B5A34F8C0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xmlns="" id="{D829F5F1-D080-4C4C-821C-47D6EE94CB8B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xmlns="" id="{723412B7-5D97-436E-A3AC-E17EAE241DF1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xmlns="" id="{E9C2761D-2B29-46FA-8DA7-1D45889C6555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xmlns="" id="{142E6E15-7C59-4507-B6FA-AE0B774A45F8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xmlns="" id="{7C63A878-AE5D-4F1C-8D62-2515EAE61FF3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xmlns="" id="{303036C9-8D8D-4432-A495-AE5014E7BD78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xmlns="" id="{9A162CB8-673A-46F3-865F-E8D15BB77F2F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xmlns="" id="{4B65132D-5D2D-4436-BC86-87200A3F505F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xmlns="" id="{55856CA1-3ABA-435B-A0EE-308A47C40BDB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xmlns="" id="{226EA5B0-28CC-4475-9145-55B771DA346C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xmlns="" id="{4662EECF-814E-481F-9DFE-EDE3035F56CB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xmlns="" id="{F4A95B8E-0C20-4008-9C6B-A8130099743A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xmlns="" id="{B3026FE9-D796-4640-9CD9-666CFF1BBB9A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xmlns="" id="{64C5A258-10FF-4F1B-8275-4D2E450AF6DA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xmlns="" id="{254D1DF0-EAD4-4064-9F67-28B4BDF2207B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xmlns="" id="{4EC9224D-4BE6-4D40-950A-490CC88F6F10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xmlns="" id="{4D32C49B-B024-4FCA-9FF6-B62F168FCE05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xmlns="" id="{EE528249-8CE2-443D-A35B-FBEEA53740F9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xmlns="" id="{6510384F-DFFD-4A76-A072-34D07DF43D4C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xmlns="" id="{92430C2F-5129-4AC3-A7B8-EEDB3D562CA7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xmlns="" id="{068E0ADE-5417-4756-9798-F3F353D5F81E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xmlns="" id="{79EE96AB-6D55-4BE2-A7DA-B13C652298BC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xmlns="" id="{23BF60FE-6B58-4FCB-83C0-6D8BC3D5FB99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xmlns="" id="{AABB2D0E-98ED-4626-BBC5-79F89D7896FB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xmlns="" id="{7777E4EA-AF1A-481F-961B-29A2580FF7F3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xmlns="" id="{1BACFEA1-78BF-4C1A-9809-A5A908BC9965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xmlns="" id="{43BFEE0A-ACE8-484E-B1A0-D2A9AA8BE33B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xmlns="" id="{98FE49D0-5108-4788-9104-65523560A84F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xmlns="" id="{400443DE-A845-4FD5-A761-A866A8AA1FCB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xmlns="" id="{8BDAD140-4F1D-4A65-ADDE-1BE1C4F5F8F2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xmlns="" id="{C229F538-94C3-4C01-B673-BDC64144670E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xmlns="" id="{A1D9D142-6E6B-4200-A266-68D51DA5FFBA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xmlns="" id="{E33A4EB5-233E-4C59-BE1D-DB47C197E460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xmlns="" id="{44DC43CA-3AF5-448F-BC6F-79D557CCFAF6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xmlns="" id="{60648E3F-B345-4DB9-B967-D60DB9CDC920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xmlns="" id="{C49D0502-8451-43AB-9161-9EFD242FB6F8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xmlns="" id="{DC956BFE-2C47-4909-B5FE-E11E384C6F14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xmlns="" id="{40396FC0-841A-472B-9DBF-DFFEDF865C62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xmlns="" id="{93DE2EC8-458D-4433-B4A1-91C038EE93F5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xmlns="" id="{B6B71DEE-063A-43F5-A026-606F2BAC5193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xmlns="" id="{5B767BF1-BDCE-4A53-8CD9-BF1FCC67A469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xmlns="" id="{CD6752EB-8CF2-44C2-A269-BC75D0DF82FC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xmlns="" id="{51B60FE5-9E8F-4515-8A85-13A0A4CCA8C1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xmlns="" id="{129C31D0-705D-4AA7-9937-5D703CC32B53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xmlns="" id="{F899329C-AFB4-4165-9402-963F48DD4EF7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xmlns="" id="{06CE0217-C04A-4AFD-88E2-DC1FAB743654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xmlns="" id="{E6531D8D-F685-47C3-AAE3-45F1FAE3E853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xmlns="" id="{7BB53ECE-0DDE-422E-89A1-3D75D1F62DEF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xmlns="" id="{3E8A0E5F-D2E5-44DE-B01A-5C740743C5D4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xmlns="" id="{C78F7EA5-7D15-4D23-BAD9-802D96358A07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xmlns="" id="{2C47B109-0279-46F7-A2DA-C0B5BFC6B3AE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xmlns="" id="{85EF256F-89BC-454A-A34D-BF6CD0BE8BF6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xmlns="" id="{655B5282-C163-40C4-A57A-DDAE9C993FE7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80" name="Group 1079">
            <a:extLst>
              <a:ext uri="{FF2B5EF4-FFF2-40B4-BE49-F238E27FC236}">
                <a16:creationId xmlns:a16="http://schemas.microsoft.com/office/drawing/2014/main" xmlns="" id="{E8E7FE74-7DB2-4C08-81AA-7D31C0E048B9}"/>
              </a:ext>
            </a:extLst>
          </p:cNvPr>
          <p:cNvGrpSpPr/>
          <p:nvPr/>
        </p:nvGrpSpPr>
        <p:grpSpPr>
          <a:xfrm rot="18354366" flipV="1">
            <a:off x="5869098" y="1604942"/>
            <a:ext cx="453654" cy="103801"/>
            <a:chOff x="4329589" y="2147304"/>
            <a:chExt cx="1590675" cy="363962"/>
          </a:xfrm>
        </p:grpSpPr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xmlns="" id="{A3C41D72-7223-41EF-A2B0-C20E3E26ED06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xmlns="" id="{3C3EA0D5-8A40-4E72-9734-C3E74346A348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xmlns="" id="{01D95808-036D-40C1-A88A-26E5BD7A77A5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xmlns="" id="{5DFD8FC8-AC9B-4EFA-B67D-9A5B1A8C19C0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xmlns="" id="{23D1B79B-5AC8-4A7D-9418-A55F4274EBB7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xmlns="" id="{F5472753-B2ED-4492-85DA-0AFC610E94C0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xmlns="" id="{F286E5CC-8303-4987-8F21-43B5643C8155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xmlns="" id="{E7D0E775-EE44-48EB-A437-E6F28A59E8F5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xmlns="" id="{4DC5E978-79B4-4AAB-B294-4C33E3E0F0A4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xmlns="" id="{2E5157C9-9E5A-4CFC-BAEF-D1AA4EF4D1C8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xmlns="" id="{05B03BC0-6713-4FFF-B8C8-E66A0C08D11F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xmlns="" id="{96EEA50E-8C8D-4D50-8BDB-1006D0361A7E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xmlns="" id="{B3D98710-2959-461C-B9CA-A1EA24F36AC7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xmlns="" id="{03815C40-7EE1-4637-86FF-A0AFFEA5EF1A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xmlns="" id="{E2ADDE18-755A-4B88-B204-BB45AD4D1CEC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xmlns="" id="{DECF7C73-7FA6-4FC7-8692-0BDB4CF3FB3C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xmlns="" id="{679D248C-311E-4875-8336-F6DEFFF8A922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xmlns="" id="{6C5C71AE-A846-4315-A3AD-BC15E23FF79E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xmlns="" id="{9DEC079D-DE48-4731-8328-246DCB3D828D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xmlns="" id="{70B6A919-3A4F-418B-8EF5-B9FE6058EA32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xmlns="" id="{186526CB-AE2D-41DE-BF18-A14C0797E8FD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xmlns="" id="{9546513E-60B6-4123-8A1B-071CF89358B1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xmlns="" id="{70CEB43E-6C1B-4A1D-B50D-0802A0DBFFC5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xmlns="" id="{C831B7AB-A934-41F0-85B2-99E12FD4FE04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xmlns="" id="{4BE6FE7B-0FDC-4BA4-BB89-3CC3024D03A2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xmlns="" id="{DD37CC0F-28EA-4967-939C-3D7759DDFFDA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xmlns="" id="{212F1E03-DD26-4ADC-9D31-6E4C0EA2BD08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xmlns="" id="{D26F4EDE-244C-4A7D-B6A3-685E7E9E5FAA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xmlns="" id="{2FC5D4ED-1ECE-442C-8778-670C19092670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xmlns="" id="{31D9C9B2-6858-4CAB-8F01-3F97A6789B11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xmlns="" id="{C3946E9D-58E5-49A0-8B60-164C9B99EA63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xmlns="" id="{11A563FA-0B11-447A-BD7B-F7F1CA9014B5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xmlns="" id="{AE5C804F-765D-4726-8B95-68D8A1D24A8A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xmlns="" id="{9349391C-A795-4E0A-90AF-06CCFC048560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xmlns="" id="{345BAB7F-645D-4A17-8D83-89C13EE91E42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xmlns="" id="{60D76D7C-8C9B-4751-BD0A-CF0248AC966B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xmlns="" id="{8B0A6A61-0546-4DC6-9AEF-940DA5C1918F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xmlns="" id="{E97A969D-4C60-44AB-8F34-734F6C6D5718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xmlns="" id="{2E70C9D8-5293-426A-BDAB-0DD41145CBC1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xmlns="" id="{2AF70B1B-DE5A-4A9E-8908-256B8A78F576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xmlns="" id="{DEF6AA5E-50DB-4A17-B793-7C11F5056569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xmlns="" id="{F3549410-5F8A-4D2B-8E5E-F764A45C097B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xmlns="" id="{CD4B71F6-B0A7-44A0-B020-9E8A6C48F162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xmlns="" id="{BDF42D5E-0AE8-49B4-A057-131AF0F74C03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xmlns="" id="{F96C88A7-A3E3-46E4-85AD-73AD243FBBD8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xmlns="" id="{EED24461-47CA-4573-AFC4-84DB37FB942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xmlns="" id="{1A70CE70-93DC-46A6-94C4-DED4694B3EEE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xmlns="" id="{2AE6BB27-56C9-43DB-9582-16E96C11E9C9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xmlns="" id="{0D94203B-D3F1-4C9A-9C87-0CB891CCCE3A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xmlns="" id="{3218F099-29E9-4516-8094-75746902E3D6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xmlns="" id="{0BD99EE7-7524-4013-B80C-C366C22A7641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xmlns="" id="{09C2DCE3-4B7C-4494-9A71-C21FCAA1BCC0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xmlns="" id="{7DE1FC84-EFA9-4A6D-8EF6-C3720B2B92AB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xmlns="" id="{D6CBF472-B559-4D8B-AAC7-A1A8CE473906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xmlns="" id="{FE5CEE72-0E5A-4121-B33F-97E5A8793F9D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xmlns="" id="{9AE81340-018B-4B72-9C79-90E51A774138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xmlns="" id="{AD53BDF1-AE86-4BF2-BEA7-486CC32D437A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xmlns="" id="{DB33581F-A2B4-40A4-9179-15CCA6A0C914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xmlns="" id="{068404FF-4600-4A27-A506-A959EFD5E846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xmlns="" id="{12511459-3294-457A-9660-BA5FC3D95EA6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xmlns="" id="{7D9F4AAA-4AEA-4108-B667-7871333691AF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xmlns="" id="{E5AD9FCE-9074-4A13-A116-8DDBA460CA00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xmlns="" id="{5DBF006F-2931-457F-A1D8-86AAF221E4ED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xmlns="" id="{062C2F34-CE8D-4534-9D47-BA84E5658ACE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xmlns="" id="{E649D394-4F78-47D3-BC0C-91746C40D1B6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xmlns="" id="{FA538140-B111-4E9D-8194-AE6E87F52AC2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xmlns="" id="{A02C48A9-75E1-422A-8A5F-603B70A725BB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xmlns="" id="{4C5C7B2D-3434-49EF-97B3-58DC90EC1A19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xmlns="" id="{AE39A6DD-E31F-4AE4-8675-B956FAE17E1D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xmlns="" id="{1335DBB0-B9AA-4397-B83F-65A7DF03F06C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xmlns="" id="{AF9A9443-884A-4AF4-9802-482EA3E75C82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xmlns="" id="{410E6309-00F1-4DF2-9324-7F3217549993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xmlns="" id="{D05C4673-DA40-4AA6-8D4F-B0F6C750EDA2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xmlns="" id="{003BA701-DCC2-48E3-A169-84D1964C2FD7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xmlns="" id="{C2D9AD11-F54F-42B8-83ED-92D3D3F701F2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xmlns="" id="{10BBE921-8669-4546-A21D-ECAF2523371F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xmlns="" id="{EDA3236B-9D24-4D13-B18D-76D93E24460C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xmlns="" id="{7DD5D8C6-0CDC-49FA-BA95-787D6EDC0F7A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xmlns="" id="{D70ED437-DDB0-45DB-BA5C-43A9664B1A00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xmlns="" id="{B6C115E6-40C8-442B-9C7A-44E3FFC471A7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xmlns="" id="{01C21EEB-78D5-4D79-A05B-4A0C39613F3A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xmlns="" id="{1D7B5108-7B53-4C3B-A07A-CC6A2AE9B7A2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xmlns="" id="{6AA1123B-30DC-4131-94AC-395ED9F40AA4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xmlns="" id="{FF5E7A18-243D-43FB-930B-DD1C3EAFF0C3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xmlns="" id="{F65868F4-A511-4220-AF5F-5CBC045FAD79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xmlns="" id="{A52C4740-7132-4D19-B0D7-FD72973FA3F6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xmlns="" id="{F2195E41-6BEA-4936-ACE6-FCA896D132AE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xmlns="" id="{059EFCEF-5651-4244-B1DF-A7E26A883C7A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xmlns="" id="{89E23B3E-57CB-42EE-8085-5B55287E5DCB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xmlns="" id="{D7FA7972-5B1C-469C-8E91-7AE9B3C46F31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xmlns="" id="{4822F864-BF89-45FD-BE16-317AB9534C8A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xmlns="" id="{18B5EFD6-1A1D-4438-8AF2-F72DEDAF71F9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xmlns="" id="{15EF4AF6-11AC-4482-84D0-066304FB53AE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xmlns="" id="{074AB83B-45AE-41C7-9531-A937E1958A14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xmlns="" id="{C4CAE90E-237F-4F2B-B361-84693A1EC5C2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xmlns="" id="{D432EE48-4A54-4160-AB15-EB507DDF96BE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xmlns="" id="{11370C40-EB95-4E55-AC1A-1969B8132BF1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xmlns="" id="{26AA5B55-4604-42BF-9F47-C8FDCB02AEFA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xmlns="" id="{F0B1F1CC-8FDB-40FF-B239-B11AFCCA61EC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xmlns="" id="{BC5DE5F9-359B-48B4-A086-6AD74E28E667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xmlns="" id="{4D3692E8-8E49-462D-B219-37DBF93E8E83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xmlns="" id="{A2766BD1-15E6-451D-992D-A008231E4882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xmlns="" id="{FA478E87-A22D-4E07-B697-0F5C8A9E04D9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xmlns="" id="{62B0E4EC-CD78-4C86-A00A-28DBEF24120B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xmlns="" id="{75E776E3-3463-4DE7-AF14-20507A3082BB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xmlns="" id="{3D5D2CBE-1009-4650-9B11-8F2F723AED87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xmlns="" id="{4DD4C832-463A-4FA0-AF1A-9D19C4636C42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xmlns="" id="{1CB89D78-2147-462E-8CFF-7C05D3A03915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xmlns="" id="{004635CB-F5A0-4ACA-83FC-ACE95F7D514D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xmlns="" id="{AC0A64C4-25B9-45EB-ADA0-2D413231D382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xmlns="" id="{54DD10B0-F411-4460-BB77-5F96232E8D7A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xmlns="" id="{EDCCBB68-29A5-424E-B7F6-2D417FA31BBB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xmlns="" id="{321C82FE-CBDF-42E3-882D-1C660B5471FE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xmlns="" id="{A11620BE-2240-4BF7-9A94-4E08869E502C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xmlns="" id="{96F905FD-615E-44F6-A815-8A06B06EA88C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xmlns="" id="{0847444A-9FEA-4FCB-80AF-4156C7E5D801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xmlns="" id="{659E498C-7A08-48F5-B95F-F78464FDD3FA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xmlns="" id="{CC9E728B-9F03-48A7-82AA-D03400B1CD9E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xmlns="" id="{ACE1E151-2C08-4C62-9BCA-9C9F4C1A3FCB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xmlns="" id="{9B2625B8-4D0F-4941-BA85-631931F03AE1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xmlns="" id="{FCCF0AE6-8B2F-430C-BDD7-B299855D566A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xmlns="" id="{2EB21FF1-3454-498F-812B-5678F632A2EB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xmlns="" id="{E33107BE-709E-4ADF-A9DB-011AB90562BF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xmlns="" id="{2D776B33-DD8D-4B49-9A38-B3F4ADA10AD7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xmlns="" id="{F6485AC1-34D3-49BB-83F4-CF0DD68884C4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xmlns="" id="{11AF9CC2-A6C0-45A3-9765-FE70AC450C3D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xmlns="" id="{4E9B7960-F0F8-4DED-81CE-59D7AC88555E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xmlns="" id="{B7CA380F-97CD-4350-99FC-64E5217D2EE4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xmlns="" id="{6F4BFE36-8D9A-49BE-9372-9D8B8A4F3340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xmlns="" id="{184ECA3D-93EF-4F65-B108-7170AA63A563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xmlns="" id="{1CD6BD79-B11A-4C16-8DFA-2180E15B7A35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xmlns="" id="{2BE64431-51CF-4139-9233-DFAB6030A270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xmlns="" id="{1EB67B53-35F6-4A28-8346-80DC830D9F5F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xmlns="" id="{389D5647-7F78-4875-903C-672395E4FC70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xmlns="" id="{A8A86FE8-BACE-499D-B9C5-930555609F82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xmlns="" id="{849F7739-9DFE-4002-A235-876A83B3C969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xmlns="" id="{8F125E43-4712-4CD8-B63A-867FD5DBD3E4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xmlns="" id="{81305313-6A45-43DD-A541-8AF6E23E473B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xmlns="" id="{884BE971-CE54-442A-9F3D-A025E1F69DA4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xmlns="" id="{8CC6A5C0-220D-41E0-AC28-7D359576ABCC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xmlns="" id="{D451D821-933F-4F91-A10B-DC96668BBAC7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xmlns="" id="{D2AA5F71-6286-4F19-AA6D-26D933ECA7A2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xmlns="" id="{652AE10B-6A6C-4FEC-B468-DE357B534332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xmlns="" id="{682BA3A7-896B-462A-88A3-772F581644D8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xmlns="" id="{1347DBEC-916E-46C7-A874-2EB2647BC552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xmlns="" id="{76468C25-2010-4295-B767-32AE1E40F3EF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xmlns="" id="{BF5FF021-BEA0-4676-A208-0AAD43B3CE5E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xmlns="" id="{A16A541C-2D10-44B8-A2A8-77247DD7CEF1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xmlns="" id="{7C544C04-F61E-4D48-BD54-5C149B6CCC43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xmlns="" id="{342FA4AD-DEBB-4FB8-91D5-4A4BB4A6B11F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xmlns="" id="{39746EB7-9343-4A1F-BB0E-5D6A05B1FB80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xmlns="" id="{81D08AD2-A16A-4816-9DB0-94D96888DAE3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xmlns="" id="{91787224-B209-4AE3-9EE7-1EFBAC140F2E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xmlns="" id="{6197CC02-04FA-4FC8-B323-2C63E9FA40FC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xmlns="" id="{70653D36-3B12-4B7A-91C1-ECC9B163E00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xmlns="" id="{48A72523-06B2-4877-A335-4D9AE62B61E9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xmlns="" id="{AEAD1E54-C332-47AB-8E27-99B0668E1433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xmlns="" id="{C282D072-4839-449F-AE47-2B7DE2F46D9C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xmlns="" id="{7585C6C3-FB18-4E69-89F8-914BB34E5E2F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xmlns="" id="{B993A0A1-BD25-4768-BF3F-C48729ABE27F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xmlns="" id="{785DAD5B-B2E2-4055-8581-378014E77519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xmlns="" id="{C647F4E9-58E8-4F09-B3C5-789D3C15B43C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xmlns="" id="{677DD548-F2CB-4A22-9DF9-C6E6DA579110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xmlns="" id="{A199572A-F48C-412D-B3D2-7FB4B3AD60B8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xmlns="" id="{B1C2452C-A7D5-4748-A623-AD0739137858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xmlns="" id="{3CE2A5FD-6368-4903-B471-28A0692FDD21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xmlns="" id="{3BF647A7-2D69-41F2-BB86-F3FEA1BFC5C6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xmlns="" id="{C6A34C0D-7666-4E81-9C8A-37F4B3883125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xmlns="" id="{C2BB6BB8-EF81-4E4A-9EBF-21A617D6C8DC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xmlns="" id="{D9EF6FE1-011E-4357-9E43-EB61F7925020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xmlns="" id="{BF5B7D84-3FFD-4645-84EE-47B2B672851D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xmlns="" id="{0E8008AB-912D-4F7A-B551-AFB9328D014C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xmlns="" id="{69C6E911-5402-44F3-AF2A-329336125E7F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xmlns="" id="{3D8988D4-39C6-40CF-A4CB-6D95FC6A96BF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xmlns="" id="{F62C3CD4-715C-4C55-824F-FC762641C004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xmlns="" id="{CC22158E-9327-413E-AAAB-14787A59D6BB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xmlns="" id="{B3605A7D-5D5E-42DB-9905-DC45515BDCFC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xmlns="" id="{F08EF3AC-6C9E-4C4B-A7F8-A3F98E1F0C3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xmlns="" id="{9040E2FA-0436-4023-B859-9F783DC937B9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xmlns="" id="{D5AB85FF-8BF0-464A-9DF6-9F7340CDF824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xmlns="" id="{40671DB2-DE4E-4AD4-BBE0-BD628C489D6D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xmlns="" id="{58F7EC73-BB7D-47D7-8FC6-1DA5FEC14754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xmlns="" id="{8C5EDBB1-D200-452A-97E7-18C5B0980337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xmlns="" id="{BE4E09E6-F55A-4345-99F2-730A656772DA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xmlns="" id="{0FF52346-997C-4A8B-856F-5E42F715F7E2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xmlns="" id="{B36CD514-9576-419A-9D7A-6A38A672F71F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xmlns="" id="{86CCB624-DEF0-4D43-A7D3-C550903E1EE8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xmlns="" id="{DD7CC5F1-BC1C-4483-B280-6F377024644B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xmlns="" id="{D6AE9C81-CB4E-4803-B449-1DAA4186D0EA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xmlns="" id="{3350A110-C6E5-4EC8-AD96-AD7F84C75679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xmlns="" id="{48326F13-3ACB-404C-908A-FCB9129EA87F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xmlns="" id="{BC387EE9-196E-4DAD-AD44-DB39D5764B6E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xmlns="" id="{45E35146-18E4-413D-A854-02F457D314D1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xmlns="" id="{9136F3D5-22E6-4061-B16C-46867A5DF55E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xmlns="" id="{AD60DFA1-2598-4E86-B438-AFE928E2986B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xmlns="" id="{036091CB-0776-418C-8A9C-968A1EB71D26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xmlns="" id="{A9343E45-49B1-453B-80E0-84EF44D682C9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xmlns="" id="{B7A07651-CFE7-455D-B5AA-141B3365A28F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xmlns="" id="{E1C70E01-76AE-4124-8894-BF09949CFF5A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xmlns="" id="{E52473CA-BB96-4409-98B8-75A1326EEE42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xmlns="" id="{B6323CAD-A806-4709-BAC0-397E94F23400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xmlns="" id="{EAE5013A-7067-4AF7-9651-96078100725A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xmlns="" id="{D03C3EBA-9514-47B5-AA3A-F0BDCA7D883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xmlns="" id="{C68715EA-CA84-42FC-9EA7-D4C766629DD7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85" name="Group 1284">
            <a:extLst>
              <a:ext uri="{FF2B5EF4-FFF2-40B4-BE49-F238E27FC236}">
                <a16:creationId xmlns:a16="http://schemas.microsoft.com/office/drawing/2014/main" xmlns="" id="{B00B20CC-A58B-4AAF-B6D8-FA7DB456A881}"/>
              </a:ext>
            </a:extLst>
          </p:cNvPr>
          <p:cNvGrpSpPr/>
          <p:nvPr/>
        </p:nvGrpSpPr>
        <p:grpSpPr>
          <a:xfrm flipH="1">
            <a:off x="7074204" y="881745"/>
            <a:ext cx="224583" cy="305198"/>
            <a:chOff x="4708260" y="456723"/>
            <a:chExt cx="659554" cy="896303"/>
          </a:xfrm>
        </p:grpSpPr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xmlns="" id="{5A1FEB8C-8F84-428B-9983-884A0441535F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xmlns="" id="{6B9E397A-FB03-451C-B9E8-5029C1C2DD3D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xmlns="" id="{E22EA46B-9727-4848-BAF6-1AD69C30F1EF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xmlns="" id="{9F1B4C29-0094-4775-AF76-37A4ADBA4C71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xmlns="" id="{F243DA34-F6A3-47FB-8815-4617F0E43A17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xmlns="" id="{C76394D5-A6B0-430A-8018-9811DC4D0684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xmlns="" id="{AC4FC71B-090C-46FD-9534-118525A023F5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xmlns="" id="{F1F3605A-FFD7-489F-B46E-7CC285F87D2A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xmlns="" id="{BC599027-FCCD-41C7-9FF4-B2E8BEB2B400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xmlns="" id="{63FDB707-F64D-455F-969E-4539CBE9884B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xmlns="" id="{9D0E696B-016D-4A8D-84B6-7CC7545C5658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xmlns="" id="{BD00DAB0-478A-413F-A5F7-B48CADE266AA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xmlns="" id="{AFFDE132-8F35-4F13-A83C-24E1E426A7CB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xmlns="" id="{9CE4F627-A834-417B-AC9B-F5BB884E3F6D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xmlns="" id="{6148D1A5-9729-4741-877D-E2C49D121045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xmlns="" id="{9A6A871B-6665-4D5D-B13E-FEDBD608E4EC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xmlns="" id="{8E2393D5-C639-41EC-8A97-18B5CF73426E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xmlns="" id="{8F2DD211-76E0-4920-A560-39C4FC7767C0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xmlns="" id="{675CA509-39E5-4A3F-8E02-AE6F460FCF5A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xmlns="" id="{7474E02C-574F-482B-99ED-A69D04EA4BA3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xmlns="" id="{235E87B2-D761-4C35-9C7C-F2B970D5645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xmlns="" id="{1B8F7931-FE10-4AFA-9FE0-33091CA65E0B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xmlns="" id="{790F83C4-BF9D-4992-9D41-D925D80A27EB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xmlns="" id="{CC50B37B-2A58-4904-97A2-931593859F16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xmlns="" id="{D1C17F0D-49F4-4D4C-BF8D-5FD4C54FD7A4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xmlns="" id="{355BCC80-F211-47D7-B2E1-EE289C2188A2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xmlns="" id="{71631BAF-7C92-44CF-BF03-7E068104DD02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xmlns="" id="{5899F925-1588-48D1-B5E7-23CC5B5BA807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xmlns="" id="{B1C4FBC4-6797-497C-B1FE-FFD131A0D9A4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xmlns="" id="{1BC20C8D-CE07-44D7-A8B3-1BC1F3A91FE6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xmlns="" id="{549D1DE8-0FB8-48F2-947E-444CDA404DD3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xmlns="" id="{512BF42B-7A04-424D-8698-9924D55D9EBC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xmlns="" id="{FEF29F91-5176-4FDA-8B60-8F1B8DEEDDA2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xmlns="" id="{6820CE20-466E-4A0C-B0E2-856B44E14F93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xmlns="" id="{7C9E24C9-9E0E-4EDC-99E0-E1FD8219F22F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xmlns="" id="{5AD0AF25-8BE1-488A-BA7F-8271615B60E4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xmlns="" id="{BA93C416-2C6E-4620-B85C-04E5FAAB8B73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xmlns="" id="{5AB20C85-DE85-4163-8502-76F33D226609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xmlns="" id="{270E0522-680F-4D7C-A263-8E63CBBFE4FD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xmlns="" id="{D91001B1-5D41-46E3-B80C-8DD27DD7397F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xmlns="" id="{F6013CF7-4E72-429C-8BA2-67D489BE82E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xmlns="" id="{FD3066CC-D7A6-437A-95E2-89E7D5E8A748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xmlns="" id="{D9BF2C83-D99B-4AAB-9096-5CB7C2DD4902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xmlns="" id="{A6690085-A058-4110-B3DF-25AE90E0B284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xmlns="" id="{21FA6810-8EFC-47EE-A29B-FB6C1965767B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xmlns="" id="{59C2BE74-9858-438F-9F87-AF40F804668D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xmlns="" id="{B7D0BFD2-EF41-4179-B509-443FCF132D75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xmlns="" id="{88CB83CE-3F08-4CA6-B9DE-724A552384F6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xmlns="" id="{F0F6B6A3-0303-4AA4-8DFA-AD5EFBC2C177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xmlns="" id="{A88E62D4-B313-4B0A-A1A5-78177E8F0C9D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xmlns="" id="{9935B28C-119A-4F59-B975-573AFE0FA468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xmlns="" id="{A059A3F7-9F42-48E9-9C9A-E68D4EA547D1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xmlns="" id="{F9E548BF-2F27-4D42-AD4E-9A1332F83587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xmlns="" id="{04518260-A248-4AF2-B8FC-ADEDFC6347E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xmlns="" id="{C8AC25E1-7FE8-4379-A1A3-BF3285E98653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xmlns="" id="{36198CD9-C2CD-4141-84F5-2B7BA994A688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xmlns="" id="{251B5D14-E383-4EA0-B99E-DFBD8D2941C4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xmlns="" id="{24CC009B-AA37-43AA-B10C-18917173D409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xmlns="" id="{911F2DCA-72A7-458F-A789-21FA3206F2C0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xmlns="" id="{CEFC287C-9F43-4809-AFB5-D98E75067624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xmlns="" id="{B7C329A2-255F-432F-8394-B7448567E442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xmlns="" id="{78F8EEDE-FFAE-4188-9CF4-C8415F5CC7E5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xmlns="" id="{F8AB020C-0761-4080-95C6-EF04831D4B65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xmlns="" id="{EF25808B-F2BD-4020-A4E6-86518028FEE6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xmlns="" id="{49811E06-60AA-467F-95F6-7E4434EE36E5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xmlns="" id="{1932B6DF-68DE-4A79-B11C-C654534B9ADE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xmlns="" id="{89A76A34-DF27-4243-8EB1-712C0CC6EEA7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xmlns="" id="{EE5DF60F-210E-4AB9-9088-3C98912F892B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xmlns="" id="{E05A80F6-BED3-486F-B964-DC937A3CD26B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xmlns="" id="{FA85BD65-F1C3-4B50-A4FA-19B3F1FDB725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xmlns="" id="{F212BCEB-E9A7-4FE0-8E9F-DBA5AF160ED8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xmlns="" id="{0CABC868-0BAD-4C48-A01C-95F1D03458D5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xmlns="" id="{89215A49-6297-4A80-ACE0-6DEBB0E56C05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xmlns="" id="{7EB5B30A-E070-4600-AE50-D58EA09CE83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xmlns="" id="{3F3D0247-A28D-4AEF-831C-93E2743DA7BF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xmlns="" id="{B7509B41-5339-447D-B5FB-CABBE961305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xmlns="" id="{D81FC5D8-9286-4ED5-850F-0A16285429E7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xmlns="" id="{6A7D33BA-B4B0-48AC-8820-57BBA5613A99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xmlns="" id="{2B6190A0-74B1-419C-8B85-5F514CA45E97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xmlns="" id="{370C473B-BC4B-4DEF-94C3-D05016C61FF3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xmlns="" id="{D8F14FF5-A249-43C3-9A81-31DCAB718E4E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xmlns="" id="{27FB927F-ACD2-499E-9E37-86555B631B6B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xmlns="" id="{1FC31CF5-E9E6-430A-9713-3A0E46A68E6C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xmlns="" id="{BB3B5774-3173-47BC-BFF3-86CDB4ADBEBD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xmlns="" id="{2C6D3805-175B-4AC7-8F4A-BD17F155CAF2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xmlns="" id="{0F58EDBC-B458-4482-A1BB-D976F8D8C3FA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xmlns="" id="{14D7D058-51BD-4A7A-93E8-D2796A137F3B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xmlns="" id="{3D5C9AD6-F53E-4C5B-8E5E-4989DEF5F10B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xmlns="" id="{C0E2DADE-FA6D-4CD8-A55C-958E98CBB322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xmlns="" id="{4B8DCBEE-1BCD-4166-9F04-29379D914A0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xmlns="" id="{23082F93-1ECC-4084-967D-98583FCC7CAE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xmlns="" id="{F860DFD9-2E8A-4C3A-83D2-20150366B5EF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xmlns="" id="{A7590114-2388-4824-AD3F-7B07DF330137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xmlns="" id="{9330B83D-0F4D-45B1-8B60-F7A307A6409A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xmlns="" id="{89A7DE81-6EB1-4A03-BE26-9C98A74A99D1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xmlns="" id="{D4F31F38-10BC-44A2-A6FB-29F56F20976C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xmlns="" id="{41DF0367-2698-46AA-92C6-92BAFC073881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xmlns="" id="{365CD972-B39F-41EB-A45B-5D33CFDF02D4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xmlns="" id="{B260EBD8-D994-49E1-BFF6-24441B4119C9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xmlns="" id="{BC3EACD9-1AF9-4AE3-9943-4A69864779DE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xmlns="" id="{C18077E2-7820-4CC9-A583-25BC7281BC9E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xmlns="" id="{913D3AF1-6F4B-4094-B752-5BE8177B1892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xmlns="" id="{CFF0E3BF-00D2-4F5D-9647-33F63609B450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xmlns="" id="{2250E4D9-3380-46B6-AE9E-487B311A95C2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xmlns="" id="{1355B8F7-81B4-43AC-B695-AA39F946CB6A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xmlns="" id="{13405A7D-4BE2-4E87-8DBF-414CF8EA3DC0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xmlns="" id="{E34C95B6-D704-4839-B7E7-FD8EBE6BB67F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xmlns="" id="{1998E4B8-F932-4B1B-97CA-ABD3EC45003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xmlns="" id="{D174A964-DC1D-445C-A6F5-BE2F461D305F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xmlns="" id="{1ECB0FAB-8362-47FA-B54F-FA0AA34B13F0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xmlns="" id="{B0838D9F-B5BB-40EE-A8BC-F2EF022B3905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xmlns="" id="{142BEE14-C209-4C38-B5C2-9A15B9C5876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xmlns="" id="{9A0AAAFF-4205-4D4D-9387-2A4E98159C2D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xmlns="" id="{FF4CA69C-40D9-4FE0-BB6E-28E7CD62DCBB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xmlns="" id="{7D85B894-525B-432F-A182-3DFC012B2D48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xmlns="" id="{0C5E2814-D04F-42A0-A78E-9A0C866912E8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xmlns="" id="{62D3122B-3FA8-4511-8727-40C89F963941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xmlns="" id="{8584E652-96CD-435A-B941-F0FCDE90B458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xmlns="" id="{3036DA77-AFDC-41A3-AAC2-4B1826DB641F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xmlns="" id="{CA8F8120-7E7D-4B27-8C8B-394F2EB02459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xmlns="" id="{62A8E7D8-7923-45FA-A713-99B1980B9485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xmlns="" id="{B27F8980-50BF-4840-ACD0-7D3EF04DB3C0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xmlns="" id="{8FFFF26B-A077-4884-8970-B8745391F651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xmlns="" id="{A737248B-9281-4748-A33B-AAFB881DC2A8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xmlns="" id="{0054978D-2D12-4BAE-BE97-E16670B0CB97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xmlns="" id="{DD5E8656-265B-432C-B1CF-B1582C16B4A4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xmlns="" id="{96607FD7-C708-486E-9664-4C5D6471E01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xmlns="" id="{F7B7B8E5-82FB-4036-AB89-21D461C56515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xmlns="" id="{88C9C3A4-A375-4CFB-9776-2D68CFF47B4D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xmlns="" id="{DD9D9122-B7E8-44C4-9CB9-DB74DB66794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xmlns="" id="{419871E7-6C86-4FAE-BB60-A5E648E0D433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xmlns="" id="{811918FB-2086-474F-BB6C-7DA24C863D98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xmlns="" id="{5DBD75C0-140D-4EDD-95FA-A224AF737802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xmlns="" id="{7F58BA2A-C7A3-4BFC-AE00-A021A83175E6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xmlns="" id="{49B3DA2E-5D4E-47E5-B05A-7153666439DE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xmlns="" id="{5872E53A-8CDB-4896-9665-DA1A209A4353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xmlns="" id="{D536AC7A-B963-4577-8295-7440C34FC953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xmlns="" id="{C2DC1B4B-E3F3-4ED8-8363-698CB0574CCC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xmlns="" id="{54FA4240-12A6-4DC3-9E24-ECAF955C3859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xmlns="" id="{D515597C-4DD5-40BD-BE0C-56A115D3E08E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xmlns="" id="{4E65954B-6B3F-4075-A009-E5597F18C407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xmlns="" id="{B097585E-50A9-457F-8206-16C141AC764E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xmlns="" id="{125F845F-9E6C-4B0E-9CE7-B3535826ADD0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xmlns="" id="{CF62A0E4-0209-4083-8B3B-B4B11BDACB54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xmlns="" id="{9DD2BCF4-F75E-4AB2-A5DE-AAD559D022CB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xmlns="" id="{5BE28D83-03C6-4FEC-A269-25C5299ACA43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xmlns="" id="{A7AEC4F4-FC0C-4264-BECF-1C2C3175833C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xmlns="" id="{1EE8EB38-A02D-4CCA-B269-5A19EF2503FE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xmlns="" id="{C1310AA4-832D-4413-8741-9B8F33B93BCE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xmlns="" id="{16CA911E-042E-4772-BAE8-15CF3337314F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xmlns="" id="{E49D1874-EC22-4077-BD16-1DCB938EDB44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xmlns="" id="{06A6408C-1F27-4073-932A-36A2B8F7E8FD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xmlns="" id="{48F9C1DA-9DE5-4116-9F0B-E2CD96C6E8A3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xmlns="" id="{F924C584-9366-45A7-BB42-62B38AA1E057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xmlns="" id="{AE622A30-E210-4BD0-9187-512697175BA7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xmlns="" id="{A9AE3D78-FE4F-42E8-B357-3DCF0CA665E4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xmlns="" id="{0A628B21-56E0-4DDF-992C-E0E0051F5BCF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xmlns="" id="{966CB6F4-D025-4B09-AB17-263ECBDA357D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xmlns="" id="{5F33DC24-F483-4AA6-BBDC-C8D5AE0C5F0D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xmlns="" id="{E72D6547-DDCF-4DA4-8736-9D97309976FB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xmlns="" id="{AB510334-3D28-48D1-8C60-D8EF56AFED8C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xmlns="" id="{47290DB4-EA6F-4339-A20A-5B1D98EFA128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xmlns="" id="{5BF65441-74EA-4E5F-B09D-DECCBA7FE420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xmlns="" id="{3D593146-6161-4764-B1EA-6F0AEF5D1A00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xmlns="" id="{0A15EACC-155D-4797-AAFB-47D2DEEFEA92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xmlns="" id="{A5FF49D2-E348-4E0A-898E-A1A1C1EE065E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xmlns="" id="{54AA2322-F8D9-4DAC-ADF0-40271D087121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xmlns="" id="{690BBE6D-54A5-44E6-AECE-EEB590741EA9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xmlns="" id="{63D3F164-84E6-4723-9BB9-90B076C3AED6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xmlns="" id="{8D6142F8-CADF-4871-BB22-1BA85A7D3B18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xmlns="" id="{FF62CBD3-2760-4DE3-9371-FB624FA1838C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xmlns="" id="{9418DEFD-325F-4E2C-A0FF-756131769EE4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xmlns="" id="{1698CF7A-5F1D-4E5A-963B-6F52BC2AEF9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xmlns="" id="{0E868892-543D-420E-AF6D-84E47A6D7E9B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xmlns="" id="{BDC7FBF9-780F-431C-9276-D0B46CB3D0E8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xmlns="" id="{2E55DF94-9133-4A18-8727-A2CF85D4E6B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xmlns="" id="{391F4543-41B5-4E01-8B75-C1503E12A7FE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xmlns="" id="{B112A305-5E25-492F-AED0-DD3B6F9FABB7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xmlns="" id="{E20DD019-BAC2-447D-A27C-E7C7A4B9E9AE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xmlns="" id="{D9E2DDF6-D5F6-4A37-A91C-A420D7F3B07D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xmlns="" id="{84B0988B-51D8-4E17-9CBC-7D60101C851D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xmlns="" id="{3479ADB2-6F41-47E2-A36A-0FCFABFC05A7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xmlns="" id="{B0031598-2804-45C4-853E-F70FA29DF297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xmlns="" id="{15B82EDE-D754-4DE7-8DA2-69311B3C9D42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xmlns="" id="{B76C1D10-BBD9-48D4-952E-A0F967BADE8A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xmlns="" id="{2A2D659D-768A-4093-B3B4-E0D2B80B6EB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xmlns="" id="{7CE260DF-CE1D-4D4B-9C62-9011F3017367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xmlns="" id="{41FE149B-60CA-45BD-8B3A-C1AE0C57A6CB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xmlns="" id="{DFD4BD18-8DED-449E-B93B-04964B6F87EC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xmlns="" id="{056E2C7A-BC83-4346-8558-FAF4720D1702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xmlns="" id="{A04BC606-B7C4-4361-94F2-B6C0800F499E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xmlns="" id="{11DB39F0-D89B-4218-A63B-3EA6F654D056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78" name="Group 1477">
            <a:extLst>
              <a:ext uri="{FF2B5EF4-FFF2-40B4-BE49-F238E27FC236}">
                <a16:creationId xmlns:a16="http://schemas.microsoft.com/office/drawing/2014/main" xmlns="" id="{E2B1E83F-B2AB-4833-9141-B20454C64874}"/>
              </a:ext>
            </a:extLst>
          </p:cNvPr>
          <p:cNvGrpSpPr/>
          <p:nvPr/>
        </p:nvGrpSpPr>
        <p:grpSpPr>
          <a:xfrm flipH="1">
            <a:off x="9178003" y="2248066"/>
            <a:ext cx="305167" cy="267260"/>
            <a:chOff x="6809793" y="1954053"/>
            <a:chExt cx="1048808" cy="918528"/>
          </a:xfrm>
        </p:grpSpPr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xmlns="" id="{C6AE7053-588D-4393-9145-964C456A3E05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xmlns="" id="{9823A648-E500-4D8F-B1FA-DC3E1EAD4404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xmlns="" id="{03C9819A-FBFA-43E6-AF64-3A2182F65C3B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xmlns="" id="{78631527-B6F6-4BD5-9D21-7BAE6BEA9F6C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xmlns="" id="{C29A6737-F443-4294-8841-9C58E3DF525C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xmlns="" id="{807577BC-0BCB-4034-A443-C2A64347CE44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xmlns="" id="{98BA1E12-073E-4219-9D60-3F46B5DC84CA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xmlns="" id="{2297D7D4-D56D-46B6-8E45-6691B6A0CDB8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xmlns="" id="{05173369-9A47-44D2-B361-5AE546C9962D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xmlns="" id="{5F82700B-BE7C-40A6-8A3A-1A67353A1131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xmlns="" id="{4AC7EAE6-E40F-4197-8180-7B39B656EA3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xmlns="" id="{0C329E36-5F9E-4C38-93F4-7E70ED987583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xmlns="" id="{966A3D38-9C78-41CC-9CDA-6E4666242A11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xmlns="" id="{87273E1E-BFA9-4486-9306-80AFB3B1CAE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xmlns="" id="{994673C2-240C-43CF-B428-30518EEC42C2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xmlns="" id="{F3DF8002-2220-45E7-9D29-A014314D93AD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xmlns="" id="{BC2A726E-2B43-4C36-9FD8-5ECA22CF7EBF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xmlns="" id="{D509296A-7CD5-4B00-9D08-982CF6E000E9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xmlns="" id="{1EFA11F3-C2AF-4938-863D-FC9D2532AE0A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xmlns="" id="{6E74B2DE-B016-4610-BEFA-19549289AC59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xmlns="" id="{C8666699-FE0D-4251-890F-A20CD07B034D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xmlns="" id="{DA0C72CF-E988-47D1-8E31-486B65872FD6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xmlns="" id="{CE0C01C8-D4BF-4312-9C78-B7D41190BE36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xmlns="" id="{27DC4EFF-8825-47FA-8801-72C94E76CDF7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xmlns="" id="{A7983D1C-AC4A-4EE6-8AD2-B7538A4C5662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xmlns="" id="{6B315336-8879-4BAF-B66E-C28D1706F676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xmlns="" id="{0DD659A4-7C71-4F05-AB69-41B66D5DDA6E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xmlns="" id="{EA53FA34-DCD8-4009-8319-23C80356A09B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xmlns="" id="{F4AD37FE-BD2E-4B25-9E13-ACF95916A93B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xmlns="" id="{AB9EED6D-EE57-4E2B-BA4A-45D2B7BBD0B2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xmlns="" id="{F26D3AB7-4C17-4633-A005-44F6DC556217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xmlns="" id="{A31664D5-700E-45D7-A586-D1661B4332FA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xmlns="" id="{FEFD4E45-19DF-4233-850C-8D2E095D34A2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xmlns="" id="{04F51D6F-1AA4-449F-9A4B-25B620A19127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xmlns="" id="{550ECADE-6765-4FC6-B158-8C91764E9B72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xmlns="" id="{B52B3889-239D-41AE-AD25-0FB0D81B6422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xmlns="" id="{AACBBEB8-57F0-459E-8AA1-EAD89E10036A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xmlns="" id="{E2F9B43A-8995-4C95-8B68-13481A5B6004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xmlns="" id="{4E2C6F37-A58F-457F-A8D6-F98EF807F196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xmlns="" id="{5EDA5F0E-3E2E-4F20-A776-63F266746F02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xmlns="" id="{77DA7900-E02C-4FC4-B286-EE8BAA780BA2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xmlns="" id="{166F599B-9AF3-4F37-AB20-796255960655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xmlns="" id="{BFCA9E3C-9336-4946-A7A5-2D56BA7EA6DD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xmlns="" id="{91547AD5-E093-420D-A6DE-C343E02EC0BD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xmlns="" id="{F1A868A7-CAD7-473B-A1B4-740B3876AC28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xmlns="" id="{17640731-0A11-4E82-A8B8-141B1EBA8560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xmlns="" id="{F89DFB15-0BC3-4FCE-BB5D-8482C50AF93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xmlns="" id="{0D802B0F-FB55-4FCD-94D3-11CEEBA19FF4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xmlns="" id="{5415748C-B3DC-4D06-9C53-7D55A087C4C7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xmlns="" id="{976C6464-4DC0-4A8F-8E72-2D4DF42D0279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xmlns="" id="{5E1485E6-8DB8-4AC2-909F-E9CFA411965D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xmlns="" id="{9F67CF1D-1826-47D2-830B-B43D8A39C044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xmlns="" id="{2B53DD7A-7307-4869-AC48-00FE10E20B8F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xmlns="" id="{346F0233-93B5-4E2D-9267-85712D951FA0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xmlns="" id="{445543AB-CAB8-4478-AED6-740526CC5287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xmlns="" id="{4228AC6B-E16C-4D06-AD03-513D5A8B246B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xmlns="" id="{FE62B3B5-4E34-426F-A098-3288E1566D1A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xmlns="" id="{22BC10A5-5943-4A8A-B9F1-51575C0B53D1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xmlns="" id="{9340D06C-75F9-49A5-96BF-1F73DA426525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xmlns="" id="{764FD068-3803-4CBF-811D-6C85AC6E1BF3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xmlns="" id="{6DC9E831-C08E-4A86-844B-33A97B87A0C1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xmlns="" id="{05D3E559-A65A-434A-8CBD-AD0221EEC20E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xmlns="" id="{F438BC96-AA32-4C8D-A26C-3E439D70AD9A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xmlns="" id="{2BA8DF00-55CF-460A-967F-D74DD1CB3989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xmlns="" id="{BCF6F668-49E8-4760-8B41-CACCB0D225FD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xmlns="" id="{8B4259D3-CA98-4146-B080-B68A06B230A9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xmlns="" id="{B5233E76-758C-402D-ADBF-59F6B7748219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xmlns="" id="{61C88C8C-CB38-43A1-9ED1-17DE296C6D7C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xmlns="" id="{1B3473CA-F6DB-404B-BF05-0D0FF9CFD8D4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xmlns="" id="{793B4041-FB48-48D3-A671-2CCD09E2717C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xmlns="" id="{875E2D9E-A7A0-4E7E-8F40-7AB8D02EA8CF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xmlns="" id="{C0B9E349-B2CF-41E2-945B-0063040203DF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xmlns="" id="{0E4C4445-1DEF-4820-BB88-C01F1225D836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xmlns="" id="{CD771C82-65AC-4E44-85E8-C1A641076A5E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xmlns="" id="{9048EA9E-8BF5-4235-A1AA-C28722B543F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xmlns="" id="{C4802A5F-812B-4EA3-BF9F-23C44A04B625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xmlns="" id="{4779705F-B6CE-41AF-94EA-C597E5D3CB7D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xmlns="" id="{15887DE2-7929-41C3-8E0C-456BB3252AE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xmlns="" id="{22F1DA69-303B-4679-BE6B-076026A87129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xmlns="" id="{206A9E1E-2E68-4DAD-9DA0-B4E216E0A3D2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xmlns="" id="{EE5BC022-9834-456B-8689-816FF4BA6FA0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xmlns="" id="{1EB0C60F-059B-4DAC-B991-6865C08E697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xmlns="" id="{EA67EA5A-F797-4652-B862-E07E5B93ACC2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xmlns="" id="{71FEA03D-D1CB-4638-BB0A-05251B7E630A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xmlns="" id="{8294BEAD-EB7D-4839-9EA0-01B9A4245169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xmlns="" id="{F51E24D7-A78F-424D-B330-E3A9DF4BE042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xmlns="" id="{6E2500C7-E3C8-4900-9984-8AC519856CA3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xmlns="" id="{C942B59A-5A4A-4A5D-BAB8-90FAFA7D45D6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xmlns="" id="{B951F144-9AD4-4106-ADED-A5666266D648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xmlns="" id="{AF08629D-0ADB-4F98-B3E4-035275FDD258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xmlns="" id="{2D5A146F-7FE0-4021-B79D-E9AB773A13AD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xmlns="" id="{14DFEE38-E30C-403D-8A00-1C5702ECC800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xmlns="" id="{ECE4C164-16B8-4963-B2DF-FA1AD233070A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xmlns="" id="{34A7DA52-721A-4B3A-A46D-236F44CB9B9E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xmlns="" id="{27666CFA-CECB-4871-9CBD-9C58E02CB740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xmlns="" id="{4DAFA5B6-0F98-4C50-8885-AC873A2B19DE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xmlns="" id="{277926E1-F4F6-4213-90F9-904944067C19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xmlns="" id="{83976E59-A1C7-4A39-8295-00DD1637AAC3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xmlns="" id="{7F34991C-00FA-48A8-BE6E-E1E9C80D7616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xmlns="" id="{FAE461DC-026B-4F6E-925C-190D856AFF63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xmlns="" id="{7E3778FB-734E-4D66-B66C-3661862212BF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xmlns="" id="{C1E20836-254D-4F55-A062-DB45EDE6EFD3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xmlns="" id="{12568D16-2870-442C-AA0A-A60196C6C7EB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xmlns="" id="{D55C43AF-047D-4985-BBF7-4129CBFE95F6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xmlns="" id="{26984885-3C64-4861-88C9-5EA27A8D0A53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xmlns="" id="{38B43D6A-7081-4631-9B82-6F2037F546D0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xmlns="" id="{5AF7C5AC-14F8-4102-AEA3-CE62B14E9CEB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xmlns="" id="{11B193D9-60C8-4BA5-BBCA-D528DB247BCF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xmlns="" id="{79725AB3-9F1C-42BE-8181-0D6400E4DA08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xmlns="" id="{AFF2A1EA-9C87-4772-ACAD-DB26C18FE9EA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xmlns="" id="{4DF439D8-1C7C-4025-8B6A-3B4D46E0FF63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xmlns="" id="{3CC83428-6911-46D1-968A-016F00CCE351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xmlns="" id="{4C96CBBB-2EF2-46DB-86B4-A9D01644CEDB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xmlns="" id="{EB94360B-6453-4BCE-83FA-BFEE027AF663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xmlns="" id="{6A2DAF8E-F5EB-4644-95B2-F7923D9BD105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xmlns="" id="{22D4246F-570E-4BC2-9362-52B3B73ACE56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xmlns="" id="{65F315B4-3D8B-47FF-BAD1-5920A003868B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xmlns="" id="{B457BC6F-64C6-4A84-A858-F7556B3E8D1C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xmlns="" id="{5C06A66F-4A51-4493-BE71-A8774D83396E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xmlns="" id="{6E70388F-99B4-4FCC-AA5D-CB8D516174D1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xmlns="" id="{2C754B0B-435D-4C6A-90EB-785810056296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xmlns="" id="{0E9FA6D0-9161-4B0A-9666-079C1DB81D04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xmlns="" id="{BB56D1F1-83D4-4669-BAFD-561F306D0961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xmlns="" id="{34E3FF77-BD59-4D20-B7B1-31C7B86E718E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xmlns="" id="{8824ADE6-0BC1-4EE4-962E-CB37ECD11B38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xmlns="" id="{53C379CE-2B4C-4AB3-BFAC-0324A02DC58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xmlns="" id="{8BD46796-C90D-4FA7-AE4F-BE2B950C49D3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xmlns="" id="{AE47405D-F5D2-46C7-8FEE-53CB2E935C8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xmlns="" id="{30B51A31-78AE-4733-8B79-524792B44340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xmlns="" id="{10625AF4-8D8D-41B6-A04F-D2A11C525CA1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xmlns="" id="{083F5D8F-27B9-4891-A61C-7EE5B41CC81A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xmlns="" id="{3E2C628D-66F0-4F6B-BBDD-0D196335F66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xmlns="" id="{E66B6F71-809F-4567-9F58-3E74559A7285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xmlns="" id="{C60AAFA8-3E53-44CA-8479-334A24A12E25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xmlns="" id="{822CEC1B-E389-49A3-BC8A-4FD33C533B14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xmlns="" id="{59CF2C04-186E-4DE0-850F-76A81F7D324D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xmlns="" id="{B1D7B979-A95C-40C7-A903-DE482F7325F9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xmlns="" id="{411B9082-3E04-4DAC-80F8-896DB125E489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xmlns="" id="{039A8679-8FA2-4298-A19A-56B615C52524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xmlns="" id="{C2C8E5D4-AC41-47CB-9A63-37F6E68BF0C7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xmlns="" id="{82A8CDB4-06D7-42A1-A0E7-18E0B34AAEE3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xmlns="" id="{BA567856-03DD-4F89-BAEC-20BA5D69FE32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xmlns="" id="{FDD7F40B-0C4D-406B-B22A-33875A26B64D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xmlns="" id="{1A796B6A-5152-4736-8E97-09B5FEDAC9DE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xmlns="" id="{290D1492-EFE1-4346-B77B-699E6E4145A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xmlns="" id="{8104AFE9-80B8-42CC-BE26-BB241DACE7A0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xmlns="" id="{A2A60843-E291-4B55-9251-8F95662791BA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xmlns="" id="{82FCF6A4-4FDB-4751-8C51-FD5D3CD4C272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xmlns="" id="{9C3CB81D-0236-4F4E-BA2E-FEB9D3FC1F6B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xmlns="" id="{5D03EEAD-1110-4B51-827B-1239B35281EE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xmlns="" id="{BCA1EA0B-5E9B-4477-AAA7-9F0F7D0AF311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xmlns="" id="{96070048-23E4-4105-AF78-B57885BF052C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xmlns="" id="{F78D8D32-6A7E-4E9F-A15E-E3D35FCDB0A1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xmlns="" id="{CEDFE7D5-3585-4AE6-BDB2-45727F3476D1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xmlns="" id="{B5FC5854-D2CA-4A74-8B3C-F21FF4493DC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xmlns="" id="{4B1F3E83-EF52-42BF-A9A1-7A60F087F753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xmlns="" id="{2789E25B-B48D-460A-AB3F-C4DAD19049D0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xmlns="" id="{B2F72B21-A1A7-4D43-8490-31744EADF17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xmlns="" id="{0B3BEE55-49E4-4967-85AC-43BFB2EADFE3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xmlns="" id="{E5451380-B8A9-4C05-BE19-84F13878A795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xmlns="" id="{85232F65-24D9-4C2A-BD0B-63FB6BA17DDF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xmlns="" id="{A46401C4-38DE-4040-A886-B94623A2658C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xmlns="" id="{D6FF8546-30FA-470A-841D-C5BF0C5CC9DC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xmlns="" id="{E2C3588B-8C60-4604-A174-A4ADD766CB30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xmlns="" id="{8C7F87A7-4189-4CBC-A9E9-2E5F02350484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xmlns="" id="{9C0677A4-C0FA-413A-82AA-3B06B0563E2A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xmlns="" id="{F7899376-B3E9-485A-A765-F800FC73C2FD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xmlns="" id="{7A54F19F-DA02-4C17-922D-080F100E0D37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xmlns="" id="{999ECCF0-A4CA-4579-9AB6-D95629C41C1A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xmlns="" id="{395BA2EE-979A-4DFA-BF3D-6886B543E09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xmlns="" id="{0E5A9D35-5F4C-4541-A82F-81324F79C4C7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xmlns="" id="{CC08EB2C-FC6A-4259-9C1E-58A738E43111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xmlns="" id="{A586EABB-4E3C-4202-B2D2-15407768A041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xmlns="" id="{368BEA2B-139C-4687-8D5E-F1A96BEBEE1F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xmlns="" id="{C9225DBA-552F-40AA-AE54-4DEAC60A38B6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xmlns="" id="{48382135-9A03-40A8-8D2C-3A72360B5934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xmlns="" id="{FA59FE85-099D-48A8-AD3F-4B2B0076900E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xmlns="" id="{FE8BA6CD-B565-4278-A737-0653FC70F3FB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xmlns="" id="{2E16E5C6-C63C-43D8-B8B4-8559E5F8B5D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xmlns="" id="{F8F93BFB-437D-4098-95AE-B43838A78D82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xmlns="" id="{9BCAF875-0D3B-4AD8-98A5-FFB03329FC4F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xmlns="" id="{1F3444A1-FFAC-49C2-9850-C86A5AC580E8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xmlns="" id="{464D3E1E-CEEC-49B3-8CF6-8C9F5F561F22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xmlns="" id="{82379890-295B-413E-A9F0-6046613A1D2C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xmlns="" id="{3DE686DC-FAD3-4285-8B36-C8E47143092C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xmlns="" id="{699895FA-607B-4691-A48B-A19DD8FF17B0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xmlns="" id="{18CE9B74-AB67-445B-9911-DAA4030F4765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xmlns="" id="{170279CC-BABC-4FDC-A5CD-728CD5477856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xmlns="" id="{D7D0DC0E-F497-4324-A08A-FA717DCAD3D5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xmlns="" id="{434F67FE-1E26-40D8-AB24-FFA21FF9D9DF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xmlns="" id="{365EA1EB-460F-4FA8-A96D-F9447B15821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xmlns="" id="{7EF1B492-590D-49BA-996A-2AB1359874F9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xmlns="" id="{129AD5A2-9277-4FED-866D-40C87F87559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xmlns="" id="{6208854E-80B6-4A97-8882-101EF9E13F6A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xmlns="" id="{C11E3C08-EC45-4A6A-A938-EF0EF4CB51DD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xmlns="" id="{DEEED21E-308E-4B19-8A8B-616A2E37F61F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xmlns="" id="{C3781975-C7CA-44BF-96EA-8006808F6426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xmlns="" id="{3479EDFE-94D9-42AE-902A-DFFC967F827C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xmlns="" id="{3F2470B8-2D3A-4614-AA36-E2503C253A45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xmlns="" id="{E4B29535-05C3-4071-98BE-2237675B4063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xmlns="" id="{19D07A8E-4B56-4DE8-9295-04F5287489D7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xmlns="" id="{5B6F30F9-9B2C-4709-9956-ECDF39077A9C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xmlns="" id="{ED820855-62E3-441E-BE42-2810B201F4BB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xmlns="" id="{96D78AFD-52ED-49BF-9FA6-10E1B7746A60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xmlns="" id="{04AD6C03-7C03-4D20-AE16-3F85DF00EFE7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xmlns="" id="{5800B13E-16CF-42FC-BAA7-D5672A175119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xmlns="" id="{A67CF048-A736-41C4-82E8-7BF5D1AE7E5A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xmlns="" id="{8E3F3B32-26BD-4F98-B3C9-3C2B4E702B23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xmlns="" id="{B1D2B3BA-B884-461F-B7B8-2DD5BBE07A02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xmlns="" id="{FF6A2D63-FFD9-4A3E-9079-A9084EF2F4C5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xmlns="" id="{9CEAA85B-39C4-4DB0-8735-BA699202E2DD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xmlns="" id="{CF2A0F5E-0B89-4BF6-AA56-C526C2E5CC5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xmlns="" id="{E34A9041-72AF-40A8-812E-62A8B2928D8A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xmlns="" id="{EFBC4B0D-0242-4022-BF48-8B7043F8020B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xmlns="" id="{221DA309-7350-4C5F-8FB6-ACDCECB0EE20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xmlns="" id="{D3BEC48B-4D76-435C-8F8E-7B35AECFCA32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xmlns="" id="{D622834B-4A1A-4142-B519-8D5D8CEDB823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xmlns="" id="{C79286B3-9BAC-47F7-B0BB-D33800C60D93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xmlns="" id="{EEA24D3E-66FE-47BD-992D-C0E0C3BC9E2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xmlns="" id="{F38CCA0B-D4EC-4BAC-8CEA-7D7E36D3D44D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xmlns="" id="{4FBFC447-56B4-4551-A8D6-9D92C1E311CE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xmlns="" id="{B2E11511-6E01-485E-91CF-0952634025C6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xmlns="" id="{0FC43697-184A-4982-B2B2-25367EBD84C1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xmlns="" id="{8B4105E4-9410-4773-ADA2-1941B17DE5F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xmlns="" id="{BEAA1F70-CDDB-4162-8636-56C620E604E4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xmlns="" id="{F471102E-2760-4A0E-A7FC-9D720BC2A828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xmlns="" id="{DDB819E6-283E-4ADF-99C4-5BD739C8B2B7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xmlns="" id="{35C94FEA-333D-4B1C-97A0-056A867BD1FF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xmlns="" id="{38029262-4E13-452A-910F-DBCA6CA4C0D4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xmlns="" id="{5FDD28EB-6DA9-4E8F-AFE5-5B2DCB1186F9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xmlns="" id="{225A262D-BBB1-469A-8C3C-8E759B98870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xmlns="" id="{21AE4319-9344-4BF6-A814-9DD8B16814E5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xmlns="" id="{F3117C50-B2AF-49A2-8884-BDC6B3B6CD37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xmlns="" id="{75BEEE6E-A16F-45CF-B93C-1C540E5E54F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xmlns="" id="{91647619-58CE-4EC4-B83F-92E27D64D2B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xmlns="" id="{62616A90-E615-4506-AC53-D0AD7D198CC5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xmlns="" id="{67DC65F7-DF4E-4BB5-8753-319D758C9C42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xmlns="" id="{3A26CDD1-9F77-4558-826A-7209E24A61BA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xmlns="" id="{8C8601D3-DF79-41AC-8178-C8724E9D7891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xmlns="" id="{F521CAEB-A1ED-412A-BE11-6A9EA5F98706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xmlns="" id="{CD401A75-3429-45C8-ADD5-404D62DCB07E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xmlns="" id="{1BEDAEAB-607E-4CFA-8E5C-3DC3A12E49F5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xmlns="" id="{0C19A01C-D626-4AB6-9F45-5D177B95A7A2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xmlns="" id="{87262E1E-6B9E-49AD-B3D7-4218DCB91601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xmlns="" id="{304294F5-C6B6-4A6B-830F-1C96BAA8FB49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xmlns="" id="{CC59EC55-B56B-4E18-B0E7-B545CA71DC4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xmlns="" id="{136A2274-0BF6-48E8-8E4B-B98386034F61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xmlns="" id="{7A851CC4-F72D-4EF8-8883-6C34698D4AC6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xmlns="" id="{5EA2D4B7-7243-4396-A891-A68C2E5055E7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xmlns="" id="{E8A78368-D70A-4F9C-9504-D1DD09E68B78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xmlns="" id="{02632DDF-E377-471F-9332-3B847F6E2E7F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xmlns="" id="{106A468B-6FB5-4A12-A466-49D6814BF9F0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xmlns="" id="{63F4E5EB-FB82-40E2-88A2-0F6F26119BB8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xmlns="" id="{6504339A-D579-477E-B7E6-F6C7469EC0C5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xmlns="" id="{EFECCE1A-2873-4C82-AEF6-0066A4376C04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xmlns="" id="{21F79DC3-044D-4AE1-B463-A7CFEF27415F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xmlns="" id="{CE7821C4-2C04-4F1F-8629-00F07D9CC644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xmlns="" id="{B747846D-78CA-4414-BFEF-A977E2A9F446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xmlns="" id="{617D05B1-85E9-4E21-B5A2-F0467947C342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xmlns="" id="{E7299FB2-C559-49D7-A8BF-89EE7DB41C3E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xmlns="" id="{4991FA5F-F780-4B95-A5B7-1E67D5F2D3C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xmlns="" id="{72347CEB-E0A5-4B83-9789-B55F1A960EA6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xmlns="" id="{F664A9AB-E2E5-4674-B077-F68A5489EA68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xmlns="" id="{FF6F103D-7478-4F80-A2D5-A14625FA6EB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xmlns="" id="{AF3CABA5-ED2E-4E42-A713-2D8D0D2D24CD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xmlns="" id="{97BD91D6-4F8B-4650-9929-9ACF10CA8745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xmlns="" id="{DEBB9F42-B8CF-4C0D-BCA3-D56DCC67CCFB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xmlns="" id="{B58F546B-F36C-4127-9E94-1254B62F4286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xmlns="" id="{39369886-009D-479D-AFD4-81DC661FDEF8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xmlns="" id="{B8C0EA81-3F8B-40B9-9B9E-3385EC54703A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xmlns="" id="{9CBA1A56-74BF-45C3-A98A-F2A29CF1416E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xmlns="" id="{57CA35CA-62C3-428E-9C0E-0EA78A9866B6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xmlns="" id="{AD59C3AB-2DB9-4DAD-8701-9232D4779656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xmlns="" id="{C07FE588-3DE7-4239-9CE5-C78F783B619A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xmlns="" id="{FF52AFDF-85D2-4B6B-AC0D-C3D8DBFB3C22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xmlns="" id="{2EF2DED4-CF89-4B23-B0DE-41E6D8D652D4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xmlns="" id="{2BE38DDF-60CC-417B-929B-87F42F28ADBF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xmlns="" id="{F129474E-E3F3-45B6-AAB2-112EC5B5351D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xmlns="" id="{569CC97F-E7A6-46B4-A351-FA253B4A7214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xmlns="" id="{E50A0DF7-66A6-461A-AD35-AF978587A8A3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xmlns="" id="{14FFFC8E-891E-471A-A09F-5540AD473482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xmlns="" id="{E5433BA7-CBD7-44F1-95A5-BF7870F0668E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xmlns="" id="{C482C4CE-2BBF-4CA0-ABAD-D9B28AD21B62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xmlns="" id="{C7128754-3554-4B4A-99E1-BEB88874B179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xmlns="" id="{297EBA62-51E1-4223-86B0-0E91E73C1F75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xmlns="" id="{20A1FC7E-0BB8-45EF-AA0E-2ACAA7C9BCD4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xmlns="" id="{B79D9948-3395-4D97-A6D6-1AFC0A03D502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xmlns="" id="{B6F7B581-050D-42EE-94DA-91DF95B9F615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xmlns="" id="{C7D98E0F-618F-4B4E-9653-F5465CA7C018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xmlns="" id="{4138C2BE-FE7C-4504-BD69-698FFF2740B5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xmlns="" id="{DF223867-7EFB-473E-BC32-D49B8EBC4FB0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xmlns="" id="{A15FE427-2E0F-402C-8307-DBBB944F24F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xmlns="" id="{5568D8EA-4C96-435C-B2DD-1F2046F65873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xmlns="" id="{13B4F93B-0172-4A31-B6B1-4DDC20A3E424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xmlns="" id="{3086417F-83BA-4A53-9994-051771E2CD8B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xmlns="" id="{39A9C250-16B8-4E88-8FA8-414DBC3E3F28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xmlns="" id="{2C872BCB-AAE8-4C8B-B706-4FC2B4B09EB7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xmlns="" id="{062561CE-30C6-4D50-9FD0-0FBCEE94C6F1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xmlns="" id="{BBB876E0-8C6D-4B7F-9EBC-320E78C2CAA1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xmlns="" id="{68D2128A-777A-4791-B8B1-C37EFB72A1DD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xmlns="" id="{72D5B7F8-DE8E-4C77-A53C-5D22BBC3593C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xmlns="" id="{890128DA-720B-4D28-863F-8AEE9EDBF1C2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xmlns="" id="{25BE1B28-BE98-4913-9648-607D393228BC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xmlns="" id="{04CE2170-AEF3-401B-AA22-7A54BCA94E43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xmlns="" id="{DB92E657-DB2B-434C-BAB3-BECE599DDBBA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xmlns="" id="{79BCEE7E-3558-454F-881B-FF69F2E8BB87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xmlns="" id="{433B47AA-F81B-4981-9B00-96511EA15B02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xmlns="" id="{25465A00-C4D5-4343-9BB1-BBE029F9E177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xmlns="" id="{DC9B9535-FE3C-4123-8274-4FB569D0C704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xmlns="" id="{EF7310F7-DEDF-43EA-8F94-C1C7DDF5252A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xmlns="" id="{61343A5F-9F9C-42E1-9A01-376A42715A08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xmlns="" id="{1FDDB762-7C8F-4990-95A4-5A5CBA6F9EDF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xmlns="" id="{CCC8514A-D81D-44B1-B1BB-9638BB6166C7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xmlns="" id="{4CDFB728-66A1-4412-9611-B9E71D0F965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xmlns="" id="{EDD019A3-82FC-414D-852E-12D5BE7D4011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xmlns="" id="{C255DDEC-6F2F-4903-ABB8-4AD63333E4D8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xmlns="" id="{61C0B7AB-FBA4-4A83-B888-3FECB30717C1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xmlns="" id="{850474B9-A87C-466B-8ADA-A0D7EA7F225E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xmlns="" id="{D2C8527C-BE54-444A-846C-E0662D52ADAF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xmlns="" id="{FF3B1AA3-D875-48BE-A831-58EBD551F267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xmlns="" id="{2D716A87-E8CF-411E-8F93-D9E6D18DD71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xmlns="" id="{06C896C2-A6FA-41A2-B98C-4AA489E504BF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xmlns="" id="{FA4466A7-E8D1-41D2-8F56-A347FEACB152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xmlns="" id="{88204829-8EBB-415B-8584-8C562C22EBDD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xmlns="" id="{E70FFCFE-D640-43DD-A832-A84BC86E7D0E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xmlns="" id="{EEC623CE-7355-487A-A27A-A582AB12D9B1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xmlns="" id="{D22332D9-7888-4233-A853-491D4FC5B3DC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xmlns="" id="{AC61582F-A1C0-47E0-9858-A257AA8A9F84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xmlns="" id="{B688CEDA-4509-43AF-8BF1-32A9CD70789A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xmlns="" id="{E917EFBC-5553-4CF7-B4F6-1BAABA51E4B0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xmlns="" id="{FA9FB55B-B1D7-41F2-B271-9088C8C85D38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xmlns="" id="{718F7EA2-ACBF-408A-A8EF-FB8097D02BF3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xmlns="" id="{16600849-9930-4A39-8E2A-14975BDC2FE0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B0563C26-C515-4E33-9513-B792B0416F96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xmlns="" id="{E376F349-83BB-4F03-AA76-CE7CB0FAFFA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xmlns="" id="{21200DEF-227C-4942-9B43-CEDAECAD50BF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xmlns="" id="{9E489616-9483-47EF-B38B-26B7E232826C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xmlns="" id="{D4B6F8ED-4F65-4366-8CEA-D162C453DBC7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xmlns="" id="{B1D5A252-E384-418F-B7DA-1F9FDAA6FDA7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xmlns="" id="{15B769FC-CA16-4688-9AF5-E5F7CC633AA7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xmlns="" id="{6C3880D4-C05A-4F9A-A4DE-34C157F8BB2A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xmlns="" id="{3F1CECEE-FCF6-4361-BA51-AD2CB22EC31A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xmlns="" id="{814FA29F-5500-42D5-887C-ED33C10C90DA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xmlns="" id="{25D91E27-9E0F-47D6-9AD7-649D1901EC11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xmlns="" id="{4C185D7A-7936-437B-A552-4A1CBF3E3A2A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xmlns="" id="{FF5360BA-09D1-43FC-AB42-88D4B4731BFC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xmlns="" id="{314CA108-E2E5-438E-BE40-24AC4637EDBA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xmlns="" id="{03E9F2A5-8149-4C3D-B41B-A40A9222C6B3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xmlns="" id="{D426338B-151C-40A0-AA4F-06C6F77BBF7A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xmlns="" id="{437D886D-3578-4593-ABCC-790124DA9703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xmlns="" id="{AE4E2C7C-7BCB-4AFC-8528-2A42D48A83AA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xmlns="" id="{ECAD2A44-7DC9-46E3-8C0D-550F5D8CFB1C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xmlns="" id="{2435B4D3-7ACD-4023-A4CE-CB357EFEBF92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xmlns="" id="{685CC2D4-51E3-4DF6-9BF4-56DB070A0847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xmlns="" id="{FF2A21D6-3B29-421F-BEB6-E207AB23096D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xmlns="" id="{C27FFA59-7C66-4347-9678-7971A23922BE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xmlns="" id="{3006E13C-A546-41BA-A0F3-E1841F6755D6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xmlns="" id="{0E3B89E1-336F-48FF-AAD5-788A3CD19235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xmlns="" id="{14B3F3CA-83E9-4281-924A-C62F751183D9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xmlns="" id="{9BD96EB1-5F93-4F2D-9C55-6725AC4BE97D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xmlns="" id="{52A396B1-D7FB-409B-87B4-5C69D1FD6D3E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xmlns="" id="{0B02CDC0-E451-485B-863B-C553A991A9E7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xmlns="" id="{B01B3FE1-2BF5-4D51-8437-3774AC72B129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xmlns="" id="{B503EDF7-6CA9-4759-B5EA-806D3EF87ED8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xmlns="" id="{D3DBD30E-89A7-424A-B51E-3238CBEFC03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xmlns="" id="{795D9EDF-5641-487D-821C-584C87B03E5A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xmlns="" id="{78AA7F14-627B-4B4D-855E-2CF2EB7C9899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xmlns="" id="{76A510D0-4859-4FB7-911E-76D6714E3CED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xmlns="" id="{E831B686-F543-43B2-9FAD-EEFDB19BBACE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xmlns="" id="{760B7C88-F63F-4FF7-AD1B-026315BE41CC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xmlns="" id="{AEFFCEA5-0FAE-4A75-A161-1C08D8FEE863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xmlns="" id="{83D218F4-B3DD-4728-B39F-EE896277F392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xmlns="" id="{7F4FEA20-4D39-42EC-9101-7901113303DE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xmlns="" id="{E57B09CA-274B-411B-BD09-66DA97A0F715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xmlns="" id="{74FCEEB1-3692-4843-BDCF-B461449580D6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xmlns="" id="{954103AB-6138-472F-B805-8331C7AE8AB3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xmlns="" id="{F998684C-80B2-4993-A920-F155D6FC4580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xmlns="" id="{92F18190-8CCC-4B87-AC50-4BA83C458748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xmlns="" id="{38A766B6-2487-42DA-887C-0793E229EAE4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xmlns="" id="{2D5D552B-099B-4BE0-9085-440CBCA87105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xmlns="" id="{AF8C76A1-1F7C-42EE-A5D3-5311E6AB986F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xmlns="" id="{145C7CF0-A6A6-4872-9C26-3C203BEB417E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xmlns="" id="{38AA1DB9-06A4-4A61-BA95-160E13DB472A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xmlns="" id="{D8FE6687-6EAA-4834-89C2-C93E7C4222F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xmlns="" id="{963353B0-4DEC-4B12-828B-D8C5BF894E9F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xmlns="" id="{E538C0B0-C641-4724-96AF-6EAACCD8AE44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xmlns="" id="{7241E7FA-6324-4FBB-A329-C098626CA64D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xmlns="" id="{686A8A38-E3CB-4008-85A0-2184BEA8C292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xmlns="" id="{0876F87D-3397-400E-AC50-96BE0804F039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xmlns="" id="{CA5CF6B3-BB7D-4068-BAE4-81D120E8DEB7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xmlns="" id="{8F1092D1-1B07-4EB7-ADA6-FBFAA48C59C4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xmlns="" id="{48C1CBBF-CBB0-4724-B482-730CB3EDFD89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xmlns="" id="{3131A445-C8F1-4120-BCA1-691B872401E0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xmlns="" id="{EFF3BB12-C82E-47B5-A1D3-91E17ABA5A5A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xmlns="" id="{B3A5520C-2916-43C3-981E-BB24A387D7E6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xmlns="" id="{61F0FE1C-4A5D-4D34-A20F-37909D83B9D4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xmlns="" id="{954210A2-755E-491C-BE94-7D33A263DA13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xmlns="" id="{D0004396-C3EA-4DC0-946F-09C728A47560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xmlns="" id="{EE6E60ED-1683-4BB7-B789-C24214900C02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xmlns="" id="{26435C71-D863-46B2-BCA6-56F0C5EA9C15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xmlns="" id="{CD688525-D70D-4C87-876F-46C1E3836B19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xmlns="" id="{0DC9C40E-0CEF-4528-B814-421DAE0CC723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xmlns="" id="{74315D45-323A-4103-90DF-72FD1DD8C047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xmlns="" id="{A0FB3146-7A9A-43C0-954C-AB8FC9E4DE7A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xmlns="" id="{7CA854E5-4465-47A3-A9F1-DF8FCA388EB6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xmlns="" id="{38A5104C-07C1-41E6-A89C-98065B38E0B7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xmlns="" id="{C1786B45-A3D0-452D-ADC0-2A04E8DA499E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xmlns="" id="{6FA1FE63-4603-4FA1-9EAA-9114DC2C3471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xmlns="" id="{68B7F57B-71FA-43AE-9643-534203D00FBB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xmlns="" id="{8966D4C4-3D0F-4C08-998C-E82EE84A64EF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xmlns="" id="{5CC0FBAB-97F5-400C-8B56-AB64AF100FE4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xmlns="" id="{FF3CC6E5-BCA3-4C25-A09B-BFD9C817F3F7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xmlns="" id="{865B4C2F-5B3A-4D58-A1A4-D8EB6C904EB8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xmlns="" id="{28337E3D-FAF7-4644-AA50-0AABAB04F7B5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xmlns="" id="{FD44A565-5D50-4E55-85E8-EE8147D741A3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xmlns="" id="{A992E8F0-8836-40D0-868A-D0FB6E9F870E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xmlns="" id="{4534E31B-DC09-4B30-B1A4-CB5468CC5554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xmlns="" id="{79C0A517-855C-4E78-9A69-5678E1F2E169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xmlns="" id="{34B890E4-EDA9-4612-A68D-BEF1B1757ADA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xmlns="" id="{DBEB951A-D890-4BFD-B373-B7344EE5112C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xmlns="" id="{DE8B9439-4F94-49EB-AD91-83A2AC418985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xmlns="" id="{4CCC7ECA-CC6F-49B8-ACD1-1577A9A8715E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xmlns="" id="{9A1C83CD-5007-47E5-A384-B147ED7FA0C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xmlns="" id="{F657A130-673B-4513-8715-533E7F94A602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xmlns="" id="{40DAEE72-CFDA-41C4-99FC-885A1DFC8BB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xmlns="" id="{51AE2251-4569-4060-A6ED-3F49856898E7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xmlns="" id="{88839B35-A9E1-484A-921B-B4AE61195414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xmlns="" id="{B5BB9BFB-249E-4A7A-946F-8872B123DF08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xmlns="" id="{3733DC80-C5C7-458A-84C8-302889AD6382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xmlns="" id="{107C76A5-9025-4A1A-8225-77CC6EC55D97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xmlns="" id="{5A533D8B-20D8-41FC-AF97-87B4A779B26C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xmlns="" id="{39A84F56-6034-494E-A703-857A8D34B1E6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xmlns="" id="{89CE4FF4-146C-44D7-B9D4-40113F65A524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xmlns="" id="{E7D21C2A-6FBB-4E5E-B15F-C0DA87E9968A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xmlns="" id="{8EB95EFA-D5BF-4C3B-99A3-CEC38BC60D02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14" name="Group 1913">
            <a:extLst>
              <a:ext uri="{FF2B5EF4-FFF2-40B4-BE49-F238E27FC236}">
                <a16:creationId xmlns:a16="http://schemas.microsoft.com/office/drawing/2014/main" xmlns="" id="{893AC1BE-9653-4659-AC07-7013D080527C}"/>
              </a:ext>
            </a:extLst>
          </p:cNvPr>
          <p:cNvGrpSpPr/>
          <p:nvPr/>
        </p:nvGrpSpPr>
        <p:grpSpPr>
          <a:xfrm rot="855774" flipH="1">
            <a:off x="6701859" y="657589"/>
            <a:ext cx="163140" cy="405702"/>
            <a:chOff x="7012781" y="5504021"/>
            <a:chExt cx="479108" cy="1191464"/>
          </a:xfrm>
        </p:grpSpPr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xmlns="" id="{190DB3F6-3138-4214-9345-3F2A09A096F2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xmlns="" id="{DD874740-90B8-40DA-B802-CA4BAE0AB8D1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xmlns="" id="{F268632B-D1C0-47EC-91EB-487906C16B0E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xmlns="" id="{D7EC4180-6759-463D-89A1-FFB4D86431D7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xmlns="" id="{4105B00A-7B2B-4BA3-A5D7-A2A007F0CBEA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xmlns="" id="{492A629F-390B-4FDA-912D-6B3DBB77C3DC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xmlns="" id="{0FB5E01E-7AE6-410D-BFFF-D750BB5EC81E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xmlns="" id="{84C5E940-5ED4-4B31-97CF-1F5129C18001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xmlns="" id="{5DDB8D66-4BC3-4A06-BAAC-63F517A5F454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xmlns="" id="{D2266239-8105-493E-B5F8-683CC00B3D74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xmlns="" id="{D1EE22F2-1063-42D3-9554-477C69D3127A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xmlns="" id="{3F685594-67EC-489D-92BC-610ED944A674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xmlns="" id="{3FEA80C1-7286-4CDD-98C0-9C0D1FF65BDA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xmlns="" id="{A6F03166-0EFA-409E-A81C-6B870956BDFD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xmlns="" id="{F9ADF918-179C-4252-BA65-0F6B93FAF172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xmlns="" id="{710DBFB4-D482-4BBB-BD5D-50765E1ECB92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xmlns="" id="{36EB9C02-4E70-41A2-A99D-ABD108C86F90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xmlns="" id="{836ADE7B-99E1-4113-8D35-907D1085732B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xmlns="" id="{CB9CDF56-9BCB-4EDC-84BF-F0742B1984B9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xmlns="" id="{77957B3E-F1D6-4A37-A137-DD41A1C157B1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xmlns="" id="{6354F196-267E-4A13-9FCE-CF22E5CAC51F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xmlns="" id="{58D8E083-BA3D-450B-A3DF-82B395C625E9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xmlns="" id="{52FD25C1-11D6-4D0F-A3CA-25E203A4D7C3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xmlns="" id="{F541DC9C-AC16-44C5-876C-341339FDDF0C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xmlns="" id="{76056887-2147-4E1E-89E1-D0DB717EDDD3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xmlns="" id="{B5E1B30A-1889-49E2-9AC5-8C703AAD4F2E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xmlns="" id="{D887E9DB-DF29-4241-BD32-137CEBF132FF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xmlns="" id="{CA5B3B6F-D087-4AB9-9D76-57BC5DA5B390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xmlns="" id="{177E4587-887F-480A-9B3F-DEC57C75143E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xmlns="" id="{538A2920-7915-432B-9C1C-F1FF7309DC53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xmlns="" id="{84D7B46F-46FD-4908-BAE7-6403C3104454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xmlns="" id="{5E6E2158-2DBD-4E3A-BEA6-6207190828D8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xmlns="" id="{28849A88-2FB1-434E-BD9C-E332DB52640C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xmlns="" id="{2268F3A8-A1DF-4CE0-9807-D99F3C0836E3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xmlns="" id="{6303EC10-968C-4B8E-8C77-8FC6A07303C9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xmlns="" id="{E39F81B9-55FC-442B-A710-2D8E45374064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xmlns="" id="{B1D52C65-F4CB-49E2-9DF9-4A807DD7C4D0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xmlns="" id="{040CB524-35FC-422F-BCEC-3FFE469B9145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xmlns="" id="{7D58FBF4-9C67-43E4-A795-922532839862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xmlns="" id="{12F39C2E-FA15-4229-9623-6829E1103EF3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xmlns="" id="{B57A821F-9A2F-47D3-94A2-8A4C3C632FFB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xmlns="" id="{A62E1265-E722-4CBD-9A91-557792D8709F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xmlns="" id="{4F53CC7D-6562-453C-9808-20EC93752A65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xmlns="" id="{9BEFB760-6103-4B4D-AB31-CC57E220BE4F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xmlns="" id="{98ECFB36-D903-4ABA-9502-E9B7CE9CC120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xmlns="" id="{4AF80AB0-8467-4896-B07A-F56F03F8B2DA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xmlns="" id="{B8DBAC3F-0C1D-4363-9D5A-25E9D7C6DD02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xmlns="" id="{CE9CB516-0B50-4F7A-8252-75BD90F8B68C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xmlns="" id="{B9677362-D032-4727-ACBB-6700F5DFA441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xmlns="" id="{E8133064-647F-40F1-B558-CDA634352C15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xmlns="" id="{B764D4B6-006E-4F74-AF6D-FAFF441E36E9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xmlns="" id="{A8234614-2EB2-4ECF-A852-3BC5B25C21E0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xmlns="" id="{59C7CD3A-0484-40FF-9DE8-D0B16EA1F161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xmlns="" id="{BAD9E989-118D-4A10-AA67-A4BB9EC3BC15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xmlns="" id="{2359FE87-A9B2-4548-880A-38477353669E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xmlns="" id="{573BE344-3625-4808-8362-02531060A06A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xmlns="" id="{689324EE-BE9B-4E12-94A4-89169E8282BE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xmlns="" id="{97AD25CB-D196-4BB7-B70D-804289A844A9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xmlns="" id="{9E8BB002-46B1-437B-9E71-B14FBD95D680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xmlns="" id="{5A390AA9-C221-4FA8-99C2-B835D25991E2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xmlns="" id="{F79B87C0-46A6-4BCC-87EF-CE9D7BD6B6BE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xmlns="" id="{2952390A-15CD-4E31-AE26-B2AEB5D99131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xmlns="" id="{74803C47-187F-4857-ABF2-79246F1DE6F8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xmlns="" id="{D4F49B1E-9645-4C72-9A0D-B43A7C66E032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xmlns="" id="{1235BEDE-F25D-4528-A0DD-60F22645E445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xmlns="" id="{9352970F-2B26-4F91-ACC5-B3097C882DE2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xmlns="" id="{1424FC58-8968-462E-9A1C-D7708727CD00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xmlns="" id="{D7E2DCC1-CC1A-493E-BEB7-819B149A3ED0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xmlns="" id="{15385CAB-9310-467D-BF32-33C2FD960B75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xmlns="" id="{6D5FF8AF-B8F7-461C-B6DB-9977D54BBA33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xmlns="" id="{81F813A0-D30C-49DD-95BB-D96521BD9F54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xmlns="" id="{942FA1FB-3CC8-4696-BE4B-6ED79989C72A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xmlns="" id="{6F8A2AB1-2CF3-4D2B-B505-E96DC9C23219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xmlns="" id="{C739D5B4-261C-4EF2-B344-723527E2DD8B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xmlns="" id="{D51ECC11-8876-4785-B8BE-F3C7A1A4FD45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xmlns="" id="{3E6EEFB5-957C-4110-B405-EDE101C19BAE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xmlns="" id="{C397BDF9-5BEB-4B56-8009-6FD2CAE2E585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xmlns="" id="{7C63FFEA-43B9-494F-A506-8CE49DAB825B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xmlns="" id="{0FC4C971-1A64-43FF-891F-17106B85A091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xmlns="" id="{A9BD004E-10DB-4184-B24D-3DEF80E491CE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xmlns="" id="{016DDDCE-9CD0-4A64-B740-C404D084C00A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xmlns="" id="{8FD69FBB-C5C5-4CDC-8D0B-B84D5B5CE26B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xmlns="" id="{07443329-3A9C-4DD3-A017-A93576ACC5E7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xmlns="" id="{C14AAC41-6886-4526-BC4B-E164464C2683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xmlns="" id="{B8642F96-A3FC-4901-9B51-C07B2A380FE1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xmlns="" id="{2851D7B9-1527-4B9C-8F3A-7681223A00E2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xmlns="" id="{3D9BBC64-D5FA-4CD1-9317-E3DA6A96F5BA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xmlns="" id="{170DC043-BB47-497E-8DEE-FD0C215AB490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xmlns="" id="{A60C91E4-4782-4B4A-8695-E7A623A4BD0D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xmlns="" id="{1900B6BD-D698-44E5-9730-F1E2D5A09BC1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xmlns="" id="{5F0C98AB-566F-4A9C-B759-D56537B7FD7C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xmlns="" id="{2B454DA7-AD4D-462E-B651-2E021587BE79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xmlns="" id="{DB05EFAE-246D-487B-B3A7-2C45B643041E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xmlns="" id="{5018A97C-827D-4C2F-B9C9-78A24CC3F324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xmlns="" id="{6535B703-FA18-4DED-B087-CF4658CF76A5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xmlns="" id="{EA516ECE-6B69-432B-806A-714623AF4A15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xmlns="" id="{C46FA651-AF66-43ED-9CA4-05600C8C17F8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xmlns="" id="{3F3AC3A3-B91D-486F-A0BA-A811DEE77222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xmlns="" id="{75109ED5-6390-4CA1-868D-41817339A388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xmlns="" id="{EAE4B645-9040-4184-9D97-E70643E2B979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xmlns="" id="{771B7F85-75EA-4397-A174-0337A049E235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xmlns="" id="{E84BB306-0D1F-4F0B-8338-736699E4D0CD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xmlns="" id="{803C2012-85F7-4D96-B23F-16E340BF6360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xmlns="" id="{C3B6AC86-EA3E-4E9F-B479-B92CE13E0054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xmlns="" id="{9600B334-B7A1-4D50-96CA-84806FD66079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xmlns="" id="{E89F4915-F199-43B8-ABEF-5EF587AFCEC6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xmlns="" id="{07F43566-1E10-4065-B676-85C7F225695C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xmlns="" id="{77A3C572-CFE5-47DA-A3B9-84A86AE9161A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xmlns="" id="{73FFDCFA-6F27-4321-B6D0-E7A22726531B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xmlns="" id="{6140B343-67B4-438F-8D97-FBB5FE63D5D6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xmlns="" id="{73B8C679-9CE5-4EEB-ACCD-210DBF01FA59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xmlns="" id="{093B4588-806E-4C87-81A4-4DD0FE1DBD2A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xmlns="" id="{86CA4034-516A-4A82-981F-92CBADFC4CD7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xmlns="" id="{F7C7872D-30B2-46B0-B0BE-DD9C551E3D35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xmlns="" id="{DD7189EB-6C22-4FA3-B0D2-47E8E836E6A9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xmlns="" id="{ADEE37E3-9FE0-447A-AFEF-B8075A5D2932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xmlns="" id="{2455E2A5-1843-4332-B463-DFE1A3A4C6E8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xmlns="" id="{FA095BE7-D064-40E0-9990-F544836DB218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xmlns="" id="{4A95278A-32A9-4E18-8A6B-3C5301DA6A0E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xmlns="" id="{6A3E2F67-8DA7-4095-A94F-7733635A9F60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xmlns="" id="{C868C304-D2AB-4E45-AC74-D5C2085A985C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xmlns="" id="{BD41DE0E-617B-4531-B3BD-18211C8226DB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xmlns="" id="{C09DD4FE-9C67-4459-9E8A-D972DE560510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xmlns="" id="{F78BDC17-60EF-425D-8866-331CA6A9904C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xmlns="" id="{C0E2836C-DBBC-43F4-BC49-6C621C5A3395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xmlns="" id="{BA99FD41-8E21-49E7-93FB-492DB0D3C828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xmlns="" id="{274860D4-4F50-499C-A626-7C3E22A5EC20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xmlns="" id="{DF4A6CE9-8FD6-486B-A06B-A58B15324E6E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xmlns="" id="{21296C8E-0674-495A-9693-6F6CA7C00698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xmlns="" id="{15C25ACB-9CBF-4433-8917-E002AFC7D9A6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xmlns="" id="{6F6837F2-0386-425B-8C01-AE15F94D16FB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xmlns="" id="{D145B24A-54B4-49FB-AB5F-67710383FD9C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xmlns="" id="{334FD469-E552-44DE-9FB6-E869C0645810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xmlns="" id="{7593A645-A2D7-406C-9C3F-396EE927B864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xmlns="" id="{7683BD22-397C-43E4-9300-CDBB47DD3124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xmlns="" id="{DECFF1ED-6121-4E35-A8D4-E5765D08CE8E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xmlns="" id="{91262FB3-CB17-4342-9B43-D0268E9C114A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xmlns="" id="{519AF37B-A24A-4D1F-8F4C-D4FF4B07EA96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xmlns="" id="{E7B0ACD2-7409-4D89-AA76-86EA58C83AF1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xmlns="" id="{F631071D-B184-4C1A-A1A2-56DCA1762060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xmlns="" id="{B20BF40D-108E-4A00-9368-B375DC3A3939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xmlns="" id="{A9AB2B51-5620-4F78-A7C3-1CE47F0CBA3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xmlns="" id="{566C9BBF-AB04-4307-B1BA-32B5CE353038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xmlns="" id="{3F187669-6F75-40CC-81EA-E70915F83B0E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xmlns="" id="{DA9D6320-96DB-4D97-9D58-1A54DD58B438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xmlns="" id="{C291024F-FB56-429B-905B-362D89491548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xmlns="" id="{DAE75CF2-3980-4850-8D60-2E5C3D35FF8D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xmlns="" id="{FF96B693-73E0-4C62-B112-4C9614C4B1D0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xmlns="" id="{C8F09B38-68C4-442E-8103-BD4B713538D0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xmlns="" id="{1B17874B-9B2B-45CE-8364-8D57E91C589F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xmlns="" id="{90A66464-8967-4575-897C-7E7F7AD13F99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xmlns="" id="{82DAA418-DBBB-425E-850C-B090A4CF6F2C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xmlns="" id="{9DDDF9AC-17BC-405B-BD56-1377A8D2A85D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xmlns="" id="{01378A11-8210-4AF4-BFCD-BBEDF58A115F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xmlns="" id="{178A5DDA-FD89-4B44-95AB-5C4EFE60CDE0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xmlns="" id="{2D3048F7-5438-47F9-A2E4-06A8CD556A82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xmlns="" id="{A5651542-E33B-4004-8F5A-9F651A7FB858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xmlns="" id="{4AD9E4F5-7DB3-4979-80D0-1FE8FBDD8D2B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xmlns="" id="{B9C0E67C-540E-445C-BCC3-071E6FB1B0C9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xmlns="" id="{AB5CC404-75E9-47C1-B55A-41D3276F06B3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xmlns="" id="{C9EDB15D-7601-4916-9144-3357134460DE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xmlns="" id="{48B4837A-315C-41B5-93DD-EA60F63D5418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xmlns="" id="{FF4074A0-D882-462B-A58F-6B315545866A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xmlns="" id="{48F3452B-79B1-40A0-9320-DF322ECEC48C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xmlns="" id="{369DA523-1F81-46DA-98DA-DECFA7EA002C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xmlns="" id="{81988082-B64D-41C2-A9CD-1ED3A0B22260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xmlns="" id="{137AAC8A-69D0-44E7-A8A4-4775C812386D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xmlns="" id="{B2103583-0942-41EA-A627-5EE8356C55C0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xmlns="" id="{74D666AC-334F-4B92-BD99-1FADD8DC1A4A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xmlns="" id="{47A25AA6-4695-4871-9344-E6CD9E465E48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xmlns="" id="{9A435737-2D46-4167-AC70-2439F7F7DD2F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xmlns="" id="{45B1D350-CFE6-4A29-95B7-DBAC2EFD9318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xmlns="" id="{8F0EE636-B775-441A-932D-3A0E13B2200A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xmlns="" id="{8E4C08C7-2F23-4DE4-A79D-583EC7F81803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xmlns="" id="{2E4D22C0-5F2B-4873-805C-0D00113598FE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xmlns="" id="{D3001B91-7B20-4DB7-A8EE-6F6A87F09FF9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xmlns="" id="{DBF2235C-7A3A-44A7-9CF9-F237B74363FB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xmlns="" id="{E5DF121B-B733-41A6-A130-2E29CC5869C1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xmlns="" id="{A0914025-E617-4DF5-9A2F-B11EA98568CF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xmlns="" id="{5AD8623C-B57C-4599-ABD6-081D37094BDC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xmlns="" id="{045E3CCF-EAD5-4CC1-827D-D3CDB5BFE388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xmlns="" id="{EAB6F0B8-BCB5-427F-BDFC-8C055AF1BA5F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xmlns="" id="{4142C65B-3A8F-4026-ABBA-39FE41D98A28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xmlns="" id="{8A24A77C-5F65-4A78-BC80-C52A2E7A73DC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xmlns="" id="{04DDB01B-0DAD-49D5-8EF3-0D8D0602C5AA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xmlns="" id="{E750C23D-32C3-4503-8A71-5E2E3AB1BB93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xmlns="" id="{345971CD-9C64-443B-B056-721B3A7C09FE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xmlns="" id="{066B9B9F-1508-4762-B472-49F8A837A8A7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xmlns="" id="{4EB195CD-81AA-4CFC-AA2D-57386A12A83F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xmlns="" id="{8081D74C-408E-463A-AD3E-FFF8438DD029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xmlns="" id="{ED466932-36FF-46B2-B31A-E5BA9473B77B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xmlns="" id="{1D644C62-4CC0-4FDD-AF99-F7479AB0884A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xmlns="" id="{C4DCFAAD-0814-48E1-BDCF-E8A81886E4DD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xmlns="" id="{619D7F94-98BF-47CC-BCEC-6243FCA14C87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xmlns="" id="{E9EDEE97-3966-4DBB-90DD-928CCD70EB76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xmlns="" id="{F0D3D6B1-5B86-4DBD-8202-8C7B05BD6F49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xmlns="" id="{DAB780BE-087A-48C2-ADE7-D29D1E80AB1C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xmlns="" id="{17AF307C-44B8-4C57-906F-4EB6E2A17E20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xmlns="" id="{CE128B69-3EAC-4736-8F8D-A137A88A6546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xmlns="" id="{16B23499-7CC8-4DB4-9625-9B60D7F91352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xmlns="" id="{CB63CD95-88A2-416E-B770-9AD5B0F2B5F3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xmlns="" id="{7A5326FD-A41C-4607-A30F-1C88DC69BD06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xmlns="" id="{1C36F525-DE2D-48DB-8116-0501C4075F75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xmlns="" id="{EDA2FB0C-3B01-4987-A200-962EBCDC76CD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xmlns="" id="{52D50058-5494-491C-9D3F-1EA5BDC3679A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xmlns="" id="{5BD25EAC-CA3F-43B8-9B1E-491B202FDD1B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xmlns="" id="{A137875E-D030-4C99-B924-BFB15F6E6E21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xmlns="" id="{8CB7250D-9FD4-4131-ACBD-9480343E441B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xmlns="" id="{A282C1D1-2203-4E7F-8B19-C0A5954D10CE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xmlns="" id="{C65A038A-1C6C-4ABD-A007-F4FA8B44CB5B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xmlns="" id="{2DEB822A-AD44-47AD-9C42-DAD99E4934E8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xmlns="" id="{671058DA-CB81-4316-BC28-1E587B36E622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xmlns="" id="{C628C66F-EB66-4FDD-BFDF-E5CD2CE4C9BF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xmlns="" id="{FAD1DD3D-7E07-44CD-AE13-AC9B29E49401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xmlns="" id="{89006D04-731E-4A6B-83FA-F08209D66DCA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xmlns="" id="{1F7195E9-8F0C-49A3-9F32-832D26B908D2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xmlns="" id="{760E8746-70AB-4E22-B3CA-B8BBEBB0F364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xmlns="" id="{E42119EA-9860-4491-9807-8AF80B890953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xmlns="" id="{182D3BF9-190B-48A3-85B6-53EAF506452E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xmlns="" id="{9F56EF02-F80E-4433-960F-F3F374F35681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xmlns="" id="{0DFCC0A5-49FF-4521-9BD1-F3F986D23393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xmlns="" id="{6353F6D0-537C-4650-B9FB-1696C1F601DC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xmlns="" id="{A2D4CFED-51A6-4921-A201-4E93F6D2AC33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xmlns="" id="{19D6019F-8FF9-4108-B6B7-24B299E283D7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xmlns="" id="{8D4BDF0A-689D-4D3F-858C-67F0FF4808C6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xmlns="" id="{78B40BC8-723C-4A77-9DBF-DFCDB6563EB1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xmlns="" id="{82DB12B7-2EE6-4DEE-974F-7468E27C7F1A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xmlns="" id="{D005535E-A20D-4CA4-9818-B30225BD7595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xmlns="" id="{3BD23473-4A7D-4740-82CD-9CD3369A1703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xmlns="" id="{2179A854-F285-4590-991F-A6B0949E9304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xmlns="" id="{A907829E-1F92-4BAA-8A71-1BEE93ADCFB3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xmlns="" id="{115CEAE8-4217-4D9E-ACF7-DC04D41385F9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xmlns="" id="{7D9E427B-9C57-44CD-A4B7-2662950096DF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xmlns="" id="{F4E4C2D4-96B5-4E6F-8678-F9159C9BD36C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xmlns="" id="{C1536F04-D1CE-4E99-87C8-CEB409850E61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xmlns="" id="{74B3CD20-DBA1-4070-828A-AFFCA2D728E0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xmlns="" id="{80DDBB01-C3BA-4157-AA18-6BF5DE03F8C3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xmlns="" id="{F4D6D171-82C2-447F-B95F-1E990165D879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xmlns="" id="{4509FDE8-CF51-4847-8127-999077130B6C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xmlns="" id="{FB539362-5713-4819-8247-4C41B567B027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xmlns="" id="{E85C7031-ECBF-4DB5-A37E-8211CA8D0EC6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xmlns="" id="{3DCB1B8E-DB54-4FD8-8DA9-3C61F8893344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xmlns="" id="{BAD7BAF6-C73B-4F6C-8C7B-49A1862AD5FE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xmlns="" id="{F52C4211-BB87-43A7-9282-606D090B7A65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xmlns="" id="{3B2175AA-6461-4636-82E4-D7AB6D9438CA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xmlns="" id="{32C10EDE-B537-4610-BD55-D093AAAFB9F0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xmlns="" id="{1EC7FEF5-CF4B-4835-9660-711906BF43BB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xmlns="" id="{0DB3B8CE-B71F-4055-842A-BD34EBE16EB5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xmlns="" id="{061374E9-99A8-47D0-B3A7-BCFB06366496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xmlns="" id="{8C966CD2-A913-44A5-8D11-208D5E272F7B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xmlns="" id="{F66B343D-20F2-42D0-B326-7996EA9ADAE6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xmlns="" id="{74FB9F70-BB55-4C01-B6AE-4128307F1AD0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xmlns="" id="{24E72F1F-7629-4367-AE6E-6FD5ED70AA3D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xmlns="" id="{198823F6-EA11-46F1-9A48-16583AC1668E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xmlns="" id="{2601741A-9E46-4C82-AE9D-83396B9A1C73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xmlns="" id="{BC7F91AB-728D-4118-9309-0D4C83894824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xmlns="" id="{881CA67F-3A3E-4527-8359-AB487906326D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xmlns="" id="{C9E73931-BE20-4B09-BFEF-E272F53D02F3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xmlns="" id="{F4EE7E36-DCE5-430F-BC03-E3F7C6D0C750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xmlns="" id="{596D8015-948E-4F55-8BDC-C04E4406A15C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xmlns="" id="{A3A560E7-5E69-4513-92DC-5B3687D83825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xmlns="" id="{0B22E0D7-4D3A-4170-9B48-77FB4C2C9CB8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xmlns="" id="{11E7098B-C8C4-4FF6-985F-310BE3091B36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xmlns="" id="{CDE6C9FF-9EA3-46C3-8F73-081D1A10BF45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xmlns="" id="{C7746D68-49F3-4699-ABB0-2A09E7CA48ED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xmlns="" id="{2A5E71F0-4B00-45A1-9EA0-83CC6AE0A967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xmlns="" id="{9F7DB533-B6FC-4944-8FFE-16B9504273DE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xmlns="" id="{6331F537-BF09-42D0-9431-AA5E23481E1F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xmlns="" id="{A28D58E2-F677-4336-9FF6-F4F2F6876F54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xmlns="" id="{114C90D4-8004-403F-8193-3896D8FC83C3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xmlns="" id="{C900085B-B6BA-4C03-9F11-AC540936DFD5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xmlns="" id="{33E70635-52CD-4408-BD1A-C071C1697267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xmlns="" id="{3FA17009-0D43-4F99-9105-1F12B1EE53E6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xmlns="" id="{1ABDC8C0-0351-486C-9D95-18EA2A86C7D6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xmlns="" id="{A417915F-25D4-4226-90BB-05287717D5F9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xmlns="" id="{48909859-6450-4B43-9D3C-FCCB441106E3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xmlns="" id="{097A6F93-9C91-4C1E-BBCE-B293C894682D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xmlns="" id="{1C3694DE-66AB-46B1-85D0-7E974F1D2295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xmlns="" id="{AA277A43-A3AF-4AC1-B3FD-7148B029D901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xmlns="" id="{2F737AEE-554E-4BBA-A0E7-C495084ED30E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xmlns="" id="{D87AFC19-830B-45A7-8B73-0404FD43ADAD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xmlns="" id="{1433AA9D-3953-4E8F-80F6-6D21E4A8D4DC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xmlns="" id="{5B81A1D4-C78D-4AE3-A3BC-139A76D28177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xmlns="" id="{F9FB1E6F-A2FF-4454-8F13-156ADFA0D9AE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xmlns="" id="{5E0EED70-3113-4DF4-B7D0-9124B2C30E90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xmlns="" id="{44E1436D-0BAF-4FC4-A1BE-9EB17018D827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xmlns="" id="{078698E7-B950-4622-9018-068F08D7B159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xmlns="" id="{78A00786-4E72-4A4C-BA0E-D5A04627545A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xmlns="" id="{8212FB4F-A2A5-4665-976B-8C35FCB1AC2C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xmlns="" id="{6F3AB717-5962-432D-A8BD-86040E9C0B66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xmlns="" id="{75429C5E-D069-4555-A601-69E40BD6AB3B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xmlns="" id="{D9DA6A9A-EC7B-4301-93A1-2053F42EF591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xmlns="" id="{8B5902EB-48D3-4A2B-B20E-41E69A2A3AED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xmlns="" id="{F7C3098B-38C1-4E35-B854-8FB7F15BC537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xmlns="" id="{D35BEEBC-5F38-4AAD-B704-C311E8C1062F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xmlns="" id="{095D942A-5992-4477-8132-CFC3E78CB05E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xmlns="" id="{9B100F4C-2AF6-4E9C-8955-4EA250E5D7B2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xmlns="" id="{A24C083B-B487-4785-A91C-6814E0207CA7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xmlns="" id="{330F0060-F153-49D8-8118-AF75FAE7F132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xmlns="" id="{1F2417B1-2CDF-4021-B6F8-67A14BB63C4C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xmlns="" id="{1DF9558F-9487-49F3-893F-1A3EAEE574FB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xmlns="" id="{504D248C-F5A8-4097-B221-84DDF92E15C8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xmlns="" id="{E0EAE0C4-6021-4B1D-9490-8AFC81AE8342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xmlns="" id="{FD9907ED-D59B-461C-9CD1-F33569163141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xmlns="" id="{34ABE8D3-1CBA-43D9-9DAB-EE58D2DA907D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xmlns="" id="{B82D96B4-F86B-477F-B928-FA478E67E86A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xmlns="" id="{8AF48A3A-0E82-4A9F-9C01-ECC59162C800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xmlns="" id="{69A3262B-8308-49F3-A16D-0E9AACCFDD18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xmlns="" id="{8D5E8693-1435-46F3-B2E8-7DE781439FB4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xmlns="" id="{9A208900-7808-4B28-A4F8-6807C12CB902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xmlns="" id="{D8FADF47-194A-4B1D-B5D6-6932157FDDF0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xmlns="" id="{D92938B3-BA17-42AA-9EF2-CF77C5A6EE87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xmlns="" id="{0CDA9CCF-CA6A-4621-8E81-0E1A81D21A4D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xmlns="" id="{5D2A4910-3734-45E1-9738-C5BC2F2AA4B3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xmlns="" id="{2CA7FA18-910E-44C1-8A61-7923B5C98823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xmlns="" id="{7A5CBA70-DD4E-4227-83F6-1EB97F0CF6FF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xmlns="" id="{5A624CDF-42FD-48B2-A36F-54A1219E83FE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xmlns="" id="{B0D9C6FE-A12F-4DE6-83A4-35D2D1AA8662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xmlns="" id="{4AF1B821-BE12-4B3F-ACCF-A704C2895482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xmlns="" id="{BCB5DB25-59CF-4A8E-8E48-6DF5F8E26EA9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xmlns="" id="{D399F02B-DDDF-46AC-A806-3DFB70F6FB2A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xmlns="" id="{BA609092-BAE4-423B-8621-98737CD7A5AE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xmlns="" id="{6F02441B-2D62-4F8D-A1F7-2014BCC7CB3D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xmlns="" id="{39BE33A8-E716-4717-B937-E753BB633EF7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xmlns="" id="{2839B2BD-366A-4DD9-AD0C-D07D210EB59F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xmlns="" id="{B5AD5704-D33A-416D-8F8F-617D1029AE2C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xmlns="" id="{B893E5B3-3E15-4B82-B23C-5ABAF9B8BF59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xmlns="" id="{5AFF088A-59BF-412B-A3F8-8FB0A25AA84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xmlns="" id="{3B818A0F-907B-49B0-A35A-7C9938142D4B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xmlns="" id="{A0990DEF-3347-41AB-90A2-87583B1BADDD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xmlns="" id="{5D608651-B165-491B-AC77-5598634FFC48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xmlns="" id="{DDFBB204-C564-4F0B-9A57-8E3C651F1773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xmlns="" id="{84701031-60D5-4CDD-A4AA-5D012B76DC1A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xmlns="" id="{A9D4AE97-CA19-4448-970C-833832AB786C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xmlns="" id="{FB66C325-05DB-4AB7-9AB9-67FCA7E64075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xmlns="" id="{DCC0E488-0C4C-4284-8821-EE5AD22636B7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xmlns="" id="{B39D1E67-6166-460F-BB0D-1F182BDD22B0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xmlns="" id="{8C3E9F34-7884-40B8-AAE4-813111DDCBDB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xmlns="" id="{22907A6F-9FC4-4705-B03A-BF2DDDACCFD2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xmlns="" id="{A122271A-7653-4425-BF0E-C189D734148F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xmlns="" id="{DF14DB69-9A21-402F-969B-021074D7776D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xmlns="" id="{548C60D1-DC3E-4D94-950C-22F39242AC8C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xmlns="" id="{414CEB02-2703-4562-AC89-7803D99E4472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xmlns="" id="{4AACAF02-AB93-42AC-8BF9-C8A45C4166D4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xmlns="" id="{6FF19572-08D1-4909-B19E-D827DBB0FC8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xmlns="" id="{50122CEC-6BF9-4694-AE6C-F28404FE4881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xmlns="" id="{403114AD-9D9B-416A-B988-969301C297C7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xmlns="" id="{B3AA91F3-9754-4341-A00F-53541444B72F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xmlns="" id="{889A3312-0FA8-475B-B38C-46C53A714D7C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xmlns="" id="{20453D2D-583B-412C-9F1F-2724FDCB6D76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xmlns="" id="{66B70263-8A73-400A-B86A-73BC66AAECE0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xmlns="" id="{76D4F3D7-AC4A-46E7-9BD4-62E0B893C35A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xmlns="" id="{82EFF06F-E068-4F59-9680-4E0C6DB3B078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xmlns="" id="{EE3842CF-AE89-4405-A2CA-6993B5DDF429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xmlns="" id="{95DA1C9D-69C7-4D2C-994A-615AE681E790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xmlns="" id="{69863DF1-2FF4-404E-B3FE-3D6054BBB237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xmlns="" id="{5FEB70D0-EA92-4E32-805D-3E09B695BF44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72" name="Group 2271">
            <a:extLst>
              <a:ext uri="{FF2B5EF4-FFF2-40B4-BE49-F238E27FC236}">
                <a16:creationId xmlns:a16="http://schemas.microsoft.com/office/drawing/2014/main" xmlns="" id="{B0F73E45-ACE3-466E-B73A-1E4D765E5AC9}"/>
              </a:ext>
            </a:extLst>
          </p:cNvPr>
          <p:cNvGrpSpPr/>
          <p:nvPr/>
        </p:nvGrpSpPr>
        <p:grpSpPr>
          <a:xfrm flipH="1">
            <a:off x="7567482" y="768425"/>
            <a:ext cx="270931" cy="344010"/>
            <a:chOff x="6843236" y="157160"/>
            <a:chExt cx="947072" cy="1202528"/>
          </a:xfrm>
        </p:grpSpPr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xmlns="" id="{026E0A33-E499-4809-8347-7CB5EC3DB68F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xmlns="" id="{2E48A333-A561-45A3-A141-7FBF3A5B44F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xmlns="" id="{C4F8CC5F-7D0B-4BF5-A130-2EBC8A8B5516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xmlns="" id="{F838E83A-AFDA-4690-915A-07E6B1A77F4E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xmlns="" id="{5976E00D-8E31-413B-85FB-0027092E9B5C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xmlns="" id="{3EDB34AE-2C3D-4212-BADD-5822F9EAF1B6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xmlns="" id="{F2A46293-8F36-4789-9E1C-93E47E44899A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xmlns="" id="{66C63BCF-5E8B-418A-BF72-AE505A8D54C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xmlns="" id="{0E622CDB-52AE-4781-A509-CF428A58D8A0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xmlns="" id="{8F3037C7-026B-4D58-85BC-41CC8D3968A2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xmlns="" id="{EA0EEB2A-DAD0-4BE1-B310-7A3B624FD77E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xmlns="" id="{CFB1219B-1D1F-4208-B968-159920122FA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xmlns="" id="{95F76666-C6DA-414A-81F4-CEB21169FB68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xmlns="" id="{2275C431-0D26-43B4-8021-3C369567AE50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xmlns="" id="{078FC33B-44B3-4870-A6F7-0C57B88562B5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xmlns="" id="{9141BCA1-5852-4A39-86CB-A689434F38D0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xmlns="" id="{36CFEDFB-8B3C-451D-A48D-1C6DAC5689E8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xmlns="" id="{88053964-9578-496F-ADB5-3520BD5F3347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xmlns="" id="{3B9C92F6-8AD1-40AE-AFA4-C676592F0556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xmlns="" id="{E3E5FFEA-F0BF-4BA2-8637-46FCCC65EF7D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xmlns="" id="{A000FF2F-4D9D-4723-BC6B-27D669D139DB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xmlns="" id="{83515A10-9670-45C0-9BE2-870E5C7F04A3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xmlns="" id="{1D0F05BC-8A72-4ECA-8CD5-2AD8BAC7B5A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xmlns="" id="{C21F2064-F075-4765-BA8A-C714AD652136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xmlns="" id="{85A8FD9C-0806-4C3F-8E85-5BEA901A07CD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xmlns="" id="{169FAEF8-E0A8-4F48-87E1-47160254BC5A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xmlns="" id="{E490ED4B-9116-4ACE-9DC9-67BCC577B349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xmlns="" id="{AF016121-BD40-413A-A08C-B1E935C32BCE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xmlns="" id="{F1058847-F652-49D2-B654-8C909434593D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xmlns="" id="{2A7766A7-D0B3-457C-8E27-3E5D44564F9C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xmlns="" id="{78287DB3-CF3E-45A8-9BCD-2AAAD1A33A13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xmlns="" id="{84B44BD6-D005-4298-8D2B-71E8D1411004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xmlns="" id="{E59AB8AF-5573-433C-B7D2-C9192408D2B8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xmlns="" id="{3868A994-A3F9-4DAA-B44A-E396008CC870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xmlns="" id="{2AC3D102-D222-4455-BC57-055760E283EF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xmlns="" id="{1799AB6D-9C4F-4CF5-AC6A-B7A55551A6A9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xmlns="" id="{AB04FD7C-BD92-47DB-9EAD-536226FE45A7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xmlns="" id="{70EC9824-8A8E-4DF2-8207-FA6C49BFF252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xmlns="" id="{7A4C022A-4592-4F2B-8715-EA3E781E7C7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2" name="Freeform: Shape 2311">
              <a:extLst>
                <a:ext uri="{FF2B5EF4-FFF2-40B4-BE49-F238E27FC236}">
                  <a16:creationId xmlns:a16="http://schemas.microsoft.com/office/drawing/2014/main" xmlns="" id="{048210A4-849E-4126-9091-C8D0AC5EE5DD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xmlns="" id="{CAA36865-EA11-4E99-A102-FF8B44D42BC3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xmlns="" id="{A99851FE-F4E8-4274-9FEB-37738F534D67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xmlns="" id="{51FE15C1-757E-4ABD-A584-162DA4AA7662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xmlns="" id="{64CB6268-0A43-4F8C-BD99-7997E732FCF1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xmlns="" id="{71C2FF43-3EAD-4C3C-86B0-74B3C25C6E7C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xmlns="" id="{42B43D63-6BBD-4BC7-8EB3-0464091B68AC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xmlns="" id="{E649EABB-157B-4CDA-A605-ABC4E2BC7866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xmlns="" id="{579DE819-B379-4E98-915F-5E04BA8F64FD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xmlns="" id="{DC339CDC-4795-4951-884A-2DA48462FACC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xmlns="" id="{EC97B217-A846-476C-99AC-60C1FC20239B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xmlns="" id="{D1BA1DEB-A976-43EE-8728-93417994DC9C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xmlns="" id="{F9644A11-F8C0-4F29-B778-A0A861514489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xmlns="" id="{9DCD5B5C-8DF3-4954-A387-3BE55B05C39F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xmlns="" id="{838EC7FD-095E-4EDE-9EA2-9457D89A193F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xmlns="" id="{D80D8B3A-4B85-4DDB-AE0D-09B00689028C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xmlns="" id="{B71B2461-F99D-4F43-9F9A-B6C1FC892C77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xmlns="" id="{80E9E71A-5470-46A3-83D2-0CCE8AD06DD5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xmlns="" id="{5028BCAA-9954-4AEB-86C6-3EA601CCA726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xmlns="" id="{243596D8-C0F2-4270-AF3C-FE99CEEFFB4C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xmlns="" id="{343F29D3-9BFD-4271-8746-4A46BE33109C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xmlns="" id="{2E05BE75-DED8-47C4-859E-885F9F533A9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xmlns="" id="{C607D35D-145C-4C11-8E7E-9FBD50D3C5F5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xmlns="" id="{3F23E248-AC19-4A62-84DB-517FD07E719F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xmlns="" id="{742D8137-0A00-4422-AC22-D3BA28C1E314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xmlns="" id="{C02587B8-7C99-423B-9524-E86B4A75068D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xmlns="" id="{3C4EEB3F-A91F-4F0A-9694-CA0D3AB3DDD4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xmlns="" id="{1B4855F4-4448-48E1-8D57-AF8A9EBA5A6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xmlns="" id="{22CD40D5-9ABE-424B-8F94-DC2DD9E867D1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xmlns="" id="{21A5A391-57F1-4A58-B0BE-C9DB95AE8665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xmlns="" id="{119B601E-CC36-415E-BDF0-2D2D2E9DA3B5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3" name="Freeform: Shape 2342">
              <a:extLst>
                <a:ext uri="{FF2B5EF4-FFF2-40B4-BE49-F238E27FC236}">
                  <a16:creationId xmlns:a16="http://schemas.microsoft.com/office/drawing/2014/main" xmlns="" id="{CE215EF8-E447-42D6-B28A-2230F3532D37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xmlns="" id="{A047E999-DFFC-4375-9B28-807E26859C80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xmlns="" id="{C06B8C84-90B6-424C-A1F9-FFB905CFC82F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xmlns="" id="{CA0D8630-4813-4EA8-93C3-BEE2F4D1B763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xmlns="" id="{703CAEBD-E07C-4716-B896-7B02BFDA8CEF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xmlns="" id="{7A5A167C-DD42-4516-AC25-D9DBDB423A1C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xmlns="" id="{66C17E17-8E5D-4C81-B2B8-9C298261D4AF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xmlns="" id="{6027EA02-FAAE-4DF9-8267-49794D20787B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xmlns="" id="{1CE8C0F7-0E7B-4761-A2E7-935138C8B909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xmlns="" id="{C36531FF-31EA-467A-8ADD-4F3AB31219B0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xmlns="" id="{674284C9-4F12-43D0-8CC4-9AE05B8CA46D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xmlns="" id="{79E5F29C-5F42-4B72-BD65-665ED40562C8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xmlns="" id="{EDDD5EDC-7557-46B1-9A6D-FC63416155D2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xmlns="" id="{6963B8FE-A4F7-424A-AB66-C28DB66C102F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xmlns="" id="{5715F602-A5FB-4A6D-854F-8A059A57B367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xmlns="" id="{B29A345B-8098-431E-A0CD-3F86D9D3E295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xmlns="" id="{AD08331C-9F39-414B-BBBE-20299CF84A5C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xmlns="" id="{61EB080F-C9AC-4960-9C08-08D951F8F706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xmlns="" id="{AAE89268-B7A3-4CBC-BE08-8D43ADBE22DD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xmlns="" id="{21BF6DE6-2957-425B-B0BB-DBBB81428C52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xmlns="" id="{9D6CC90B-8430-40AD-9F0E-770FDF7E9D4C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xmlns="" id="{265170F3-C2A3-432E-AED3-1617F7406F77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xmlns="" id="{C8BD695B-7C1D-4F4D-842A-F5000D0986B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xmlns="" id="{FEABEF7B-ACEC-4DB6-BC64-18831AABEC9A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xmlns="" id="{2FDF1034-21A9-420C-86F8-93E45C7ADF58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xmlns="" id="{46B09E57-0F41-4440-BA42-8A13FB0CC25E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xmlns="" id="{0122D62C-A1E2-4246-A619-673DD8D0C578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xmlns="" id="{739CCB79-37FF-46D9-8D32-1653D31A1958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xmlns="" id="{27B597F3-9734-4DA7-9F16-0C2DED4F1918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xmlns="" id="{EE11CFEE-1321-4DC6-AEC3-780A53B9189C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xmlns="" id="{B86D1390-BAB7-4887-BDA9-F6DE905969D7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xmlns="" id="{B5099BAA-3E13-4988-AE39-42E8A5234560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xmlns="" id="{896C460F-3C82-45E8-97BC-900C17FE42B9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xmlns="" id="{05965040-C6BF-44C9-A2D9-A2FF8E87D6BF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xmlns="" id="{10A7882D-2760-441D-8BEC-91B1716AAA8A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xmlns="" id="{5DEF42F5-4242-40D3-AC26-C95A35157ED3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xmlns="" id="{7CB8F9A4-5682-42A2-8CB0-AFA6AD382ADA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xmlns="" id="{4808D5D8-E4B1-44B4-927A-9C4DABFD6001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xmlns="" id="{54F2D601-84C5-4348-879B-0BC9EFA23FAB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xmlns="" id="{F5B89A5E-6894-4F8D-A2C9-91723410D46B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xmlns="" id="{7F885927-C6DE-4F29-9137-E0434BD911AA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xmlns="" id="{00E4B155-2324-4F39-96A7-C20BB19B4DCF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xmlns="" id="{83371204-EE33-4AE0-BF37-E9680AC52CA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xmlns="" id="{EFED47ED-944C-429C-A993-1ADBF8E1F974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xmlns="" id="{D3675578-A4BF-4149-B176-A3E3B88ABDBA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xmlns="" id="{86F758AB-EBCA-4033-848E-090E173B85FB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xmlns="" id="{CE1B928E-BF15-45F5-AB55-0C0D41DADD54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xmlns="" id="{1D5D89D7-5357-4B42-8C03-12686C943BE1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xmlns="" id="{6F7BC15E-F0D1-4B44-A5D2-96EA2B39C7AD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xmlns="" id="{3A6BC855-8B3A-4183-A9BA-D54314371FFD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xmlns="" id="{E6A7741F-555E-42C4-843D-4BC69AD299F5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xmlns="" id="{64999214-F9CC-4832-8446-FF103644EAFB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xmlns="" id="{FC0420B6-A8A1-45CB-BE50-34A530920801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xmlns="" id="{57525225-F365-4574-979F-6863C5F19BF4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xmlns="" id="{E1DA61ED-D2E2-49D2-A6F7-08EC436FD7E3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xmlns="" id="{F9DBC18B-1176-45FF-BD2F-62C576B88A4F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xmlns="" id="{48CFAC70-334F-4EF1-8EE0-3D3B370AD48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xmlns="" id="{D0091ACA-D809-4A1E-BA03-8E94A7F23C1A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xmlns="" id="{D1C19389-97F7-4C7F-A9B5-6A51F9738741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xmlns="" id="{6BC5D7E7-404B-4380-BBFF-4B1F6D4793E4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xmlns="" id="{18743ADF-50E2-4038-864C-6B604F67FDE2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xmlns="" id="{3BB11D26-C735-462D-8C86-A3EAD7B69835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xmlns="" id="{BEE76D45-FD8D-48B3-B064-5E0A8F37CD47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xmlns="" id="{B6B61B59-BC79-490E-B7D0-1D18762B9C78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xmlns="" id="{74628F4F-BE02-4B7E-A1FA-67B3AA6B504A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xmlns="" id="{2A7CD1DE-FCB8-450C-BAEA-BA31E64A3B5C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xmlns="" id="{51D8226B-ABD4-4CF7-B250-AE38EAA26A8B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xmlns="" id="{CD7BB537-499F-47E6-B774-6F12F83246E1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xmlns="" id="{A75F98B4-337B-461D-B28B-B7F270FDBA8F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xmlns="" id="{98DF6EAB-EB0E-45DB-B85F-FA8B9493B665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xmlns="" id="{2C54F50E-055B-4F1A-BF6F-896F27C53358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xmlns="" id="{E62DF5C7-22D8-4342-AD98-7355415DEA57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xmlns="" id="{91D31655-AA0E-4EDA-ADE9-FF9CEA761F96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xmlns="" id="{ACA4308D-B6D0-4F44-A589-18FCE87317CE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xmlns="" id="{7245206A-F7CD-4563-8DD2-8DB945111213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xmlns="" id="{1639CCE9-F7EA-4754-BFFB-403E50961F78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xmlns="" id="{37802F22-C4E4-4F47-BF95-498B1E7CD304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xmlns="" id="{FDA791D8-223A-47CC-A45E-42196E2874DE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xmlns="" id="{CF366F33-8A25-4713-8970-B310D59132E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xmlns="" id="{49DB7BBB-E633-4A93-9B7C-C55381B2AFF1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xmlns="" id="{FC7A2332-D498-4082-9D5F-5EB040922414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xmlns="" id="{26D6A46A-B936-4AD5-8A50-84E2D85673A9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xmlns="" id="{FFB06F5C-ED15-41DB-9236-42358E40F4A2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6" name="Freeform: Shape 2425">
              <a:extLst>
                <a:ext uri="{FF2B5EF4-FFF2-40B4-BE49-F238E27FC236}">
                  <a16:creationId xmlns:a16="http://schemas.microsoft.com/office/drawing/2014/main" xmlns="" id="{BAC8BE8E-8EFB-40E6-8049-9E57D9C9945C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xmlns="" id="{6999649E-B5B0-4225-837A-81B5C94BD4D6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xmlns="" id="{4852244E-BFFD-4EF6-9B6F-54018373E9F0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xmlns="" id="{293915CA-7817-4D6D-B7E4-4263DE7AF032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xmlns="" id="{E071924D-C599-451B-9B9F-94AB1B77CF67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xmlns="" id="{BE030555-BF6E-4B67-8C7B-78947773C9FC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xmlns="" id="{B0327CE0-6B78-401B-92D0-A0F2A72637E2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xmlns="" id="{A4FC9A6F-BA35-41DD-9B15-B9DF0044C452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xmlns="" id="{9F35D63E-3F89-40A1-A9EE-AFCB1F371B5E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xmlns="" id="{0E73B3C4-B3F4-4A9D-BF51-52BD324DA36B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xmlns="" id="{60EFD849-016A-40CB-B814-64293DAAB9FF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xmlns="" id="{E7898960-C051-428F-A4C0-9E8AA9AE8348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xmlns="" id="{00F59785-AE7D-4ECB-B082-32229EBD6B17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xmlns="" id="{EE5AC91B-148C-44FF-810A-2D7F593C953C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xmlns="" id="{65CCC8E3-2FA4-4C02-88B9-ECB3ACEC05AC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xmlns="" id="{9CE87C38-3453-457C-A4A2-EC4714D261E0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xmlns="" id="{7670ECB4-A1F2-4E8B-A7F0-7AE9491CC9DB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xmlns="" id="{DE104D67-235D-4516-BC13-14816E0E4726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xmlns="" id="{B5B76CB4-AFAB-4158-AEAA-B8AAC4850FB4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xmlns="" id="{5F4A94B6-4609-4F0B-AC9A-17D53DF8331F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xmlns="" id="{169C87ED-4018-4D3B-9BD9-E283C9BA44DB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xmlns="" id="{C4F3B438-FC6D-402E-9136-A948135C7BD5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xmlns="" id="{F31C9E64-3582-481A-96C0-6833BEE74E79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9" name="Freeform: Shape 2448">
              <a:extLst>
                <a:ext uri="{FF2B5EF4-FFF2-40B4-BE49-F238E27FC236}">
                  <a16:creationId xmlns:a16="http://schemas.microsoft.com/office/drawing/2014/main" xmlns="" id="{2CFD6A66-A1EE-4488-A8BF-53D88D76AE69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xmlns="" id="{8D428805-6B4A-4E3E-8FF0-7D294505373B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xmlns="" id="{4CCF885A-04CA-408A-A840-F2A9966254B4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xmlns="" id="{6EB65583-6F02-48DA-B2E1-31F285F98D9F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xmlns="" id="{FAFD95B5-F17E-47B6-84C2-4069B2849FE3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xmlns="" id="{2D3EDB27-56D6-4BB7-A552-29E32CBF4CC1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xmlns="" id="{83505CD1-03C3-42C9-A184-BAEC335321B1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xmlns="" id="{AC6F700D-50DF-4BF1-8AE0-F6D6CF0C01FE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7" name="Freeform: Shape 2456">
              <a:extLst>
                <a:ext uri="{FF2B5EF4-FFF2-40B4-BE49-F238E27FC236}">
                  <a16:creationId xmlns:a16="http://schemas.microsoft.com/office/drawing/2014/main" xmlns="" id="{585A189F-4D58-4DD2-A227-D8CD342EFD56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xmlns="" id="{1B806FCF-9351-4760-9164-155B3F9464EB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xmlns="" id="{F4518B9C-60F1-41D9-BF5B-3C490A96CE5E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xmlns="" id="{477488FF-32D5-4E6B-A684-E67B15F847A6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xmlns="" id="{0319820A-17F7-4BA2-BCEF-4E68C2498444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xmlns="" id="{3993C4DA-9903-4693-9A51-55307452F2D2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xmlns="" id="{EF2B2EAE-E6A2-4935-B9A1-FB365FDB644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xmlns="" id="{AFFA24F6-9E1B-4A6D-9DC6-D74C5E8E4F73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xmlns="" id="{93359FC1-0FE4-4170-8F14-47E92B5FD83C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xmlns="" id="{CA5DFC5B-A0CE-4CEC-99E4-45338AFA80B5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xmlns="" id="{F87BB1C6-3982-48C3-AB38-769F9AFDA3B6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xmlns="" id="{4EECACDF-270A-4354-A9B6-E1CB19895E3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xmlns="" id="{1292FDE2-24C4-485C-B220-FADCEBD9E3D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xmlns="" id="{7252D150-2402-43B4-B22F-5C4E2EA98AE0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xmlns="" id="{0E96CD08-DBBA-4904-B374-BEF798922DBD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xmlns="" id="{7699293C-33C4-4019-B75D-3877EB3CB4D4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xmlns="" id="{AC9CAEB2-6C6A-46A6-96A2-8E5C89E7DAD7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xmlns="" id="{A62BF39D-2A8B-4F99-ACE4-D77A25347FA9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xmlns="" id="{48911DE6-11DC-42BF-9EE2-50F953F3CD20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xmlns="" id="{A4DAA4E1-7FFC-4CBB-9679-58A3D39E3033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xmlns="" id="{21AB21BE-7093-46D9-9FE4-63E2045D6E18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xmlns="" id="{BDBD3BA4-2A6A-425B-81A8-B93E07596E81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xmlns="" id="{296B5FCB-C19E-4228-9739-FDEB7301E2D9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xmlns="" id="{E6CDD1DB-B8E0-4DE7-BE94-AE0933264A8D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xmlns="" id="{4B416124-FF5C-40AF-B2D5-1C65B83A608A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xmlns="" id="{FBE8B026-0562-493A-BC86-D3D672E53767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xmlns="" id="{B6DDC10F-50E5-47EA-AD67-A5D558C68639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xmlns="" id="{8ABC8828-2631-4D9E-B8D4-66E7254BC1C5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xmlns="" id="{A10A8870-40E5-423E-A613-C49B9D07EF1B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xmlns="" id="{0A5DF975-E1CB-47A1-A153-D9BF5ABED595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xmlns="" id="{BBC6445D-D8D5-4D18-B46D-5EE198C96BB5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xmlns="" id="{2D299D1D-1A96-4D89-A84F-6C6AE65C3E1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xmlns="" id="{D1DBDE5E-B871-42EF-88CD-1D23BD8AB30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xmlns="" id="{D568AA7C-4D81-46DB-BF62-1A8DDB5F3771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xmlns="" id="{6CB8AC5A-14C4-413A-B232-D0B7BD1A1816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xmlns="" id="{B8DF3C3A-2849-445D-AC68-6A30D4C1497E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xmlns="" id="{454DE506-74A7-4C22-8346-4CFB1CDAD682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xmlns="" id="{6157E366-D0B0-4CD4-9E23-4DBE0A7542C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xmlns="" id="{EABE2C40-78B3-4037-87E1-6B658467EBB4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xmlns="" id="{440F0763-C7D1-4F21-BF46-23319CA1CF6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xmlns="" id="{BDAD7745-7CB5-4713-B492-EC35D969758D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xmlns="" id="{D14DB78A-74CC-44D2-996C-6803E02432F4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xmlns="" id="{B9BDEF42-03E9-45B3-A9A8-9CC79EC44BF7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xmlns="" id="{03BBBD49-52C2-481A-A05B-B488AB4B572C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xmlns="" id="{726DE8DB-7693-47F7-8F8F-DA3D58E31A18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xmlns="" id="{7CFF2804-00B9-4557-8DFD-2B846C1520A1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xmlns="" id="{80AFFF1A-E655-419D-949F-5B24779EAC89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xmlns="" id="{F3515D1D-9323-4595-B5C4-0F9E808A743E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xmlns="" id="{CB00304B-56FC-4339-BE83-9B687EC0B8E3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xmlns="" id="{F410AA34-582D-477D-82A6-61F18D5E289B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xmlns="" id="{DAEB5E14-8CC8-4B56-9E81-82BF91BCB6EF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xmlns="" id="{81C113C9-471B-44D5-8757-42B31226E3A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xmlns="" id="{7D361146-69CE-4925-8CC6-F32ABE03E3E8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xmlns="" id="{40C36581-12F5-4BDF-9E3B-A38501662B69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xmlns="" id="{487BB9E3-FFBC-4F5E-A41B-D47521D58A70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xmlns="" id="{97D18EF6-CEB4-4861-BD0E-6E59C833B439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xmlns="" id="{0F1ACC75-45AA-447D-95F6-A04DDD1224A5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xmlns="" id="{49DDEE49-6211-4371-B9F2-2BFA8E0964EC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xmlns="" id="{80CA965D-C14D-4A22-8AF6-4B3F4030FEA4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xmlns="" id="{BAF8B375-B3A7-475B-8343-AB4E1D7A4103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xmlns="" id="{A24B8F17-C67F-4FD0-9B37-AAF7DC7741A2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xmlns="" id="{1E195C52-3194-4F86-B9F6-DE943B91221F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xmlns="" id="{F70B89BE-0AC1-4A01-BB0E-D7A8813DDC8E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xmlns="" id="{B98CD1BD-78B5-469E-AF2B-0A02E7E26A4D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xmlns="" id="{4A0A3DE9-8313-48B5-95B2-D2437A51F4BB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xmlns="" id="{18CF796D-1163-4286-B05B-F42095861012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xmlns="" id="{655E8A4A-600B-47A2-8296-C09B6B175813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xmlns="" id="{3E081B8B-A148-41C3-9329-EE1CE96FA4CC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xmlns="" id="{6D9CA77B-7560-47D7-A4AD-AF02BF64064B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xmlns="" id="{5AA37C5C-BA13-4FC5-8BBA-D6D8C672A7E0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xmlns="" id="{38F5D38E-9227-44EE-B207-5BCE62E13D8C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xmlns="" id="{699B07E6-1F23-4B94-80B0-4AB2711536C1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xmlns="" id="{8E36BB0D-6E82-4FA1-9D4B-0A1DEBA22576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xmlns="" id="{4A401AC4-0B65-4B40-8513-E6A7BB4145AD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xmlns="" id="{0A897CD2-FDA3-485F-B6C3-98067A83034B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xmlns="" id="{85233C62-7E74-4C93-95D0-B8961A922D34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xmlns="" id="{D83979CD-0415-4CE6-99B6-214B6C270418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xmlns="" id="{69AF7CEA-1A47-47A5-A65C-347B0F807BEA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xmlns="" id="{31DC3E72-C52E-4349-9569-675F6DD3EA1E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xmlns="" id="{F16C29FE-F670-47F0-902E-4CF8C1995C1C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xmlns="" id="{9F389894-A17B-44B8-874E-74C2EE98F217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xmlns="" id="{C34FB00C-74E9-4D59-A39B-A5419F5A4754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xmlns="" id="{83FA33D0-BEAD-4C74-BABE-922DBE5253A1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xmlns="" id="{8357245E-E751-4362-928D-60F13A53B340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xmlns="" id="{F2731350-7812-4949-BAAF-9D661A83EBE4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xmlns="" id="{665F7C3C-4BEB-4FCF-A35B-65E7D23366FD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xmlns="" id="{0A6E77B9-F0AB-4FA0-A332-2383E4E874B1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xmlns="" id="{BACAE914-5ADD-49E5-9DB4-D1133AFFCD98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xmlns="" id="{F3456BB4-0749-4FC8-A4BA-93F2A4F41AE1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xmlns="" id="{A3E298A5-3750-4056-A890-E509D5F7D629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xmlns="" id="{D15CAAD5-B961-43DE-BDF7-28AD4A4A0B9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xmlns="" id="{75F4D6BF-805F-4E13-969E-9DD461083691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xmlns="" id="{2DB2FCEB-9263-4BEE-9112-A3634B7B0872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xmlns="" id="{EBB637B9-A305-4D3C-B6FA-1A030169F4A7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xmlns="" id="{893A4A05-3F08-4AD5-B176-A77592F7B160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xmlns="" id="{67B3C720-81A2-40BA-B5AC-172B3780C821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xmlns="" id="{1B993C7E-8417-4AA0-BB99-070F1DBF22EA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xmlns="" id="{00680C00-B8AB-44C1-B0B7-DAAD1F837E00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xmlns="" id="{DB7B44FA-1AC0-4255-9AAA-AEDD75EA57E7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xmlns="" id="{3A1A1609-6B3F-4BFA-9E1E-CB545024C27E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xmlns="" id="{9FDAC8FC-B15D-41C3-B8AA-92C781F827B0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xmlns="" id="{40A4376F-E578-4468-B62E-B5AD08482D5D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xmlns="" id="{B930D50E-3214-41CE-A4F1-57B4C8B035FC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xmlns="" id="{61BA0957-F08A-4B63-9669-B3E3752F8BE3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xmlns="" id="{3E3B0CB6-91B7-42F1-9BCE-860ADB507D0D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xmlns="" id="{9A70022E-1B6A-450F-B415-26873EA76953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xmlns="" id="{93E7E232-7EF0-4737-81D5-048F5998392D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xmlns="" id="{53C4AAE6-AAF9-478D-A01C-F22276FD118D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xmlns="" id="{8293439E-C3B7-4F53-81A2-6FCE84875429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xmlns="" id="{C9CA6761-0750-43B8-BF2A-5DAE9A6A1A24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xmlns="" id="{89928CB3-5194-4C2F-95F4-5167518DBB03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xmlns="" id="{4174D80F-E8AC-4F4E-BA31-EBB93B274E13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xmlns="" id="{81FE4177-7C43-4985-A347-2665B4126B26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xmlns="" id="{E2E44303-B260-4ECC-B5B9-DF6CA258B351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xmlns="" id="{CBD01F24-A9F2-467D-8237-B73DD407BCB9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xmlns="" id="{9F8676EC-6C78-4358-A6A5-133796139E9E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xmlns="" id="{5268BAED-4205-492C-B8C8-24847540F7C0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xmlns="" id="{DD95E319-4860-4F1F-9DE3-4E310074D0F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xmlns="" id="{0E9D7D99-C9C4-45E5-BB86-F653C0909522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xmlns="" id="{29AE238A-F1D5-4311-81B9-160FDC28C502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xmlns="" id="{18EFF84E-2E70-4270-B90C-1419D2B03642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xmlns="" id="{524D5240-F17F-4E2F-9E4F-19DD6B3CB270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xmlns="" id="{6EAB4979-7D08-481F-9967-A7E5B63C36B2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xmlns="" id="{5C7FAA69-28B2-45B6-B9A0-FC7E413E5A2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xmlns="" id="{526A6999-9B82-4D5A-8791-E92B75CBBC32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xmlns="" id="{95080EAD-07B6-43C0-BEA0-80BC7C74CFB8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xmlns="" id="{E64FDF88-5DB5-48C5-8D7E-62699C26A68E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xmlns="" id="{19B0DCB6-ADB0-4F6B-A027-210F9592212E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xmlns="" id="{502D5FF9-49B0-4E71-9742-FFB879E11DFC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xmlns="" id="{DC120D1F-79AB-41D0-8FC8-9C053F7F450F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xmlns="" id="{5B0D2286-F570-4722-B311-4B19C64CFCD7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xmlns="" id="{60E319E5-7654-469F-B37F-851D5528A344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xmlns="" id="{3AC64958-1A19-4A1C-B3CE-FBAB2589CD69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xmlns="" id="{F6434B57-94BB-4FB5-9BE2-AAE9099DCE8D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xmlns="" id="{62A88BC7-66CA-437E-878E-4EFC6C030DFA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xmlns="" id="{339DFE81-A036-4EBB-B22B-5DEC03732040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xmlns="" id="{6F79D314-AEA4-401B-981B-52E06676C007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xmlns="" id="{8956BF37-D371-4F03-821B-8DC3EFDECBB5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xmlns="" id="{D0D3F372-F5C6-4949-ADE1-21C8FB4AD2EC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xmlns="" id="{188C9ED7-15BC-44CB-B7EA-C21B41E59A1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xmlns="" id="{FDBC81A1-B82A-43A2-B499-64903A78942C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xmlns="" id="{051BB37B-D895-4B70-B5B8-62F628A03F3C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xmlns="" id="{F1393331-1FD7-4291-B6EC-25AC4A06622C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xmlns="" id="{B6167B08-E3E1-448D-9B6D-86B0234AFCB4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xmlns="" id="{0CA91103-7571-4956-997C-448DDD1E7322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xmlns="" id="{72A986FC-254B-4D87-A4DB-7BDB7F110EC6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xmlns="" id="{D6BB00C0-7B8A-4B8A-AC6C-F792A67DA25E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xmlns="" id="{6127E231-31F0-4800-B4AA-440840B33525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xmlns="" id="{1EE4C83C-68ED-4B32-990D-AD4CE75E5074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xmlns="" id="{4C9D3CD4-1C1E-4F24-95EC-8B20745BBE9F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xmlns="" id="{048FE393-4AEA-4B9B-B0E0-F8DCD8B0A279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xmlns="" id="{06898AB7-58D7-498B-8388-072A681120C3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xmlns="" id="{F71D3904-E3DB-4E52-9F7F-C07A52F1D644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xmlns="" id="{2D77208F-7CA5-4720-BE40-6B50382B0565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xmlns="" id="{11D12633-C2E1-4712-A85C-3DC96FAA9B7B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xmlns="" id="{FFE576EC-093B-484A-8208-F9DB55207894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xmlns="" id="{2FAB6F90-FB3C-4C55-97B1-921E0918FEFC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4" name="Freeform: Shape 2613">
              <a:extLst>
                <a:ext uri="{FF2B5EF4-FFF2-40B4-BE49-F238E27FC236}">
                  <a16:creationId xmlns:a16="http://schemas.microsoft.com/office/drawing/2014/main" xmlns="" id="{7C9EDC17-B8A9-456E-8542-A040BF1CC26D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xmlns="" id="{FAEB3D28-6F31-4A01-97FE-E924431E63C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xmlns="" id="{0BF464BE-B002-4CE6-B395-DFA359234E53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xmlns="" id="{BBD61834-97E6-4B40-8660-B0B27452E23C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xmlns="" id="{7399AE46-071C-4426-B841-0DCEE231B2E2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xmlns="" id="{D72866FE-0FEE-447B-BC27-4540164F4D51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xmlns="" id="{8016C7C7-76F9-4F2F-9EE9-9D756C55D39B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xmlns="" id="{D14189EB-EE90-4D43-8360-4A73954261EF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xmlns="" id="{227495BE-828A-4C95-B5D1-32B0184ACCE6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xmlns="" id="{91563EA4-E879-48AD-BD4F-56670C8B6638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xmlns="" id="{946AC37E-251D-484A-85F5-1CE7017E06D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xmlns="" id="{F5D1CD28-6EC9-4680-ABAE-ECF2607FDC7E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xmlns="" id="{D7A6DCD6-975F-42A6-8271-C772B9E9A536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xmlns="" id="{6CD4D930-CF33-491E-9B1F-8288B04F03A4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xmlns="" id="{454AFF32-E500-498A-8D3C-3200D729EB5C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xmlns="" id="{3A7D4608-E680-4C1D-9BBC-555399C4EBE4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xmlns="" id="{C5EF2E6A-AC9F-4ABB-A23C-B314E32D7FF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xmlns="" id="{C28F1611-1B02-4D7D-9A2C-70CC9260C9B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xmlns="" id="{4F946F58-DB5D-4148-AA4C-1DB787DFF314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xmlns="" id="{3FCE1EF6-9D04-4E3D-A8A9-056DC7360AD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xmlns="" id="{0A76C1CF-945E-445F-97B2-A571825A2E89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xmlns="" id="{023B865A-CA55-4886-98AA-3DE08E9AA61F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xmlns="" id="{C8D7E7F0-8295-424A-9F15-58A6C32FB137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xmlns="" id="{B4EDD7BB-5FF7-49DD-B854-B9E52345D2DD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xmlns="" id="{261A4343-8D0E-4853-962D-103B06DA3D1C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xmlns="" id="{2F8E18D1-D09D-4BFB-956F-76810D371B9C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xmlns="" id="{95C115D0-8A42-4029-9754-458663D98B14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xmlns="" id="{BDFC1C9A-C637-423A-8139-B0C13DC7DE6A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xmlns="" id="{91E87C98-138B-4043-8991-790EED7A396F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xmlns="" id="{4E0A86AC-27FB-47D0-8DB8-592639886E22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xmlns="" id="{2A8F0995-2C5F-4DFC-BD54-85F691C9E240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xmlns="" id="{67E2A6D0-0F93-4C96-A4F7-E11F2513E967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xmlns="" id="{41B4DEB7-778C-4FA3-AFD9-65032C49F86E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xmlns="" id="{17EA8B96-4984-4BE2-AE9F-6F527A470A96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xmlns="" id="{2A4C75A6-E699-4322-A7CB-CB871FE8A247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xmlns="" id="{A38EC31A-6AB5-4C07-B262-693BC4B6F7C2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xmlns="" id="{BF8B156D-469D-4682-B4CC-FA3EDBB72A3A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xmlns="" id="{3E2FBFD6-E0A7-428E-9AD8-766F19F54E21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xmlns="" id="{D9FD5EF0-6461-4311-A87A-87F98A7EA9A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xmlns="" id="{FA064075-7A45-4427-A21D-23461EC0FCD8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xmlns="" id="{5B8CB050-ED28-42F9-BC30-58810519D782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xmlns="" id="{2DB3408E-8287-4CD2-AD80-A2C91B651DF9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xmlns="" id="{E3299C6A-5ECA-4343-A867-15B33841AACF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xmlns="" id="{8F243F41-59BA-4C80-9ADD-A6B113A952C1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xmlns="" id="{9DFBDB16-125A-4D03-916C-030DF624BCB4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xmlns="" id="{DD291AB0-40FE-477F-98D5-E37AC39F892D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xmlns="" id="{24A16C46-E504-4D0E-BCA6-AF777A02A63D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xmlns="" id="{64068880-2CA9-436E-9224-B9EC904EB726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xmlns="" id="{4BD70D75-C1EA-4DA1-A6E1-BA8834F312A8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xmlns="" id="{995937AC-492B-4CD4-B793-D3678EE88DF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xmlns="" id="{A038C3E2-0175-4976-AE0B-5DF20ECDC636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xmlns="" id="{B68321D0-A0D1-41D7-A667-A90977E87BBA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xmlns="" id="{1FD504E7-EE8E-4C43-B334-92BBC053F689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xmlns="" id="{6B9EBDB5-8F19-4341-A6F3-D45CD51937EC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xmlns="" id="{25F3609B-F659-433E-A09E-CAD7C8E87CCC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xmlns="" id="{6E6831BA-7A66-4BFB-891D-6091A8D81D7B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xmlns="" id="{1C4CECCF-B6DF-4D32-8BD7-3E9551C298B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xmlns="" id="{B1F74667-F25A-42DE-8FA8-91A0B66C7CD2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xmlns="" id="{FA0F8D87-25D3-44FF-8955-514BEC17BBF4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xmlns="" id="{8B0469D0-2B8B-4318-896C-1538DBD92225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xmlns="" id="{1B2425AE-AF04-4B0E-8F3A-EB25DA0C1435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xmlns="" id="{B6BB22EC-C5BF-4812-A5CF-B57E54DECED8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xmlns="" id="{49D5D97C-1869-4258-A102-0FC49A2A16AB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xmlns="" id="{75148A3C-F7F9-4395-BE52-6800C36ED587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xmlns="" id="{6D2E8473-925D-43E4-BF81-7B898CA07E68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xmlns="" id="{9C3E24F7-F484-4311-96C7-3DDD2CB8405A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xmlns="" id="{B51A3C17-2BD5-49FA-B580-358D1035837A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xmlns="" id="{BF4CC778-CC69-43B9-95E4-A6297098E816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xmlns="" id="{D1CF7360-4C77-47F3-8929-64586D92C8FA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xmlns="" id="{9E786333-5FBC-441B-ADEC-62BF56F73BED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xmlns="" id="{659A6399-E7F8-4EBB-8157-F7CA0081D036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xmlns="" id="{4BD77857-C985-46FC-A81C-81D21CFDBECB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xmlns="" id="{26D0C38C-57A1-4692-AAD3-F4E5F2C925D4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xmlns="" id="{7B6CF72E-D681-4BEC-8B38-953D76E0796E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xmlns="" id="{28F4C1C6-360F-412A-9FC6-7C1118BDBDEA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xmlns="" id="{87DC67A1-1AAF-48AD-A8E8-47897217159A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xmlns="" id="{C59D9A89-BA9A-4054-8478-253D92FC4D01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xmlns="" id="{BFF6E94E-2424-4B40-92BF-C7F7AE416A45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xmlns="" id="{FBDF73F0-4B3D-48E8-AC82-80805FA09974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xmlns="" id="{86FEB2EB-037C-4771-874D-8FDCB1E4575F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xmlns="" id="{9200055F-644C-49E4-B9CD-F68FC4C0FCD0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xmlns="" id="{17C54DC8-DB5A-4064-BC7C-08824B2F4249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xmlns="" id="{AAD3C33E-C24F-40C7-91A7-19A95299F80A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xmlns="" id="{35DDA243-2477-485A-B166-7AEE7000911F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xmlns="" id="{1147252B-0290-4527-B877-B3431716EBE4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xmlns="" id="{479A5C85-0E66-4FC3-9BCE-70D107FAA573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xmlns="" id="{B371311C-5EB7-471A-9391-DF3D25344AB8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xmlns="" id="{D103E760-C1D7-4C71-BF26-232CFE4DA0BF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xmlns="" id="{6E54BEA1-5364-49F5-A26B-A5790ADE7CD2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xmlns="" id="{40C82D15-E06B-41B8-A791-A3AC7D47D591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xmlns="" id="{0B7F7D67-D533-4B7B-A154-F260F3D58C7B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xmlns="" id="{981727CA-7BA6-4504-A5EB-95117816FF4A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xmlns="" id="{853A240D-352A-4437-953F-20E0226C4A92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xmlns="" id="{ABC8AF41-B2DE-42B0-B8E6-B5BFC981251F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xmlns="" id="{A76C16E8-8A9E-4A54-A595-1AA5313A8E7E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xmlns="" id="{CBD6092E-F3F1-46E7-9AD7-B2992DF15CC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xmlns="" id="{EE1C0A6A-2E11-4EFC-B09B-E86DD143C386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xmlns="" id="{FE6B46CC-20D8-4727-AADE-CE4AFA3397D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xmlns="" id="{4FAE85E6-738D-4161-8834-A5422D59C2A2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xmlns="" id="{6925CE8D-5F4D-4AF0-A34C-D6049A45A2FF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xmlns="" id="{DE4DF324-91BA-468D-BAC6-B4266B21C0A9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xmlns="" id="{CA9C4861-8F94-433D-A064-933C91AC14BB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xmlns="" id="{6517F647-E915-4FE2-8DFE-DD7B42B99D4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xmlns="" id="{BAD11144-A13B-45B6-A8B4-3C1D8CCB0546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xmlns="" id="{D6FA304B-2C28-43B7-AE7A-904B433FACD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xmlns="" id="{DAD1C826-EF50-437E-973B-F5F9CD53303F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xmlns="" id="{EFDDF8DD-28F1-4622-9803-ED92C60F1DCF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xmlns="" id="{8B9EB803-0F72-424E-9770-50FE274D8212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xmlns="" id="{BFBF2218-C5B5-41B5-A217-D155525F7F8F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xmlns="" id="{A19E1920-5383-47B2-9EB8-92EC0C207A69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xmlns="" id="{3B03E6F1-6427-4A15-B402-4DB9EFBD1AF0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xmlns="" id="{5D6D5046-6657-4476-BF0A-E5FC6E6BDE8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xmlns="" id="{F1E1A8FC-C9BC-4483-8AAE-FBA67AFC68A2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xmlns="" id="{6EC97ED7-D1C2-490E-861E-3305E53769AA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xmlns="" id="{1239551F-0CD5-497C-BDAF-DA20C22E1A09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xmlns="" id="{BD1BE690-CAE6-4212-92A3-155A9821C607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xmlns="" id="{040D20B6-41C4-4B38-884E-A88BFA84825A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xmlns="" id="{B8FD8F35-DA99-4CAE-8DC0-F23748853FEE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xmlns="" id="{DA8BCFD2-0917-4A1F-BDBB-E35439A9E108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xmlns="" id="{A1B8064D-A762-4581-8766-ABC9D518F605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xmlns="" id="{7D8AA909-C96B-41B3-AD55-6637F60F5853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xmlns="" id="{6A77D99F-42CB-4C97-B9D9-1FCB6E9EE51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xmlns="" id="{204D4B15-0FBB-4509-A329-456541B862CE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xmlns="" id="{57AE4CA0-6A3D-4E50-A593-E8E5B6B22658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xmlns="" id="{0A8D8FF7-F01F-40C2-8C2A-1CF4D0FC28C5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xmlns="" id="{6EB47BFC-A5D5-43C1-88D4-8A0F6B1E31B0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xmlns="" id="{666309EA-6FBD-4C87-BCB8-5BE1C8F8D56C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xmlns="" id="{FA03C704-3388-4D35-B205-228C10790D51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xmlns="" id="{2332B20D-4834-4CBE-A1EF-55FF51E28C97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xmlns="" id="{D8BDE268-A2BF-438E-A027-B75C19BF590C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xmlns="" id="{8D55997A-5B23-4DC7-B259-08381D0A3D8C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xmlns="" id="{5F93DD7D-64F7-4597-8B24-84CDFAA0E9DD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xmlns="" id="{FFDF546D-05B5-493B-A26B-4A0F66D7868C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xmlns="" id="{650F14FF-7E6A-40D3-82AC-1622ECC655EC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xmlns="" id="{9F8CFEB6-C9C7-4051-8B98-1D10A10BBBF8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xmlns="" id="{4B208358-0A1E-4417-A4E6-3CBF13B55A4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xmlns="" id="{530EBE58-2EF7-496C-AA8C-E7A491029089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xmlns="" id="{EDB2257C-E581-45C3-ACC8-8978A70D04CC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xmlns="" id="{B6400E26-017D-4E5B-BB24-23A63883692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xmlns="" id="{5A57194A-5675-4DA9-AC3A-7AB558C0E1BB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xmlns="" id="{5C232DFB-CA18-4DC3-92AC-684FA7064E7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xmlns="" id="{D524F0FF-1026-4380-8CBD-EBD4361DCCB2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xmlns="" id="{6FD2E168-746E-4492-A07F-00934E1E6FAA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xmlns="" id="{499F59DF-2375-4A7C-BC90-3C1C742D8745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xmlns="" id="{532DA837-CE42-4B4D-9725-783A0A6B2807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xmlns="" id="{6180AE38-CCEA-47C3-AD9B-D02C6341AADD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xmlns="" id="{9D303F8C-6681-4E40-AC20-7C3E24F99938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xmlns="" id="{28E026E1-AB2C-43A6-A0B5-88CF83CEB273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xmlns="" id="{76317693-F1F7-4046-8EEC-DBEB8A25C139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xmlns="" id="{92F3A537-4104-450A-B278-8D876BB9EC78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xmlns="" id="{34EAAFCB-6562-4557-8FEB-494EEC99DAEC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xmlns="" id="{9C962D4A-E9CD-4AD1-990A-ECB9532DA78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xmlns="" id="{0780D4B3-0160-452A-A1C7-B167808659CD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xmlns="" id="{97C3C194-2832-42F7-8C11-42DED07A510A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xmlns="" id="{C6BCF5A9-1C74-4CF2-BB62-DAB3EB7CC62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xmlns="" id="{A98A6532-BBA8-4170-B3E7-7385768F99B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xmlns="" id="{567DE9C0-CF88-4581-98E7-75CC5502EBAA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xmlns="" id="{8C56705C-7A22-4AED-967E-BF26F14C86B1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xmlns="" id="{9B3C6A5D-D26C-4719-A538-99B662EDC842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xmlns="" id="{199BA8B5-64CA-4674-83D8-726BC5D89C2F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xmlns="" id="{DF2E8C65-F621-4F91-866D-6CE1815C6C74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xmlns="" id="{C41607B6-8B6B-4542-8EBC-9CC61AE462C3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xmlns="" id="{F95D7950-6824-4A76-83C6-FB82DAF96F33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xmlns="" id="{7D09BC2E-CFF2-48EA-9B25-EC11B456928E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xmlns="" id="{3AB4A325-96D4-4496-AC5B-1F23BF81E7A7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xmlns="" id="{8CE7675B-4CDD-4CB6-80B1-DD0B84084B1B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xmlns="" id="{12C98630-DF17-433B-BF8F-FD5F8C926D0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xmlns="" id="{2605649D-0FF5-461F-A039-DC85BACFCA9E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xmlns="" id="{14C00352-DF4E-438C-A0F9-E8A0708EA204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xmlns="" id="{262E2982-5F42-48BD-852F-0575756A929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xmlns="" id="{701564F3-5AEF-4DB9-9BA3-BA0FC4232F58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xmlns="" id="{9A949292-25A8-4A08-878D-01BF6E2EC024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xmlns="" id="{C22071F1-6018-4ADA-BE67-68D22029BC69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xmlns="" id="{1440643C-1302-483E-A00F-EFF2371470BE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xmlns="" id="{1C7AD855-967A-4BB9-9FA4-C7EB7D1B23E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xmlns="" id="{501157A1-B526-4D15-8655-48133F3358EB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xmlns="" id="{AE8F47AC-FDF3-4A54-B14D-F14F04502055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xmlns="" id="{3FD8FF0D-AB84-499D-AE1A-13CAD1E7D229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xmlns="" id="{5D376ECA-6DF3-41FD-835B-587970D18CEA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xmlns="" id="{E9982A64-EC77-486A-82E9-1EB5B86374EF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xmlns="" id="{6A4FBE25-6337-4B7A-B249-A146C695F4C1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xmlns="" id="{56120C77-9A0A-4093-A8B6-AC5F18C6E14F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xmlns="" id="{87C2570C-CA43-4CD7-A0B7-A6732684597A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xmlns="" id="{7D7E9787-65A3-48CD-AF36-A12975CE035D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xmlns="" id="{08D877D1-0E3C-40D5-B4A8-6D84701CE97A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xmlns="" id="{E4320332-8E33-4537-9DEF-60F09E446684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xmlns="" id="{A12ACE5C-481A-4A40-B79C-72D9DE60EED7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xmlns="" id="{0B650C6D-D282-4491-B75F-C3C5ABD29FB7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xmlns="" id="{18561B8E-00E9-4041-BD76-7FFC92502D36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xmlns="" id="{F3D67E35-4ADA-490E-818E-2AD3687C2603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xmlns="" id="{8EBEB5FD-898C-4E09-B19E-11F8BCEE4C39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xmlns="" id="{DE4A6BFE-D543-4408-977D-72E541226E82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xmlns="" id="{56FC410F-6879-4BF8-A083-574FEE133DA5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xmlns="" id="{377D40C7-48F0-487A-B54B-50A217AAE729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xmlns="" id="{9A5DE890-FC63-4EB4-A509-FFE9C9CF9076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xmlns="" id="{FD1FA937-6CD5-4437-ADA6-C0A13A067884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xmlns="" id="{9156680F-8A60-48B4-8133-8AE13441B40C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xmlns="" id="{C99C5FFF-D91A-473C-BDC4-69956600DAC6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xmlns="" id="{89FA3A4C-1C27-454F-A3F9-626AEEDDFB43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xmlns="" id="{E718063A-DFA7-4E20-B55E-98C3E8D0B9CC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xmlns="" id="{4EE9EE11-7C28-4FA5-B815-6B63017C0140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xmlns="" id="{47D86C4D-62B6-46DB-9721-EB36E5DF9593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xmlns="" id="{1E4DDBDB-9491-44B2-B792-D7877FE56350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xmlns="" id="{F94FC55F-ED00-4F52-B786-2EC3D6C0B079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8" name="Freeform: Shape 2817">
              <a:extLst>
                <a:ext uri="{FF2B5EF4-FFF2-40B4-BE49-F238E27FC236}">
                  <a16:creationId xmlns:a16="http://schemas.microsoft.com/office/drawing/2014/main" xmlns="" id="{CA7D4B95-F075-4F72-A48C-99D16BE12263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9" name="Freeform: Shape 2818">
              <a:extLst>
                <a:ext uri="{FF2B5EF4-FFF2-40B4-BE49-F238E27FC236}">
                  <a16:creationId xmlns:a16="http://schemas.microsoft.com/office/drawing/2014/main" xmlns="" id="{7F96546C-589C-444E-89A7-58AE640A778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xmlns="" id="{EE50D463-8A37-405D-B7F9-A7A0209F76F1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xmlns="" id="{21A03024-0553-4FE1-AAC4-A604CE794C5D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xmlns="" id="{D79A5D6A-F994-4A5B-810A-F6CB781C1FF4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xmlns="" id="{CE902187-9E3A-4592-8FCA-0F41AAFAB065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xmlns="" id="{6F1AB4D5-2468-4C0B-913F-C1C06B54B696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xmlns="" id="{42769AFC-DD58-48B9-941A-04DF6583A8F5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xmlns="" id="{2B117769-BF76-436C-9424-6FA2F2D40F44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xmlns="" id="{A10E72BB-7FB0-4C00-AFC3-040F5078D30F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xmlns="" id="{9DF242DA-870B-494A-A6F1-71F6B9404214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xmlns="" id="{BA0BD2F8-F020-4F0B-B770-60B3F9227C40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xmlns="" id="{9251DF2D-EF27-4EDC-86A0-818F1F9EE555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xmlns="" id="{802DBE59-4314-4F0C-B312-5648EF555519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xmlns="" id="{98F3C532-B036-449A-9FDA-3EB99097C2D0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xmlns="" id="{84FFF7A1-0AE9-48CD-A9DD-151E5C31B870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xmlns="" id="{09BB6CD1-C90D-4B7D-99FD-C10C0B4DA55D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xmlns="" id="{0DE8E43C-E550-4836-AAA4-F4B31348004A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xmlns="" id="{CF11A649-B715-4FF3-89B4-F780733C423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xmlns="" id="{3D279528-A3D8-4762-B30E-C7FFC9004B98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xmlns="" id="{312FE270-24BF-422D-A9B9-7163AD6C1E88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xmlns="" id="{4A579182-501E-42DD-89D8-780987D2BC68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xmlns="" id="{8E6C75CE-31DB-4680-8023-CA0CA74C8C5E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xmlns="" id="{149ADE60-A318-4B17-858E-B5F75B31E18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xmlns="" id="{1C41C6BA-F913-44CB-8848-086456B89590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xmlns="" id="{293F751D-4DF5-4B6B-9483-854378172824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xmlns="" id="{06733228-5411-44F3-AC04-0986C11AC853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xmlns="" id="{FF52B256-1E6A-40B6-A857-2B3B10F23EA9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xmlns="" id="{0C4A21E6-5E37-42CF-8E2D-1869E694228B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xmlns="" id="{12451C77-3403-441E-8418-D29F92988807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xmlns="" id="{2D6F765E-FF8D-4763-9145-E41518CD2F51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xmlns="" id="{E988368B-0F9C-4D35-821E-8DAA583BB989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xmlns="" id="{C0BB4CC6-FEE1-4663-9683-E5427F1BEBD2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xmlns="" id="{5F6C768C-B299-46C9-8C05-88E5619E08A7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xmlns="" id="{9B099B69-9DB4-4F45-88A4-9DCE712122C7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xmlns="" id="{0F9B92DF-6DED-4F41-AA39-F3DE426F8669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xmlns="" id="{F517EB5B-9B5D-4388-81A4-0CA4F5A350D9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xmlns="" id="{A8651DBE-30E3-4D00-AD00-9FE88025FA14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xmlns="" id="{D0A8DE3C-58F3-4FD4-97F0-A4AEF5BA448E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xmlns="" id="{D99822B7-83FB-4229-986C-676F7A014157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xmlns="" id="{CE4B958B-D872-4E9B-ABC3-C5A4F0E4E7A1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xmlns="" id="{C944205A-1182-4F20-90F3-4A54DC1220C7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xmlns="" id="{F9F92F4A-A241-4FD0-A5F2-EAB6EB393FC0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xmlns="" id="{B15F1F5F-3125-444A-A883-7AA9A6380153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xmlns="" id="{A21202BE-5551-40B2-8CEB-EE7F0CB1D225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xmlns="" id="{B3D0FFB3-761F-4685-946D-D00D75DE1D6A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xmlns="" id="{32100A94-592B-4C9D-A4CC-5B164F20F017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xmlns="" id="{DEDE0BBD-6F7F-4464-B4F2-EE1545AE22D4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xmlns="" id="{5E73003B-8F68-4407-99B0-3147B7AF4329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xmlns="" id="{2E6A9339-2DEB-4EAC-B568-B48044141E64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xmlns="" id="{3DAC93B3-E5DC-41B2-917D-A10E96C9451F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xmlns="" id="{2062B2C7-9E4A-4E11-82EC-3C4DF480BD4A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xmlns="" id="{7AD7A2B5-E924-4556-8466-41A29E73E807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xmlns="" id="{1CF086A1-91D2-4783-80AB-7864ED711676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xmlns="" id="{C7925901-ABFB-40F5-84E8-61078B41BA23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73" name="Graphic 2713">
            <a:extLst>
              <a:ext uri="{FF2B5EF4-FFF2-40B4-BE49-F238E27FC236}">
                <a16:creationId xmlns:a16="http://schemas.microsoft.com/office/drawing/2014/main" xmlns="" id="{D7AC701A-0071-448E-BB33-0FC4A47970F9}"/>
              </a:ext>
            </a:extLst>
          </p:cNvPr>
          <p:cNvGrpSpPr/>
          <p:nvPr/>
        </p:nvGrpSpPr>
        <p:grpSpPr>
          <a:xfrm>
            <a:off x="8275288" y="1894854"/>
            <a:ext cx="596245" cy="531348"/>
            <a:chOff x="693570" y="4483266"/>
            <a:chExt cx="1400175" cy="1247775"/>
          </a:xfrm>
        </p:grpSpPr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xmlns="" id="{493E7011-16E7-4553-B908-BCC868510E52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xmlns="" id="{46620EBD-B478-46A8-A936-6669EAED9AA7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xmlns="" id="{A489275E-50E6-4301-925F-0D83A704D5C1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xmlns="" id="{826EFE54-EABA-4C14-B34A-584EAC2C78C7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xmlns="" id="{98B395C3-85C2-42E5-BE6A-7443C7AC0416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xmlns="" id="{4370D90C-EC6A-4672-A6D9-DCB7A43A2C72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xmlns="" id="{0BC08173-6213-4796-A669-8BD55F7B054A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xmlns="" id="{616569F0-6582-4E4E-B406-A90CF40760F2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xmlns="" id="{E66066CA-CF80-4DA6-9F2E-583C1C616A05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xmlns="" id="{6C683BF9-331F-4AF4-BA90-8EF936F6C54A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xmlns="" id="{3405CD7A-8F81-41BD-814E-94F128B1DB68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xmlns="" id="{9C41FF8B-E50D-42F5-850B-38C6EDB87906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xmlns="" id="{1BC251B2-AF33-45F2-8647-69607396285B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xmlns="" id="{7EE305F1-720D-40E5-8687-03020D403009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xmlns="" id="{8804EFC8-EC0B-4104-9CC4-83C8678E5BF3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xmlns="" id="{54CB588F-3113-44F4-A152-ADEEBECAE2A7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xmlns="" id="{58E4459B-62CA-424C-B682-203591A5BBCE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xmlns="" id="{63DCC179-93B2-4E46-AC4A-E7A071991D7C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xmlns="" id="{B5B41767-A1B0-4F74-AC40-0A5A5F7541F2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xmlns="" id="{E09415F9-4E3D-4219-B5F3-A71DD6D5C9B5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xmlns="" id="{A593168D-4ACC-4D4D-8840-8FADA1DCAE2C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xmlns="" id="{6CABC44C-517E-45F8-BEAE-B3AD6D0EFA52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xmlns="" id="{D1AE9EF2-7829-4DA9-B212-75BCBB6C2B7F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xmlns="" id="{F2C58713-5449-4A7F-896E-4D6C7C5CAD3B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xmlns="" id="{C74E4E82-AC70-4528-99A3-29752A8FD10D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xmlns="" id="{EA359280-F4BE-4608-8DFC-BF93C5531001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xmlns="" id="{68E6FEE6-A34E-4B52-993D-D238AFE942C3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xmlns="" id="{32DB7CA3-032A-49D5-9839-12242C9D26B5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xmlns="" id="{C4CC7A9A-F8C9-4B83-9704-0FB5B635C83B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xmlns="" id="{FC391509-DE5C-4DE3-B1BB-CF803D877DFF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xmlns="" id="{3A80A952-664C-4FA6-A2DF-1825244ECA8E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xmlns="" id="{1877DDC8-EC03-4814-95AE-6F15A4713F77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xmlns="" id="{811A13B6-4A38-4DE9-BC37-267178223525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xmlns="" id="{81B3D9FC-AFE3-4CE0-9206-774D4E6FF0B8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08" name="Graphic 2711">
            <a:extLst>
              <a:ext uri="{FF2B5EF4-FFF2-40B4-BE49-F238E27FC236}">
                <a16:creationId xmlns:a16="http://schemas.microsoft.com/office/drawing/2014/main" xmlns="" id="{ED0FE626-BA15-4482-95E6-EED6F7D327E3}"/>
              </a:ext>
            </a:extLst>
          </p:cNvPr>
          <p:cNvGrpSpPr/>
          <p:nvPr/>
        </p:nvGrpSpPr>
        <p:grpSpPr>
          <a:xfrm>
            <a:off x="3152532" y="1836078"/>
            <a:ext cx="689538" cy="239310"/>
            <a:chOff x="3289133" y="4916654"/>
            <a:chExt cx="1619250" cy="561975"/>
          </a:xfrm>
        </p:grpSpPr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xmlns="" id="{B396C68F-A5AC-4132-B35C-E3EC14C95935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xmlns="" id="{64379E3C-C798-4F50-BBCF-DE1CA9359E23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xmlns="" id="{720B31F9-A8E3-4328-9D2B-5755E24E99E6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xmlns="" id="{3651D518-078E-4CD3-B18F-FFE05D48DE26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xmlns="" id="{C4444B79-CCCE-42EC-82A9-BFC095106266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xmlns="" id="{50C5D66D-B68E-4737-8333-CE904D2BF06E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xmlns="" id="{D7591266-FBDA-4111-8B6C-E261D2D02CA9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xmlns="" id="{FE10756A-BB4A-4209-AE9A-F17BEB008964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xmlns="" id="{896CF6F8-75F8-43C8-A703-F7F23B95FECE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xmlns="" id="{E5BCC6D8-F720-4E8B-99A4-542650407285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xmlns="" id="{46771A7B-9DE1-4BA3-BBB5-DD5174A2FE2E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xmlns="" id="{564857CD-E10D-4663-B23B-AC99CF165867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xmlns="" id="{BCACCA7B-8999-460B-AF45-003C969D6FDC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xmlns="" id="{9C9AA0E0-B04C-4FB5-9870-BEB6B78B45BE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xmlns="" id="{B0578EE3-6E52-4305-B7AD-47F7D32B0B89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xmlns="" id="{47596C64-6CD8-4F1C-BD4A-83EB478DB0F9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25" name="Graphic 2714">
            <a:extLst>
              <a:ext uri="{FF2B5EF4-FFF2-40B4-BE49-F238E27FC236}">
                <a16:creationId xmlns:a16="http://schemas.microsoft.com/office/drawing/2014/main" xmlns="" id="{03F80A28-E8AF-42A8-A163-58408FCB913F}"/>
              </a:ext>
            </a:extLst>
          </p:cNvPr>
          <p:cNvGrpSpPr/>
          <p:nvPr/>
        </p:nvGrpSpPr>
        <p:grpSpPr>
          <a:xfrm rot="520099">
            <a:off x="5091546" y="1103446"/>
            <a:ext cx="616527" cy="807163"/>
            <a:chOff x="6096000" y="4249903"/>
            <a:chExt cx="1447800" cy="1895475"/>
          </a:xfrm>
        </p:grpSpPr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xmlns="" id="{E7F8F869-74C1-4B46-8365-C53BDA5E668E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xmlns="" id="{C762D3A3-6140-433D-B47F-CC403CB247A1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xmlns="" id="{60F893F9-6841-4188-BA10-30BC4AB6C193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xmlns="" id="{AF925F48-A0B7-45C5-9336-44B9A9CD65BB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xmlns="" id="{05B958D2-F0E3-43CF-BEAD-B242D8DDB176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xmlns="" id="{8812A2E7-E2BE-4226-BD72-CD60168D5B98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xmlns="" id="{1AC1B5A1-6819-418C-9FAD-783238B68362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xmlns="" id="{5E05804A-9CCA-49C0-8271-AEA783504A4A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xmlns="" id="{80378A1C-8F49-425A-867E-36F792A9A4C8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5" name="Freeform: Shape 2934">
              <a:extLst>
                <a:ext uri="{FF2B5EF4-FFF2-40B4-BE49-F238E27FC236}">
                  <a16:creationId xmlns:a16="http://schemas.microsoft.com/office/drawing/2014/main" xmlns="" id="{73F2588F-64AF-48F5-BDEB-369956041EC4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xmlns="" id="{D676901B-ED76-4017-892A-7009E9920129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xmlns="" id="{2913C736-D20F-45CF-9CD6-04C24A0FBB39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xmlns="" id="{A75B5D31-3742-4855-BCAE-5DB6C5D0574A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xmlns="" id="{67BFE992-7E86-441E-AB20-FBCA4DBEF683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xmlns="" id="{06933822-3DE2-42FC-997B-DF6D50AEF77A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xmlns="" id="{AD40C146-E440-4E8F-BE87-2C52FFFD6B1D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xmlns="" id="{C6C21C45-0A7A-41FD-B010-29D50E0505F3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xmlns="" id="{632C3062-59C0-4781-A7E0-8A76C4593498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44" name="Graphic 2712">
            <a:extLst>
              <a:ext uri="{FF2B5EF4-FFF2-40B4-BE49-F238E27FC236}">
                <a16:creationId xmlns:a16="http://schemas.microsoft.com/office/drawing/2014/main" xmlns="" id="{C8AF4DAD-4076-45A2-B135-6D425E0DA46A}"/>
              </a:ext>
            </a:extLst>
          </p:cNvPr>
          <p:cNvGrpSpPr/>
          <p:nvPr/>
        </p:nvGrpSpPr>
        <p:grpSpPr>
          <a:xfrm>
            <a:off x="5381154" y="754450"/>
            <a:ext cx="1233055" cy="162244"/>
            <a:chOff x="8251658" y="4916654"/>
            <a:chExt cx="2895600" cy="381000"/>
          </a:xfrm>
        </p:grpSpPr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xmlns="" id="{938448DB-7F23-4268-9E7E-791548039EFC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xmlns="" id="{A19BB6D7-1259-414D-9A52-291E18A024B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xmlns="" id="{72808DE7-D7C7-4DB7-AD02-DEAD89166E36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xmlns="" id="{E85688D6-3700-4F5E-A012-88EEA35A89D1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xmlns="" id="{12748657-3940-4BCE-B00B-DEA2B645301D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xmlns="" id="{3BDEA3C7-F45D-49F6-B67A-FD50C18028E0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xmlns="" id="{1EADC4A1-EF36-4945-BAF2-170FCD7750C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xmlns="" id="{2AB20013-2591-4AA3-A501-BB982EA9E72C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xmlns="" id="{6461BCC8-A266-4472-AF88-ADCEEA5CA78F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xmlns="" id="{406A5161-D2C5-4A8E-BCFF-63326E36AB5C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xmlns="" id="{4D2377C0-AFEB-4974-82C2-352132F74E7C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xmlns="" id="{C9051F4E-3F28-4124-AB8C-B46E128F652B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xmlns="" id="{CD641E26-4E7A-40C5-AC50-16349C6BE730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xmlns="" id="{53EBCDE9-9F0B-4A4C-9B7E-C689C739D087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xmlns="" id="{EA673A76-75F3-4046-8370-A467687D6559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xmlns="" id="{13389DC5-10CD-4A31-A728-ABBA974F5EB8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xmlns="" id="{CA3BB141-C3B9-4146-A259-4F1A3F65B554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xmlns="" id="{B5D23C2E-E4DB-427D-939C-FAEF5058A250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xmlns="" id="{95A404BB-1ACC-4CAA-886F-A2F22C2BD127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xmlns="" id="{CE601623-EEDB-476C-B14A-2168328725CA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xmlns="" id="{C3305A6F-D7E3-4456-A6FC-7695E624BBE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xmlns="" id="{81826125-0DAA-4929-AFA0-F6F2CB2F5FF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xmlns="" id="{647EA98F-86C5-461F-A9C9-DA95E54AF2F5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xmlns="" id="{44FB3DA5-0774-44BB-B52B-4AE15B42E93E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xmlns="" id="{96DD55B5-1E2E-4706-A02B-A401FA398687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xmlns="" id="{0EDF6AF9-083A-46B9-A529-4974B1D737E6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xmlns="" id="{899106A6-1DC9-42E1-88D4-3F5238A1737B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xmlns="" id="{81576C85-BC8B-4AA7-A59E-BDC281D2D651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xmlns="" id="{7E79CD8E-B10F-4BC8-9EAD-8FBA73A809FF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xmlns="" id="{A263BD32-EDCC-447A-9B9D-5653725BC41C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75" name="Graphic 2817">
            <a:extLst>
              <a:ext uri="{FF2B5EF4-FFF2-40B4-BE49-F238E27FC236}">
                <a16:creationId xmlns:a16="http://schemas.microsoft.com/office/drawing/2014/main" xmlns="" id="{A5F0965E-B2D2-491A-9EEC-3DA6DF5B3849}"/>
              </a:ext>
            </a:extLst>
          </p:cNvPr>
          <p:cNvGrpSpPr/>
          <p:nvPr/>
        </p:nvGrpSpPr>
        <p:grpSpPr>
          <a:xfrm>
            <a:off x="7543018" y="1343266"/>
            <a:ext cx="1000469" cy="475306"/>
            <a:chOff x="7261309" y="4817393"/>
            <a:chExt cx="2867025" cy="1362075"/>
          </a:xfrm>
        </p:grpSpPr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xmlns="" id="{675C39F3-C270-4FE2-80DE-649840208CAD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xmlns="" id="{9D0AB0DC-B818-4040-9F46-83D88637AE55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xmlns="" id="{200A76DF-676F-4CCB-B739-08B916210BAF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xmlns="" id="{969D383D-5DE8-41EF-966D-4330C3777100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xmlns="" id="{D7A7B155-2965-4749-8344-A3EB1457CE18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1" name="Freeform: Shape 2980">
              <a:extLst>
                <a:ext uri="{FF2B5EF4-FFF2-40B4-BE49-F238E27FC236}">
                  <a16:creationId xmlns:a16="http://schemas.microsoft.com/office/drawing/2014/main" xmlns="" id="{F437C219-D1AC-440B-8540-9C00CB6C85E4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xmlns="" id="{00489195-E775-47A4-A5EC-8867DEDF4295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xmlns="" id="{8733EFE4-2E4F-40DE-B842-B80B7ABCEA9C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xmlns="" id="{BAE7EE2B-AF34-4582-9C68-5E36B067247C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xmlns="" id="{16F5BE7B-57B7-4867-BCA9-097E97342486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xmlns="" id="{0F94D2AF-8BDF-4B98-A9EF-8E04678881D7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xmlns="" id="{F70CC936-6A2C-4763-9981-48C4C2969948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xmlns="" id="{5197B348-1804-4BE3-A927-9DBE049D5806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9" name="Freeform: Shape 2988">
              <a:extLst>
                <a:ext uri="{FF2B5EF4-FFF2-40B4-BE49-F238E27FC236}">
                  <a16:creationId xmlns:a16="http://schemas.microsoft.com/office/drawing/2014/main" xmlns="" id="{20B76EDF-9D79-49DD-8234-E16D6CB9551A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xmlns="" id="{12D6FBF6-A554-4B7C-8E9C-F257702FB353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xmlns="" id="{3AFE397A-4992-4A90-9877-8C3A7B467715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xmlns="" id="{ECCDC42F-14FE-4CD3-8D49-5ED50817232B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xmlns="" id="{610D7850-31D4-4536-95BC-7BF2EDB7B8DB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xmlns="" id="{31F311BB-4AA7-4EEF-A110-662E70499E47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xmlns="" id="{3673FB14-C788-454F-B5CD-4AF445745A95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xmlns="" id="{4F558381-A905-40F4-8A36-63E240043D1A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xmlns="" id="{E65B231C-10D9-49DE-B25D-DE9D5F8D5067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xmlns="" id="{A7957D93-CD0A-4F91-B1E6-BD12FBED4EB3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xmlns="" id="{4A2C4D56-2669-4D54-81D7-7116680E1B23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xmlns="" id="{B05412E5-A9AD-491A-9213-9D6D42C39C96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xmlns="" id="{386DE54A-C741-4FF6-9D0E-6FCE6EC48457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xmlns="" id="{88F8E87F-99F6-49F4-85E6-48777AA87AD5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xmlns="" id="{D745B176-B155-4FF2-997A-0834191131E0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xmlns="" id="{0367B508-30C8-4432-A8EF-E48DC64276AA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xmlns="" id="{BE1A6D6F-98C0-4D60-9A93-9795E67CD8A2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xmlns="" id="{60E7BEFF-7C95-4DC9-BCC6-AC1E2A0A9D68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xmlns="" id="{8F63BA5D-24A2-4934-B3B2-0E80EAC601EC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xmlns="" id="{05463270-039F-4CFB-9AB7-51AF36901452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xmlns="" id="{C2F0428E-3B33-4536-A9A2-5486E2637E15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xmlns="" id="{2D746094-AF22-43E7-863C-853BD167872B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xmlns="" id="{5EB13405-9183-4168-ABA1-E3F22D44E485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2" name="Freeform: Shape 3011">
              <a:extLst>
                <a:ext uri="{FF2B5EF4-FFF2-40B4-BE49-F238E27FC236}">
                  <a16:creationId xmlns:a16="http://schemas.microsoft.com/office/drawing/2014/main" xmlns="" id="{8B47B5E7-81CE-44F9-BD90-F057E1DE9820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xmlns="" id="{6002950C-2CF2-40C5-B90B-ACB5B78E8838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xmlns="" id="{4393169B-459A-4C42-A2A5-ACFD81E930E0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5" name="Freeform: Shape 3014">
              <a:extLst>
                <a:ext uri="{FF2B5EF4-FFF2-40B4-BE49-F238E27FC236}">
                  <a16:creationId xmlns:a16="http://schemas.microsoft.com/office/drawing/2014/main" xmlns="" id="{2AFE2577-37C9-472B-8BAC-2CB0A9928C6F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xmlns="" id="{BFD024FF-A2D6-4C03-A191-8A829D81D219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xmlns="" id="{92A6EA66-64DB-41E7-AB29-BD307437C98A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xmlns="" id="{851D822D-8282-40DD-B184-0B7298DF3E2C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xmlns="" id="{741785BE-98DC-4953-BF42-7C9912098442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xmlns="" id="{0E884985-B853-42B1-958F-6143B6369B26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xmlns="" id="{7619F688-0ED7-4B12-8017-337B0ACC40D1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xmlns="" id="{16EA5939-1D6F-4418-B3B2-C90A834F2BDF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xmlns="" id="{060D9403-1A21-4BC0-ADA2-7707D9353F5F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xmlns="" id="{738154BF-1079-4D7F-A18A-0BF81463A07E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25" name="Group 3024">
            <a:extLst>
              <a:ext uri="{FF2B5EF4-FFF2-40B4-BE49-F238E27FC236}">
                <a16:creationId xmlns:a16="http://schemas.microsoft.com/office/drawing/2014/main" xmlns="" id="{39D41C8C-2B09-446A-AE78-83FB0ECDA5B4}"/>
              </a:ext>
            </a:extLst>
          </p:cNvPr>
          <p:cNvGrpSpPr/>
          <p:nvPr/>
        </p:nvGrpSpPr>
        <p:grpSpPr>
          <a:xfrm flipH="1">
            <a:off x="6331123" y="1056557"/>
            <a:ext cx="301680" cy="301680"/>
            <a:chOff x="3627581" y="5303470"/>
            <a:chExt cx="228600" cy="228600"/>
          </a:xfrm>
        </p:grpSpPr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xmlns="" id="{AABD66A1-30C4-4F73-BBAE-9C83DA607CE6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xmlns="" id="{EEACD5D1-E612-456A-92CD-39367A786AB2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xmlns="" id="{CCF08086-B269-498C-847E-5AAE12F4D3C0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xmlns="" id="{7E1CB6B1-246D-4881-8C63-1D6870BD0D55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xmlns="" id="{1DBADB7F-B4FE-4AEF-B004-CBB06B8B485C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xmlns="" id="{AF0D75CB-D34A-45BF-BDD4-57E3C6628700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xmlns="" id="{5AE6A7C3-81B4-4320-A7BA-7901B153DE08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xmlns="" id="{218DF6E2-99FA-443A-B071-DFC01A8FBECE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xmlns="" id="{8FDC9D26-470C-4E5F-A7BB-925B528BD617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35" name="Group 3034">
            <a:extLst>
              <a:ext uri="{FF2B5EF4-FFF2-40B4-BE49-F238E27FC236}">
                <a16:creationId xmlns:a16="http://schemas.microsoft.com/office/drawing/2014/main" xmlns="" id="{20ADCD78-53BA-4995-A5D7-1CDB6BD44F29}"/>
              </a:ext>
            </a:extLst>
          </p:cNvPr>
          <p:cNvGrpSpPr/>
          <p:nvPr/>
        </p:nvGrpSpPr>
        <p:grpSpPr>
          <a:xfrm flipH="1">
            <a:off x="9025951" y="1355776"/>
            <a:ext cx="398468" cy="225143"/>
            <a:chOff x="3699986" y="6116874"/>
            <a:chExt cx="301942" cy="170604"/>
          </a:xfrm>
        </p:grpSpPr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xmlns="" id="{AB2897D8-12FC-46F5-A13A-E3B3A77AB8BE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xmlns="" id="{8923F3B1-A64D-4A0A-8705-9901D859B837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xmlns="" id="{89D26E37-C1DC-47A8-97EE-B60603F45A39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xmlns="" id="{19B532B3-0E57-4483-BBF1-DEE9E841D4B3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xmlns="" id="{8DF218D0-49CB-4C54-81E4-BEE37821A927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xmlns="" id="{E514A3AD-F4CF-4EA3-B093-2A89D77182FA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xmlns="" id="{3F8B2150-0E94-4A9C-BA84-2E160FC721A6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xmlns="" id="{901DB319-4ED1-479D-92BF-F1391F8DB274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xmlns="" id="{4177BB53-B7D2-4CAC-8914-4AF870995BF2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xmlns="" id="{FEA9B8AE-9AB6-4E13-9233-6D7E5878B579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xmlns="" id="{6EB91C4F-D2BA-4F99-8284-AE5750AD6704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xmlns="" id="{8D5D2710-EAC9-4B5E-A9BC-B6E5707EF429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xmlns="" id="{1E7F9750-ACFB-44D0-B155-1E5C4CC18575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xmlns="" id="{B5D259F3-9495-49BD-BAD7-3BE2AA05D057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xmlns="" id="{8979D43D-86FA-4765-8537-FE65CC55E0FB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xmlns="" id="{D2539CC0-0566-494D-B597-12DF56EE1E0B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xmlns="" id="{8CFB1DBC-64CD-484B-B246-63B7FAE79DF3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xmlns="" id="{AF77417C-DB87-4F89-A60E-613EC05B0A95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xmlns="" id="{5E9A6B3A-CCB9-4ECF-B839-99A07320D2BC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xmlns="" id="{D1C5AE51-D0F6-4767-BA0A-BD459F4FBC75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xmlns="" id="{F95D1780-3300-4B2E-B185-4F8B76E7C69C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xmlns="" id="{82474EA7-904A-4ABD-B57E-7B27D9AD0032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58" name="Group 3057">
            <a:extLst>
              <a:ext uri="{FF2B5EF4-FFF2-40B4-BE49-F238E27FC236}">
                <a16:creationId xmlns:a16="http://schemas.microsoft.com/office/drawing/2014/main" xmlns="" id="{19E68E3C-736B-4D9F-9591-7C476C0FA5CC}"/>
              </a:ext>
            </a:extLst>
          </p:cNvPr>
          <p:cNvGrpSpPr/>
          <p:nvPr/>
        </p:nvGrpSpPr>
        <p:grpSpPr>
          <a:xfrm rot="1472141" flipH="1">
            <a:off x="8531700" y="981806"/>
            <a:ext cx="442463" cy="326412"/>
            <a:chOff x="3625593" y="6426852"/>
            <a:chExt cx="335279" cy="247341"/>
          </a:xfrm>
        </p:grpSpPr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xmlns="" id="{67A46524-DEB6-41A7-BB77-218CF19D7164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xmlns="" id="{59BB3456-2C3A-49C6-88D5-031ABE400AEB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xmlns="" id="{EAE1613B-4C99-42F5-AE1F-6E41DCEBAA38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xmlns="" id="{319E0049-2037-4998-88C3-284B8A983632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xmlns="" id="{9A5785B2-10C8-4309-82C9-22F035499A00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xmlns="" id="{E63B7CEB-327F-4D4F-9D23-0FAC629E2343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xmlns="" id="{3CC560FB-49B7-43A6-A398-DCA775783AA3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xmlns="" id="{1088277B-D749-40E3-89DF-8ED72CCBFF48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xmlns="" id="{2B77E307-448F-4F4B-B0F3-5AEB4134FD7F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xmlns="" id="{69B07E88-4E8F-4EF1-8F92-E3F1C71F2F42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xmlns="" id="{39208B96-D856-41D8-BD1A-BF4E9AEA1B33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xmlns="" id="{13309B47-AE04-4978-895C-FD74791A2E13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xmlns="" id="{1A487859-435C-4E89-8A15-066A05333E9F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xmlns="" id="{AA21F310-E87B-47EA-B30B-810CBEA04428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xmlns="" id="{CE0DB45A-438F-448F-AB47-CA2B84F1D9EA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xmlns="" id="{71663AD3-5811-41DB-B330-4BF6EB6EABD4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xmlns="" id="{35FC96E6-F360-44FC-BCD5-88F08E325E25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xmlns="" id="{99AD9B8A-FAF4-461F-B5B1-D02D264D804D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xmlns="" id="{B335CC4A-A9C2-4C11-A4EB-A304498525DA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xmlns="" id="{11971284-7622-4D19-972E-7D8AF9418AE2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xmlns="" id="{5C552243-B1CA-40AD-A2F6-168204F5C418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xmlns="" id="{52AE3FD3-D441-4C18-A729-2DD909D1A61F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81" name="Group 3080">
            <a:extLst>
              <a:ext uri="{FF2B5EF4-FFF2-40B4-BE49-F238E27FC236}">
                <a16:creationId xmlns:a16="http://schemas.microsoft.com/office/drawing/2014/main" xmlns="" id="{6E5BFC61-6688-4721-9B3C-C4CCAD7C81DD}"/>
              </a:ext>
            </a:extLst>
          </p:cNvPr>
          <p:cNvGrpSpPr/>
          <p:nvPr/>
        </p:nvGrpSpPr>
        <p:grpSpPr>
          <a:xfrm flipH="1">
            <a:off x="9200131" y="1767586"/>
            <a:ext cx="301680" cy="230103"/>
            <a:chOff x="3617118" y="5760691"/>
            <a:chExt cx="228600" cy="174362"/>
          </a:xfrm>
        </p:grpSpPr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xmlns="" id="{BFE5AC5D-46AE-4774-8506-7C36D5E452BC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xmlns="" id="{E3ECC2B7-DB3F-467D-B330-9BFD5B2DB312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xmlns="" id="{A422009F-82A7-43CB-BC9C-D0748D512B70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xmlns="" id="{21788802-0ACD-45F0-94E5-FD69F17F2D98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xmlns="" id="{556D0D99-E7AB-4CDB-B739-B7238F449FAA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xmlns="" id="{88E744E5-692B-4649-B039-3753D6BE119B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xmlns="" id="{4DA7D645-B135-41F3-85D9-DFDDFF53FDDC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89" name="Group 3088">
            <a:extLst>
              <a:ext uri="{FF2B5EF4-FFF2-40B4-BE49-F238E27FC236}">
                <a16:creationId xmlns:a16="http://schemas.microsoft.com/office/drawing/2014/main" xmlns="" id="{3D8CC164-DCD1-4ED3-9A70-B66D29106EBE}"/>
              </a:ext>
            </a:extLst>
          </p:cNvPr>
          <p:cNvGrpSpPr/>
          <p:nvPr/>
        </p:nvGrpSpPr>
        <p:grpSpPr>
          <a:xfrm rot="2082564" flipH="1">
            <a:off x="4853065" y="1848974"/>
            <a:ext cx="59697" cy="378290"/>
            <a:chOff x="6246591" y="2972793"/>
            <a:chExt cx="205168" cy="1300125"/>
          </a:xfrm>
        </p:grpSpPr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xmlns="" id="{6A4540D5-9B2F-41BC-B753-6D1D60A89686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xmlns="" id="{D2B80018-25D7-4C71-8877-564B5CB74D92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xmlns="" id="{2BCBA94F-0E0C-46DC-B9C1-333A8FAB62CC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xmlns="" id="{7732F057-4DBF-4F72-A651-5D923AF36F28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xmlns="" id="{E29314B8-C12A-45B7-9F6B-2FFA5C98B45F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xmlns="" id="{6084F4CA-EEB7-411F-BB8D-9276682684D2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xmlns="" id="{D83C39A6-4B93-4969-AEAD-0A4AAB1F0CD2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xmlns="" id="{12DE3B7F-E969-4ECE-9038-0D5C0EBEE4B6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xmlns="" id="{8A47A06C-653A-4963-A53A-633384665F9F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xmlns="" id="{D40C8385-3F26-4A31-AF49-4BF8D2866CBA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xmlns="" id="{DB0AEEFE-B044-420B-B876-9BAFC9814C62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xmlns="" id="{0612D08A-1602-42B7-B568-C551CB51BE8E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xmlns="" id="{A94080F5-2D1D-482E-9966-9534BA770482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xmlns="" id="{BD02BC83-AAD3-49B8-8159-903C5F0B4DD2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xmlns="" id="{C1A30585-980F-4C4C-A78C-AD470956990F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xmlns="" id="{CE25D857-0CB5-48C1-8123-55B73671DA51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xmlns="" id="{8E957751-7B70-42A0-BE63-D198E853CF45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xmlns="" id="{3CE0ED69-CEB0-4DEB-BEB2-277537725CD9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xmlns="" id="{E7EE45E4-D2E1-4495-970E-1F32395D58FC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xmlns="" id="{4B2BB326-02F2-4A5C-8020-5DE0B1708B3C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xmlns="" id="{FB93F61A-AE40-4C91-BFEF-64B9D3F6A33E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xmlns="" id="{0FD7DFB6-F169-4ADC-991A-717E8D9F08F1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xmlns="" id="{3BB85CC6-4FBC-4DD4-A734-E834176C1A69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xmlns="" id="{5EA2E3C9-2861-4AD9-A2E5-66FA5F7FBDC4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xmlns="" id="{6B2D6490-F73C-4AB4-9406-1043A0E941BF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xmlns="" id="{3BBD0F86-D6B6-418C-9906-5A485110085F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xmlns="" id="{D81F8D8C-0295-4CD5-8B84-07680C834A3F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xmlns="" id="{73F81AF1-EDA1-4CAB-B45B-95DEB745CA4F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xmlns="" id="{1DDEFBAB-6C09-4CB7-8F3C-D7256383C52A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xmlns="" id="{8C66D375-E8C2-4B59-810B-6154EEAB772D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xmlns="" id="{74359744-9EE2-4459-86D7-1C66EE88F6FC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xmlns="" id="{AB62FB46-2E96-44D7-998F-33BA9D4E26D0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xmlns="" id="{241BD755-67CE-4ECB-AC66-70ACEE31C370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xmlns="" id="{0F5292AE-3AAE-463A-A792-A2E73539AD36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xmlns="" id="{6724A18D-745A-4250-8D9F-EEF4F41185D3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xmlns="" id="{6E4B4A3C-BCF6-4ABE-9C33-51E0ED988553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xmlns="" id="{16DF4E75-3B75-44AE-8D00-C150E4BC55FB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xmlns="" id="{00067358-33D7-41A7-9021-ED838E2F3E21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xmlns="" id="{9ECE6AEB-115B-4CAA-B0C2-A98A35289954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xmlns="" id="{8B1B5C63-3AF6-406D-BCB1-B2AACA86176D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xmlns="" id="{71BFADFD-7B96-4AAE-8010-C11AD2BA2F07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xmlns="" id="{16CAE905-014E-4445-91B1-8F16DA628105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xmlns="" id="{6F7DD35D-42BA-4C0F-A3D0-49C4DED5CB3F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xmlns="" id="{AF06F109-7401-4C87-844B-C4602C79F065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xmlns="" id="{3578F9B4-4C32-4D49-A59F-4DC2C515EBE1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xmlns="" id="{1B697594-667E-439E-94D9-AC6AAD620887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xmlns="" id="{BCA60414-2265-46B5-BA8A-780276D3CFFF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xmlns="" id="{674E8CB6-D830-4A0A-8B5E-A9B02FD5C95E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xmlns="" id="{4EA5277B-3E45-4EC4-B2AA-249A97AF6C41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xmlns="" id="{ECAD33E6-4155-4E33-98A5-25396A2FE002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xmlns="" id="{879738C0-4AF8-40D3-A70F-9D27B3C45CF9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xmlns="" id="{1BB7D6E8-14B5-451E-A05E-B7FF64E22AEA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xmlns="" id="{F96AC06F-9FEC-4CF3-9CD5-6694A11724B1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xmlns="" id="{0549C72C-3B21-4C0D-ADDE-4A744EE36C73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xmlns="" id="{CFB76A9C-E850-450A-A5E6-1711F31BC38C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xmlns="" id="{1F930A54-951F-49E0-BEEB-E60DE1C77D68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xmlns="" id="{78412F02-A1A0-45A1-A7E9-B6E33F008920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xmlns="" id="{5517A4EB-2EA1-4046-8768-8BB7D0733D98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xmlns="" id="{4F99BA00-51AE-4A27-9655-FB46F37FD0D9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xmlns="" id="{2FF44A2B-6F5B-4531-9E4B-0D2156AACB2D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xmlns="" id="{406F74D1-65DA-4806-96EA-76EBAD56B68E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xmlns="" id="{8AF65D09-BF37-4E3E-990A-223AC5ABF766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xmlns="" id="{98B9458E-573C-40CD-AEE8-A42879A9C257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xmlns="" id="{AC13A373-5CB1-4E19-AB9E-CF57B7FC7544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xmlns="" id="{C69B70EA-6A3B-461E-A6FB-1563B7B330FB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xmlns="" id="{C4B6190F-B353-4F66-B998-86824CF774F8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xmlns="" id="{0AB95F11-C511-4270-BC93-752C83AC41EC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xmlns="" id="{F3E56AA9-E6D0-4611-B068-6D5E84914890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xmlns="" id="{EF779FF1-50B8-44E9-A0EA-15E06C59DF4B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xmlns="" id="{6AC418E5-8E85-4894-A8CC-74ADE477C549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xmlns="" id="{B6DD266E-232B-4B17-B7C6-84EBABF567FE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xmlns="" id="{95A674FD-6593-4523-B6A2-8028FC78A864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xmlns="" id="{40B19A35-C09A-4DD8-A9E1-E64D9A86991A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xmlns="" id="{5246A98F-B65B-4AD7-85F6-41FCD64279BC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xmlns="" id="{64E3783F-A860-4232-88D1-70314F5A4767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xmlns="" id="{D6287E69-FC5E-4E8E-BE38-3A0C2FF4AE4C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xmlns="" id="{AF0C18D1-D768-49C9-BC35-392F8F38A32A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xmlns="" id="{C1F67A6C-9E00-4E5D-B713-7E5A8F151344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xmlns="" id="{13C65603-18A5-434A-B36D-8DEFA8E9A539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xmlns="" id="{E6A4FC6B-E0A7-4552-B330-5DF2F6A1FCF1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xmlns="" id="{F527A1B4-EE27-46CE-ACB4-DE0246AD9262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xmlns="" id="{FE095043-C1C2-4E22-9E77-FA9E2FF52A03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xmlns="" id="{B78AE2B7-1560-446F-9A47-AD87ACA6E394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xmlns="" id="{6C36DC08-03B8-4B42-B034-C85E8B159665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xmlns="" id="{7A3E930D-EC99-4FE5-90D6-D147181BDCB5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xmlns="" id="{0D82BADA-D5A1-43E3-9472-78CDC924E516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xmlns="" id="{D0555261-DBD4-4037-A54D-2834CE140B35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xmlns="" id="{80EEC4DA-6568-4026-99BD-0E142FE9A94A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xmlns="" id="{75C923B5-3EF1-459C-B16C-65AE3C1069AE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xmlns="" id="{C4F584F3-F5B9-4A2A-A1BA-23FCB5ED4815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xmlns="" id="{8F14DCDA-E330-4E86-B471-6CE11AB6C002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xmlns="" id="{D817B97A-D570-40DE-9A46-BFABDE144929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xmlns="" id="{39E8AF72-E04D-4296-BFD0-FB8CBEFB1015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xmlns="" id="{6FD353C8-836B-44A4-9EB8-15721D4BBE48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xmlns="" id="{78E4D721-3B49-48C8-A119-9FF51132C43E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xmlns="" id="{5227F876-8DA7-44B5-810B-15937335DE01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xmlns="" id="{EF45038A-9B92-4C62-97CC-28BC31D494F6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xmlns="" id="{2409DD76-2189-4B9D-899B-DEC70700BA3E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xmlns="" id="{85CA5324-7F14-4B35-95F8-592B5A918B4A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xmlns="" id="{604AC93F-F137-4F53-9E65-62E3CCBE9FC6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xmlns="" id="{79229E6B-A9C9-4114-827C-17109FF9CBB1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xmlns="" id="{B42B859B-32BA-402F-B733-81DD13113F54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xmlns="" id="{C527B9FA-49AA-4FC4-B2DF-9C87F36EE6BA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xmlns="" id="{A20EAB9B-BC35-4264-9D56-9C181A10173F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xmlns="" id="{7CAFF385-4832-48B2-A78A-A86262D04577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xmlns="" id="{347C970D-E885-4D5D-8921-5BE7E1339642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xmlns="" id="{7A312A2F-3208-48CF-96EA-369F389DD3E5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xmlns="" id="{D912E6AB-832A-4548-B15C-4FEF1C84C29A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xmlns="" id="{31497547-B3DA-4FA5-8F9F-3C4FD24F1AA5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xmlns="" id="{80ECF83E-A597-408B-956B-021CA1273AC0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xmlns="" id="{90AFCB93-E27B-4351-93D8-93AB2D1A87DB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xmlns="" id="{E7F40879-C6F8-4DA1-97FB-99639E178EAC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xmlns="" id="{0192345B-BC19-4C1A-A121-6E768A7503B8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xmlns="" id="{CD4A52FE-BE61-4250-AD92-66CA54F90238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xmlns="" id="{8B43C3C7-1DB3-4E96-836B-5DFEE7BF89B2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xmlns="" id="{A7CDDD62-810A-466C-9A20-CCDDE0443FED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xmlns="" id="{A4114D1D-C53F-4E24-90B1-81EA0631E022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xmlns="" id="{A7A19C97-0E0D-44F8-8D3E-97A0F0E3A528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xmlns="" id="{A5149E14-6323-4C74-8015-43FD1CBDB326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xmlns="" id="{92DC2FD9-C81F-4F82-84C9-9D92C7F64B44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xmlns="" id="{C1F214F0-1A99-4E65-958F-54AD5A4059BA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xmlns="" id="{6BA58344-AC7E-4C1F-9760-920BF1054214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xmlns="" id="{9EAE0EF5-C266-4688-B4A4-68DE482FCC6B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xmlns="" id="{03B30905-35EE-44E2-AD0C-7CCF8CAE580A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xmlns="" id="{0FDD4573-4505-4BC2-926E-B1E623396788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xmlns="" id="{C5C610B5-2824-495E-914F-7874F3209074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xmlns="" id="{C608EC3C-037A-4894-9D3F-795148FCF3C6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xmlns="" id="{E7337C8E-0688-4BF0-99C0-B4AC5FC6E712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xmlns="" id="{EC1D4D15-1423-4D9E-9705-B47ACF993A47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xmlns="" id="{ADE99985-D97D-4FED-ABE1-3669B6B04BCE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xmlns="" id="{B9850D93-8AE5-4E53-8ED3-BD57B0FFC2AB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xmlns="" id="{D597FB99-91D6-4CA2-A77D-FBD6F9C789CA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xmlns="" id="{064F3B6C-2445-4A7D-8725-C210D580CCE2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xmlns="" id="{C57DE4E1-1517-4429-BBA4-079ADCF5E46B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xmlns="" id="{F70FCED3-B2D7-4A69-902B-042CB91D4A06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xmlns="" id="{5B5BC5E3-3FA9-4F6B-B585-709D55A337A6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xmlns="" id="{B89C5F0C-F9B2-41D6-BC78-8EE90B107EE8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xmlns="" id="{38F63911-7219-48C6-A831-A23CD42C7B62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xmlns="" id="{10C4B7EC-88E2-417C-ABE8-C03E79923F60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xmlns="" id="{0350FFA9-DDA9-4B7B-B8BD-CF0CBF1369E2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xmlns="" id="{004467CE-8886-4333-8966-370AC4A34656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xmlns="" id="{E581FC49-CA97-43A6-9080-C0D47FD387D7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xmlns="" id="{94F535A2-F2AF-45E2-99F1-F841B7D2A42D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xmlns="" id="{12D4126E-ABAF-4E4E-83DB-416E07330CE1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xmlns="" id="{B5319C60-31C6-4BEF-9DB7-0FAC83A9FD1C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xmlns="" id="{A56DEF6B-0986-4910-98FE-EC0C5FFECBD9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xmlns="" id="{99EE63B0-8444-41F4-8F4D-67239A478D34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xmlns="" id="{2DEF800C-A10D-46CF-8016-FB7BFEA0C95C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xmlns="" id="{E6C247ED-61E8-4844-8BDA-43A20610BCA5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xmlns="" id="{A909A621-7101-4912-B8FD-1362190E1447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xmlns="" id="{614656E1-62A0-456D-8678-D6CEE31C75BC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xmlns="" id="{C83E207D-4BA8-444D-B775-179CC52CAAD8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xmlns="" id="{E7EE73A8-EBC1-46C7-8374-8957D6C36AD3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xmlns="" id="{0F8DC483-57EA-48CD-9EAC-E5D60976D3AF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xmlns="" id="{FB1A4725-7EA8-42D8-8EBB-59FEA537C2BD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xmlns="" id="{6331CF6D-6940-4A69-8A4B-B75FACBEF0C0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46" name="Group 3245">
            <a:extLst>
              <a:ext uri="{FF2B5EF4-FFF2-40B4-BE49-F238E27FC236}">
                <a16:creationId xmlns:a16="http://schemas.microsoft.com/office/drawing/2014/main" xmlns="" id="{37D4F3B6-BB7B-44AB-9692-54C159D0648C}"/>
              </a:ext>
            </a:extLst>
          </p:cNvPr>
          <p:cNvGrpSpPr/>
          <p:nvPr/>
        </p:nvGrpSpPr>
        <p:grpSpPr>
          <a:xfrm rot="20485549" flipH="1">
            <a:off x="3228992" y="2313584"/>
            <a:ext cx="177115" cy="436233"/>
            <a:chOff x="4871877" y="3006765"/>
            <a:chExt cx="619125" cy="1524902"/>
          </a:xfrm>
        </p:grpSpPr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xmlns="" id="{405B7447-EA2E-47DE-8456-C5E3CBF1B842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xmlns="" id="{71F6DFC2-1AAC-4175-9B3D-AE5513F7C49D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xmlns="" id="{7328C305-37C0-4809-B073-DB9A24BF9B1D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xmlns="" id="{9EEB85A2-A1DB-4021-B2D4-C8F2720C5639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xmlns="" id="{A682D1B8-2707-46A4-A7E9-882A35EAEAA3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xmlns="" id="{845C7C4E-A675-4C95-886B-B4C623163D45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xmlns="" id="{1F3475A9-A92D-4E5D-8FBB-9A5FC7B01194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xmlns="" id="{63632617-55B9-4D87-9124-D67639777096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xmlns="" id="{384FC01B-5AE6-4FA3-B760-FF8FD67C37C3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xmlns="" id="{6A4E05AC-DCFE-4F8C-9F76-8A3EECC17A7B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xmlns="" id="{95F4690A-46DE-429B-8651-2D0508D67598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xmlns="" id="{7FF25C6F-FA86-4989-B24B-D075E8F90BFF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xmlns="" id="{C62C2A7F-CA3B-48AF-B1EB-E3785B62E43B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xmlns="" id="{618A29CD-8EAA-4FCB-B384-4769DC4C3CB9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xmlns="" id="{3B1A6AAE-9759-410F-9866-2013EAFBC6FC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xmlns="" id="{624AA95F-B705-4285-B572-F810A2C47D0E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xmlns="" id="{90719DF7-553D-43C3-ACF2-F159FA085BA7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xmlns="" id="{5CD5D3C1-147A-4B67-969B-D63FBC5BED41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xmlns="" id="{59DC38B6-0DD6-446E-80C2-6A9B4197DF50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xmlns="" id="{C5B7C4FB-5269-42F6-8AB0-A73C773AA6D8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xmlns="" id="{E9C52A4C-8D52-4B47-BF57-7116B68DB9D9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xmlns="" id="{7D50E591-E3C4-41E4-981E-8419E38CD230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xmlns="" id="{29415C9B-6DDE-4A8E-8F8B-00FC5D7C808A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xmlns="" id="{AB8FB0B1-619B-4400-962A-232D459815EB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xmlns="" id="{30D6F57C-2B5F-4050-B088-07CDD1D7E341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xmlns="" id="{DDCE4258-DBA4-47E0-B397-550730F43F9C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xmlns="" id="{E3754F50-C868-4C40-B2A2-A31429CC05E2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xmlns="" id="{5D52C904-BC30-4FA1-99F6-E912EC070811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xmlns="" id="{E7BDC77D-ACA3-45A7-8BC6-B9AFC950EA6D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xmlns="" id="{80FBA670-5A5D-4F82-8B48-B0BC2CDC677B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xmlns="" id="{F3068FCF-AAD3-4D79-8B99-E1E10781A92E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xmlns="" id="{ECF0C3E9-0D81-480A-AF5B-66B0563FE929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xmlns="" id="{79C9F477-BFCD-4DFE-B3C9-47C8259839D8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xmlns="" id="{44D3D98F-ADCA-4769-89B6-74E6F04919BC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xmlns="" id="{B277AADE-71E2-499A-990A-30AF6963C6A5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xmlns="" id="{0B2F2AEB-F496-408B-8956-0BFF3075D8FA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xmlns="" id="{80D29E7F-0B5C-4DC4-B7B3-0AD3EC7B2CE6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xmlns="" id="{D162596D-0788-4A72-BE85-7D36FD69720A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xmlns="" id="{0367A573-4A05-4D32-A8E3-BAB40262E16A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xmlns="" id="{7D71CB02-41A5-4E97-9B87-51AE0C707B9F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xmlns="" id="{01F94032-FE45-459D-95DE-63E0E6BFF84B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xmlns="" id="{4FB55377-C62A-4DA4-ACDD-4ABAD8E3D2AC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xmlns="" id="{E9CA2756-4CA3-4683-AE36-C39428D45D99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xmlns="" id="{8CB1A965-04AC-4F0A-80E9-89585FAF9C07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xmlns="" id="{A39FBE05-1F9F-4E41-A17E-AE42D119BB54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xmlns="" id="{02BC5987-CB1D-4E2D-8D00-4C8C406B1890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xmlns="" id="{B82F41BB-470D-452F-AE4B-78AC86756975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xmlns="" id="{047B0783-720E-4EB2-AF19-7BA9D05922A8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xmlns="" id="{F5749DD5-68C2-43AA-9F6D-95FACC8552FB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xmlns="" id="{71835AE7-FF04-4F96-9EA0-507E60753436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xmlns="" id="{A2A5A337-ACDA-4582-873E-DEDC28A67C94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xmlns="" id="{93E73C07-AA3D-4FF5-AFAB-88B16061CB25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xmlns="" id="{281FBFE9-C6C9-4F04-B89A-99F28E1E90DC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xmlns="" id="{F5325C70-9F00-48BF-A554-F54BF17387D3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xmlns="" id="{2319B7F4-D9FA-48DE-B801-44B70BD69A7D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xmlns="" id="{B505954C-9247-4645-97AA-0F28701E1E55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xmlns="" id="{74C2CB62-8FA6-40B0-A7B7-33D96D2147D2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xmlns="" id="{2CC3A1D1-5D0C-4825-BEDE-A575FA13B6FD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xmlns="" id="{9EDBAAF5-9962-4D29-8A04-8FFB221FBCDA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xmlns="" id="{1CE09D18-1483-424F-B035-34A05980FF98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xmlns="" id="{A0316A41-1180-4708-846B-55778B31FF09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xmlns="" id="{30FB4252-12CC-44F1-BD1B-FEF9258DE653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xmlns="" id="{69A15EC4-4026-4427-B127-8B5B1CE096DB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xmlns="" id="{365774C3-C1C6-4C74-9454-9DF2D462519F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xmlns="" id="{B9B705A2-14BF-47EB-8B50-B56057F2B14D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xmlns="" id="{9E584A56-3F47-46D9-ADFA-EBB380D940C6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xmlns="" id="{21071657-7C31-441C-B0FC-75B5E0015FB8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xmlns="" id="{69D4F545-EB7E-460C-8D07-6DB98A1028F1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xmlns="" id="{F33AE34D-A56E-4205-925E-62EF3AD340BB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xmlns="" id="{11477F33-33DC-4459-8096-417117F1C494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xmlns="" id="{DF93C6B5-61BA-4896-B2A3-E2F5B848E2E7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xmlns="" id="{FB26D344-99C5-486A-9389-16699E25CCEA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xmlns="" id="{27F5D1F6-F333-49E0-A46D-A07A16EA578E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xmlns="" id="{0EAD5C71-402E-4AE7-86F2-D18BD0B61B8B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xmlns="" id="{C394BBA4-AC8D-4AF0-8B22-4E04F468314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xmlns="" id="{03F056B1-5D76-4D42-8C19-7D69A93658CC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xmlns="" id="{6FB53D8E-2B31-4AF4-B431-8EE40141278B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xmlns="" id="{C17CC16B-52BF-4C75-96B7-B5195DC17AB7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xmlns="" id="{B20137F0-AD09-47D7-BF96-E4A0C31B76E3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xmlns="" id="{9511D272-E096-4660-A064-8F2C71E7B120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xmlns="" id="{7583BB29-E049-47D6-9BF4-15840B4D0AAA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xmlns="" id="{C19340F4-28BA-4114-9ABD-ADF54877C7EE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xmlns="" id="{326040B7-99FD-488F-B678-0C00C7D8C4AB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xmlns="" id="{DA00D686-DCF6-4287-9A0C-453D88758317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xmlns="" id="{F7037F22-8370-4494-B7A7-14181EE54848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xmlns="" id="{154C43E6-3A78-49BE-8CDD-4A3F43E0DA4B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xmlns="" id="{34E7F21F-0F07-4EFB-AF8F-716A5E5C07C3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xmlns="" id="{9F852D31-6AAA-4F25-8D62-8908637D8E1B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xmlns="" id="{69D9667E-C4E3-4142-92A8-02D1ECDF1853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xmlns="" id="{95B256ED-A035-4C1E-91A9-CBE06C3FEA3A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xmlns="" id="{ED5AE02D-9902-4880-B790-7FD86139F984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xmlns="" id="{E03695EC-B99B-4E23-9BFD-0B7E53DE48E9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xmlns="" id="{F44426F8-647C-45BF-95F4-A86E88C558AC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xmlns="" id="{20718BEA-E2ED-4F37-8F6A-EB33E669BD56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xmlns="" id="{CD10F656-A695-4FA3-839A-CE4C59DA94F2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xmlns="" id="{3820E484-8A32-44B5-A310-C236BDC1AF1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xmlns="" id="{3A13C615-CCC0-4EC8-9205-2DFDB5C66BC2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xmlns="" id="{C852620E-28CD-4367-96DD-40BCC98D054D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xmlns="" id="{470C39EC-34CC-44E2-9D24-3481C1C8022A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xmlns="" id="{A2D1E32D-AB26-4259-B8FD-0E8E8C2F4AA4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xmlns="" id="{F38CB653-FAF7-40FA-AF62-A176AC615A30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xmlns="" id="{0D493CD1-E57C-463F-AFFD-CB9F6458F5C1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xmlns="" id="{24F15527-C71D-4C96-85CB-E12C8CE3575C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xmlns="" id="{FE10E005-44B5-4BAF-A1E3-137E266C7E78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1" name="Freeform: Shape 3350">
              <a:extLst>
                <a:ext uri="{FF2B5EF4-FFF2-40B4-BE49-F238E27FC236}">
                  <a16:creationId xmlns:a16="http://schemas.microsoft.com/office/drawing/2014/main" xmlns="" id="{26657843-24F6-4C5F-9201-12B6863AEFFD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xmlns="" id="{1A40D502-327C-4F22-8BFE-39D606713496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xmlns="" id="{612ADFC2-7E73-43DB-8F10-2AD55032E7A6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xmlns="" id="{37C39005-C96C-43CB-A2BA-3F34ECCE010D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xmlns="" id="{45F54BE1-9426-4D3A-8085-F2B9D495076F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xmlns="" id="{873A71B0-C6BB-4CAC-8E04-B963ACBA2A39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xmlns="" id="{5CF55DA1-FF18-408F-89BC-8CCB65404BE6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xmlns="" id="{F88A7891-F33B-47C7-B3D8-22ED4726273C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xmlns="" id="{06A9E7A6-58A5-4C15-A4B8-3C78182B0835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xmlns="" id="{9F89CC74-D682-4D3F-A2C9-19AD7C77761E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xmlns="" id="{5A5395CC-CED2-45FC-86C2-AB8C1B864B85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xmlns="" id="{36014E26-5BB9-4771-9E21-BD9C47C36213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xmlns="" id="{34271A77-CC41-45AD-90CE-FBBBAF24CEC9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xmlns="" id="{BBEC3FC5-27A7-4532-914D-E0C050524F6A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xmlns="" id="{8C6CED62-6212-4F7B-B6CA-A78BE713C276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xmlns="" id="{48B7F85A-A29D-4BC7-9BBC-C65F7942113B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xmlns="" id="{2661BCEB-5F2B-45CB-9012-730DFEDEBC32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xmlns="" id="{2C3FEC3E-3FD4-473D-B02C-B9574A9DA153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xmlns="" id="{BC75F117-F159-404E-831D-0AA911111091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xmlns="" id="{3C903F15-BA97-43A4-B2FC-48723C71CC86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xmlns="" id="{E9CC4874-0E7F-42A7-A3AF-AF049E07E36F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xmlns="" id="{AD96BF68-A7E8-46BF-BBF9-EDD4712E7839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xmlns="" id="{F2DDE57B-F213-47A1-9966-8DBBB75C6183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xmlns="" id="{DE7D428D-86D3-434A-9EE5-D9BE020A1D26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xmlns="" id="{B0470AC2-718C-4220-942B-FD4B3EE29D12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xmlns="" id="{242D9A3E-D33B-41F2-9FA3-A360EA2F02CD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xmlns="" id="{6C5F21B8-ED83-4A37-8086-71BD9737FA7A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xmlns="" id="{C7678F8C-E882-40DF-8650-91A6D9C5C97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xmlns="" id="{D286F724-1EA3-4020-87EC-325DF0CB80F0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xmlns="" id="{E29873DD-C6D2-47DB-BE28-D6A86341763D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xmlns="" id="{5F083714-F436-4646-93E3-D1A842CDF545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xmlns="" id="{7ED50577-A7C4-4E4D-A8E2-F03E9DACDF05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xmlns="" id="{EFC688EA-3546-4668-91B4-6B8C1D65EAA4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xmlns="" id="{B64FBE65-2358-4F91-B645-9DD7F35179D6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xmlns="" id="{184BA59A-5599-4586-882D-C9EC525908AC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xmlns="" id="{5F29E139-E1B0-4C89-9FB4-38D088424AB8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87" name="Group 3386">
            <a:extLst>
              <a:ext uri="{FF2B5EF4-FFF2-40B4-BE49-F238E27FC236}">
                <a16:creationId xmlns:a16="http://schemas.microsoft.com/office/drawing/2014/main" xmlns="" id="{21FF8876-8AFE-4E93-83A2-DA1A256163C2}"/>
              </a:ext>
            </a:extLst>
          </p:cNvPr>
          <p:cNvGrpSpPr/>
          <p:nvPr/>
        </p:nvGrpSpPr>
        <p:grpSpPr>
          <a:xfrm rot="18354366" flipV="1">
            <a:off x="3536915" y="819852"/>
            <a:ext cx="453654" cy="103801"/>
            <a:chOff x="4329589" y="2147304"/>
            <a:chExt cx="1590675" cy="363962"/>
          </a:xfrm>
        </p:grpSpPr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xmlns="" id="{4A7FB59D-CB8A-49E7-84D5-F8D88CAF595D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xmlns="" id="{306462BE-EF02-4B1C-ADF1-99F8FABA19A0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xmlns="" id="{72247655-EE5C-4EC2-889A-5DC7C110762A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xmlns="" id="{57AAAFA1-56F3-46F0-916B-DFD2B4939011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xmlns="" id="{881F3227-623A-4CD3-8771-DD5D149A9250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xmlns="" id="{A0605DE1-A127-4140-9904-6B4008E37C3B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xmlns="" id="{315F5959-A7DE-44D4-A01E-E9017F65F63A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xmlns="" id="{68830FBD-B953-455C-9751-ECA54A54B0C9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xmlns="" id="{5999F31D-30F8-423D-B26F-4C7C86F5A2A6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xmlns="" id="{ABEE0BE5-F939-41BD-B6BB-E7C9BCCD10FC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xmlns="" id="{679A29C7-6758-473D-915B-484B4E629363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xmlns="" id="{EB98701E-029E-4C0A-8FA9-1DBF450B469F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xmlns="" id="{3FA2274E-B74E-4C3B-B08B-724C519B89A3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xmlns="" id="{571C4932-2939-496A-B60E-C9FA9CB631BA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xmlns="" id="{F048186E-E573-45F7-B17F-230F2EC94CAE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xmlns="" id="{832154CB-C05F-468D-AC52-57864DFF077E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xmlns="" id="{0F1C362C-F1C4-4239-BFCC-1CFFED4AB10D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xmlns="" id="{D280BBE1-2D51-409A-BF0C-1B86561B58B8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xmlns="" id="{53F1D7B9-71A5-4E50-9377-1A1E65F3365C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xmlns="" id="{F9B77D51-83B9-483F-AC0A-9EA07EF537D5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xmlns="" id="{0A112A50-F1EB-483E-B5EF-8FAE3333DC85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xmlns="" id="{6EAFE1BC-358C-4426-8611-9CE1A7DB32A6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xmlns="" id="{1CFDAE9F-D18D-4111-AA01-4D0F0BF35D81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xmlns="" id="{A1A331A3-B877-4C2D-8076-2EED060FE761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xmlns="" id="{17AA6CE8-7EAD-4BE3-9CAB-CF3B92F63C1B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xmlns="" id="{C750F444-4920-4B55-8E46-CF407E87A413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xmlns="" id="{3D063069-6D6A-4D7B-B450-60BDE9400300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xmlns="" id="{20CC9415-F56E-42C1-9E55-17C5AB746F2B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xmlns="" id="{5320972A-B5A5-4CE4-A41E-CCDA9F627FCF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xmlns="" id="{EE26CFBF-E2E0-4C03-BCD6-5FFDFFEDB85E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xmlns="" id="{C7768BB8-80A5-4323-997B-3E7D00008A37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xmlns="" id="{419B0A29-50BE-46CF-BA7C-F9FABECD88A9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xmlns="" id="{4651D9B0-AD01-4AA9-A0C2-081B94DD9EFB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xmlns="" id="{3A579FF9-4EB7-47C9-B22F-7B023448BF37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xmlns="" id="{81818A1C-B3F7-4E59-8305-62AD2B8CE76A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xmlns="" id="{31279995-FE66-4830-8E62-CC4D2F0AE9AA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xmlns="" id="{68AB0D1E-030A-4F95-B529-E9DBCFF6B864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xmlns="" id="{C1E62C58-AF40-4FD8-913C-B58F4EEC73A7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xmlns="" id="{FC555BD9-7F57-46B8-8404-9C520EA01226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xmlns="" id="{1517F8FA-9439-41B1-9E8F-D88E1CA9E4AF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xmlns="" id="{66E8E75C-D4C1-4F26-90F9-769AB839F6E4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xmlns="" id="{7DE5751C-A230-40C5-B683-40BC7E42B0D3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xmlns="" id="{5830BB79-BBDF-4533-BBB8-5F217BFEEF74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xmlns="" id="{0FCA00D1-BF0B-4B92-A730-5187D6D2C61C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xmlns="" id="{913AAF4B-D6A6-4080-8729-CE4B3221B9EA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xmlns="" id="{E39F4D1B-35C1-4BD8-9794-61568823E01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xmlns="" id="{7E7A2E60-33A8-4C17-A71D-BB4B95E3DAC6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xmlns="" id="{BE458C3E-7B87-4135-8A83-D814B07CE845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xmlns="" id="{BBEBB499-6A78-4B72-B0AA-1A5AFD5D6834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xmlns="" id="{44C05179-73E1-498A-A632-115B0BFA4503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xmlns="" id="{CADCD261-1484-476B-A794-6C3790DF2C72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xmlns="" id="{92170537-64CE-4719-9F11-5E43A555E6FF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xmlns="" id="{D8931D47-298C-4596-B2DE-DEE0892D9E33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xmlns="" id="{A2091A19-5A81-439C-BE36-B4FB8FD23AA3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xmlns="" id="{8A45FA6D-580F-403F-8D3D-BB724AEB7A26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xmlns="" id="{C0088D3C-9585-4806-8518-99B39D02A2B1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xmlns="" id="{6F4B21CD-1E25-4E11-8555-0FD2F7FBAD89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xmlns="" id="{5FCC2F97-B3FF-41ED-A2DC-50AA489B4238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xmlns="" id="{089494C5-5A0D-4803-81CA-037C14ADA390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xmlns="" id="{78098E2B-B6C2-4CB1-ADAF-4C324AB2AE3D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8" name="Freeform: Shape 3447">
              <a:extLst>
                <a:ext uri="{FF2B5EF4-FFF2-40B4-BE49-F238E27FC236}">
                  <a16:creationId xmlns:a16="http://schemas.microsoft.com/office/drawing/2014/main" xmlns="" id="{182E6C60-EC46-4473-B3E8-D4AF3E774421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xmlns="" id="{6B4DD0CC-1782-4BBD-8472-6C0E1B3EE27C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xmlns="" id="{49E03CE7-2516-44FC-96F9-B478813FB62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1" name="Freeform: Shape 3450">
              <a:extLst>
                <a:ext uri="{FF2B5EF4-FFF2-40B4-BE49-F238E27FC236}">
                  <a16:creationId xmlns:a16="http://schemas.microsoft.com/office/drawing/2014/main" xmlns="" id="{FED0CA76-6BD7-4BBC-8D5B-499AB9FBC68E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xmlns="" id="{43013515-8C3C-4686-96E7-F57E4558E428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xmlns="" id="{B9C04E1C-122F-4D85-85E4-D06B038C8BB6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xmlns="" id="{12DAD382-5690-47BD-846B-8F0A1A43372A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xmlns="" id="{C8DF1B89-5ACD-4E7B-A931-7161D33DD910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xmlns="" id="{E035305C-1C18-4979-BB8F-AFED220AABB1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xmlns="" id="{562A2D09-6510-4CD7-9C1C-F950DAC2CA58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xmlns="" id="{AC106313-416F-4C1B-826C-AE7E9489DC1F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xmlns="" id="{AD833EDA-4D06-4BE9-B914-77E089F7A503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xmlns="" id="{7BC5B007-BD83-43F3-AC82-74AE5D70A3C7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xmlns="" id="{ED4FB94B-5CE8-41FB-94B7-F82D31A5887A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xmlns="" id="{55625719-DE16-4EC2-AA43-E6731CBE03B9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xmlns="" id="{E431160C-4500-440D-83A8-AEEE8FBAC22B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xmlns="" id="{A4A6097D-8A7A-4FCB-B2F5-65FBD1521120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xmlns="" id="{7400AD09-25DC-42A6-8C0A-CC958703B040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xmlns="" id="{C6E6E759-4FDD-4F47-98D5-ED1704B7A3A2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xmlns="" id="{F9049F09-A57D-4B2D-90B4-518575301021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xmlns="" id="{FC134683-88F3-4230-BE07-39947449E3F1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xmlns="" id="{9B19170C-519C-436C-BB9A-0C95C13C3B1A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xmlns="" id="{9696D4CA-6063-49C1-93E9-8FFDC1D12B5D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xmlns="" id="{072AA38B-D443-4DCF-85ED-9D8C6D6FB130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xmlns="" id="{BA39D677-0EEF-4CDF-80EE-703E695BC091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xmlns="" id="{9A1B6D0C-E21F-48A4-8B18-5BF81C34E466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xmlns="" id="{75CF4600-9C2E-4D6D-9988-823AC97E7C29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xmlns="" id="{BC346B9A-5560-4139-AD09-355A23A08B84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xmlns="" id="{EA8329E4-3814-4CAA-BC11-9CB1F398E5A0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xmlns="" id="{9EB2E7F1-738A-4C8A-B378-FDBFAB25A863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xmlns="" id="{F8CFEAD8-936A-44EE-85FC-D5D557FBE819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xmlns="" id="{E84ACB9B-780E-4DD8-9556-7D134AA72E72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xmlns="" id="{FD45D91E-2F2A-4AC1-8777-395BF47C6DAB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xmlns="" id="{73C9380B-C7D5-458D-9818-5EBB01A0058A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xmlns="" id="{864562A2-4500-4243-B0F1-6130FF7D10B2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xmlns="" id="{6CC04B2C-5FB9-483B-BE87-A409963EBACA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xmlns="" id="{A3D859C1-B3A7-41C8-B1D9-82BA70929A1A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xmlns="" id="{48D0A343-8039-4723-AB5C-E5A5B6136664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xmlns="" id="{5D167B21-A763-443B-B9A3-1415516D1A48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xmlns="" id="{79E364D9-63FF-489F-AC48-2146E5CE55EF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xmlns="" id="{2AD187AB-EA60-493E-AD1B-0639906186B4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xmlns="" id="{0BCD187D-D64A-4C3C-BC4B-CA1D566285D1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xmlns="" id="{110A3B07-2DE7-4963-AFF0-E2B6F2ED0FF2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xmlns="" id="{E9CD9CE9-A6D3-4B3A-906B-239863233323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xmlns="" id="{A79CBF91-882D-4BDA-B970-493473D7D3F6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xmlns="" id="{27C01AB8-0B26-463D-9ABB-E72AE96B20A8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xmlns="" id="{4B0E31FF-7F2C-475D-9DC2-EF1D876BAB97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xmlns="" id="{FF2E04BB-6DBE-4BB4-BCE1-B2B5DF77AF99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xmlns="" id="{B63F4A42-D240-41BC-811C-6CB5D103F9C2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xmlns="" id="{82146F4A-324E-4035-9E15-974E772B65DB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xmlns="" id="{4F8CDB43-D5B1-4F1D-884A-173FA9E6489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xmlns="" id="{DAC19CAC-B5E1-434A-9329-C86FA582DEDF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xmlns="" id="{8BC25968-25E2-4010-93D7-927FD5199743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xmlns="" id="{84100D4C-5421-4338-B60E-197658110F1A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xmlns="" id="{2F8C4D99-1658-4C2B-B753-0C536E2A87C0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xmlns="" id="{7ABEFFBF-BE16-4D00-9004-EA226FC4E3CC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xmlns="" id="{A344B72F-830A-441B-BD81-C7E219EBEA43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xmlns="" id="{558B5465-6E23-48A2-B2E3-1B914DDE190A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xmlns="" id="{059AD77C-FA97-4256-95E9-C1DB44D4FDA6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xmlns="" id="{65542835-AFAB-408E-A931-94B64D534DEB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xmlns="" id="{1CA14054-BD45-4EC8-BEE1-A5B3E4E5FCE6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xmlns="" id="{D85A831D-EA6E-4DAE-A9CE-2D50D9F3B326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xmlns="" id="{9A99234B-3D24-456C-B5FC-D149F4B52356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xmlns="" id="{DAC6A817-C8E8-4DD4-A2DF-9B8CBE7748CD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xmlns="" id="{DA613C07-3588-4EE7-969B-EADC6A957A77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xmlns="" id="{081CB0DF-5B79-4B27-9FC4-38FC7E3808C7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xmlns="" id="{6EF72E48-4BC7-460E-BD20-5EA26E5189AB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xmlns="" id="{EE56AA33-11D7-4C7C-A687-24542FAD7AC5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xmlns="" id="{51378439-1F57-4ADC-BD8A-15CD72FCF2EE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xmlns="" id="{B46478CF-B152-4C6F-B243-96FB66188CEE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xmlns="" id="{DA0E97C0-2D5D-47FF-A3E4-4B4A0D392067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xmlns="" id="{E634CAE2-0807-43CA-B3D1-F7E08AB1A74D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xmlns="" id="{C0B664C0-C78A-4ADB-A962-8E267BA57B2E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xmlns="" id="{FE8253AD-55DA-42FD-B672-E2F4978BCC0A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xmlns="" id="{34256A55-7269-4145-80F5-AC5EE9C9D8A2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xmlns="" id="{AADC1F86-1A19-477F-969E-C419ADF0239C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xmlns="" id="{BCB543D5-4FFE-44C1-A8F1-43A9BC66B3BD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xmlns="" id="{85103184-E9E4-43F7-8090-33CCCE160BDC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xmlns="" id="{6E982106-91DA-4E5D-BED7-5085CCBABAC9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xmlns="" id="{C0D6CE0D-17C5-4CA4-9D26-5FC892244F4F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xmlns="" id="{582D779B-A0E1-4D34-9861-3C1E7AA6D4B0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xmlns="" id="{514AE727-1B49-4924-8A19-2D25922D75C1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xmlns="" id="{C295B811-39B3-4FDC-8AB2-EA824E51FE94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xmlns="" id="{BEA4BB34-9945-416E-BC4D-C18E4C160840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xmlns="" id="{7DFDD174-0608-42B2-87CC-5A6C19B12BFD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xmlns="" id="{82D02549-6702-4225-9945-BD45A4F9838C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xmlns="" id="{0E229CB7-F9F7-4A88-9191-5C69362E5209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xmlns="" id="{8C9E557D-94A6-4E73-A5EE-7DFD1F8F09B7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xmlns="" id="{FE064CDB-6F0B-4E16-A95F-FBDC21FBC4C3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xmlns="" id="{54C450FB-5B61-4306-B2F9-1C924C6C8389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xmlns="" id="{CDD65ABD-6902-417B-B758-EF399ACF6988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xmlns="" id="{F2796DEB-13BA-4737-ADFB-56B84A0CF98C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xmlns="" id="{0FD06929-FA71-4BF6-97A7-2BC6DC47DC52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xmlns="" id="{E80D193D-8552-49D4-8796-40588B3291A3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xmlns="" id="{19DDB7B5-A362-469B-9B3D-0E39A1BC4BA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xmlns="" id="{48A8B44A-B936-4F35-8B9F-A92A49AEB9FA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xmlns="" id="{F469646F-FBAC-473E-BACE-84C2D3F30343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xmlns="" id="{2A930719-3E16-4E39-B08D-08FCC40B88DE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xmlns="" id="{E70B94E1-8108-44E3-86F5-2FEBB4D948FF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xmlns="" id="{A15870D3-0C71-47C1-93D7-D00B1BC02AA6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xmlns="" id="{9ACEAF1A-37CE-40D0-9793-3783EE3F8720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xmlns="" id="{18E7DFF0-3A07-4EAC-AC09-A626EC520082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xmlns="" id="{33DB581E-7F48-4664-90C5-6B53C437B7FA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xmlns="" id="{B867B3B9-D17A-4F58-B551-CC19428BBF4C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xmlns="" id="{9816AC1B-50C1-470B-996C-E8EC8CA182CC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xmlns="" id="{41BFB8E1-0DCB-4933-A04A-C3849EF730EC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xmlns="" id="{4301F861-9EE9-4305-BDC5-05BD0802FD09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xmlns="" id="{475E414D-AA0D-4D81-B371-2890BAF3F924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xmlns="" id="{8F212B34-B9EA-4849-8A7C-B0F62DE73101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xmlns="" id="{E04AEF90-9105-4DD2-BE86-5E001E3A8D20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xmlns="" id="{66FCC02D-8488-4EF9-A3F5-745F68CBF66E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xmlns="" id="{439A7ABA-4B63-4CB8-98B4-1A6308C277F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xmlns="" id="{6237AFD1-BB41-44BF-B1B4-CA4AA1DE877D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xmlns="" id="{58D20D56-B8FE-40B3-AAEA-5EA992BCFC07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xmlns="" id="{13E5BB72-D989-4440-9A84-AFDC218AB464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xmlns="" id="{EF3815A4-3A6B-48A5-BC67-4A776F81C5B3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xmlns="" id="{99789AE6-EE5F-4BEB-A14F-94CE50050791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xmlns="" id="{3ED0F962-8668-44DF-9ABE-81080A8F61D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xmlns="" id="{152090AB-397E-4BC5-B58B-59199A924812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xmlns="" id="{F1D941E7-E209-4964-895E-5737606456FE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xmlns="" id="{7D165F35-B6C2-404E-97D4-815E69077960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xmlns="" id="{592C54BF-E212-4CEE-9E8E-7D0A7C2419EE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xmlns="" id="{6A963D4B-ED2A-4A9D-83FC-0F4DA47E687C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xmlns="" id="{7E79207B-0D33-4A1C-82E7-C09D6B75A45B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xmlns="" id="{ED776F12-6B68-4C93-8D77-0643FB9BA2A7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xmlns="" id="{B24EFF8F-BDF2-4EE1-A16D-4FA02743212F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xmlns="" id="{93747DE6-97F1-4F88-958A-952044F54AF3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xmlns="" id="{FCDCC56A-2992-4F94-83E3-D69F87C94C1D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xmlns="" id="{DAAE2BB6-A87F-4999-82C7-C15A7BD28BD0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xmlns="" id="{1F9E442F-C8EC-4FBA-918D-C62F69BF54AF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xmlns="" id="{336D6F04-6A31-43A2-B09B-68BF45F983CB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xmlns="" id="{12E892BE-7825-40F2-A837-011DEE0B3BD3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xmlns="" id="{A6325BCE-8A44-4056-BB5D-815ED190AF06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xmlns="" id="{235B2C94-4B59-450C-A771-B8B29FF2B262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xmlns="" id="{579D1B19-6165-45A9-B1F5-BBA132A78EA9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xmlns="" id="{ACFFA95F-6869-4522-A740-8AFFA6FF892F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xmlns="" id="{27A176D8-E91E-4E1F-9432-9E2F4864B19C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xmlns="" id="{D22AA094-D907-4CE9-923A-1F3A64028F60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xmlns="" id="{B261892B-45EE-4DFD-A580-3D13490727CA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xmlns="" id="{217C45E7-A236-4151-8E9B-D5B51813D2FD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xmlns="" id="{5D7857E1-1685-4629-B383-325D283283F1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xmlns="" id="{9976B1E9-0370-4410-BAB9-87D24E6A60D8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xmlns="" id="{140169C4-817B-49BE-93DB-4FBA7ACD4D4E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xmlns="" id="{088AE88F-204F-4F75-8C3B-5510AEA4D79B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92" name="Group 3591">
            <a:extLst>
              <a:ext uri="{FF2B5EF4-FFF2-40B4-BE49-F238E27FC236}">
                <a16:creationId xmlns:a16="http://schemas.microsoft.com/office/drawing/2014/main" xmlns="" id="{2160C530-9FFF-477C-878A-CC6394BA3D5B}"/>
              </a:ext>
            </a:extLst>
          </p:cNvPr>
          <p:cNvGrpSpPr/>
          <p:nvPr/>
        </p:nvGrpSpPr>
        <p:grpSpPr>
          <a:xfrm flipH="1">
            <a:off x="3218022" y="1338945"/>
            <a:ext cx="224583" cy="305198"/>
            <a:chOff x="4708260" y="456723"/>
            <a:chExt cx="659554" cy="896303"/>
          </a:xfrm>
        </p:grpSpPr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xmlns="" id="{5E98085C-47DC-44BB-83F9-DB5485878002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xmlns="" id="{E6B004FB-93B1-45D8-8EAF-B74131217DCC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xmlns="" id="{21AC36DF-1019-4132-90AA-80C72C03D313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xmlns="" id="{88FB1EDE-0D6A-44DA-B7F5-D7AE9129674D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xmlns="" id="{C6A93CA8-E124-4039-B015-B940EAC576ED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xmlns="" id="{F51FBDC8-E037-43C3-8D77-2264BF2409F7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xmlns="" id="{7143DF20-BF9D-40B5-9954-04869A0D44FA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xmlns="" id="{6C96C922-CA58-41E5-8ED0-B32D47ACF7C5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xmlns="" id="{188BEF51-BFD6-4D90-AAC7-056C3C5550A4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xmlns="" id="{63C57065-5B86-431F-8142-1A74EA56B52A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xmlns="" id="{C3584454-C346-4BA6-A841-1D291E283585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xmlns="" id="{1FD2E462-1C31-4A35-8D52-59B0B605EEE4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xmlns="" id="{8F88459C-E12F-42C8-9368-50B72BDC1D74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xmlns="" id="{0D4617A6-48E1-45FA-83B5-0489EF66427F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xmlns="" id="{9231421C-B379-49C5-8448-E8D050F5CB31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xmlns="" id="{0AC7910F-C2D4-4CA1-90D3-9AAC298E0A96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xmlns="" id="{C0F121DB-6322-4CB4-842C-F03868581AC1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xmlns="" id="{9A39F8BA-968E-40D0-84E8-BBAB768DCDA3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xmlns="" id="{02A44025-DEC3-476A-A925-F5160BCF7B0D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xmlns="" id="{E66923BF-F4E0-4982-97D7-7E011BBE5335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xmlns="" id="{84644EE2-FD67-4F37-B76F-3E088F360FBB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xmlns="" id="{698535B5-DA8B-47AB-BA48-EF51669D1B66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xmlns="" id="{9D806B60-86EA-4C44-89E9-25BE4A4B666D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xmlns="" id="{03609FC6-148F-4027-BBB1-F2CAB1F22AD1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xmlns="" id="{BC18F80B-83F9-4048-8F41-51DF365B0725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xmlns="" id="{70CB84AD-5BD4-4FA5-B5B1-B6466B3FED1F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xmlns="" id="{71136E23-F938-4E8B-A17D-C830EC4963F2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xmlns="" id="{F93098A3-5DBD-421B-9230-113B80379038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xmlns="" id="{1F8CA815-3426-4C5F-A645-E549D85A11C7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xmlns="" id="{AB5DF46F-DBB4-4E0F-8530-64A1C5A40DD3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xmlns="" id="{736C382E-D427-4D98-B482-97682F402116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xmlns="" id="{66FEA9A5-DBC0-497C-AD73-5BE533642DF6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xmlns="" id="{28A1AF37-4EFE-446B-9BEA-8747BCDE7B54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xmlns="" id="{58CF1D2F-219B-4C95-98EB-78643565548C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xmlns="" id="{F638EB23-2E8E-4355-A4B0-AADBEFD71539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xmlns="" id="{BC2C0EDA-D45D-4117-A469-9F7A3D2CB2AB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xmlns="" id="{A79A6D66-5959-4457-B2AF-89698ACAB11E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xmlns="" id="{B0FB81E0-9B61-4510-8B97-257DD09DFF82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xmlns="" id="{46DB196A-EB70-4631-A54F-F917A5FB7ABB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xmlns="" id="{3436DE48-4C3B-4F55-BE3A-63895E9DD467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xmlns="" id="{1F96F869-55A1-4702-9893-A567E1E16DFA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xmlns="" id="{AC086D4A-61C3-4750-B1EB-C8F21379B250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xmlns="" id="{0711EC38-58DC-4CD0-9BCB-0A0817E57615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xmlns="" id="{D0E4FD23-ADED-4125-B93D-2BE30807AFDC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xmlns="" id="{AE163547-9C39-4290-83FA-5BBB4714871B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xmlns="" id="{F14A5570-F5A2-47A1-BF26-34D90469A87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xmlns="" id="{24C78CCD-424D-481B-8BD7-2411F4B9CC9C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xmlns="" id="{D3011745-9DD5-4386-B29C-9371313C6AF2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xmlns="" id="{C0C54916-509E-4652-940A-7102FEBAC697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xmlns="" id="{6DCBBF8A-2041-4182-8666-882E7071918B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xmlns="" id="{5CDC7651-1439-4EED-98A1-D80D4755ADBE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xmlns="" id="{F80C8BC3-0284-438F-928E-971EF9D89C19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xmlns="" id="{AE4BAF3E-B725-4550-9914-F0683F4EB6D3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xmlns="" id="{2A124369-C279-4D3B-9E33-CCCC5A67760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xmlns="" id="{E9B89AC5-8F56-4F90-93E6-BB4BBA3166D3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xmlns="" id="{9ECD3F99-87E9-4AAF-8494-67F653DC3396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xmlns="" id="{7D5CD44E-FFE2-4238-8FEA-F8711648D489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xmlns="" id="{BC926D28-7AC2-4F99-B3F1-FD6AA86C528A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xmlns="" id="{D0B03FDC-F6D2-42D1-A819-438F04922BDD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xmlns="" id="{CD3A18CA-FEED-4418-836A-397B46E83DA2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xmlns="" id="{3699EE43-1447-4649-A42F-ECAEE6B52A9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xmlns="" id="{B0D6BE96-7A9F-4CE2-97E8-27766EAE4843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xmlns="" id="{88F2A8C8-609D-40A3-A4B1-CE5087FEC564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xmlns="" id="{0B2311FE-3624-4E2B-B75E-29D5BC498E37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xmlns="" id="{524903A5-87AB-4BFC-95E6-9CB337ECED90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xmlns="" id="{36DD3BDC-B8FE-47EC-84D1-A483D45158A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xmlns="" id="{22BCF99B-1722-4C0F-A9D0-8F5CE96ADD5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xmlns="" id="{AEC0F948-8AD6-4B36-B125-16A416008EF8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xmlns="" id="{9B835E24-2265-40BE-A933-5F95A529E8E8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xmlns="" id="{72A58717-6CB3-4FE1-9B02-E6FD59144456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xmlns="" id="{7167D5A3-2CFE-43F3-A16A-7CEDEF68EE3A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xmlns="" id="{CEA77DCE-0920-4B8A-AFF0-95555D794A68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xmlns="" id="{DECDD8DC-F33A-4975-8159-FDF4334676EA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xmlns="" id="{36061D2D-5348-43CB-A2DF-42F591422278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xmlns="" id="{58CEDA84-3243-42AD-8D53-F3C57742C5A9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xmlns="" id="{9E0644CF-7AF2-44F0-A2B4-3FE3AA0A13F5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xmlns="" id="{C4EC097C-B911-4D3B-81F4-A9DD2BDCC533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xmlns="" id="{C1D8CAB2-82A1-42CE-B039-BB1795821D0C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xmlns="" id="{F60F36EE-F564-40A2-B381-95EB1B3E6D13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xmlns="" id="{E98A00B1-569A-41D8-868E-7233BDD552DA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xmlns="" id="{60EF8D67-EF3F-4CFA-8D3A-0B9AE9CC9937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xmlns="" id="{6CF2BEAB-6490-4B49-AF5A-5AB717EFDE14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xmlns="" id="{CA9CB203-6D49-4225-84FC-B0B03C021E28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xmlns="" id="{203C5206-F028-424B-8749-2687A7842356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xmlns="" id="{D45E79C8-74FB-41C8-872B-DF7D6B35922B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xmlns="" id="{A0493620-75E6-4749-9603-0935D5466B1E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9" name="Freeform: Shape 3678">
              <a:extLst>
                <a:ext uri="{FF2B5EF4-FFF2-40B4-BE49-F238E27FC236}">
                  <a16:creationId xmlns:a16="http://schemas.microsoft.com/office/drawing/2014/main" xmlns="" id="{B0930E7D-E297-4C9B-AAEC-0BB9364136C3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0" name="Freeform: Shape 3679">
              <a:extLst>
                <a:ext uri="{FF2B5EF4-FFF2-40B4-BE49-F238E27FC236}">
                  <a16:creationId xmlns:a16="http://schemas.microsoft.com/office/drawing/2014/main" xmlns="" id="{66D25DF3-B7C1-45E5-A82A-6FF1CE789DDA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1" name="Freeform: Shape 3680">
              <a:extLst>
                <a:ext uri="{FF2B5EF4-FFF2-40B4-BE49-F238E27FC236}">
                  <a16:creationId xmlns:a16="http://schemas.microsoft.com/office/drawing/2014/main" xmlns="" id="{E3900C81-2017-4CD5-BC2F-7E73CB158CCA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2" name="Freeform: Shape 3681">
              <a:extLst>
                <a:ext uri="{FF2B5EF4-FFF2-40B4-BE49-F238E27FC236}">
                  <a16:creationId xmlns:a16="http://schemas.microsoft.com/office/drawing/2014/main" xmlns="" id="{B491A677-DDD8-4648-AE2A-9452CEA5876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3" name="Freeform: Shape 3682">
              <a:extLst>
                <a:ext uri="{FF2B5EF4-FFF2-40B4-BE49-F238E27FC236}">
                  <a16:creationId xmlns:a16="http://schemas.microsoft.com/office/drawing/2014/main" xmlns="" id="{5E1EA77E-A792-492D-B24C-667EC714C2B3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4" name="Freeform: Shape 3683">
              <a:extLst>
                <a:ext uri="{FF2B5EF4-FFF2-40B4-BE49-F238E27FC236}">
                  <a16:creationId xmlns:a16="http://schemas.microsoft.com/office/drawing/2014/main" xmlns="" id="{230F2374-94D7-4906-BAEA-709BF5F45272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5" name="Freeform: Shape 3684">
              <a:extLst>
                <a:ext uri="{FF2B5EF4-FFF2-40B4-BE49-F238E27FC236}">
                  <a16:creationId xmlns:a16="http://schemas.microsoft.com/office/drawing/2014/main" xmlns="" id="{950E9AB1-9999-4E62-89FF-9B0999EB0090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6" name="Freeform: Shape 3685">
              <a:extLst>
                <a:ext uri="{FF2B5EF4-FFF2-40B4-BE49-F238E27FC236}">
                  <a16:creationId xmlns:a16="http://schemas.microsoft.com/office/drawing/2014/main" xmlns="" id="{BE56456D-959A-474C-9158-5610583CD0A9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7" name="Freeform: Shape 3686">
              <a:extLst>
                <a:ext uri="{FF2B5EF4-FFF2-40B4-BE49-F238E27FC236}">
                  <a16:creationId xmlns:a16="http://schemas.microsoft.com/office/drawing/2014/main" xmlns="" id="{09630016-69C0-471A-BA9C-F07DDDFD9AE2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8" name="Freeform: Shape 3687">
              <a:extLst>
                <a:ext uri="{FF2B5EF4-FFF2-40B4-BE49-F238E27FC236}">
                  <a16:creationId xmlns:a16="http://schemas.microsoft.com/office/drawing/2014/main" xmlns="" id="{07512A1D-CC17-4518-9D81-05879E47BF8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9" name="Freeform: Shape 3688">
              <a:extLst>
                <a:ext uri="{FF2B5EF4-FFF2-40B4-BE49-F238E27FC236}">
                  <a16:creationId xmlns:a16="http://schemas.microsoft.com/office/drawing/2014/main" xmlns="" id="{9EE74D19-E56E-42A7-A5D2-B3FCA1155238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0" name="Freeform: Shape 3689">
              <a:extLst>
                <a:ext uri="{FF2B5EF4-FFF2-40B4-BE49-F238E27FC236}">
                  <a16:creationId xmlns:a16="http://schemas.microsoft.com/office/drawing/2014/main" xmlns="" id="{B1693596-6124-432F-A2E6-E57F24BD2E87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1" name="Freeform: Shape 3690">
              <a:extLst>
                <a:ext uri="{FF2B5EF4-FFF2-40B4-BE49-F238E27FC236}">
                  <a16:creationId xmlns:a16="http://schemas.microsoft.com/office/drawing/2014/main" xmlns="" id="{D7FAB8DD-3053-4A29-B15F-553A677409E7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2" name="Freeform: Shape 3691">
              <a:extLst>
                <a:ext uri="{FF2B5EF4-FFF2-40B4-BE49-F238E27FC236}">
                  <a16:creationId xmlns:a16="http://schemas.microsoft.com/office/drawing/2014/main" xmlns="" id="{1412A73B-3A76-4404-9528-3D5C4C0AF644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3" name="Freeform: Shape 3692">
              <a:extLst>
                <a:ext uri="{FF2B5EF4-FFF2-40B4-BE49-F238E27FC236}">
                  <a16:creationId xmlns:a16="http://schemas.microsoft.com/office/drawing/2014/main" xmlns="" id="{C2688176-0742-498D-9F21-14ECD70332AE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4" name="Freeform: Shape 3693">
              <a:extLst>
                <a:ext uri="{FF2B5EF4-FFF2-40B4-BE49-F238E27FC236}">
                  <a16:creationId xmlns:a16="http://schemas.microsoft.com/office/drawing/2014/main" xmlns="" id="{9CDB675C-AFFD-41AE-BF4C-7B18A27B596F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5" name="Freeform: Shape 3694">
              <a:extLst>
                <a:ext uri="{FF2B5EF4-FFF2-40B4-BE49-F238E27FC236}">
                  <a16:creationId xmlns:a16="http://schemas.microsoft.com/office/drawing/2014/main" xmlns="" id="{F1664BD4-7F75-4074-90F8-62DB7E79CC51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6" name="Freeform: Shape 3695">
              <a:extLst>
                <a:ext uri="{FF2B5EF4-FFF2-40B4-BE49-F238E27FC236}">
                  <a16:creationId xmlns:a16="http://schemas.microsoft.com/office/drawing/2014/main" xmlns="" id="{C127D15F-35AB-427A-80A9-A9B9CFB236F3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7" name="Freeform: Shape 3696">
              <a:extLst>
                <a:ext uri="{FF2B5EF4-FFF2-40B4-BE49-F238E27FC236}">
                  <a16:creationId xmlns:a16="http://schemas.microsoft.com/office/drawing/2014/main" xmlns="" id="{4284FB49-D5E7-48DF-A797-3FE2CD64F8CE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8" name="Freeform: Shape 3697">
              <a:extLst>
                <a:ext uri="{FF2B5EF4-FFF2-40B4-BE49-F238E27FC236}">
                  <a16:creationId xmlns:a16="http://schemas.microsoft.com/office/drawing/2014/main" xmlns="" id="{A2CD23AD-EEB0-4B3F-B6B8-EF669939B225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9" name="Freeform: Shape 3698">
              <a:extLst>
                <a:ext uri="{FF2B5EF4-FFF2-40B4-BE49-F238E27FC236}">
                  <a16:creationId xmlns:a16="http://schemas.microsoft.com/office/drawing/2014/main" xmlns="" id="{458E9869-5F43-41E6-BF13-0EEC6844B6D2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0" name="Freeform: Shape 3699">
              <a:extLst>
                <a:ext uri="{FF2B5EF4-FFF2-40B4-BE49-F238E27FC236}">
                  <a16:creationId xmlns:a16="http://schemas.microsoft.com/office/drawing/2014/main" xmlns="" id="{C5E6F14D-37FE-4D0D-8D39-2FAC9B9FC99C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1" name="Freeform: Shape 3700">
              <a:extLst>
                <a:ext uri="{FF2B5EF4-FFF2-40B4-BE49-F238E27FC236}">
                  <a16:creationId xmlns:a16="http://schemas.microsoft.com/office/drawing/2014/main" xmlns="" id="{E631E3D1-AB2E-4140-82A1-3650246F3CAE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2" name="Freeform: Shape 3701">
              <a:extLst>
                <a:ext uri="{FF2B5EF4-FFF2-40B4-BE49-F238E27FC236}">
                  <a16:creationId xmlns:a16="http://schemas.microsoft.com/office/drawing/2014/main" xmlns="" id="{262FF14E-D69B-483E-80C9-95B709037C6B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3" name="Freeform: Shape 3702">
              <a:extLst>
                <a:ext uri="{FF2B5EF4-FFF2-40B4-BE49-F238E27FC236}">
                  <a16:creationId xmlns:a16="http://schemas.microsoft.com/office/drawing/2014/main" xmlns="" id="{1E55E5B0-B0BC-47BA-8104-83265482A10A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4" name="Freeform: Shape 3703">
              <a:extLst>
                <a:ext uri="{FF2B5EF4-FFF2-40B4-BE49-F238E27FC236}">
                  <a16:creationId xmlns:a16="http://schemas.microsoft.com/office/drawing/2014/main" xmlns="" id="{A0E14C94-9755-421A-8614-640763DCEEA3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5" name="Freeform: Shape 3704">
              <a:extLst>
                <a:ext uri="{FF2B5EF4-FFF2-40B4-BE49-F238E27FC236}">
                  <a16:creationId xmlns:a16="http://schemas.microsoft.com/office/drawing/2014/main" xmlns="" id="{D1F62A9E-627E-43BB-9616-867401A5A4AE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6" name="Freeform: Shape 3705">
              <a:extLst>
                <a:ext uri="{FF2B5EF4-FFF2-40B4-BE49-F238E27FC236}">
                  <a16:creationId xmlns:a16="http://schemas.microsoft.com/office/drawing/2014/main" xmlns="" id="{7D17352C-ECCF-402B-B3F5-5407BECB01EF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7" name="Freeform: Shape 3706">
              <a:extLst>
                <a:ext uri="{FF2B5EF4-FFF2-40B4-BE49-F238E27FC236}">
                  <a16:creationId xmlns:a16="http://schemas.microsoft.com/office/drawing/2014/main" xmlns="" id="{B3D94E71-32B0-4225-B158-F16D185D4D7B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8" name="Freeform: Shape 3707">
              <a:extLst>
                <a:ext uri="{FF2B5EF4-FFF2-40B4-BE49-F238E27FC236}">
                  <a16:creationId xmlns:a16="http://schemas.microsoft.com/office/drawing/2014/main" xmlns="" id="{FB8F580F-36CB-4477-8945-6CD06ADD73D8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9" name="Freeform: Shape 3708">
              <a:extLst>
                <a:ext uri="{FF2B5EF4-FFF2-40B4-BE49-F238E27FC236}">
                  <a16:creationId xmlns:a16="http://schemas.microsoft.com/office/drawing/2014/main" xmlns="" id="{663B9AD0-9C3A-4B14-913D-2651B8B99C20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0" name="Freeform: Shape 3709">
              <a:extLst>
                <a:ext uri="{FF2B5EF4-FFF2-40B4-BE49-F238E27FC236}">
                  <a16:creationId xmlns:a16="http://schemas.microsoft.com/office/drawing/2014/main" xmlns="" id="{D7DD72EE-883C-4319-9202-9320CC7A81A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1" name="Freeform: Shape 3710">
              <a:extLst>
                <a:ext uri="{FF2B5EF4-FFF2-40B4-BE49-F238E27FC236}">
                  <a16:creationId xmlns:a16="http://schemas.microsoft.com/office/drawing/2014/main" xmlns="" id="{1CD001CB-8171-4DE5-8516-1512CA29C4C4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2" name="Freeform: Shape 3711">
              <a:extLst>
                <a:ext uri="{FF2B5EF4-FFF2-40B4-BE49-F238E27FC236}">
                  <a16:creationId xmlns:a16="http://schemas.microsoft.com/office/drawing/2014/main" xmlns="" id="{C5CA2208-EFAD-465F-9EC0-3928829D4A97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3" name="Freeform: Shape 3712">
              <a:extLst>
                <a:ext uri="{FF2B5EF4-FFF2-40B4-BE49-F238E27FC236}">
                  <a16:creationId xmlns:a16="http://schemas.microsoft.com/office/drawing/2014/main" xmlns="" id="{1DEFFC35-A032-4327-A27E-46E887D4A2A7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4" name="Freeform: Shape 3713">
              <a:extLst>
                <a:ext uri="{FF2B5EF4-FFF2-40B4-BE49-F238E27FC236}">
                  <a16:creationId xmlns:a16="http://schemas.microsoft.com/office/drawing/2014/main" xmlns="" id="{113C1146-6106-448C-B000-18F8058B7F09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5" name="Freeform: Shape 3714">
              <a:extLst>
                <a:ext uri="{FF2B5EF4-FFF2-40B4-BE49-F238E27FC236}">
                  <a16:creationId xmlns:a16="http://schemas.microsoft.com/office/drawing/2014/main" xmlns="" id="{0F4B7616-3A8E-47A2-9762-BD30371FE23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6" name="Freeform: Shape 3715">
              <a:extLst>
                <a:ext uri="{FF2B5EF4-FFF2-40B4-BE49-F238E27FC236}">
                  <a16:creationId xmlns:a16="http://schemas.microsoft.com/office/drawing/2014/main" xmlns="" id="{34F04B3F-FFFD-4E13-9D5D-DE156EFB73DE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7" name="Freeform: Shape 3716">
              <a:extLst>
                <a:ext uri="{FF2B5EF4-FFF2-40B4-BE49-F238E27FC236}">
                  <a16:creationId xmlns:a16="http://schemas.microsoft.com/office/drawing/2014/main" xmlns="" id="{D0901B45-DC4D-447A-876D-59E280E92511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8" name="Freeform: Shape 3717">
              <a:extLst>
                <a:ext uri="{FF2B5EF4-FFF2-40B4-BE49-F238E27FC236}">
                  <a16:creationId xmlns:a16="http://schemas.microsoft.com/office/drawing/2014/main" xmlns="" id="{E8CCC97C-1DB5-4266-BDC0-9CA67FC9D112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9" name="Freeform: Shape 3718">
              <a:extLst>
                <a:ext uri="{FF2B5EF4-FFF2-40B4-BE49-F238E27FC236}">
                  <a16:creationId xmlns:a16="http://schemas.microsoft.com/office/drawing/2014/main" xmlns="" id="{60E3D722-8710-4339-99FE-7C251091ECEE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0" name="Freeform: Shape 3719">
              <a:extLst>
                <a:ext uri="{FF2B5EF4-FFF2-40B4-BE49-F238E27FC236}">
                  <a16:creationId xmlns:a16="http://schemas.microsoft.com/office/drawing/2014/main" xmlns="" id="{DC809A00-104D-4607-9A2F-E61628E5687E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1" name="Freeform: Shape 3720">
              <a:extLst>
                <a:ext uri="{FF2B5EF4-FFF2-40B4-BE49-F238E27FC236}">
                  <a16:creationId xmlns:a16="http://schemas.microsoft.com/office/drawing/2014/main" xmlns="" id="{620FF8DA-63BF-4F2E-BB23-6CBD9ADCF709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2" name="Freeform: Shape 3721">
              <a:extLst>
                <a:ext uri="{FF2B5EF4-FFF2-40B4-BE49-F238E27FC236}">
                  <a16:creationId xmlns:a16="http://schemas.microsoft.com/office/drawing/2014/main" xmlns="" id="{023CBDD7-3674-4B02-A6E0-E32CDCA28A2B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3" name="Freeform: Shape 3722">
              <a:extLst>
                <a:ext uri="{FF2B5EF4-FFF2-40B4-BE49-F238E27FC236}">
                  <a16:creationId xmlns:a16="http://schemas.microsoft.com/office/drawing/2014/main" xmlns="" id="{DD755262-5FF4-499E-BB34-0801C4ABACC8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4" name="Freeform: Shape 3723">
              <a:extLst>
                <a:ext uri="{FF2B5EF4-FFF2-40B4-BE49-F238E27FC236}">
                  <a16:creationId xmlns:a16="http://schemas.microsoft.com/office/drawing/2014/main" xmlns="" id="{18E99E4D-6EF6-4E13-8A6D-B61A34FD2564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5" name="Freeform: Shape 3724">
              <a:extLst>
                <a:ext uri="{FF2B5EF4-FFF2-40B4-BE49-F238E27FC236}">
                  <a16:creationId xmlns:a16="http://schemas.microsoft.com/office/drawing/2014/main" xmlns="" id="{1E34C3A0-F8C4-4F81-AFF9-3805D33BE124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6" name="Freeform: Shape 3725">
              <a:extLst>
                <a:ext uri="{FF2B5EF4-FFF2-40B4-BE49-F238E27FC236}">
                  <a16:creationId xmlns:a16="http://schemas.microsoft.com/office/drawing/2014/main" xmlns="" id="{A8217773-0E35-4050-967C-E409640527F8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7" name="Freeform: Shape 3726">
              <a:extLst>
                <a:ext uri="{FF2B5EF4-FFF2-40B4-BE49-F238E27FC236}">
                  <a16:creationId xmlns:a16="http://schemas.microsoft.com/office/drawing/2014/main" xmlns="" id="{A410E64A-8361-4F9F-B88A-10D0CEC995CE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8" name="Freeform: Shape 3727">
              <a:extLst>
                <a:ext uri="{FF2B5EF4-FFF2-40B4-BE49-F238E27FC236}">
                  <a16:creationId xmlns:a16="http://schemas.microsoft.com/office/drawing/2014/main" xmlns="" id="{38029A96-96D2-46B7-8E59-7AF076742D4A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9" name="Freeform: Shape 3728">
              <a:extLst>
                <a:ext uri="{FF2B5EF4-FFF2-40B4-BE49-F238E27FC236}">
                  <a16:creationId xmlns:a16="http://schemas.microsoft.com/office/drawing/2014/main" xmlns="" id="{AF784AE7-F3D5-492B-BEB2-B97F77E5405C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0" name="Freeform: Shape 3729">
              <a:extLst>
                <a:ext uri="{FF2B5EF4-FFF2-40B4-BE49-F238E27FC236}">
                  <a16:creationId xmlns:a16="http://schemas.microsoft.com/office/drawing/2014/main" xmlns="" id="{CF13900A-510D-48F0-856C-7E65A82EB06F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1" name="Freeform: Shape 3730">
              <a:extLst>
                <a:ext uri="{FF2B5EF4-FFF2-40B4-BE49-F238E27FC236}">
                  <a16:creationId xmlns:a16="http://schemas.microsoft.com/office/drawing/2014/main" xmlns="" id="{64EC88A6-29FC-4386-AFAE-3F07FB77C83E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2" name="Freeform: Shape 3731">
              <a:extLst>
                <a:ext uri="{FF2B5EF4-FFF2-40B4-BE49-F238E27FC236}">
                  <a16:creationId xmlns:a16="http://schemas.microsoft.com/office/drawing/2014/main" xmlns="" id="{20CB8AE7-FF99-4AFD-B261-D4DA6931FB66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3" name="Freeform: Shape 3732">
              <a:extLst>
                <a:ext uri="{FF2B5EF4-FFF2-40B4-BE49-F238E27FC236}">
                  <a16:creationId xmlns:a16="http://schemas.microsoft.com/office/drawing/2014/main" xmlns="" id="{DDC5B0A0-BB20-4391-A062-F3E44407DB12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4" name="Freeform: Shape 3733">
              <a:extLst>
                <a:ext uri="{FF2B5EF4-FFF2-40B4-BE49-F238E27FC236}">
                  <a16:creationId xmlns:a16="http://schemas.microsoft.com/office/drawing/2014/main" xmlns="" id="{AE765AE5-7D08-49BF-AB13-87F9D60FFED4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5" name="Freeform: Shape 3734">
              <a:extLst>
                <a:ext uri="{FF2B5EF4-FFF2-40B4-BE49-F238E27FC236}">
                  <a16:creationId xmlns:a16="http://schemas.microsoft.com/office/drawing/2014/main" xmlns="" id="{C4F89089-C07D-4A66-809D-4DD82F3B774F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6" name="Freeform: Shape 3735">
              <a:extLst>
                <a:ext uri="{FF2B5EF4-FFF2-40B4-BE49-F238E27FC236}">
                  <a16:creationId xmlns:a16="http://schemas.microsoft.com/office/drawing/2014/main" xmlns="" id="{420BE767-7472-4AAD-94C0-28A50B0B5C3F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7" name="Freeform: Shape 3736">
              <a:extLst>
                <a:ext uri="{FF2B5EF4-FFF2-40B4-BE49-F238E27FC236}">
                  <a16:creationId xmlns:a16="http://schemas.microsoft.com/office/drawing/2014/main" xmlns="" id="{E24350F0-5AF5-491F-A0E2-9D94870BDB33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8" name="Freeform: Shape 3737">
              <a:extLst>
                <a:ext uri="{FF2B5EF4-FFF2-40B4-BE49-F238E27FC236}">
                  <a16:creationId xmlns:a16="http://schemas.microsoft.com/office/drawing/2014/main" xmlns="" id="{C8A6F53C-0532-4B10-A550-58416500CFCB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9" name="Freeform: Shape 3738">
              <a:extLst>
                <a:ext uri="{FF2B5EF4-FFF2-40B4-BE49-F238E27FC236}">
                  <a16:creationId xmlns:a16="http://schemas.microsoft.com/office/drawing/2014/main" xmlns="" id="{F9994C1B-24D3-4B7D-B2AD-97DEA323098E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0" name="Freeform: Shape 3739">
              <a:extLst>
                <a:ext uri="{FF2B5EF4-FFF2-40B4-BE49-F238E27FC236}">
                  <a16:creationId xmlns:a16="http://schemas.microsoft.com/office/drawing/2014/main" xmlns="" id="{2343A914-58A7-4D03-B2CB-913D8238E36F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1" name="Freeform: Shape 3740">
              <a:extLst>
                <a:ext uri="{FF2B5EF4-FFF2-40B4-BE49-F238E27FC236}">
                  <a16:creationId xmlns:a16="http://schemas.microsoft.com/office/drawing/2014/main" xmlns="" id="{084062C3-A9D6-466E-B7D7-54EAB8F64235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2" name="Freeform: Shape 3741">
              <a:extLst>
                <a:ext uri="{FF2B5EF4-FFF2-40B4-BE49-F238E27FC236}">
                  <a16:creationId xmlns:a16="http://schemas.microsoft.com/office/drawing/2014/main" xmlns="" id="{268CD23A-101D-4904-AB22-3454D1E3C820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3" name="Freeform: Shape 3742">
              <a:extLst>
                <a:ext uri="{FF2B5EF4-FFF2-40B4-BE49-F238E27FC236}">
                  <a16:creationId xmlns:a16="http://schemas.microsoft.com/office/drawing/2014/main" xmlns="" id="{11956764-1A1F-4F3D-BF48-0C5EE9FD86A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4" name="Freeform: Shape 3743">
              <a:extLst>
                <a:ext uri="{FF2B5EF4-FFF2-40B4-BE49-F238E27FC236}">
                  <a16:creationId xmlns:a16="http://schemas.microsoft.com/office/drawing/2014/main" xmlns="" id="{A271EA52-7F70-4234-9BDC-166CC15B68B8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5" name="Freeform: Shape 3744">
              <a:extLst>
                <a:ext uri="{FF2B5EF4-FFF2-40B4-BE49-F238E27FC236}">
                  <a16:creationId xmlns:a16="http://schemas.microsoft.com/office/drawing/2014/main" xmlns="" id="{54C2F952-D9EA-4D67-9EC0-C701794F338C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6" name="Freeform: Shape 3745">
              <a:extLst>
                <a:ext uri="{FF2B5EF4-FFF2-40B4-BE49-F238E27FC236}">
                  <a16:creationId xmlns:a16="http://schemas.microsoft.com/office/drawing/2014/main" xmlns="" id="{64971C1C-7451-4DFC-87A3-C51B0D552570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7" name="Freeform: Shape 3746">
              <a:extLst>
                <a:ext uri="{FF2B5EF4-FFF2-40B4-BE49-F238E27FC236}">
                  <a16:creationId xmlns:a16="http://schemas.microsoft.com/office/drawing/2014/main" xmlns="" id="{122DB0BF-DE6C-4913-949A-12ACB4FB1432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8" name="Freeform: Shape 3747">
              <a:extLst>
                <a:ext uri="{FF2B5EF4-FFF2-40B4-BE49-F238E27FC236}">
                  <a16:creationId xmlns:a16="http://schemas.microsoft.com/office/drawing/2014/main" xmlns="" id="{CD79231E-3894-4F35-B2C7-EB19632CFE2D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9" name="Freeform: Shape 3748">
              <a:extLst>
                <a:ext uri="{FF2B5EF4-FFF2-40B4-BE49-F238E27FC236}">
                  <a16:creationId xmlns:a16="http://schemas.microsoft.com/office/drawing/2014/main" xmlns="" id="{1E230AA2-5576-4026-8B58-EB0141D14604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0" name="Freeform: Shape 3749">
              <a:extLst>
                <a:ext uri="{FF2B5EF4-FFF2-40B4-BE49-F238E27FC236}">
                  <a16:creationId xmlns:a16="http://schemas.microsoft.com/office/drawing/2014/main" xmlns="" id="{ED8179F1-3334-4C4E-A195-41006AB80993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1" name="Freeform: Shape 3750">
              <a:extLst>
                <a:ext uri="{FF2B5EF4-FFF2-40B4-BE49-F238E27FC236}">
                  <a16:creationId xmlns:a16="http://schemas.microsoft.com/office/drawing/2014/main" xmlns="" id="{F7F42E4D-14E6-4C50-9249-D19D12D8D65E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2" name="Freeform: Shape 3751">
              <a:extLst>
                <a:ext uri="{FF2B5EF4-FFF2-40B4-BE49-F238E27FC236}">
                  <a16:creationId xmlns:a16="http://schemas.microsoft.com/office/drawing/2014/main" xmlns="" id="{21A3202C-A4CD-4F0D-97D1-5BA193BE6AEA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3" name="Freeform: Shape 3752">
              <a:extLst>
                <a:ext uri="{FF2B5EF4-FFF2-40B4-BE49-F238E27FC236}">
                  <a16:creationId xmlns:a16="http://schemas.microsoft.com/office/drawing/2014/main" xmlns="" id="{EF1DD5FB-18DB-4E28-91C3-98200E750345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4" name="Freeform: Shape 3753">
              <a:extLst>
                <a:ext uri="{FF2B5EF4-FFF2-40B4-BE49-F238E27FC236}">
                  <a16:creationId xmlns:a16="http://schemas.microsoft.com/office/drawing/2014/main" xmlns="" id="{3B008E3D-8144-4D40-8B30-7D66F3121064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5" name="Freeform: Shape 3754">
              <a:extLst>
                <a:ext uri="{FF2B5EF4-FFF2-40B4-BE49-F238E27FC236}">
                  <a16:creationId xmlns:a16="http://schemas.microsoft.com/office/drawing/2014/main" xmlns="" id="{94E3374D-F4D2-4FFA-9872-8A3F5DD8C170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6" name="Freeform: Shape 3755">
              <a:extLst>
                <a:ext uri="{FF2B5EF4-FFF2-40B4-BE49-F238E27FC236}">
                  <a16:creationId xmlns:a16="http://schemas.microsoft.com/office/drawing/2014/main" xmlns="" id="{A41D1CF4-8B26-4CD6-80B5-72C889F2199C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7" name="Freeform: Shape 3756">
              <a:extLst>
                <a:ext uri="{FF2B5EF4-FFF2-40B4-BE49-F238E27FC236}">
                  <a16:creationId xmlns:a16="http://schemas.microsoft.com/office/drawing/2014/main" xmlns="" id="{DAD40557-A8D3-4358-8206-4B58D55E45E3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8" name="Freeform: Shape 3757">
              <a:extLst>
                <a:ext uri="{FF2B5EF4-FFF2-40B4-BE49-F238E27FC236}">
                  <a16:creationId xmlns:a16="http://schemas.microsoft.com/office/drawing/2014/main" xmlns="" id="{475FA44E-67CA-4837-AE40-0D3530F7CCCF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9" name="Freeform: Shape 3758">
              <a:extLst>
                <a:ext uri="{FF2B5EF4-FFF2-40B4-BE49-F238E27FC236}">
                  <a16:creationId xmlns:a16="http://schemas.microsoft.com/office/drawing/2014/main" xmlns="" id="{7CB01B5D-D847-4D7B-A584-6FE4B2B6E4F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0" name="Freeform: Shape 3759">
              <a:extLst>
                <a:ext uri="{FF2B5EF4-FFF2-40B4-BE49-F238E27FC236}">
                  <a16:creationId xmlns:a16="http://schemas.microsoft.com/office/drawing/2014/main" xmlns="" id="{45743FB5-0ECA-44E8-A044-43067A9C6E37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1" name="Freeform: Shape 3760">
              <a:extLst>
                <a:ext uri="{FF2B5EF4-FFF2-40B4-BE49-F238E27FC236}">
                  <a16:creationId xmlns:a16="http://schemas.microsoft.com/office/drawing/2014/main" xmlns="" id="{8253586E-9EFD-494A-AF11-9C8AB0CD109A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2" name="Freeform: Shape 3761">
              <a:extLst>
                <a:ext uri="{FF2B5EF4-FFF2-40B4-BE49-F238E27FC236}">
                  <a16:creationId xmlns:a16="http://schemas.microsoft.com/office/drawing/2014/main" xmlns="" id="{65F2028F-0D49-4795-8651-DA1032B86620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3" name="Freeform: Shape 3762">
              <a:extLst>
                <a:ext uri="{FF2B5EF4-FFF2-40B4-BE49-F238E27FC236}">
                  <a16:creationId xmlns:a16="http://schemas.microsoft.com/office/drawing/2014/main" xmlns="" id="{22F71591-63EC-4FA3-8399-BEDB1A379B4A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4" name="Freeform: Shape 3763">
              <a:extLst>
                <a:ext uri="{FF2B5EF4-FFF2-40B4-BE49-F238E27FC236}">
                  <a16:creationId xmlns:a16="http://schemas.microsoft.com/office/drawing/2014/main" xmlns="" id="{29B2BD29-FCAB-429E-89BE-DEC2D1D4607E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5" name="Freeform: Shape 3764">
              <a:extLst>
                <a:ext uri="{FF2B5EF4-FFF2-40B4-BE49-F238E27FC236}">
                  <a16:creationId xmlns:a16="http://schemas.microsoft.com/office/drawing/2014/main" xmlns="" id="{E8774038-E969-43F8-8DB2-9B5335D96070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6" name="Freeform: Shape 3765">
              <a:extLst>
                <a:ext uri="{FF2B5EF4-FFF2-40B4-BE49-F238E27FC236}">
                  <a16:creationId xmlns:a16="http://schemas.microsoft.com/office/drawing/2014/main" xmlns="" id="{5E5CA9C5-073F-43BA-8220-75C447D8A78C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7" name="Freeform: Shape 3766">
              <a:extLst>
                <a:ext uri="{FF2B5EF4-FFF2-40B4-BE49-F238E27FC236}">
                  <a16:creationId xmlns:a16="http://schemas.microsoft.com/office/drawing/2014/main" xmlns="" id="{8B41DECC-105F-4763-92E9-E3C93C529BA5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8" name="Freeform: Shape 3767">
              <a:extLst>
                <a:ext uri="{FF2B5EF4-FFF2-40B4-BE49-F238E27FC236}">
                  <a16:creationId xmlns:a16="http://schemas.microsoft.com/office/drawing/2014/main" xmlns="" id="{76851B1E-5EB7-47F6-BAF8-0714DCF6108C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9" name="Freeform: Shape 3768">
              <a:extLst>
                <a:ext uri="{FF2B5EF4-FFF2-40B4-BE49-F238E27FC236}">
                  <a16:creationId xmlns:a16="http://schemas.microsoft.com/office/drawing/2014/main" xmlns="" id="{8E8DAFDE-7575-48E2-A1CB-437364E01B05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0" name="Freeform: Shape 3769">
              <a:extLst>
                <a:ext uri="{FF2B5EF4-FFF2-40B4-BE49-F238E27FC236}">
                  <a16:creationId xmlns:a16="http://schemas.microsoft.com/office/drawing/2014/main" xmlns="" id="{F3294C07-E891-47D1-B08C-43C273EE27CF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1" name="Freeform: Shape 3770">
              <a:extLst>
                <a:ext uri="{FF2B5EF4-FFF2-40B4-BE49-F238E27FC236}">
                  <a16:creationId xmlns:a16="http://schemas.microsoft.com/office/drawing/2014/main" xmlns="" id="{CFC69505-1447-4B04-AA10-970FE3E3DDC5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2" name="Freeform: Shape 3771">
              <a:extLst>
                <a:ext uri="{FF2B5EF4-FFF2-40B4-BE49-F238E27FC236}">
                  <a16:creationId xmlns:a16="http://schemas.microsoft.com/office/drawing/2014/main" xmlns="" id="{1069050C-90BC-491F-B344-F7C8C9CCF842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3" name="Freeform: Shape 3772">
              <a:extLst>
                <a:ext uri="{FF2B5EF4-FFF2-40B4-BE49-F238E27FC236}">
                  <a16:creationId xmlns:a16="http://schemas.microsoft.com/office/drawing/2014/main" xmlns="" id="{EF1DD98E-9CD1-42EE-B436-EE6D4CA441E8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4" name="Freeform: Shape 3773">
              <a:extLst>
                <a:ext uri="{FF2B5EF4-FFF2-40B4-BE49-F238E27FC236}">
                  <a16:creationId xmlns:a16="http://schemas.microsoft.com/office/drawing/2014/main" xmlns="" id="{A5426EBB-4FCF-4E47-828A-B9D45B4947B4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5" name="Freeform: Shape 3774">
              <a:extLst>
                <a:ext uri="{FF2B5EF4-FFF2-40B4-BE49-F238E27FC236}">
                  <a16:creationId xmlns:a16="http://schemas.microsoft.com/office/drawing/2014/main" xmlns="" id="{8C6F0AF9-1E32-440F-9C04-110D6A182A63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6" name="Freeform: Shape 3775">
              <a:extLst>
                <a:ext uri="{FF2B5EF4-FFF2-40B4-BE49-F238E27FC236}">
                  <a16:creationId xmlns:a16="http://schemas.microsoft.com/office/drawing/2014/main" xmlns="" id="{BEA193A2-767D-4137-8C14-113E1CB98CDB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7" name="Freeform: Shape 3776">
              <a:extLst>
                <a:ext uri="{FF2B5EF4-FFF2-40B4-BE49-F238E27FC236}">
                  <a16:creationId xmlns:a16="http://schemas.microsoft.com/office/drawing/2014/main" xmlns="" id="{57D2318A-5542-4894-9A1D-786B3197893C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8" name="Freeform: Shape 3777">
              <a:extLst>
                <a:ext uri="{FF2B5EF4-FFF2-40B4-BE49-F238E27FC236}">
                  <a16:creationId xmlns:a16="http://schemas.microsoft.com/office/drawing/2014/main" xmlns="" id="{7E8B083C-1B3A-4D4B-847D-A1E936CC6140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9" name="Freeform: Shape 3778">
              <a:extLst>
                <a:ext uri="{FF2B5EF4-FFF2-40B4-BE49-F238E27FC236}">
                  <a16:creationId xmlns:a16="http://schemas.microsoft.com/office/drawing/2014/main" xmlns="" id="{17852754-8A8B-4DA9-A080-82BE301525F7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0" name="Freeform: Shape 3779">
              <a:extLst>
                <a:ext uri="{FF2B5EF4-FFF2-40B4-BE49-F238E27FC236}">
                  <a16:creationId xmlns:a16="http://schemas.microsoft.com/office/drawing/2014/main" xmlns="" id="{F96B1B7E-8B42-45FA-A5D8-6C223286ECA2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1" name="Freeform: Shape 3780">
              <a:extLst>
                <a:ext uri="{FF2B5EF4-FFF2-40B4-BE49-F238E27FC236}">
                  <a16:creationId xmlns:a16="http://schemas.microsoft.com/office/drawing/2014/main" xmlns="" id="{F5B1D1BE-4874-4F9B-8C1E-0E7A9E173410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2" name="Freeform: Shape 3781">
              <a:extLst>
                <a:ext uri="{FF2B5EF4-FFF2-40B4-BE49-F238E27FC236}">
                  <a16:creationId xmlns:a16="http://schemas.microsoft.com/office/drawing/2014/main" xmlns="" id="{EE77877D-83B9-4309-A816-99B379A87548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3" name="Freeform: Shape 3782">
              <a:extLst>
                <a:ext uri="{FF2B5EF4-FFF2-40B4-BE49-F238E27FC236}">
                  <a16:creationId xmlns:a16="http://schemas.microsoft.com/office/drawing/2014/main" xmlns="" id="{588D5E13-016F-450A-8169-D7449CDEF107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4" name="Freeform: Shape 3783">
              <a:extLst>
                <a:ext uri="{FF2B5EF4-FFF2-40B4-BE49-F238E27FC236}">
                  <a16:creationId xmlns:a16="http://schemas.microsoft.com/office/drawing/2014/main" xmlns="" id="{0B6A2CBE-B4FA-45A4-BE43-4C62DD4D06F4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85" name="Group 3784">
            <a:extLst>
              <a:ext uri="{FF2B5EF4-FFF2-40B4-BE49-F238E27FC236}">
                <a16:creationId xmlns:a16="http://schemas.microsoft.com/office/drawing/2014/main" xmlns="" id="{7C8B0114-CFF4-417B-8659-7D410079B4C9}"/>
              </a:ext>
            </a:extLst>
          </p:cNvPr>
          <p:cNvGrpSpPr/>
          <p:nvPr/>
        </p:nvGrpSpPr>
        <p:grpSpPr>
          <a:xfrm flipH="1">
            <a:off x="4222694" y="1162793"/>
            <a:ext cx="305167" cy="267260"/>
            <a:chOff x="6809793" y="1954053"/>
            <a:chExt cx="1048808" cy="918528"/>
          </a:xfrm>
        </p:grpSpPr>
        <p:sp>
          <p:nvSpPr>
            <p:cNvPr id="3786" name="Freeform: Shape 3785">
              <a:extLst>
                <a:ext uri="{FF2B5EF4-FFF2-40B4-BE49-F238E27FC236}">
                  <a16:creationId xmlns:a16="http://schemas.microsoft.com/office/drawing/2014/main" xmlns="" id="{6B285882-FBE2-4169-B797-34E6A309BE83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7" name="Freeform: Shape 3786">
              <a:extLst>
                <a:ext uri="{FF2B5EF4-FFF2-40B4-BE49-F238E27FC236}">
                  <a16:creationId xmlns:a16="http://schemas.microsoft.com/office/drawing/2014/main" xmlns="" id="{5B70035E-7D68-4FC9-86DA-8A602CA09FB2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8" name="Freeform: Shape 3787">
              <a:extLst>
                <a:ext uri="{FF2B5EF4-FFF2-40B4-BE49-F238E27FC236}">
                  <a16:creationId xmlns:a16="http://schemas.microsoft.com/office/drawing/2014/main" xmlns="" id="{8D319D78-0831-4B4A-BA9C-07F94C640F04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9" name="Freeform: Shape 3788">
              <a:extLst>
                <a:ext uri="{FF2B5EF4-FFF2-40B4-BE49-F238E27FC236}">
                  <a16:creationId xmlns:a16="http://schemas.microsoft.com/office/drawing/2014/main" xmlns="" id="{41768A9E-4FCF-4D10-887F-EFEAD6492F80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0" name="Freeform: Shape 3789">
              <a:extLst>
                <a:ext uri="{FF2B5EF4-FFF2-40B4-BE49-F238E27FC236}">
                  <a16:creationId xmlns:a16="http://schemas.microsoft.com/office/drawing/2014/main" xmlns="" id="{459EBF61-39B6-4149-B736-6EA2737BE2B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1" name="Freeform: Shape 3790">
              <a:extLst>
                <a:ext uri="{FF2B5EF4-FFF2-40B4-BE49-F238E27FC236}">
                  <a16:creationId xmlns:a16="http://schemas.microsoft.com/office/drawing/2014/main" xmlns="" id="{09C4D7CE-33B5-4065-8593-3DB83795BCD1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2" name="Freeform: Shape 3791">
              <a:extLst>
                <a:ext uri="{FF2B5EF4-FFF2-40B4-BE49-F238E27FC236}">
                  <a16:creationId xmlns:a16="http://schemas.microsoft.com/office/drawing/2014/main" xmlns="" id="{DB332898-E2CC-440E-AC92-E58A52E1D100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3" name="Freeform: Shape 3792">
              <a:extLst>
                <a:ext uri="{FF2B5EF4-FFF2-40B4-BE49-F238E27FC236}">
                  <a16:creationId xmlns:a16="http://schemas.microsoft.com/office/drawing/2014/main" xmlns="" id="{B4DE26AE-3EA5-486E-964E-6EAFD712B287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4" name="Freeform: Shape 3793">
              <a:extLst>
                <a:ext uri="{FF2B5EF4-FFF2-40B4-BE49-F238E27FC236}">
                  <a16:creationId xmlns:a16="http://schemas.microsoft.com/office/drawing/2014/main" xmlns="" id="{E8B2DDE6-580B-4ECB-A8F2-CFD42CBD342C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5" name="Freeform: Shape 3794">
              <a:extLst>
                <a:ext uri="{FF2B5EF4-FFF2-40B4-BE49-F238E27FC236}">
                  <a16:creationId xmlns:a16="http://schemas.microsoft.com/office/drawing/2014/main" xmlns="" id="{156027D9-35C9-4424-AABF-801EA79CC856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6" name="Freeform: Shape 3795">
              <a:extLst>
                <a:ext uri="{FF2B5EF4-FFF2-40B4-BE49-F238E27FC236}">
                  <a16:creationId xmlns:a16="http://schemas.microsoft.com/office/drawing/2014/main" xmlns="" id="{9E1ECD5F-0250-4BBE-9295-EB931352200B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7" name="Freeform: Shape 3796">
              <a:extLst>
                <a:ext uri="{FF2B5EF4-FFF2-40B4-BE49-F238E27FC236}">
                  <a16:creationId xmlns:a16="http://schemas.microsoft.com/office/drawing/2014/main" xmlns="" id="{82FC93F9-CD72-407D-85C0-19E1DE870EED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8" name="Freeform: Shape 3797">
              <a:extLst>
                <a:ext uri="{FF2B5EF4-FFF2-40B4-BE49-F238E27FC236}">
                  <a16:creationId xmlns:a16="http://schemas.microsoft.com/office/drawing/2014/main" xmlns="" id="{F234C581-698C-4128-9787-092BBA0C3FF4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9" name="Freeform: Shape 3798">
              <a:extLst>
                <a:ext uri="{FF2B5EF4-FFF2-40B4-BE49-F238E27FC236}">
                  <a16:creationId xmlns:a16="http://schemas.microsoft.com/office/drawing/2014/main" xmlns="" id="{7CC3E5D7-6CCB-4D42-ADFD-31469A0F26E3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0" name="Freeform: Shape 3799">
              <a:extLst>
                <a:ext uri="{FF2B5EF4-FFF2-40B4-BE49-F238E27FC236}">
                  <a16:creationId xmlns:a16="http://schemas.microsoft.com/office/drawing/2014/main" xmlns="" id="{8D8AF934-B87E-4DC5-BC19-16378012A0DE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1" name="Freeform: Shape 3800">
              <a:extLst>
                <a:ext uri="{FF2B5EF4-FFF2-40B4-BE49-F238E27FC236}">
                  <a16:creationId xmlns:a16="http://schemas.microsoft.com/office/drawing/2014/main" xmlns="" id="{D107A55D-0F32-4FD2-ACB0-34E622F1A0B7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2" name="Freeform: Shape 3801">
              <a:extLst>
                <a:ext uri="{FF2B5EF4-FFF2-40B4-BE49-F238E27FC236}">
                  <a16:creationId xmlns:a16="http://schemas.microsoft.com/office/drawing/2014/main" xmlns="" id="{4873DEB7-A9E4-453F-BBE7-4F81FBC89462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3" name="Freeform: Shape 3802">
              <a:extLst>
                <a:ext uri="{FF2B5EF4-FFF2-40B4-BE49-F238E27FC236}">
                  <a16:creationId xmlns:a16="http://schemas.microsoft.com/office/drawing/2014/main" xmlns="" id="{691603DF-166A-4A82-9468-BB9E3B74999C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4" name="Freeform: Shape 3803">
              <a:extLst>
                <a:ext uri="{FF2B5EF4-FFF2-40B4-BE49-F238E27FC236}">
                  <a16:creationId xmlns:a16="http://schemas.microsoft.com/office/drawing/2014/main" xmlns="" id="{59544419-04EE-4821-9F64-17232B1C077D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5" name="Freeform: Shape 3804">
              <a:extLst>
                <a:ext uri="{FF2B5EF4-FFF2-40B4-BE49-F238E27FC236}">
                  <a16:creationId xmlns:a16="http://schemas.microsoft.com/office/drawing/2014/main" xmlns="" id="{FF6EBCC4-213D-4466-9251-148154D6C86A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6" name="Freeform: Shape 3805">
              <a:extLst>
                <a:ext uri="{FF2B5EF4-FFF2-40B4-BE49-F238E27FC236}">
                  <a16:creationId xmlns:a16="http://schemas.microsoft.com/office/drawing/2014/main" xmlns="" id="{A45A43FF-D34F-4BF9-B5CF-BC55443688CB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7" name="Freeform: Shape 3806">
              <a:extLst>
                <a:ext uri="{FF2B5EF4-FFF2-40B4-BE49-F238E27FC236}">
                  <a16:creationId xmlns:a16="http://schemas.microsoft.com/office/drawing/2014/main" xmlns="" id="{D1A5DCE2-DB34-47CE-A681-20AAA388B90E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8" name="Freeform: Shape 3807">
              <a:extLst>
                <a:ext uri="{FF2B5EF4-FFF2-40B4-BE49-F238E27FC236}">
                  <a16:creationId xmlns:a16="http://schemas.microsoft.com/office/drawing/2014/main" xmlns="" id="{5D026965-64AE-4B6F-B3A7-D08E222D410B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9" name="Freeform: Shape 3808">
              <a:extLst>
                <a:ext uri="{FF2B5EF4-FFF2-40B4-BE49-F238E27FC236}">
                  <a16:creationId xmlns:a16="http://schemas.microsoft.com/office/drawing/2014/main" xmlns="" id="{2B7104B4-5903-43E8-B1CF-D0F77B858BD3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0" name="Freeform: Shape 3809">
              <a:extLst>
                <a:ext uri="{FF2B5EF4-FFF2-40B4-BE49-F238E27FC236}">
                  <a16:creationId xmlns:a16="http://schemas.microsoft.com/office/drawing/2014/main" xmlns="" id="{437A12EB-12ED-4EEE-8BCD-D3547753F87B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1" name="Freeform: Shape 3810">
              <a:extLst>
                <a:ext uri="{FF2B5EF4-FFF2-40B4-BE49-F238E27FC236}">
                  <a16:creationId xmlns:a16="http://schemas.microsoft.com/office/drawing/2014/main" xmlns="" id="{E8380EE9-E80C-4871-9617-38BF41F8637B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2" name="Freeform: Shape 3811">
              <a:extLst>
                <a:ext uri="{FF2B5EF4-FFF2-40B4-BE49-F238E27FC236}">
                  <a16:creationId xmlns:a16="http://schemas.microsoft.com/office/drawing/2014/main" xmlns="" id="{3208C4C3-1923-4EAB-B544-81936E68F576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3" name="Freeform: Shape 3812">
              <a:extLst>
                <a:ext uri="{FF2B5EF4-FFF2-40B4-BE49-F238E27FC236}">
                  <a16:creationId xmlns:a16="http://schemas.microsoft.com/office/drawing/2014/main" xmlns="" id="{75D78CA6-EDA7-4F6C-B91E-4727376FD0F6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4" name="Freeform: Shape 3813">
              <a:extLst>
                <a:ext uri="{FF2B5EF4-FFF2-40B4-BE49-F238E27FC236}">
                  <a16:creationId xmlns:a16="http://schemas.microsoft.com/office/drawing/2014/main" xmlns="" id="{927A3DCD-D7D3-4E08-9CE5-087332EE64EC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5" name="Freeform: Shape 3814">
              <a:extLst>
                <a:ext uri="{FF2B5EF4-FFF2-40B4-BE49-F238E27FC236}">
                  <a16:creationId xmlns:a16="http://schemas.microsoft.com/office/drawing/2014/main" xmlns="" id="{0275222E-5F41-4B23-AAD2-0FFF264ACFCB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6" name="Freeform: Shape 3815">
              <a:extLst>
                <a:ext uri="{FF2B5EF4-FFF2-40B4-BE49-F238E27FC236}">
                  <a16:creationId xmlns:a16="http://schemas.microsoft.com/office/drawing/2014/main" xmlns="" id="{44D0CEF3-10BA-440C-9BAF-C864A9A3D2FC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7" name="Freeform: Shape 3816">
              <a:extLst>
                <a:ext uri="{FF2B5EF4-FFF2-40B4-BE49-F238E27FC236}">
                  <a16:creationId xmlns:a16="http://schemas.microsoft.com/office/drawing/2014/main" xmlns="" id="{27E77C08-D535-4A98-B4F5-7AEABD96230C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8" name="Freeform: Shape 3817">
              <a:extLst>
                <a:ext uri="{FF2B5EF4-FFF2-40B4-BE49-F238E27FC236}">
                  <a16:creationId xmlns:a16="http://schemas.microsoft.com/office/drawing/2014/main" xmlns="" id="{A73832BD-D722-459A-BBFC-9DF05A7BFDC6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9" name="Freeform: Shape 3818">
              <a:extLst>
                <a:ext uri="{FF2B5EF4-FFF2-40B4-BE49-F238E27FC236}">
                  <a16:creationId xmlns:a16="http://schemas.microsoft.com/office/drawing/2014/main" xmlns="" id="{8667967A-8664-465E-B1F0-DDC8C30281C2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0" name="Freeform: Shape 3819">
              <a:extLst>
                <a:ext uri="{FF2B5EF4-FFF2-40B4-BE49-F238E27FC236}">
                  <a16:creationId xmlns:a16="http://schemas.microsoft.com/office/drawing/2014/main" xmlns="" id="{1FA99A86-C32E-44D8-8D93-604DCA145A4B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1" name="Freeform: Shape 3820">
              <a:extLst>
                <a:ext uri="{FF2B5EF4-FFF2-40B4-BE49-F238E27FC236}">
                  <a16:creationId xmlns:a16="http://schemas.microsoft.com/office/drawing/2014/main" xmlns="" id="{26EE01DF-948F-4A37-B2F9-E3F8FA65D4E7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2" name="Freeform: Shape 3821">
              <a:extLst>
                <a:ext uri="{FF2B5EF4-FFF2-40B4-BE49-F238E27FC236}">
                  <a16:creationId xmlns:a16="http://schemas.microsoft.com/office/drawing/2014/main" xmlns="" id="{A746F665-53FE-47A5-8ED9-56D63CA96D63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3" name="Freeform: Shape 3822">
              <a:extLst>
                <a:ext uri="{FF2B5EF4-FFF2-40B4-BE49-F238E27FC236}">
                  <a16:creationId xmlns:a16="http://schemas.microsoft.com/office/drawing/2014/main" xmlns="" id="{B3184F54-FC83-4F01-8ADA-C41CCC02FFEF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4" name="Freeform: Shape 3823">
              <a:extLst>
                <a:ext uri="{FF2B5EF4-FFF2-40B4-BE49-F238E27FC236}">
                  <a16:creationId xmlns:a16="http://schemas.microsoft.com/office/drawing/2014/main" xmlns="" id="{44953D00-CAB1-495E-BF35-41C0DF98D13A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5" name="Freeform: Shape 3824">
              <a:extLst>
                <a:ext uri="{FF2B5EF4-FFF2-40B4-BE49-F238E27FC236}">
                  <a16:creationId xmlns:a16="http://schemas.microsoft.com/office/drawing/2014/main" xmlns="" id="{3A75EDDB-CFB6-4A56-9148-C0FB1E667F4F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6" name="Freeform: Shape 3825">
              <a:extLst>
                <a:ext uri="{FF2B5EF4-FFF2-40B4-BE49-F238E27FC236}">
                  <a16:creationId xmlns:a16="http://schemas.microsoft.com/office/drawing/2014/main" xmlns="" id="{D0D153BF-C998-4629-A4C3-E46A8BF34AC2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7" name="Freeform: Shape 3826">
              <a:extLst>
                <a:ext uri="{FF2B5EF4-FFF2-40B4-BE49-F238E27FC236}">
                  <a16:creationId xmlns:a16="http://schemas.microsoft.com/office/drawing/2014/main" xmlns="" id="{776198FA-7D63-4D63-9E37-923FDF352016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8" name="Freeform: Shape 3827">
              <a:extLst>
                <a:ext uri="{FF2B5EF4-FFF2-40B4-BE49-F238E27FC236}">
                  <a16:creationId xmlns:a16="http://schemas.microsoft.com/office/drawing/2014/main" xmlns="" id="{73D6FAC4-4045-4DAC-8574-4DDDC929D929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9" name="Freeform: Shape 3828">
              <a:extLst>
                <a:ext uri="{FF2B5EF4-FFF2-40B4-BE49-F238E27FC236}">
                  <a16:creationId xmlns:a16="http://schemas.microsoft.com/office/drawing/2014/main" xmlns="" id="{FA16274C-D8AC-4A02-BBB1-97BCF56F5BF7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0" name="Freeform: Shape 3829">
              <a:extLst>
                <a:ext uri="{FF2B5EF4-FFF2-40B4-BE49-F238E27FC236}">
                  <a16:creationId xmlns:a16="http://schemas.microsoft.com/office/drawing/2014/main" xmlns="" id="{84782590-AAF8-4A78-9BED-EC6E4FF8226D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1" name="Freeform: Shape 3830">
              <a:extLst>
                <a:ext uri="{FF2B5EF4-FFF2-40B4-BE49-F238E27FC236}">
                  <a16:creationId xmlns:a16="http://schemas.microsoft.com/office/drawing/2014/main" xmlns="" id="{A0A3C04D-D9FF-4EA9-99D9-BA917D3260BB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2" name="Freeform: Shape 3831">
              <a:extLst>
                <a:ext uri="{FF2B5EF4-FFF2-40B4-BE49-F238E27FC236}">
                  <a16:creationId xmlns:a16="http://schemas.microsoft.com/office/drawing/2014/main" xmlns="" id="{EA32F4B5-510A-49E5-ACFA-2F86DD80BE4A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3" name="Freeform: Shape 3832">
              <a:extLst>
                <a:ext uri="{FF2B5EF4-FFF2-40B4-BE49-F238E27FC236}">
                  <a16:creationId xmlns:a16="http://schemas.microsoft.com/office/drawing/2014/main" xmlns="" id="{3AED3240-C357-4E41-B737-E3C971CCACA0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4" name="Freeform: Shape 3833">
              <a:extLst>
                <a:ext uri="{FF2B5EF4-FFF2-40B4-BE49-F238E27FC236}">
                  <a16:creationId xmlns:a16="http://schemas.microsoft.com/office/drawing/2014/main" xmlns="" id="{3154B817-6B92-41D5-9C3C-A47F0FC93BD8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5" name="Freeform: Shape 3834">
              <a:extLst>
                <a:ext uri="{FF2B5EF4-FFF2-40B4-BE49-F238E27FC236}">
                  <a16:creationId xmlns:a16="http://schemas.microsoft.com/office/drawing/2014/main" xmlns="" id="{EABFD57E-EF2B-4411-B3D0-A9E8030D7233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6" name="Freeform: Shape 3835">
              <a:extLst>
                <a:ext uri="{FF2B5EF4-FFF2-40B4-BE49-F238E27FC236}">
                  <a16:creationId xmlns:a16="http://schemas.microsoft.com/office/drawing/2014/main" xmlns="" id="{95FD7F08-9FEA-47FA-9745-AC56035B2C43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7" name="Freeform: Shape 3836">
              <a:extLst>
                <a:ext uri="{FF2B5EF4-FFF2-40B4-BE49-F238E27FC236}">
                  <a16:creationId xmlns:a16="http://schemas.microsoft.com/office/drawing/2014/main" xmlns="" id="{F3C472BB-8B67-49CD-8B47-1125B60B3048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8" name="Freeform: Shape 3837">
              <a:extLst>
                <a:ext uri="{FF2B5EF4-FFF2-40B4-BE49-F238E27FC236}">
                  <a16:creationId xmlns:a16="http://schemas.microsoft.com/office/drawing/2014/main" xmlns="" id="{DBC978EE-5EFD-4DF1-9164-CAC5EBF965FF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9" name="Freeform: Shape 3838">
              <a:extLst>
                <a:ext uri="{FF2B5EF4-FFF2-40B4-BE49-F238E27FC236}">
                  <a16:creationId xmlns:a16="http://schemas.microsoft.com/office/drawing/2014/main" xmlns="" id="{83114534-1C49-4B7C-B1FA-CA44662E3089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0" name="Freeform: Shape 3839">
              <a:extLst>
                <a:ext uri="{FF2B5EF4-FFF2-40B4-BE49-F238E27FC236}">
                  <a16:creationId xmlns:a16="http://schemas.microsoft.com/office/drawing/2014/main" xmlns="" id="{5854E6E0-FA13-4B7F-9050-13B3425C3622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1" name="Freeform: Shape 3840">
              <a:extLst>
                <a:ext uri="{FF2B5EF4-FFF2-40B4-BE49-F238E27FC236}">
                  <a16:creationId xmlns:a16="http://schemas.microsoft.com/office/drawing/2014/main" xmlns="" id="{A0425487-D510-4029-88C2-17194C3F8685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2" name="Freeform: Shape 3841">
              <a:extLst>
                <a:ext uri="{FF2B5EF4-FFF2-40B4-BE49-F238E27FC236}">
                  <a16:creationId xmlns:a16="http://schemas.microsoft.com/office/drawing/2014/main" xmlns="" id="{C37A427D-6B44-4DC2-9FDE-1989F6602014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3" name="Freeform: Shape 3842">
              <a:extLst>
                <a:ext uri="{FF2B5EF4-FFF2-40B4-BE49-F238E27FC236}">
                  <a16:creationId xmlns:a16="http://schemas.microsoft.com/office/drawing/2014/main" xmlns="" id="{D9EFC31A-9232-46C8-8A0C-D2A34C2B5FE3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4" name="Freeform: Shape 3843">
              <a:extLst>
                <a:ext uri="{FF2B5EF4-FFF2-40B4-BE49-F238E27FC236}">
                  <a16:creationId xmlns:a16="http://schemas.microsoft.com/office/drawing/2014/main" xmlns="" id="{54D46738-B4B0-413F-AFB2-4A7F0AD810F7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5" name="Freeform: Shape 3844">
              <a:extLst>
                <a:ext uri="{FF2B5EF4-FFF2-40B4-BE49-F238E27FC236}">
                  <a16:creationId xmlns:a16="http://schemas.microsoft.com/office/drawing/2014/main" xmlns="" id="{6B3A10AA-4A9A-4E67-9659-A08D220BCD1A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6" name="Freeform: Shape 3845">
              <a:extLst>
                <a:ext uri="{FF2B5EF4-FFF2-40B4-BE49-F238E27FC236}">
                  <a16:creationId xmlns:a16="http://schemas.microsoft.com/office/drawing/2014/main" xmlns="" id="{9614439D-C3BB-4572-AF9A-1BDB60419B14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7" name="Freeform: Shape 3846">
              <a:extLst>
                <a:ext uri="{FF2B5EF4-FFF2-40B4-BE49-F238E27FC236}">
                  <a16:creationId xmlns:a16="http://schemas.microsoft.com/office/drawing/2014/main" xmlns="" id="{F103712E-8D3D-42E9-B739-A04BFC1F379B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8" name="Freeform: Shape 3847">
              <a:extLst>
                <a:ext uri="{FF2B5EF4-FFF2-40B4-BE49-F238E27FC236}">
                  <a16:creationId xmlns:a16="http://schemas.microsoft.com/office/drawing/2014/main" xmlns="" id="{E8F6C4CA-EEFD-47EC-834A-9AE59940FDFC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9" name="Freeform: Shape 3848">
              <a:extLst>
                <a:ext uri="{FF2B5EF4-FFF2-40B4-BE49-F238E27FC236}">
                  <a16:creationId xmlns:a16="http://schemas.microsoft.com/office/drawing/2014/main" xmlns="" id="{E6C5374A-86AD-42DF-9535-AA14E154CB94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0" name="Freeform: Shape 3849">
              <a:extLst>
                <a:ext uri="{FF2B5EF4-FFF2-40B4-BE49-F238E27FC236}">
                  <a16:creationId xmlns:a16="http://schemas.microsoft.com/office/drawing/2014/main" xmlns="" id="{97812B26-8BF3-42DD-A933-62B3200A1168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1" name="Freeform: Shape 3850">
              <a:extLst>
                <a:ext uri="{FF2B5EF4-FFF2-40B4-BE49-F238E27FC236}">
                  <a16:creationId xmlns:a16="http://schemas.microsoft.com/office/drawing/2014/main" xmlns="" id="{90E42E35-68C0-4749-B480-4129D7AD212A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2" name="Freeform: Shape 3851">
              <a:extLst>
                <a:ext uri="{FF2B5EF4-FFF2-40B4-BE49-F238E27FC236}">
                  <a16:creationId xmlns:a16="http://schemas.microsoft.com/office/drawing/2014/main" xmlns="" id="{448A0353-D175-4BB8-8BB4-5CD040B2CA3B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3" name="Freeform: Shape 3852">
              <a:extLst>
                <a:ext uri="{FF2B5EF4-FFF2-40B4-BE49-F238E27FC236}">
                  <a16:creationId xmlns:a16="http://schemas.microsoft.com/office/drawing/2014/main" xmlns="" id="{996ED76A-0520-432A-A8FF-B0A360740239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4" name="Freeform: Shape 3853">
              <a:extLst>
                <a:ext uri="{FF2B5EF4-FFF2-40B4-BE49-F238E27FC236}">
                  <a16:creationId xmlns:a16="http://schemas.microsoft.com/office/drawing/2014/main" xmlns="" id="{326EBD18-5970-46F5-8678-54C2B974FF00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5" name="Freeform: Shape 3854">
              <a:extLst>
                <a:ext uri="{FF2B5EF4-FFF2-40B4-BE49-F238E27FC236}">
                  <a16:creationId xmlns:a16="http://schemas.microsoft.com/office/drawing/2014/main" xmlns="" id="{9C237088-4E6A-420B-ADAE-0CE8537866A5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6" name="Freeform: Shape 3855">
              <a:extLst>
                <a:ext uri="{FF2B5EF4-FFF2-40B4-BE49-F238E27FC236}">
                  <a16:creationId xmlns:a16="http://schemas.microsoft.com/office/drawing/2014/main" xmlns="" id="{37954FF1-11C2-496B-A07A-45F846A54B2D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7" name="Freeform: Shape 3856">
              <a:extLst>
                <a:ext uri="{FF2B5EF4-FFF2-40B4-BE49-F238E27FC236}">
                  <a16:creationId xmlns:a16="http://schemas.microsoft.com/office/drawing/2014/main" xmlns="" id="{B3BAB16C-8BE0-41EF-A647-00571B2CEAD9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8" name="Freeform: Shape 3857">
              <a:extLst>
                <a:ext uri="{FF2B5EF4-FFF2-40B4-BE49-F238E27FC236}">
                  <a16:creationId xmlns:a16="http://schemas.microsoft.com/office/drawing/2014/main" xmlns="" id="{90B0BFC9-7CDA-4886-A775-EA1B9518628D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9" name="Freeform: Shape 3858">
              <a:extLst>
                <a:ext uri="{FF2B5EF4-FFF2-40B4-BE49-F238E27FC236}">
                  <a16:creationId xmlns:a16="http://schemas.microsoft.com/office/drawing/2014/main" xmlns="" id="{46ACEBD3-32A9-4D62-9EC2-2BEEF1970E46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0" name="Freeform: Shape 3859">
              <a:extLst>
                <a:ext uri="{FF2B5EF4-FFF2-40B4-BE49-F238E27FC236}">
                  <a16:creationId xmlns:a16="http://schemas.microsoft.com/office/drawing/2014/main" xmlns="" id="{41ACC369-83CA-4C27-939A-3251EE3DACFF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1" name="Freeform: Shape 3860">
              <a:extLst>
                <a:ext uri="{FF2B5EF4-FFF2-40B4-BE49-F238E27FC236}">
                  <a16:creationId xmlns:a16="http://schemas.microsoft.com/office/drawing/2014/main" xmlns="" id="{426DDBD7-FE13-471A-929A-7FCDE271E977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2" name="Freeform: Shape 3861">
              <a:extLst>
                <a:ext uri="{FF2B5EF4-FFF2-40B4-BE49-F238E27FC236}">
                  <a16:creationId xmlns:a16="http://schemas.microsoft.com/office/drawing/2014/main" xmlns="" id="{0F49997A-82A7-4D1E-80AA-BD4E1CF02A26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3" name="Freeform: Shape 3862">
              <a:extLst>
                <a:ext uri="{FF2B5EF4-FFF2-40B4-BE49-F238E27FC236}">
                  <a16:creationId xmlns:a16="http://schemas.microsoft.com/office/drawing/2014/main" xmlns="" id="{511A0667-8BE5-4A20-8439-48D684CDE685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4" name="Freeform: Shape 3863">
              <a:extLst>
                <a:ext uri="{FF2B5EF4-FFF2-40B4-BE49-F238E27FC236}">
                  <a16:creationId xmlns:a16="http://schemas.microsoft.com/office/drawing/2014/main" xmlns="" id="{50785769-1A60-4520-A2D5-6A108C7B3EBF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5" name="Freeform: Shape 3864">
              <a:extLst>
                <a:ext uri="{FF2B5EF4-FFF2-40B4-BE49-F238E27FC236}">
                  <a16:creationId xmlns:a16="http://schemas.microsoft.com/office/drawing/2014/main" xmlns="" id="{F7F799FD-7D20-436E-B266-F25561AC336E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6" name="Freeform: Shape 3865">
              <a:extLst>
                <a:ext uri="{FF2B5EF4-FFF2-40B4-BE49-F238E27FC236}">
                  <a16:creationId xmlns:a16="http://schemas.microsoft.com/office/drawing/2014/main" xmlns="" id="{34F8193C-2E6F-4062-88A7-B1AA1D9334D2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7" name="Freeform: Shape 3866">
              <a:extLst>
                <a:ext uri="{FF2B5EF4-FFF2-40B4-BE49-F238E27FC236}">
                  <a16:creationId xmlns:a16="http://schemas.microsoft.com/office/drawing/2014/main" xmlns="" id="{6B091FF1-ADB7-499D-9AC9-146EE696126A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8" name="Freeform: Shape 3867">
              <a:extLst>
                <a:ext uri="{FF2B5EF4-FFF2-40B4-BE49-F238E27FC236}">
                  <a16:creationId xmlns:a16="http://schemas.microsoft.com/office/drawing/2014/main" xmlns="" id="{5B6B838E-710B-4E4E-867A-39D5611E5EB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9" name="Freeform: Shape 3868">
              <a:extLst>
                <a:ext uri="{FF2B5EF4-FFF2-40B4-BE49-F238E27FC236}">
                  <a16:creationId xmlns:a16="http://schemas.microsoft.com/office/drawing/2014/main" xmlns="" id="{9087F5D8-832A-47FE-AE7D-BEAF28E0E169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0" name="Freeform: Shape 3869">
              <a:extLst>
                <a:ext uri="{FF2B5EF4-FFF2-40B4-BE49-F238E27FC236}">
                  <a16:creationId xmlns:a16="http://schemas.microsoft.com/office/drawing/2014/main" xmlns="" id="{23B918DA-A6E2-4128-AACE-8B1EED837FDC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1" name="Freeform: Shape 3870">
              <a:extLst>
                <a:ext uri="{FF2B5EF4-FFF2-40B4-BE49-F238E27FC236}">
                  <a16:creationId xmlns:a16="http://schemas.microsoft.com/office/drawing/2014/main" xmlns="" id="{F2D093A7-09B5-457F-9B57-1C432E384A65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2" name="Freeform: Shape 3871">
              <a:extLst>
                <a:ext uri="{FF2B5EF4-FFF2-40B4-BE49-F238E27FC236}">
                  <a16:creationId xmlns:a16="http://schemas.microsoft.com/office/drawing/2014/main" xmlns="" id="{5FC1EFC0-A3D5-41BC-862C-9DDED40A790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3" name="Freeform: Shape 3872">
              <a:extLst>
                <a:ext uri="{FF2B5EF4-FFF2-40B4-BE49-F238E27FC236}">
                  <a16:creationId xmlns:a16="http://schemas.microsoft.com/office/drawing/2014/main" xmlns="" id="{50C3D63B-2C69-4316-AD76-FDD5FAFD135A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4" name="Freeform: Shape 3873">
              <a:extLst>
                <a:ext uri="{FF2B5EF4-FFF2-40B4-BE49-F238E27FC236}">
                  <a16:creationId xmlns:a16="http://schemas.microsoft.com/office/drawing/2014/main" xmlns="" id="{E08714E5-2174-49AB-8294-7EB5C91321DC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5" name="Freeform: Shape 3874">
              <a:extLst>
                <a:ext uri="{FF2B5EF4-FFF2-40B4-BE49-F238E27FC236}">
                  <a16:creationId xmlns:a16="http://schemas.microsoft.com/office/drawing/2014/main" xmlns="" id="{7D27C5A8-0093-44CC-9813-EE376B5CFCD1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6" name="Freeform: Shape 3875">
              <a:extLst>
                <a:ext uri="{FF2B5EF4-FFF2-40B4-BE49-F238E27FC236}">
                  <a16:creationId xmlns:a16="http://schemas.microsoft.com/office/drawing/2014/main" xmlns="" id="{F535A2BD-280B-405B-91AD-8ED4165E5B2D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7" name="Freeform: Shape 3876">
              <a:extLst>
                <a:ext uri="{FF2B5EF4-FFF2-40B4-BE49-F238E27FC236}">
                  <a16:creationId xmlns:a16="http://schemas.microsoft.com/office/drawing/2014/main" xmlns="" id="{B35B5888-F5BB-4B3D-BACE-4454F3968715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8" name="Freeform: Shape 3877">
              <a:extLst>
                <a:ext uri="{FF2B5EF4-FFF2-40B4-BE49-F238E27FC236}">
                  <a16:creationId xmlns:a16="http://schemas.microsoft.com/office/drawing/2014/main" xmlns="" id="{BD1619FD-AA78-427A-9D14-FAA946B7CF77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9" name="Freeform: Shape 3878">
              <a:extLst>
                <a:ext uri="{FF2B5EF4-FFF2-40B4-BE49-F238E27FC236}">
                  <a16:creationId xmlns:a16="http://schemas.microsoft.com/office/drawing/2014/main" xmlns="" id="{B2C3CF4C-EF4D-4554-AB1F-D79D529DFE62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0" name="Freeform: Shape 3879">
              <a:extLst>
                <a:ext uri="{FF2B5EF4-FFF2-40B4-BE49-F238E27FC236}">
                  <a16:creationId xmlns:a16="http://schemas.microsoft.com/office/drawing/2014/main" xmlns="" id="{243A36C4-F373-4EBD-AFF7-A3CED8769F19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1" name="Freeform: Shape 3880">
              <a:extLst>
                <a:ext uri="{FF2B5EF4-FFF2-40B4-BE49-F238E27FC236}">
                  <a16:creationId xmlns:a16="http://schemas.microsoft.com/office/drawing/2014/main" xmlns="" id="{10C53EBE-0FF9-4B50-91D3-B842E5B90C6E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2" name="Freeform: Shape 3881">
              <a:extLst>
                <a:ext uri="{FF2B5EF4-FFF2-40B4-BE49-F238E27FC236}">
                  <a16:creationId xmlns:a16="http://schemas.microsoft.com/office/drawing/2014/main" xmlns="" id="{71F41E5A-B687-456C-9EAC-CCC3097A8570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3" name="Freeform: Shape 3882">
              <a:extLst>
                <a:ext uri="{FF2B5EF4-FFF2-40B4-BE49-F238E27FC236}">
                  <a16:creationId xmlns:a16="http://schemas.microsoft.com/office/drawing/2014/main" xmlns="" id="{B60E07D0-CC73-4EA8-87C0-D67826495143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4" name="Freeform: Shape 3883">
              <a:extLst>
                <a:ext uri="{FF2B5EF4-FFF2-40B4-BE49-F238E27FC236}">
                  <a16:creationId xmlns:a16="http://schemas.microsoft.com/office/drawing/2014/main" xmlns="" id="{761E1863-1550-49F0-AD9B-E73C11992D1B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5" name="Freeform: Shape 3884">
              <a:extLst>
                <a:ext uri="{FF2B5EF4-FFF2-40B4-BE49-F238E27FC236}">
                  <a16:creationId xmlns:a16="http://schemas.microsoft.com/office/drawing/2014/main" xmlns="" id="{16F8F041-7297-4368-A188-D701E79D74BD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xmlns="" id="{627BD6CF-17CD-47A3-B069-1D8475D31C70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xmlns="" id="{96997A5F-3B75-4CEB-95F0-B8A5CFE260B2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xmlns="" id="{447B837C-F717-452D-92CE-D548EEEDBBF6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xmlns="" id="{A99EDD2D-B3A9-46BD-B5EB-3A54CF61CBCD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xmlns="" id="{A336ECF2-FD6F-470C-80DC-22DBF0D047D3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xmlns="" id="{6D4FCF40-2503-4447-8D0A-314D2625D6E9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2" name="Freeform: Shape 3891">
              <a:extLst>
                <a:ext uri="{FF2B5EF4-FFF2-40B4-BE49-F238E27FC236}">
                  <a16:creationId xmlns:a16="http://schemas.microsoft.com/office/drawing/2014/main" xmlns="" id="{353C9B9F-4B81-4A88-A631-476364D49691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3" name="Freeform: Shape 3892">
              <a:extLst>
                <a:ext uri="{FF2B5EF4-FFF2-40B4-BE49-F238E27FC236}">
                  <a16:creationId xmlns:a16="http://schemas.microsoft.com/office/drawing/2014/main" xmlns="" id="{20C58E50-97AE-4720-B3D3-22ACF477D8AE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4" name="Freeform: Shape 3893">
              <a:extLst>
                <a:ext uri="{FF2B5EF4-FFF2-40B4-BE49-F238E27FC236}">
                  <a16:creationId xmlns:a16="http://schemas.microsoft.com/office/drawing/2014/main" xmlns="" id="{2B6421B8-FC41-42FE-99CC-2AE7648C69F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5" name="Freeform: Shape 3894">
              <a:extLst>
                <a:ext uri="{FF2B5EF4-FFF2-40B4-BE49-F238E27FC236}">
                  <a16:creationId xmlns:a16="http://schemas.microsoft.com/office/drawing/2014/main" xmlns="" id="{811DA460-7350-4198-B8DD-3C1221C3D31B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6" name="Freeform: Shape 3895">
              <a:extLst>
                <a:ext uri="{FF2B5EF4-FFF2-40B4-BE49-F238E27FC236}">
                  <a16:creationId xmlns:a16="http://schemas.microsoft.com/office/drawing/2014/main" xmlns="" id="{755AE738-457F-468A-A6DC-A35966205867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7" name="Freeform: Shape 3896">
              <a:extLst>
                <a:ext uri="{FF2B5EF4-FFF2-40B4-BE49-F238E27FC236}">
                  <a16:creationId xmlns:a16="http://schemas.microsoft.com/office/drawing/2014/main" xmlns="" id="{26678408-CC93-4D29-888E-67FC6E8871FD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8" name="Freeform: Shape 3897">
              <a:extLst>
                <a:ext uri="{FF2B5EF4-FFF2-40B4-BE49-F238E27FC236}">
                  <a16:creationId xmlns:a16="http://schemas.microsoft.com/office/drawing/2014/main" xmlns="" id="{5E8534EE-04D3-45C7-B2F5-BC2EB4000AF0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9" name="Freeform: Shape 3898">
              <a:extLst>
                <a:ext uri="{FF2B5EF4-FFF2-40B4-BE49-F238E27FC236}">
                  <a16:creationId xmlns:a16="http://schemas.microsoft.com/office/drawing/2014/main" xmlns="" id="{F2C756EC-C93E-4E99-9FF7-CEA98C4624BA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0" name="Freeform: Shape 3899">
              <a:extLst>
                <a:ext uri="{FF2B5EF4-FFF2-40B4-BE49-F238E27FC236}">
                  <a16:creationId xmlns:a16="http://schemas.microsoft.com/office/drawing/2014/main" xmlns="" id="{C6A49784-BD0B-4E2D-B3A4-E49ADD4F704B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1" name="Freeform: Shape 3900">
              <a:extLst>
                <a:ext uri="{FF2B5EF4-FFF2-40B4-BE49-F238E27FC236}">
                  <a16:creationId xmlns:a16="http://schemas.microsoft.com/office/drawing/2014/main" xmlns="" id="{626198EC-270F-43A7-AD65-C3AFA2383C27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2" name="Freeform: Shape 3901">
              <a:extLst>
                <a:ext uri="{FF2B5EF4-FFF2-40B4-BE49-F238E27FC236}">
                  <a16:creationId xmlns:a16="http://schemas.microsoft.com/office/drawing/2014/main" xmlns="" id="{F3D6CD05-E9F0-4277-8622-B8CAB9130CAE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3" name="Freeform: Shape 3902">
              <a:extLst>
                <a:ext uri="{FF2B5EF4-FFF2-40B4-BE49-F238E27FC236}">
                  <a16:creationId xmlns:a16="http://schemas.microsoft.com/office/drawing/2014/main" xmlns="" id="{E46B0719-06BE-48FC-B8AF-294BD29AF1FD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4" name="Freeform: Shape 3903">
              <a:extLst>
                <a:ext uri="{FF2B5EF4-FFF2-40B4-BE49-F238E27FC236}">
                  <a16:creationId xmlns:a16="http://schemas.microsoft.com/office/drawing/2014/main" xmlns="" id="{0BE3E5C7-9F01-42BF-B481-0F5A8A655137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5" name="Freeform: Shape 3904">
              <a:extLst>
                <a:ext uri="{FF2B5EF4-FFF2-40B4-BE49-F238E27FC236}">
                  <a16:creationId xmlns:a16="http://schemas.microsoft.com/office/drawing/2014/main" xmlns="" id="{ABF68068-066C-474D-8E77-B280EF150376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6" name="Freeform: Shape 3905">
              <a:extLst>
                <a:ext uri="{FF2B5EF4-FFF2-40B4-BE49-F238E27FC236}">
                  <a16:creationId xmlns:a16="http://schemas.microsoft.com/office/drawing/2014/main" xmlns="" id="{D7DD00E3-CFBC-4BDB-B1CA-A5DD796E4517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7" name="Freeform: Shape 3906">
              <a:extLst>
                <a:ext uri="{FF2B5EF4-FFF2-40B4-BE49-F238E27FC236}">
                  <a16:creationId xmlns:a16="http://schemas.microsoft.com/office/drawing/2014/main" xmlns="" id="{4DB4F97F-82D4-4FA5-B730-842650B922E3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8" name="Freeform: Shape 3907">
              <a:extLst>
                <a:ext uri="{FF2B5EF4-FFF2-40B4-BE49-F238E27FC236}">
                  <a16:creationId xmlns:a16="http://schemas.microsoft.com/office/drawing/2014/main" xmlns="" id="{272FA482-E2FC-4358-83F4-A18012CD37BA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9" name="Freeform: Shape 3908">
              <a:extLst>
                <a:ext uri="{FF2B5EF4-FFF2-40B4-BE49-F238E27FC236}">
                  <a16:creationId xmlns:a16="http://schemas.microsoft.com/office/drawing/2014/main" xmlns="" id="{59510CA6-8C71-49D2-8452-9E57F611E616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0" name="Freeform: Shape 3909">
              <a:extLst>
                <a:ext uri="{FF2B5EF4-FFF2-40B4-BE49-F238E27FC236}">
                  <a16:creationId xmlns:a16="http://schemas.microsoft.com/office/drawing/2014/main" xmlns="" id="{9A813DE9-8932-4533-851F-4CF7D2B5F1B4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1" name="Freeform: Shape 3910">
              <a:extLst>
                <a:ext uri="{FF2B5EF4-FFF2-40B4-BE49-F238E27FC236}">
                  <a16:creationId xmlns:a16="http://schemas.microsoft.com/office/drawing/2014/main" xmlns="" id="{E65BCCAF-EADD-4A6B-87D3-7E422BF7449D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2" name="Freeform: Shape 3911">
              <a:extLst>
                <a:ext uri="{FF2B5EF4-FFF2-40B4-BE49-F238E27FC236}">
                  <a16:creationId xmlns:a16="http://schemas.microsoft.com/office/drawing/2014/main" xmlns="" id="{82E3461B-9302-44FA-85E8-86B95A13EA7D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3" name="Freeform: Shape 3912">
              <a:extLst>
                <a:ext uri="{FF2B5EF4-FFF2-40B4-BE49-F238E27FC236}">
                  <a16:creationId xmlns:a16="http://schemas.microsoft.com/office/drawing/2014/main" xmlns="" id="{212CCD59-1701-429A-AD23-0E1A314C5BEF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4" name="Freeform: Shape 3913">
              <a:extLst>
                <a:ext uri="{FF2B5EF4-FFF2-40B4-BE49-F238E27FC236}">
                  <a16:creationId xmlns:a16="http://schemas.microsoft.com/office/drawing/2014/main" xmlns="" id="{9120ABC9-9A32-4B89-A363-00007DE87758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5" name="Freeform: Shape 3914">
              <a:extLst>
                <a:ext uri="{FF2B5EF4-FFF2-40B4-BE49-F238E27FC236}">
                  <a16:creationId xmlns:a16="http://schemas.microsoft.com/office/drawing/2014/main" xmlns="" id="{D88E49A5-036A-4D33-80D4-CED788FED5F5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6" name="Freeform: Shape 3915">
              <a:extLst>
                <a:ext uri="{FF2B5EF4-FFF2-40B4-BE49-F238E27FC236}">
                  <a16:creationId xmlns:a16="http://schemas.microsoft.com/office/drawing/2014/main" xmlns="" id="{3FB29F2D-29E9-47EF-AA23-60C34E11F8FC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7" name="Freeform: Shape 3916">
              <a:extLst>
                <a:ext uri="{FF2B5EF4-FFF2-40B4-BE49-F238E27FC236}">
                  <a16:creationId xmlns:a16="http://schemas.microsoft.com/office/drawing/2014/main" xmlns="" id="{2197A0A4-0279-404E-A3E8-DCDE0E09E71A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8" name="Freeform: Shape 3917">
              <a:extLst>
                <a:ext uri="{FF2B5EF4-FFF2-40B4-BE49-F238E27FC236}">
                  <a16:creationId xmlns:a16="http://schemas.microsoft.com/office/drawing/2014/main" xmlns="" id="{1E80D37A-0F08-487E-8522-20328C62ADB2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9" name="Freeform: Shape 3918">
              <a:extLst>
                <a:ext uri="{FF2B5EF4-FFF2-40B4-BE49-F238E27FC236}">
                  <a16:creationId xmlns:a16="http://schemas.microsoft.com/office/drawing/2014/main" xmlns="" id="{1AACBDC5-C1AD-4204-84DF-AB2A3DAC8771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0" name="Freeform: Shape 3919">
              <a:extLst>
                <a:ext uri="{FF2B5EF4-FFF2-40B4-BE49-F238E27FC236}">
                  <a16:creationId xmlns:a16="http://schemas.microsoft.com/office/drawing/2014/main" xmlns="" id="{AC72BE25-A985-4C63-A7E7-FB274CA43EFB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1" name="Freeform: Shape 3920">
              <a:extLst>
                <a:ext uri="{FF2B5EF4-FFF2-40B4-BE49-F238E27FC236}">
                  <a16:creationId xmlns:a16="http://schemas.microsoft.com/office/drawing/2014/main" xmlns="" id="{DD6B0901-3B60-4E56-B923-2698E2C750AC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2" name="Freeform: Shape 3921">
              <a:extLst>
                <a:ext uri="{FF2B5EF4-FFF2-40B4-BE49-F238E27FC236}">
                  <a16:creationId xmlns:a16="http://schemas.microsoft.com/office/drawing/2014/main" xmlns="" id="{8538A5CB-839E-4FF5-87E6-8F55F8F02034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3" name="Freeform: Shape 3922">
              <a:extLst>
                <a:ext uri="{FF2B5EF4-FFF2-40B4-BE49-F238E27FC236}">
                  <a16:creationId xmlns:a16="http://schemas.microsoft.com/office/drawing/2014/main" xmlns="" id="{58A75078-E611-4BA5-B6F7-F7F5242063A9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4" name="Freeform: Shape 3923">
              <a:extLst>
                <a:ext uri="{FF2B5EF4-FFF2-40B4-BE49-F238E27FC236}">
                  <a16:creationId xmlns:a16="http://schemas.microsoft.com/office/drawing/2014/main" xmlns="" id="{3DD0B151-FEF1-468A-939C-FBE1C882362B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5" name="Freeform: Shape 3924">
              <a:extLst>
                <a:ext uri="{FF2B5EF4-FFF2-40B4-BE49-F238E27FC236}">
                  <a16:creationId xmlns:a16="http://schemas.microsoft.com/office/drawing/2014/main" xmlns="" id="{F592C8CF-AAE1-4BF1-81A2-85B4EDEF6DDB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6" name="Freeform: Shape 3925">
              <a:extLst>
                <a:ext uri="{FF2B5EF4-FFF2-40B4-BE49-F238E27FC236}">
                  <a16:creationId xmlns:a16="http://schemas.microsoft.com/office/drawing/2014/main" xmlns="" id="{E86366FB-9379-4200-9B4E-FC3ED55B703B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7" name="Freeform: Shape 3926">
              <a:extLst>
                <a:ext uri="{FF2B5EF4-FFF2-40B4-BE49-F238E27FC236}">
                  <a16:creationId xmlns:a16="http://schemas.microsoft.com/office/drawing/2014/main" xmlns="" id="{D3C9EC50-F30F-4DD7-9A08-837832625BCD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8" name="Freeform: Shape 3927">
              <a:extLst>
                <a:ext uri="{FF2B5EF4-FFF2-40B4-BE49-F238E27FC236}">
                  <a16:creationId xmlns:a16="http://schemas.microsoft.com/office/drawing/2014/main" xmlns="" id="{934E2104-3BF2-4B42-B613-26BEF5BB3C71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9" name="Freeform: Shape 3928">
              <a:extLst>
                <a:ext uri="{FF2B5EF4-FFF2-40B4-BE49-F238E27FC236}">
                  <a16:creationId xmlns:a16="http://schemas.microsoft.com/office/drawing/2014/main" xmlns="" id="{8831065C-086A-4645-AD5E-DA3C1283FDAF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0" name="Freeform: Shape 3929">
              <a:extLst>
                <a:ext uri="{FF2B5EF4-FFF2-40B4-BE49-F238E27FC236}">
                  <a16:creationId xmlns:a16="http://schemas.microsoft.com/office/drawing/2014/main" xmlns="" id="{DFF53C74-B9D2-4D46-BE33-64F012ADD2C2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1" name="Freeform: Shape 3930">
              <a:extLst>
                <a:ext uri="{FF2B5EF4-FFF2-40B4-BE49-F238E27FC236}">
                  <a16:creationId xmlns:a16="http://schemas.microsoft.com/office/drawing/2014/main" xmlns="" id="{CD6F5623-ACAC-4968-8A50-1B9588911364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2" name="Freeform: Shape 3931">
              <a:extLst>
                <a:ext uri="{FF2B5EF4-FFF2-40B4-BE49-F238E27FC236}">
                  <a16:creationId xmlns:a16="http://schemas.microsoft.com/office/drawing/2014/main" xmlns="" id="{7C23CB69-942C-4B2A-856E-344EE01ED23D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3" name="Freeform: Shape 3932">
              <a:extLst>
                <a:ext uri="{FF2B5EF4-FFF2-40B4-BE49-F238E27FC236}">
                  <a16:creationId xmlns:a16="http://schemas.microsoft.com/office/drawing/2014/main" xmlns="" id="{F7737BAD-FEDA-459A-8348-AD6034B16328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4" name="Freeform: Shape 3933">
              <a:extLst>
                <a:ext uri="{FF2B5EF4-FFF2-40B4-BE49-F238E27FC236}">
                  <a16:creationId xmlns:a16="http://schemas.microsoft.com/office/drawing/2014/main" xmlns="" id="{8FA23FBD-E94C-4770-B886-AFE06C3D9B25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5" name="Freeform: Shape 3934">
              <a:extLst>
                <a:ext uri="{FF2B5EF4-FFF2-40B4-BE49-F238E27FC236}">
                  <a16:creationId xmlns:a16="http://schemas.microsoft.com/office/drawing/2014/main" xmlns="" id="{100A4A3C-099F-4634-B4F5-1261403752F3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6" name="Freeform: Shape 3935">
              <a:extLst>
                <a:ext uri="{FF2B5EF4-FFF2-40B4-BE49-F238E27FC236}">
                  <a16:creationId xmlns:a16="http://schemas.microsoft.com/office/drawing/2014/main" xmlns="" id="{7A3F052C-A5D6-4793-B6E3-A02A9B9FEEA4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7" name="Freeform: Shape 3936">
              <a:extLst>
                <a:ext uri="{FF2B5EF4-FFF2-40B4-BE49-F238E27FC236}">
                  <a16:creationId xmlns:a16="http://schemas.microsoft.com/office/drawing/2014/main" xmlns="" id="{65FA6948-9E3D-4851-8087-48AF173692CD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8" name="Freeform: Shape 3937">
              <a:extLst>
                <a:ext uri="{FF2B5EF4-FFF2-40B4-BE49-F238E27FC236}">
                  <a16:creationId xmlns:a16="http://schemas.microsoft.com/office/drawing/2014/main" xmlns="" id="{8B2093B5-A057-4036-A2BB-FE811524D1A1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9" name="Freeform: Shape 3938">
              <a:extLst>
                <a:ext uri="{FF2B5EF4-FFF2-40B4-BE49-F238E27FC236}">
                  <a16:creationId xmlns:a16="http://schemas.microsoft.com/office/drawing/2014/main" xmlns="" id="{E2E8FB38-3688-4830-9244-589E05D7EA89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0" name="Freeform: Shape 3939">
              <a:extLst>
                <a:ext uri="{FF2B5EF4-FFF2-40B4-BE49-F238E27FC236}">
                  <a16:creationId xmlns:a16="http://schemas.microsoft.com/office/drawing/2014/main" xmlns="" id="{00AE2ADC-A2E0-4F81-ABE9-495480560F04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1" name="Freeform: Shape 3940">
              <a:extLst>
                <a:ext uri="{FF2B5EF4-FFF2-40B4-BE49-F238E27FC236}">
                  <a16:creationId xmlns:a16="http://schemas.microsoft.com/office/drawing/2014/main" xmlns="" id="{B3DE665D-1E8E-4AFF-B423-F5345C4C6900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2" name="Freeform: Shape 3941">
              <a:extLst>
                <a:ext uri="{FF2B5EF4-FFF2-40B4-BE49-F238E27FC236}">
                  <a16:creationId xmlns:a16="http://schemas.microsoft.com/office/drawing/2014/main" xmlns="" id="{84A46725-FAC1-4F7A-B654-CEBEAF396DF5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3" name="Freeform: Shape 3942">
              <a:extLst>
                <a:ext uri="{FF2B5EF4-FFF2-40B4-BE49-F238E27FC236}">
                  <a16:creationId xmlns:a16="http://schemas.microsoft.com/office/drawing/2014/main" xmlns="" id="{4430E734-4529-4DAE-B29C-4FE5B9AD0E35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4" name="Freeform: Shape 3943">
              <a:extLst>
                <a:ext uri="{FF2B5EF4-FFF2-40B4-BE49-F238E27FC236}">
                  <a16:creationId xmlns:a16="http://schemas.microsoft.com/office/drawing/2014/main" xmlns="" id="{E4B47010-2767-413C-8B59-FFE4B7148264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5" name="Freeform: Shape 3944">
              <a:extLst>
                <a:ext uri="{FF2B5EF4-FFF2-40B4-BE49-F238E27FC236}">
                  <a16:creationId xmlns:a16="http://schemas.microsoft.com/office/drawing/2014/main" xmlns="" id="{5EDB8BBA-87D8-4517-B082-7B997FB2324E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6" name="Freeform: Shape 3945">
              <a:extLst>
                <a:ext uri="{FF2B5EF4-FFF2-40B4-BE49-F238E27FC236}">
                  <a16:creationId xmlns:a16="http://schemas.microsoft.com/office/drawing/2014/main" xmlns="" id="{3F1057F0-46BB-49BA-AE54-F7CEBAEFC668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7" name="Freeform: Shape 3946">
              <a:extLst>
                <a:ext uri="{FF2B5EF4-FFF2-40B4-BE49-F238E27FC236}">
                  <a16:creationId xmlns:a16="http://schemas.microsoft.com/office/drawing/2014/main" xmlns="" id="{3A1D9EEE-9B54-47A8-8D58-5F16A7F07ACB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8" name="Freeform: Shape 3947">
              <a:extLst>
                <a:ext uri="{FF2B5EF4-FFF2-40B4-BE49-F238E27FC236}">
                  <a16:creationId xmlns:a16="http://schemas.microsoft.com/office/drawing/2014/main" xmlns="" id="{B90D14C4-5C0F-40F5-9FEC-ECF05094B10B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9" name="Freeform: Shape 3948">
              <a:extLst>
                <a:ext uri="{FF2B5EF4-FFF2-40B4-BE49-F238E27FC236}">
                  <a16:creationId xmlns:a16="http://schemas.microsoft.com/office/drawing/2014/main" xmlns="" id="{8BF22C52-4AB4-4B6A-9DA7-D929095C4ACA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0" name="Freeform: Shape 3949">
              <a:extLst>
                <a:ext uri="{FF2B5EF4-FFF2-40B4-BE49-F238E27FC236}">
                  <a16:creationId xmlns:a16="http://schemas.microsoft.com/office/drawing/2014/main" xmlns="" id="{76A6E733-01A7-4E3C-ABC7-A3BBD73EEB55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1" name="Freeform: Shape 3950">
              <a:extLst>
                <a:ext uri="{FF2B5EF4-FFF2-40B4-BE49-F238E27FC236}">
                  <a16:creationId xmlns:a16="http://schemas.microsoft.com/office/drawing/2014/main" xmlns="" id="{88F66B82-283B-4C81-8330-90540B0E79EC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2" name="Freeform: Shape 3951">
              <a:extLst>
                <a:ext uri="{FF2B5EF4-FFF2-40B4-BE49-F238E27FC236}">
                  <a16:creationId xmlns:a16="http://schemas.microsoft.com/office/drawing/2014/main" xmlns="" id="{E69C0FC9-17C5-4A2D-A3AE-887D4BCA44D8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3" name="Freeform: Shape 3952">
              <a:extLst>
                <a:ext uri="{FF2B5EF4-FFF2-40B4-BE49-F238E27FC236}">
                  <a16:creationId xmlns:a16="http://schemas.microsoft.com/office/drawing/2014/main" xmlns="" id="{485515B5-973B-426A-8543-C62C4DCC5868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xmlns="" id="{AE373A45-1D0F-436C-8614-470F19BA5534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5" name="Freeform: Shape 3954">
              <a:extLst>
                <a:ext uri="{FF2B5EF4-FFF2-40B4-BE49-F238E27FC236}">
                  <a16:creationId xmlns:a16="http://schemas.microsoft.com/office/drawing/2014/main" xmlns="" id="{526BAB95-BBDC-44E3-90B0-1E8918D7C11E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6" name="Freeform: Shape 3955">
              <a:extLst>
                <a:ext uri="{FF2B5EF4-FFF2-40B4-BE49-F238E27FC236}">
                  <a16:creationId xmlns:a16="http://schemas.microsoft.com/office/drawing/2014/main" xmlns="" id="{AD788DDB-9A81-4657-A9ED-077D0096F875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7" name="Freeform: Shape 3956">
              <a:extLst>
                <a:ext uri="{FF2B5EF4-FFF2-40B4-BE49-F238E27FC236}">
                  <a16:creationId xmlns:a16="http://schemas.microsoft.com/office/drawing/2014/main" xmlns="" id="{D11BB202-CC21-47D7-92ED-41C30A37033C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8" name="Freeform: Shape 3957">
              <a:extLst>
                <a:ext uri="{FF2B5EF4-FFF2-40B4-BE49-F238E27FC236}">
                  <a16:creationId xmlns:a16="http://schemas.microsoft.com/office/drawing/2014/main" xmlns="" id="{7A0BAF43-5342-4410-AEB1-F84044960EA9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9" name="Freeform: Shape 3958">
              <a:extLst>
                <a:ext uri="{FF2B5EF4-FFF2-40B4-BE49-F238E27FC236}">
                  <a16:creationId xmlns:a16="http://schemas.microsoft.com/office/drawing/2014/main" xmlns="" id="{E508620A-E457-4B7D-9EDE-2C6540FA0FA3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xmlns="" id="{A84AED37-1EA2-47F7-854C-A314DD0B2F9B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xmlns="" id="{22063BF6-2658-4029-B339-A1BBD183235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xmlns="" id="{4271C43A-15BD-446E-A3BB-8F218EA7E4E0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xmlns="" id="{DE3096CF-CDA0-4FC1-909E-2D552EA79142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4" name="Freeform: Shape 3963">
              <a:extLst>
                <a:ext uri="{FF2B5EF4-FFF2-40B4-BE49-F238E27FC236}">
                  <a16:creationId xmlns:a16="http://schemas.microsoft.com/office/drawing/2014/main" xmlns="" id="{9EF3A61D-9067-4515-8BE1-04FCA1F92662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5" name="Freeform: Shape 3964">
              <a:extLst>
                <a:ext uri="{FF2B5EF4-FFF2-40B4-BE49-F238E27FC236}">
                  <a16:creationId xmlns:a16="http://schemas.microsoft.com/office/drawing/2014/main" xmlns="" id="{6B0611BC-1EA7-4E4C-883D-A4A17F903ED1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6" name="Freeform: Shape 3965">
              <a:extLst>
                <a:ext uri="{FF2B5EF4-FFF2-40B4-BE49-F238E27FC236}">
                  <a16:creationId xmlns:a16="http://schemas.microsoft.com/office/drawing/2014/main" xmlns="" id="{56C512A2-D370-4EEC-B6E6-1EA8FB686945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7" name="Freeform: Shape 3966">
              <a:extLst>
                <a:ext uri="{FF2B5EF4-FFF2-40B4-BE49-F238E27FC236}">
                  <a16:creationId xmlns:a16="http://schemas.microsoft.com/office/drawing/2014/main" xmlns="" id="{04B44D5B-8C66-4360-8600-86BB2D37CA38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8" name="Freeform: Shape 3967">
              <a:extLst>
                <a:ext uri="{FF2B5EF4-FFF2-40B4-BE49-F238E27FC236}">
                  <a16:creationId xmlns:a16="http://schemas.microsoft.com/office/drawing/2014/main" xmlns="" id="{88E6BA9E-FFF6-4D40-9FC7-11B09918317A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9" name="Freeform: Shape 3968">
              <a:extLst>
                <a:ext uri="{FF2B5EF4-FFF2-40B4-BE49-F238E27FC236}">
                  <a16:creationId xmlns:a16="http://schemas.microsoft.com/office/drawing/2014/main" xmlns="" id="{EEEF4CC2-0822-4E76-8D92-61874D21ACD1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0" name="Freeform: Shape 3969">
              <a:extLst>
                <a:ext uri="{FF2B5EF4-FFF2-40B4-BE49-F238E27FC236}">
                  <a16:creationId xmlns:a16="http://schemas.microsoft.com/office/drawing/2014/main" xmlns="" id="{FCC14686-D819-4D21-9E44-F855DC5A5F61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1" name="Freeform: Shape 3970">
              <a:extLst>
                <a:ext uri="{FF2B5EF4-FFF2-40B4-BE49-F238E27FC236}">
                  <a16:creationId xmlns:a16="http://schemas.microsoft.com/office/drawing/2014/main" xmlns="" id="{36D1669D-D121-493C-BD8D-744980125AA2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2" name="Freeform: Shape 3971">
              <a:extLst>
                <a:ext uri="{FF2B5EF4-FFF2-40B4-BE49-F238E27FC236}">
                  <a16:creationId xmlns:a16="http://schemas.microsoft.com/office/drawing/2014/main" xmlns="" id="{C1994597-197A-4270-BEAD-29458FE6F96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3" name="Freeform: Shape 3972">
              <a:extLst>
                <a:ext uri="{FF2B5EF4-FFF2-40B4-BE49-F238E27FC236}">
                  <a16:creationId xmlns:a16="http://schemas.microsoft.com/office/drawing/2014/main" xmlns="" id="{DB6A7A56-3B1E-4DAB-8C4E-D8C66263A2F2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4" name="Freeform: Shape 3973">
              <a:extLst>
                <a:ext uri="{FF2B5EF4-FFF2-40B4-BE49-F238E27FC236}">
                  <a16:creationId xmlns:a16="http://schemas.microsoft.com/office/drawing/2014/main" xmlns="" id="{19A13FD6-F58D-4E8B-A2CA-74688DAFC491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5" name="Freeform: Shape 3974">
              <a:extLst>
                <a:ext uri="{FF2B5EF4-FFF2-40B4-BE49-F238E27FC236}">
                  <a16:creationId xmlns:a16="http://schemas.microsoft.com/office/drawing/2014/main" xmlns="" id="{BAF5F165-96AE-4CBA-8C52-775F1B89E998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6" name="Freeform: Shape 3975">
              <a:extLst>
                <a:ext uri="{FF2B5EF4-FFF2-40B4-BE49-F238E27FC236}">
                  <a16:creationId xmlns:a16="http://schemas.microsoft.com/office/drawing/2014/main" xmlns="" id="{B99F365E-3B9E-472C-9FCA-83E969D67750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7" name="Freeform: Shape 3976">
              <a:extLst>
                <a:ext uri="{FF2B5EF4-FFF2-40B4-BE49-F238E27FC236}">
                  <a16:creationId xmlns:a16="http://schemas.microsoft.com/office/drawing/2014/main" xmlns="" id="{2B19EA3D-190C-443A-8CB8-23E4917376A1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8" name="Freeform: Shape 3977">
              <a:extLst>
                <a:ext uri="{FF2B5EF4-FFF2-40B4-BE49-F238E27FC236}">
                  <a16:creationId xmlns:a16="http://schemas.microsoft.com/office/drawing/2014/main" xmlns="" id="{7E5D4B21-DAAC-450C-98E5-AC87AF168B6D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9" name="Freeform: Shape 3978">
              <a:extLst>
                <a:ext uri="{FF2B5EF4-FFF2-40B4-BE49-F238E27FC236}">
                  <a16:creationId xmlns:a16="http://schemas.microsoft.com/office/drawing/2014/main" xmlns="" id="{1E4CC763-7238-42A6-8360-AAE8E7010F6D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0" name="Freeform: Shape 3979">
              <a:extLst>
                <a:ext uri="{FF2B5EF4-FFF2-40B4-BE49-F238E27FC236}">
                  <a16:creationId xmlns:a16="http://schemas.microsoft.com/office/drawing/2014/main" xmlns="" id="{2049D28D-E458-418F-8997-052214B7884F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1" name="Freeform: Shape 3980">
              <a:extLst>
                <a:ext uri="{FF2B5EF4-FFF2-40B4-BE49-F238E27FC236}">
                  <a16:creationId xmlns:a16="http://schemas.microsoft.com/office/drawing/2014/main" xmlns="" id="{4B62E627-6F3A-444B-8B64-C4A1FB5D2A1F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2" name="Freeform: Shape 3981">
              <a:extLst>
                <a:ext uri="{FF2B5EF4-FFF2-40B4-BE49-F238E27FC236}">
                  <a16:creationId xmlns:a16="http://schemas.microsoft.com/office/drawing/2014/main" xmlns="" id="{A4847EFD-E5B2-4CA8-B861-B6707BB6A1CF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3" name="Freeform: Shape 3982">
              <a:extLst>
                <a:ext uri="{FF2B5EF4-FFF2-40B4-BE49-F238E27FC236}">
                  <a16:creationId xmlns:a16="http://schemas.microsoft.com/office/drawing/2014/main" xmlns="" id="{9F773626-DD3A-461C-BAEF-8E8BD3CE9583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4" name="Freeform: Shape 3983">
              <a:extLst>
                <a:ext uri="{FF2B5EF4-FFF2-40B4-BE49-F238E27FC236}">
                  <a16:creationId xmlns:a16="http://schemas.microsoft.com/office/drawing/2014/main" xmlns="" id="{C71FB59B-67D2-46B2-B907-6798201F2586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5" name="Freeform: Shape 3984">
              <a:extLst>
                <a:ext uri="{FF2B5EF4-FFF2-40B4-BE49-F238E27FC236}">
                  <a16:creationId xmlns:a16="http://schemas.microsoft.com/office/drawing/2014/main" xmlns="" id="{42AFD038-4DF8-4F0B-AB80-A867E380ABC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6" name="Freeform: Shape 3985">
              <a:extLst>
                <a:ext uri="{FF2B5EF4-FFF2-40B4-BE49-F238E27FC236}">
                  <a16:creationId xmlns:a16="http://schemas.microsoft.com/office/drawing/2014/main" xmlns="" id="{29641ECC-A652-4C7F-92A9-9B328EBA9D9F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7" name="Freeform: Shape 3986">
              <a:extLst>
                <a:ext uri="{FF2B5EF4-FFF2-40B4-BE49-F238E27FC236}">
                  <a16:creationId xmlns:a16="http://schemas.microsoft.com/office/drawing/2014/main" xmlns="" id="{063FD266-7D62-4FEF-9AB4-6C62F27E01A6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8" name="Freeform: Shape 3987">
              <a:extLst>
                <a:ext uri="{FF2B5EF4-FFF2-40B4-BE49-F238E27FC236}">
                  <a16:creationId xmlns:a16="http://schemas.microsoft.com/office/drawing/2014/main" xmlns="" id="{255B0F7E-A236-48E2-8582-F6C002286174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9" name="Freeform: Shape 3988">
              <a:extLst>
                <a:ext uri="{FF2B5EF4-FFF2-40B4-BE49-F238E27FC236}">
                  <a16:creationId xmlns:a16="http://schemas.microsoft.com/office/drawing/2014/main" xmlns="" id="{8B6EA62A-9D93-4AD3-AA4F-D8888B04B979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0" name="Freeform: Shape 3989">
              <a:extLst>
                <a:ext uri="{FF2B5EF4-FFF2-40B4-BE49-F238E27FC236}">
                  <a16:creationId xmlns:a16="http://schemas.microsoft.com/office/drawing/2014/main" xmlns="" id="{E102AB9C-0C33-4207-9EF9-D55FA8B6DF56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1" name="Freeform: Shape 3990">
              <a:extLst>
                <a:ext uri="{FF2B5EF4-FFF2-40B4-BE49-F238E27FC236}">
                  <a16:creationId xmlns:a16="http://schemas.microsoft.com/office/drawing/2014/main" xmlns="" id="{780EE8D4-77CA-4300-82D1-2AB0426336C1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2" name="Freeform: Shape 3991">
              <a:extLst>
                <a:ext uri="{FF2B5EF4-FFF2-40B4-BE49-F238E27FC236}">
                  <a16:creationId xmlns:a16="http://schemas.microsoft.com/office/drawing/2014/main" xmlns="" id="{9FB2212F-6ADB-427C-92D8-DBC8EC5C22F6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3" name="Freeform: Shape 3992">
              <a:extLst>
                <a:ext uri="{FF2B5EF4-FFF2-40B4-BE49-F238E27FC236}">
                  <a16:creationId xmlns:a16="http://schemas.microsoft.com/office/drawing/2014/main" xmlns="" id="{1A43A691-A64E-4A02-B31C-89F43DC42706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4" name="Freeform: Shape 3993">
              <a:extLst>
                <a:ext uri="{FF2B5EF4-FFF2-40B4-BE49-F238E27FC236}">
                  <a16:creationId xmlns:a16="http://schemas.microsoft.com/office/drawing/2014/main" xmlns="" id="{BADC646A-7B6E-4994-B7A2-759DF7570DFC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5" name="Freeform: Shape 3994">
              <a:extLst>
                <a:ext uri="{FF2B5EF4-FFF2-40B4-BE49-F238E27FC236}">
                  <a16:creationId xmlns:a16="http://schemas.microsoft.com/office/drawing/2014/main" xmlns="" id="{35254995-7222-4E41-B976-A86793FFE124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6" name="Freeform: Shape 3995">
              <a:extLst>
                <a:ext uri="{FF2B5EF4-FFF2-40B4-BE49-F238E27FC236}">
                  <a16:creationId xmlns:a16="http://schemas.microsoft.com/office/drawing/2014/main" xmlns="" id="{B4D31098-AE78-42CC-9D66-7662477A513B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7" name="Freeform: Shape 3996">
              <a:extLst>
                <a:ext uri="{FF2B5EF4-FFF2-40B4-BE49-F238E27FC236}">
                  <a16:creationId xmlns:a16="http://schemas.microsoft.com/office/drawing/2014/main" xmlns="" id="{B8280F55-ED4B-4C99-A078-294BBBAFAF24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8" name="Freeform: Shape 3997">
              <a:extLst>
                <a:ext uri="{FF2B5EF4-FFF2-40B4-BE49-F238E27FC236}">
                  <a16:creationId xmlns:a16="http://schemas.microsoft.com/office/drawing/2014/main" xmlns="" id="{A750548A-E78E-4DBF-B7ED-FA8189BE81A9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9" name="Freeform: Shape 3998">
              <a:extLst>
                <a:ext uri="{FF2B5EF4-FFF2-40B4-BE49-F238E27FC236}">
                  <a16:creationId xmlns:a16="http://schemas.microsoft.com/office/drawing/2014/main" xmlns="" id="{7FED6956-AF9A-414D-8F8D-343711D1AC61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0" name="Freeform: Shape 3999">
              <a:extLst>
                <a:ext uri="{FF2B5EF4-FFF2-40B4-BE49-F238E27FC236}">
                  <a16:creationId xmlns:a16="http://schemas.microsoft.com/office/drawing/2014/main" xmlns="" id="{F98900E3-241F-44F0-9429-D7DFEF4D8B5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1" name="Freeform: Shape 4000">
              <a:extLst>
                <a:ext uri="{FF2B5EF4-FFF2-40B4-BE49-F238E27FC236}">
                  <a16:creationId xmlns:a16="http://schemas.microsoft.com/office/drawing/2014/main" xmlns="" id="{E5F746AC-2468-4D36-878A-246081A37CD2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2" name="Freeform: Shape 4001">
              <a:extLst>
                <a:ext uri="{FF2B5EF4-FFF2-40B4-BE49-F238E27FC236}">
                  <a16:creationId xmlns:a16="http://schemas.microsoft.com/office/drawing/2014/main" xmlns="" id="{7F43AAA3-7213-406C-852C-68DF4E948E4B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3" name="Freeform: Shape 4002">
              <a:extLst>
                <a:ext uri="{FF2B5EF4-FFF2-40B4-BE49-F238E27FC236}">
                  <a16:creationId xmlns:a16="http://schemas.microsoft.com/office/drawing/2014/main" xmlns="" id="{1A84A41E-3EC1-454D-972F-795DC596496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4" name="Freeform: Shape 4003">
              <a:extLst>
                <a:ext uri="{FF2B5EF4-FFF2-40B4-BE49-F238E27FC236}">
                  <a16:creationId xmlns:a16="http://schemas.microsoft.com/office/drawing/2014/main" xmlns="" id="{168FECE1-8C60-49EB-9499-9A26500F8D99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5" name="Freeform: Shape 4004">
              <a:extLst>
                <a:ext uri="{FF2B5EF4-FFF2-40B4-BE49-F238E27FC236}">
                  <a16:creationId xmlns:a16="http://schemas.microsoft.com/office/drawing/2014/main" xmlns="" id="{180069F7-B731-4DEF-96D5-EEA87F004CDC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6" name="Freeform: Shape 4005">
              <a:extLst>
                <a:ext uri="{FF2B5EF4-FFF2-40B4-BE49-F238E27FC236}">
                  <a16:creationId xmlns:a16="http://schemas.microsoft.com/office/drawing/2014/main" xmlns="" id="{8DA4A57E-0653-437F-8D62-D09BF935C424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7" name="Freeform: Shape 4006">
              <a:extLst>
                <a:ext uri="{FF2B5EF4-FFF2-40B4-BE49-F238E27FC236}">
                  <a16:creationId xmlns:a16="http://schemas.microsoft.com/office/drawing/2014/main" xmlns="" id="{5892A751-9726-4C1D-ACC0-04E803E1A21C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8" name="Freeform: Shape 4007">
              <a:extLst>
                <a:ext uri="{FF2B5EF4-FFF2-40B4-BE49-F238E27FC236}">
                  <a16:creationId xmlns:a16="http://schemas.microsoft.com/office/drawing/2014/main" xmlns="" id="{C4FB5804-562B-45F9-8C97-CF6354E4D80F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9" name="Freeform: Shape 4008">
              <a:extLst>
                <a:ext uri="{FF2B5EF4-FFF2-40B4-BE49-F238E27FC236}">
                  <a16:creationId xmlns:a16="http://schemas.microsoft.com/office/drawing/2014/main" xmlns="" id="{D927FBE5-5893-4482-A39B-57D05D8759ED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0" name="Freeform: Shape 4009">
              <a:extLst>
                <a:ext uri="{FF2B5EF4-FFF2-40B4-BE49-F238E27FC236}">
                  <a16:creationId xmlns:a16="http://schemas.microsoft.com/office/drawing/2014/main" xmlns="" id="{CD01001D-BCD6-4192-A5C9-844940835B86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1" name="Freeform: Shape 4010">
              <a:extLst>
                <a:ext uri="{FF2B5EF4-FFF2-40B4-BE49-F238E27FC236}">
                  <a16:creationId xmlns:a16="http://schemas.microsoft.com/office/drawing/2014/main" xmlns="" id="{7C068939-CC52-4CBC-ABE0-154C5B0D4768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2" name="Freeform: Shape 4011">
              <a:extLst>
                <a:ext uri="{FF2B5EF4-FFF2-40B4-BE49-F238E27FC236}">
                  <a16:creationId xmlns:a16="http://schemas.microsoft.com/office/drawing/2014/main" xmlns="" id="{072CD2AF-2486-4060-82BB-74792467AFDA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3" name="Freeform: Shape 4012">
              <a:extLst>
                <a:ext uri="{FF2B5EF4-FFF2-40B4-BE49-F238E27FC236}">
                  <a16:creationId xmlns:a16="http://schemas.microsoft.com/office/drawing/2014/main" xmlns="" id="{59FE9FF3-2A64-4A60-A3B5-6E3E5153DF15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4" name="Freeform: Shape 4013">
              <a:extLst>
                <a:ext uri="{FF2B5EF4-FFF2-40B4-BE49-F238E27FC236}">
                  <a16:creationId xmlns:a16="http://schemas.microsoft.com/office/drawing/2014/main" xmlns="" id="{EC39815F-9206-4849-80E0-0CC885D6662C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5" name="Freeform: Shape 4014">
              <a:extLst>
                <a:ext uri="{FF2B5EF4-FFF2-40B4-BE49-F238E27FC236}">
                  <a16:creationId xmlns:a16="http://schemas.microsoft.com/office/drawing/2014/main" xmlns="" id="{8546EFDB-4E6C-4548-B013-CDA64606A6BA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6" name="Freeform: Shape 4015">
              <a:extLst>
                <a:ext uri="{FF2B5EF4-FFF2-40B4-BE49-F238E27FC236}">
                  <a16:creationId xmlns:a16="http://schemas.microsoft.com/office/drawing/2014/main" xmlns="" id="{11800F31-0A51-4AAB-867F-2507588C7BAD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7" name="Freeform: Shape 4016">
              <a:extLst>
                <a:ext uri="{FF2B5EF4-FFF2-40B4-BE49-F238E27FC236}">
                  <a16:creationId xmlns:a16="http://schemas.microsoft.com/office/drawing/2014/main" xmlns="" id="{25EB49F1-5648-4516-904F-6CD3A556BFA6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8" name="Freeform: Shape 4017">
              <a:extLst>
                <a:ext uri="{FF2B5EF4-FFF2-40B4-BE49-F238E27FC236}">
                  <a16:creationId xmlns:a16="http://schemas.microsoft.com/office/drawing/2014/main" xmlns="" id="{7B8F07EE-E4A7-4B6B-BAB2-6DCBAEF3C93F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9" name="Freeform: Shape 4018">
              <a:extLst>
                <a:ext uri="{FF2B5EF4-FFF2-40B4-BE49-F238E27FC236}">
                  <a16:creationId xmlns:a16="http://schemas.microsoft.com/office/drawing/2014/main" xmlns="" id="{149EF133-19C7-45F6-9676-A0B1B78B5306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0" name="Freeform: Shape 4019">
              <a:extLst>
                <a:ext uri="{FF2B5EF4-FFF2-40B4-BE49-F238E27FC236}">
                  <a16:creationId xmlns:a16="http://schemas.microsoft.com/office/drawing/2014/main" xmlns="" id="{1F8DFA8E-5ADC-4943-8058-C5A4AC267E38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1" name="Freeform: Shape 4020">
              <a:extLst>
                <a:ext uri="{FF2B5EF4-FFF2-40B4-BE49-F238E27FC236}">
                  <a16:creationId xmlns:a16="http://schemas.microsoft.com/office/drawing/2014/main" xmlns="" id="{6E241D33-76DA-4D83-8B75-8A08D71393C4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2" name="Freeform: Shape 4021">
              <a:extLst>
                <a:ext uri="{FF2B5EF4-FFF2-40B4-BE49-F238E27FC236}">
                  <a16:creationId xmlns:a16="http://schemas.microsoft.com/office/drawing/2014/main" xmlns="" id="{B12F631A-E034-49C5-9F86-7007D1790644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3" name="Freeform: Shape 4022">
              <a:extLst>
                <a:ext uri="{FF2B5EF4-FFF2-40B4-BE49-F238E27FC236}">
                  <a16:creationId xmlns:a16="http://schemas.microsoft.com/office/drawing/2014/main" xmlns="" id="{C3868139-27C6-425E-ADE5-85F34E27F459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4" name="Freeform: Shape 4023">
              <a:extLst>
                <a:ext uri="{FF2B5EF4-FFF2-40B4-BE49-F238E27FC236}">
                  <a16:creationId xmlns:a16="http://schemas.microsoft.com/office/drawing/2014/main" xmlns="" id="{EF806A8D-69C4-4E5D-8528-8B394CA76C9A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5" name="Freeform: Shape 4024">
              <a:extLst>
                <a:ext uri="{FF2B5EF4-FFF2-40B4-BE49-F238E27FC236}">
                  <a16:creationId xmlns:a16="http://schemas.microsoft.com/office/drawing/2014/main" xmlns="" id="{DB78FFC7-9F53-4B67-8226-B36E79F367CB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6" name="Freeform: Shape 4025">
              <a:extLst>
                <a:ext uri="{FF2B5EF4-FFF2-40B4-BE49-F238E27FC236}">
                  <a16:creationId xmlns:a16="http://schemas.microsoft.com/office/drawing/2014/main" xmlns="" id="{E5428FF4-5B2F-4271-897F-25234A47902B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7" name="Freeform: Shape 4026">
              <a:extLst>
                <a:ext uri="{FF2B5EF4-FFF2-40B4-BE49-F238E27FC236}">
                  <a16:creationId xmlns:a16="http://schemas.microsoft.com/office/drawing/2014/main" xmlns="" id="{22474055-1AD4-45AE-B383-31391D90AC2F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8" name="Freeform: Shape 4027">
              <a:extLst>
                <a:ext uri="{FF2B5EF4-FFF2-40B4-BE49-F238E27FC236}">
                  <a16:creationId xmlns:a16="http://schemas.microsoft.com/office/drawing/2014/main" xmlns="" id="{BEF45867-E7FB-4077-B1B4-A1656477F5B0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9" name="Freeform: Shape 4028">
              <a:extLst>
                <a:ext uri="{FF2B5EF4-FFF2-40B4-BE49-F238E27FC236}">
                  <a16:creationId xmlns:a16="http://schemas.microsoft.com/office/drawing/2014/main" xmlns="" id="{9C92CDBD-89D9-49C7-ADAC-7225749748E9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xmlns="" id="{A20524A2-ECF4-480E-94D1-46D4D3C7DCB6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1" name="Freeform: Shape 4030">
              <a:extLst>
                <a:ext uri="{FF2B5EF4-FFF2-40B4-BE49-F238E27FC236}">
                  <a16:creationId xmlns:a16="http://schemas.microsoft.com/office/drawing/2014/main" xmlns="" id="{390934D6-776A-402A-BC2C-BCA9A00413FE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2" name="Freeform: Shape 4031">
              <a:extLst>
                <a:ext uri="{FF2B5EF4-FFF2-40B4-BE49-F238E27FC236}">
                  <a16:creationId xmlns:a16="http://schemas.microsoft.com/office/drawing/2014/main" xmlns="" id="{359369A5-6415-48F5-935E-BD9BA4B8B9D1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3" name="Freeform: Shape 4032">
              <a:extLst>
                <a:ext uri="{FF2B5EF4-FFF2-40B4-BE49-F238E27FC236}">
                  <a16:creationId xmlns:a16="http://schemas.microsoft.com/office/drawing/2014/main" xmlns="" id="{1904138A-7B9E-4532-95CC-857B7E78B147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xmlns="" id="{AD8A5706-C84A-48BC-A337-172436E4A0EC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xmlns="" id="{DB896F1B-0C6B-44DB-B9DA-5F06DF99C842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xmlns="" id="{FFD5D962-482B-4151-AED1-65C4D337796C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xmlns="" id="{20894C29-DC14-43CD-B3D3-25F2EB1D66D0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8" name="Freeform: Shape 4037">
              <a:extLst>
                <a:ext uri="{FF2B5EF4-FFF2-40B4-BE49-F238E27FC236}">
                  <a16:creationId xmlns:a16="http://schemas.microsoft.com/office/drawing/2014/main" xmlns="" id="{15D476A7-62B0-413F-9F43-6BBF8079581F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9" name="Freeform: Shape 4038">
              <a:extLst>
                <a:ext uri="{FF2B5EF4-FFF2-40B4-BE49-F238E27FC236}">
                  <a16:creationId xmlns:a16="http://schemas.microsoft.com/office/drawing/2014/main" xmlns="" id="{9EBE0F2E-F39C-403D-9319-9F755333B878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0" name="Freeform: Shape 4039">
              <a:extLst>
                <a:ext uri="{FF2B5EF4-FFF2-40B4-BE49-F238E27FC236}">
                  <a16:creationId xmlns:a16="http://schemas.microsoft.com/office/drawing/2014/main" xmlns="" id="{7D8D71A5-374D-448D-B9FD-158CB76A12B4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1" name="Freeform: Shape 4040">
              <a:extLst>
                <a:ext uri="{FF2B5EF4-FFF2-40B4-BE49-F238E27FC236}">
                  <a16:creationId xmlns:a16="http://schemas.microsoft.com/office/drawing/2014/main" xmlns="" id="{1140E73B-4DF0-4A50-B82D-8099C6508927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2" name="Freeform: Shape 4041">
              <a:extLst>
                <a:ext uri="{FF2B5EF4-FFF2-40B4-BE49-F238E27FC236}">
                  <a16:creationId xmlns:a16="http://schemas.microsoft.com/office/drawing/2014/main" xmlns="" id="{44F697F3-160F-4488-ACD5-6A4C4348919E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3" name="Freeform: Shape 4042">
              <a:extLst>
                <a:ext uri="{FF2B5EF4-FFF2-40B4-BE49-F238E27FC236}">
                  <a16:creationId xmlns:a16="http://schemas.microsoft.com/office/drawing/2014/main" xmlns="" id="{D4AA7908-F5E4-4EEB-AE6C-5C037C4F340B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4" name="Freeform: Shape 4043">
              <a:extLst>
                <a:ext uri="{FF2B5EF4-FFF2-40B4-BE49-F238E27FC236}">
                  <a16:creationId xmlns:a16="http://schemas.microsoft.com/office/drawing/2014/main" xmlns="" id="{8DA5B781-72E1-43FB-82FF-3AFE92081441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5" name="Freeform: Shape 4044">
              <a:extLst>
                <a:ext uri="{FF2B5EF4-FFF2-40B4-BE49-F238E27FC236}">
                  <a16:creationId xmlns:a16="http://schemas.microsoft.com/office/drawing/2014/main" xmlns="" id="{B9DFEF6A-7CEE-4B44-B174-2DE4BDB9D5EE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6" name="Freeform: Shape 4045">
              <a:extLst>
                <a:ext uri="{FF2B5EF4-FFF2-40B4-BE49-F238E27FC236}">
                  <a16:creationId xmlns:a16="http://schemas.microsoft.com/office/drawing/2014/main" xmlns="" id="{670E7AAA-E59D-49AF-8B94-9029C6964C4E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7" name="Freeform: Shape 4046">
              <a:extLst>
                <a:ext uri="{FF2B5EF4-FFF2-40B4-BE49-F238E27FC236}">
                  <a16:creationId xmlns:a16="http://schemas.microsoft.com/office/drawing/2014/main" xmlns="" id="{4518851D-8BD4-4289-A4AA-FD22229DBB69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8" name="Freeform: Shape 4047">
              <a:extLst>
                <a:ext uri="{FF2B5EF4-FFF2-40B4-BE49-F238E27FC236}">
                  <a16:creationId xmlns:a16="http://schemas.microsoft.com/office/drawing/2014/main" xmlns="" id="{40D8B8C5-0CCB-41D3-84CF-ED6D24F746B4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9" name="Freeform: Shape 4048">
              <a:extLst>
                <a:ext uri="{FF2B5EF4-FFF2-40B4-BE49-F238E27FC236}">
                  <a16:creationId xmlns:a16="http://schemas.microsoft.com/office/drawing/2014/main" xmlns="" id="{4A8FE490-7D3F-46D5-995D-1661C02F7AAA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0" name="Freeform: Shape 4049">
              <a:extLst>
                <a:ext uri="{FF2B5EF4-FFF2-40B4-BE49-F238E27FC236}">
                  <a16:creationId xmlns:a16="http://schemas.microsoft.com/office/drawing/2014/main" xmlns="" id="{3C216A3C-8757-4537-A0F7-450EE48A0F62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1" name="Freeform: Shape 4050">
              <a:extLst>
                <a:ext uri="{FF2B5EF4-FFF2-40B4-BE49-F238E27FC236}">
                  <a16:creationId xmlns:a16="http://schemas.microsoft.com/office/drawing/2014/main" xmlns="" id="{190481B7-867F-4273-8576-D54FE9457E6F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2" name="Freeform: Shape 4051">
              <a:extLst>
                <a:ext uri="{FF2B5EF4-FFF2-40B4-BE49-F238E27FC236}">
                  <a16:creationId xmlns:a16="http://schemas.microsoft.com/office/drawing/2014/main" xmlns="" id="{56BC370B-36DD-4915-B73C-FE47C9C75563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3" name="Freeform: Shape 4052">
              <a:extLst>
                <a:ext uri="{FF2B5EF4-FFF2-40B4-BE49-F238E27FC236}">
                  <a16:creationId xmlns:a16="http://schemas.microsoft.com/office/drawing/2014/main" xmlns="" id="{9B098CCD-515B-495F-881C-5603E8A1CF24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4" name="Freeform: Shape 4053">
              <a:extLst>
                <a:ext uri="{FF2B5EF4-FFF2-40B4-BE49-F238E27FC236}">
                  <a16:creationId xmlns:a16="http://schemas.microsoft.com/office/drawing/2014/main" xmlns="" id="{CC248664-85ED-48ED-BB06-313436260352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5" name="Freeform: Shape 4054">
              <a:extLst>
                <a:ext uri="{FF2B5EF4-FFF2-40B4-BE49-F238E27FC236}">
                  <a16:creationId xmlns:a16="http://schemas.microsoft.com/office/drawing/2014/main" xmlns="" id="{1BA2458B-9B53-4DD0-8E76-A80CB707C903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6" name="Freeform: Shape 4055">
              <a:extLst>
                <a:ext uri="{FF2B5EF4-FFF2-40B4-BE49-F238E27FC236}">
                  <a16:creationId xmlns:a16="http://schemas.microsoft.com/office/drawing/2014/main" xmlns="" id="{36BE5B3A-1496-4083-85AC-456C8FD252B3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7" name="Freeform: Shape 4056">
              <a:extLst>
                <a:ext uri="{FF2B5EF4-FFF2-40B4-BE49-F238E27FC236}">
                  <a16:creationId xmlns:a16="http://schemas.microsoft.com/office/drawing/2014/main" xmlns="" id="{15116D6F-5D97-481C-B5C9-35F1236600CB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8" name="Freeform: Shape 4057">
              <a:extLst>
                <a:ext uri="{FF2B5EF4-FFF2-40B4-BE49-F238E27FC236}">
                  <a16:creationId xmlns:a16="http://schemas.microsoft.com/office/drawing/2014/main" xmlns="" id="{5D918322-FF1E-4FC1-90D3-24E5F2FF7303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9" name="Freeform: Shape 4058">
              <a:extLst>
                <a:ext uri="{FF2B5EF4-FFF2-40B4-BE49-F238E27FC236}">
                  <a16:creationId xmlns:a16="http://schemas.microsoft.com/office/drawing/2014/main" xmlns="" id="{D0870E7F-4E37-49D7-BF21-5CBD8086C9BB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0" name="Freeform: Shape 4059">
              <a:extLst>
                <a:ext uri="{FF2B5EF4-FFF2-40B4-BE49-F238E27FC236}">
                  <a16:creationId xmlns:a16="http://schemas.microsoft.com/office/drawing/2014/main" xmlns="" id="{B2DD08B8-5CB5-45FB-B52F-16F0ABA90E1C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1" name="Freeform: Shape 4060">
              <a:extLst>
                <a:ext uri="{FF2B5EF4-FFF2-40B4-BE49-F238E27FC236}">
                  <a16:creationId xmlns:a16="http://schemas.microsoft.com/office/drawing/2014/main" xmlns="" id="{2E578928-926A-442F-9506-22E613179AF8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2" name="Freeform: Shape 4061">
              <a:extLst>
                <a:ext uri="{FF2B5EF4-FFF2-40B4-BE49-F238E27FC236}">
                  <a16:creationId xmlns:a16="http://schemas.microsoft.com/office/drawing/2014/main" xmlns="" id="{93FBDDC5-6796-4C3F-984C-FC563643B3A7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3" name="Freeform: Shape 4062">
              <a:extLst>
                <a:ext uri="{FF2B5EF4-FFF2-40B4-BE49-F238E27FC236}">
                  <a16:creationId xmlns:a16="http://schemas.microsoft.com/office/drawing/2014/main" xmlns="" id="{0BE6A8C1-AE41-46C3-8F24-CEEB02AE2B70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4" name="Freeform: Shape 4063">
              <a:extLst>
                <a:ext uri="{FF2B5EF4-FFF2-40B4-BE49-F238E27FC236}">
                  <a16:creationId xmlns:a16="http://schemas.microsoft.com/office/drawing/2014/main" xmlns="" id="{2A458449-0F03-470C-AAC9-60DD09B07EED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5" name="Freeform: Shape 4064">
              <a:extLst>
                <a:ext uri="{FF2B5EF4-FFF2-40B4-BE49-F238E27FC236}">
                  <a16:creationId xmlns:a16="http://schemas.microsoft.com/office/drawing/2014/main" xmlns="" id="{E0F73190-CBAF-4A1D-8D48-9C39A1522DDB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6" name="Freeform: Shape 4065">
              <a:extLst>
                <a:ext uri="{FF2B5EF4-FFF2-40B4-BE49-F238E27FC236}">
                  <a16:creationId xmlns:a16="http://schemas.microsoft.com/office/drawing/2014/main" xmlns="" id="{33D481D4-D9DF-44FA-B519-680C3717941F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7" name="Freeform: Shape 4066">
              <a:extLst>
                <a:ext uri="{FF2B5EF4-FFF2-40B4-BE49-F238E27FC236}">
                  <a16:creationId xmlns:a16="http://schemas.microsoft.com/office/drawing/2014/main" xmlns="" id="{031ADF5D-B16E-4D06-B5C3-A8202E217E3E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xmlns="" id="{CC61EA6A-D200-4B0B-9C00-D53A566AC0E9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9" name="Freeform: Shape 4068">
              <a:extLst>
                <a:ext uri="{FF2B5EF4-FFF2-40B4-BE49-F238E27FC236}">
                  <a16:creationId xmlns:a16="http://schemas.microsoft.com/office/drawing/2014/main" xmlns="" id="{A06F3B16-1A46-426F-81BE-F582F603072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0" name="Freeform: Shape 4069">
              <a:extLst>
                <a:ext uri="{FF2B5EF4-FFF2-40B4-BE49-F238E27FC236}">
                  <a16:creationId xmlns:a16="http://schemas.microsoft.com/office/drawing/2014/main" xmlns="" id="{EC550DCE-2F81-43B1-90F3-3EA5F55FCAFA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1" name="Freeform: Shape 4070">
              <a:extLst>
                <a:ext uri="{FF2B5EF4-FFF2-40B4-BE49-F238E27FC236}">
                  <a16:creationId xmlns:a16="http://schemas.microsoft.com/office/drawing/2014/main" xmlns="" id="{2B7A6FE7-D906-4F4A-948D-181BC82215E1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2" name="Freeform: Shape 4071">
              <a:extLst>
                <a:ext uri="{FF2B5EF4-FFF2-40B4-BE49-F238E27FC236}">
                  <a16:creationId xmlns:a16="http://schemas.microsoft.com/office/drawing/2014/main" xmlns="" id="{4F493ECB-F278-461B-BC5F-94115001DE5F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3" name="Freeform: Shape 4072">
              <a:extLst>
                <a:ext uri="{FF2B5EF4-FFF2-40B4-BE49-F238E27FC236}">
                  <a16:creationId xmlns:a16="http://schemas.microsoft.com/office/drawing/2014/main" xmlns="" id="{7D8F4380-C0AA-4272-9305-6DA7A973BA89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4" name="Freeform: Shape 4073">
              <a:extLst>
                <a:ext uri="{FF2B5EF4-FFF2-40B4-BE49-F238E27FC236}">
                  <a16:creationId xmlns:a16="http://schemas.microsoft.com/office/drawing/2014/main" xmlns="" id="{3D4F6804-4B5F-4EB9-ADD4-A23371C0CFB8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5" name="Freeform: Shape 4074">
              <a:extLst>
                <a:ext uri="{FF2B5EF4-FFF2-40B4-BE49-F238E27FC236}">
                  <a16:creationId xmlns:a16="http://schemas.microsoft.com/office/drawing/2014/main" xmlns="" id="{1A2371B2-83AF-47A3-A1B0-47DC9AEA139D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6" name="Freeform: Shape 4075">
              <a:extLst>
                <a:ext uri="{FF2B5EF4-FFF2-40B4-BE49-F238E27FC236}">
                  <a16:creationId xmlns:a16="http://schemas.microsoft.com/office/drawing/2014/main" xmlns="" id="{32B98D68-1F68-4BBE-87AB-C8C9977D23C0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7" name="Freeform: Shape 4076">
              <a:extLst>
                <a:ext uri="{FF2B5EF4-FFF2-40B4-BE49-F238E27FC236}">
                  <a16:creationId xmlns:a16="http://schemas.microsoft.com/office/drawing/2014/main" xmlns="" id="{B3D3C6CF-41F4-4363-B1A8-7FA5B117E270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8" name="Freeform: Shape 4077">
              <a:extLst>
                <a:ext uri="{FF2B5EF4-FFF2-40B4-BE49-F238E27FC236}">
                  <a16:creationId xmlns:a16="http://schemas.microsoft.com/office/drawing/2014/main" xmlns="" id="{AB105250-C2A8-459F-BFEE-37E4ED0EB62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9" name="Freeform: Shape 4078">
              <a:extLst>
                <a:ext uri="{FF2B5EF4-FFF2-40B4-BE49-F238E27FC236}">
                  <a16:creationId xmlns:a16="http://schemas.microsoft.com/office/drawing/2014/main" xmlns="" id="{0DE2F77C-E747-494F-80E4-94AEA9F5FBD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0" name="Freeform: Shape 4079">
              <a:extLst>
                <a:ext uri="{FF2B5EF4-FFF2-40B4-BE49-F238E27FC236}">
                  <a16:creationId xmlns:a16="http://schemas.microsoft.com/office/drawing/2014/main" xmlns="" id="{14686709-9676-4520-977A-DA0BFDBF2DE4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1" name="Freeform: Shape 4080">
              <a:extLst>
                <a:ext uri="{FF2B5EF4-FFF2-40B4-BE49-F238E27FC236}">
                  <a16:creationId xmlns:a16="http://schemas.microsoft.com/office/drawing/2014/main" xmlns="" id="{CDACAC95-9495-4A93-84C4-1ED271CD1428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2" name="Freeform: Shape 4081">
              <a:extLst>
                <a:ext uri="{FF2B5EF4-FFF2-40B4-BE49-F238E27FC236}">
                  <a16:creationId xmlns:a16="http://schemas.microsoft.com/office/drawing/2014/main" xmlns="" id="{E747E553-65A3-4D52-912C-C5ABEA11C96B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3" name="Freeform: Shape 4082">
              <a:extLst>
                <a:ext uri="{FF2B5EF4-FFF2-40B4-BE49-F238E27FC236}">
                  <a16:creationId xmlns:a16="http://schemas.microsoft.com/office/drawing/2014/main" xmlns="" id="{1E3A9665-ED52-45A3-AFB7-453A072A65CD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4" name="Freeform: Shape 4083">
              <a:extLst>
                <a:ext uri="{FF2B5EF4-FFF2-40B4-BE49-F238E27FC236}">
                  <a16:creationId xmlns:a16="http://schemas.microsoft.com/office/drawing/2014/main" xmlns="" id="{EA0BD3E1-3D19-49FB-8865-07A0505E6694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5" name="Freeform: Shape 4084">
              <a:extLst>
                <a:ext uri="{FF2B5EF4-FFF2-40B4-BE49-F238E27FC236}">
                  <a16:creationId xmlns:a16="http://schemas.microsoft.com/office/drawing/2014/main" xmlns="" id="{0D7FC968-9B9E-4D5E-B89C-76BA85349EDE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6" name="Freeform: Shape 4085">
              <a:extLst>
                <a:ext uri="{FF2B5EF4-FFF2-40B4-BE49-F238E27FC236}">
                  <a16:creationId xmlns:a16="http://schemas.microsoft.com/office/drawing/2014/main" xmlns="" id="{D0A0C184-B979-4CB8-8E69-FD8BC00925FA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7" name="Freeform: Shape 4086">
              <a:extLst>
                <a:ext uri="{FF2B5EF4-FFF2-40B4-BE49-F238E27FC236}">
                  <a16:creationId xmlns:a16="http://schemas.microsoft.com/office/drawing/2014/main" xmlns="" id="{ADCF0C9B-CE72-44CB-BED7-49FC8E6D8396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8" name="Freeform: Shape 4087">
              <a:extLst>
                <a:ext uri="{FF2B5EF4-FFF2-40B4-BE49-F238E27FC236}">
                  <a16:creationId xmlns:a16="http://schemas.microsoft.com/office/drawing/2014/main" xmlns="" id="{1B0ADE03-4A05-4D1A-A546-8849440C3B4F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9" name="Freeform: Shape 4088">
              <a:extLst>
                <a:ext uri="{FF2B5EF4-FFF2-40B4-BE49-F238E27FC236}">
                  <a16:creationId xmlns:a16="http://schemas.microsoft.com/office/drawing/2014/main" xmlns="" id="{DB35B162-9E7B-4D67-A531-B2BCC280A6C5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0" name="Freeform: Shape 4089">
              <a:extLst>
                <a:ext uri="{FF2B5EF4-FFF2-40B4-BE49-F238E27FC236}">
                  <a16:creationId xmlns:a16="http://schemas.microsoft.com/office/drawing/2014/main" xmlns="" id="{7B7060A0-C83B-41D9-BADE-58CD86F08191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1" name="Freeform: Shape 4090">
              <a:extLst>
                <a:ext uri="{FF2B5EF4-FFF2-40B4-BE49-F238E27FC236}">
                  <a16:creationId xmlns:a16="http://schemas.microsoft.com/office/drawing/2014/main" xmlns="" id="{099DD81F-B81C-48A9-B074-803C2295E421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2" name="Freeform: Shape 4091">
              <a:extLst>
                <a:ext uri="{FF2B5EF4-FFF2-40B4-BE49-F238E27FC236}">
                  <a16:creationId xmlns:a16="http://schemas.microsoft.com/office/drawing/2014/main" xmlns="" id="{5718EEFC-3BB2-4871-934F-6CD06E4DA311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3" name="Freeform: Shape 4092">
              <a:extLst>
                <a:ext uri="{FF2B5EF4-FFF2-40B4-BE49-F238E27FC236}">
                  <a16:creationId xmlns:a16="http://schemas.microsoft.com/office/drawing/2014/main" xmlns="" id="{0067999C-4EF6-47FF-BCF8-47D4B3260B51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4" name="Freeform: Shape 4093">
              <a:extLst>
                <a:ext uri="{FF2B5EF4-FFF2-40B4-BE49-F238E27FC236}">
                  <a16:creationId xmlns:a16="http://schemas.microsoft.com/office/drawing/2014/main" xmlns="" id="{7107C3FB-3E05-45A8-975E-83D84C7DBF2B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5" name="Freeform: Shape 4094">
              <a:extLst>
                <a:ext uri="{FF2B5EF4-FFF2-40B4-BE49-F238E27FC236}">
                  <a16:creationId xmlns:a16="http://schemas.microsoft.com/office/drawing/2014/main" xmlns="" id="{59C3EEB7-40E2-47A9-B3A4-1C962691FF0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6" name="Freeform: Shape 4095">
              <a:extLst>
                <a:ext uri="{FF2B5EF4-FFF2-40B4-BE49-F238E27FC236}">
                  <a16:creationId xmlns:a16="http://schemas.microsoft.com/office/drawing/2014/main" xmlns="" id="{478544A7-A714-4EBE-8ADE-6C3A7B5F8B3B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7" name="Freeform: Shape 4096">
              <a:extLst>
                <a:ext uri="{FF2B5EF4-FFF2-40B4-BE49-F238E27FC236}">
                  <a16:creationId xmlns:a16="http://schemas.microsoft.com/office/drawing/2014/main" xmlns="" id="{DCAACC20-BD5D-41BF-B7EC-A3577E317EBD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8" name="Freeform: Shape 4097">
              <a:extLst>
                <a:ext uri="{FF2B5EF4-FFF2-40B4-BE49-F238E27FC236}">
                  <a16:creationId xmlns:a16="http://schemas.microsoft.com/office/drawing/2014/main" xmlns="" id="{828A21EF-01E7-4FFC-8CCA-7B0E169CE8C9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9" name="Freeform: Shape 4098">
              <a:extLst>
                <a:ext uri="{FF2B5EF4-FFF2-40B4-BE49-F238E27FC236}">
                  <a16:creationId xmlns:a16="http://schemas.microsoft.com/office/drawing/2014/main" xmlns="" id="{A7879535-C939-426F-B4BC-3C22784C055D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0" name="Freeform: Shape 4099">
              <a:extLst>
                <a:ext uri="{FF2B5EF4-FFF2-40B4-BE49-F238E27FC236}">
                  <a16:creationId xmlns:a16="http://schemas.microsoft.com/office/drawing/2014/main" xmlns="" id="{8F308177-0AFF-4266-86F3-F6CD487FCA3A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1" name="Freeform: Shape 4100">
              <a:extLst>
                <a:ext uri="{FF2B5EF4-FFF2-40B4-BE49-F238E27FC236}">
                  <a16:creationId xmlns:a16="http://schemas.microsoft.com/office/drawing/2014/main" xmlns="" id="{0659534B-8C7E-42FC-920D-25A5A437138F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2" name="Freeform: Shape 4101">
              <a:extLst>
                <a:ext uri="{FF2B5EF4-FFF2-40B4-BE49-F238E27FC236}">
                  <a16:creationId xmlns:a16="http://schemas.microsoft.com/office/drawing/2014/main" xmlns="" id="{93F7A199-FDAE-48DD-A6B2-45670B54A05D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3" name="Freeform: Shape 4102">
              <a:extLst>
                <a:ext uri="{FF2B5EF4-FFF2-40B4-BE49-F238E27FC236}">
                  <a16:creationId xmlns:a16="http://schemas.microsoft.com/office/drawing/2014/main" xmlns="" id="{7EE7417A-D4E7-4B00-8EE8-E2A5C4ED45D4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4" name="Freeform: Shape 4103">
              <a:extLst>
                <a:ext uri="{FF2B5EF4-FFF2-40B4-BE49-F238E27FC236}">
                  <a16:creationId xmlns:a16="http://schemas.microsoft.com/office/drawing/2014/main" xmlns="" id="{A24CC72A-0E04-46C5-B7BD-5BFF861E9946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5" name="Freeform: Shape 4104">
              <a:extLst>
                <a:ext uri="{FF2B5EF4-FFF2-40B4-BE49-F238E27FC236}">
                  <a16:creationId xmlns:a16="http://schemas.microsoft.com/office/drawing/2014/main" xmlns="" id="{DEEE4E64-2977-481B-A184-B0F93E03CEE1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6" name="Freeform: Shape 4105">
              <a:extLst>
                <a:ext uri="{FF2B5EF4-FFF2-40B4-BE49-F238E27FC236}">
                  <a16:creationId xmlns:a16="http://schemas.microsoft.com/office/drawing/2014/main" xmlns="" id="{FD808993-C778-46D5-95EA-3A44B1E761F1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xmlns="" id="{A11D6148-B7D8-403E-AF3E-EAA190D274CF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8" name="Freeform: Shape 4107">
              <a:extLst>
                <a:ext uri="{FF2B5EF4-FFF2-40B4-BE49-F238E27FC236}">
                  <a16:creationId xmlns:a16="http://schemas.microsoft.com/office/drawing/2014/main" xmlns="" id="{9A0D88D7-2059-4E60-94CF-048490AD1C9D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9" name="Freeform: Shape 4108">
              <a:extLst>
                <a:ext uri="{FF2B5EF4-FFF2-40B4-BE49-F238E27FC236}">
                  <a16:creationId xmlns:a16="http://schemas.microsoft.com/office/drawing/2014/main" xmlns="" id="{3DB34954-95D2-4474-88F9-243DAA4F2397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0" name="Freeform: Shape 4109">
              <a:extLst>
                <a:ext uri="{FF2B5EF4-FFF2-40B4-BE49-F238E27FC236}">
                  <a16:creationId xmlns:a16="http://schemas.microsoft.com/office/drawing/2014/main" xmlns="" id="{767FAC79-00FA-4CCE-9656-4638CBFE586E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1" name="Freeform: Shape 4110">
              <a:extLst>
                <a:ext uri="{FF2B5EF4-FFF2-40B4-BE49-F238E27FC236}">
                  <a16:creationId xmlns:a16="http://schemas.microsoft.com/office/drawing/2014/main" xmlns="" id="{E0113EEB-5FC0-4C2A-A508-085A51836529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2" name="Freeform: Shape 4111">
              <a:extLst>
                <a:ext uri="{FF2B5EF4-FFF2-40B4-BE49-F238E27FC236}">
                  <a16:creationId xmlns:a16="http://schemas.microsoft.com/office/drawing/2014/main" xmlns="" id="{9499F049-EEB3-48B9-9FEB-2AF4514F8C0C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3" name="Freeform: Shape 4112">
              <a:extLst>
                <a:ext uri="{FF2B5EF4-FFF2-40B4-BE49-F238E27FC236}">
                  <a16:creationId xmlns:a16="http://schemas.microsoft.com/office/drawing/2014/main" xmlns="" id="{7770288D-E819-41ED-AB9D-C52FA90A0A08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4" name="Freeform: Shape 4113">
              <a:extLst>
                <a:ext uri="{FF2B5EF4-FFF2-40B4-BE49-F238E27FC236}">
                  <a16:creationId xmlns:a16="http://schemas.microsoft.com/office/drawing/2014/main" xmlns="" id="{05ED2AC9-2FAD-48D9-8D84-6D112E9CD281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5" name="Freeform: Shape 4114">
              <a:extLst>
                <a:ext uri="{FF2B5EF4-FFF2-40B4-BE49-F238E27FC236}">
                  <a16:creationId xmlns:a16="http://schemas.microsoft.com/office/drawing/2014/main" xmlns="" id="{B456C070-3679-4C91-8E6B-E4E99B4C2BC0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6" name="Freeform: Shape 4115">
              <a:extLst>
                <a:ext uri="{FF2B5EF4-FFF2-40B4-BE49-F238E27FC236}">
                  <a16:creationId xmlns:a16="http://schemas.microsoft.com/office/drawing/2014/main" xmlns="" id="{C4C64844-1C57-49F3-BDB8-E21514051E1F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7" name="Freeform: Shape 4116">
              <a:extLst>
                <a:ext uri="{FF2B5EF4-FFF2-40B4-BE49-F238E27FC236}">
                  <a16:creationId xmlns:a16="http://schemas.microsoft.com/office/drawing/2014/main" xmlns="" id="{B5E3E764-3044-4FD6-AC30-00ED4745AFE5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8" name="Freeform: Shape 4117">
              <a:extLst>
                <a:ext uri="{FF2B5EF4-FFF2-40B4-BE49-F238E27FC236}">
                  <a16:creationId xmlns:a16="http://schemas.microsoft.com/office/drawing/2014/main" xmlns="" id="{2DE91F96-1B59-4BE8-9B47-20C2517C6B64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9" name="Freeform: Shape 4118">
              <a:extLst>
                <a:ext uri="{FF2B5EF4-FFF2-40B4-BE49-F238E27FC236}">
                  <a16:creationId xmlns:a16="http://schemas.microsoft.com/office/drawing/2014/main" xmlns="" id="{72A0F7FE-0D3F-4B23-9130-DCC52F49F67B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0" name="Freeform: Shape 4119">
              <a:extLst>
                <a:ext uri="{FF2B5EF4-FFF2-40B4-BE49-F238E27FC236}">
                  <a16:creationId xmlns:a16="http://schemas.microsoft.com/office/drawing/2014/main" xmlns="" id="{B9DE8AD8-3B92-4F68-A96A-38309F591B48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1" name="Freeform: Shape 4120">
              <a:extLst>
                <a:ext uri="{FF2B5EF4-FFF2-40B4-BE49-F238E27FC236}">
                  <a16:creationId xmlns:a16="http://schemas.microsoft.com/office/drawing/2014/main" xmlns="" id="{64D78588-8A4D-4E75-8DBA-0A13710BBD66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xmlns="" id="{3275C445-770B-42C4-BCD7-A81E9B5A3279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xmlns="" id="{52F453B4-58BC-4605-AF61-9CA8B29AB77D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xmlns="" id="{F4E602AC-C623-4609-837A-9D838621FADA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xmlns="" id="{C72B7C5B-4C7D-4BBB-B963-C7510EA419D9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xmlns="" id="{622145E7-420C-4D8C-AC35-3C6C2720D7E7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7" name="Freeform: Shape 4126">
              <a:extLst>
                <a:ext uri="{FF2B5EF4-FFF2-40B4-BE49-F238E27FC236}">
                  <a16:creationId xmlns:a16="http://schemas.microsoft.com/office/drawing/2014/main" xmlns="" id="{8280F15A-9D9D-4CB5-B5FB-C02FFBB5710A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8" name="Freeform: Shape 4127">
              <a:extLst>
                <a:ext uri="{FF2B5EF4-FFF2-40B4-BE49-F238E27FC236}">
                  <a16:creationId xmlns:a16="http://schemas.microsoft.com/office/drawing/2014/main" xmlns="" id="{FD1D486F-AEF9-4040-B48D-0DA5B96910D5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xmlns="" id="{98652950-1749-4812-9001-82C35F2CA6EC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xmlns="" id="{34BA428D-0A8B-4689-9715-2A119EA2B387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xmlns="" id="{35590D5F-2D8A-4EFE-AAF2-56975385D148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xmlns="" id="{72988C8D-A68E-4DF1-B0A2-A958DB95C3C4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xmlns="" id="{332E5542-5B58-4AD2-BBEE-D22B0FDB91B3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xmlns="" id="{78095952-93C7-4A9D-B7A0-39E0DC683A8A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xmlns="" id="{1C5EAA00-2B4B-44CF-88E1-A00E8F3CB6E3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xmlns="" id="{A022F30D-351A-4DFE-8210-74D6578CBBE3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xmlns="" id="{5836AA0B-9CA8-4060-97A2-87C6BDDD6D26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xmlns="" id="{2C3BFB06-B9C5-4640-9443-951C47366E80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xmlns="" id="{32EC42FC-8E1E-4C03-B6D2-425800EFE84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xmlns="" id="{A3149763-88B3-4137-9A45-A5E5AA3B70D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xmlns="" id="{5A213BF5-FAC1-4992-9FD9-CA62D905E07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xmlns="" id="{EE88D8C8-D905-4EDB-B513-DC259A844E94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xmlns="" id="{9CF1273A-2AC4-4C16-8F11-A300748D8E83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xmlns="" id="{CC6D170B-D702-44C0-8BE3-93E8095A1626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xmlns="" id="{CB76F113-EE54-4207-B69E-207F0BEE0527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xmlns="" id="{C12AE349-EA01-41D8-8F86-FA327C5B2CF3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xmlns="" id="{A5587CEC-26AE-4995-97B4-F9878F1962AE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8" name="Freeform: Shape 4147">
              <a:extLst>
                <a:ext uri="{FF2B5EF4-FFF2-40B4-BE49-F238E27FC236}">
                  <a16:creationId xmlns:a16="http://schemas.microsoft.com/office/drawing/2014/main" xmlns="" id="{9C095F40-AB3C-4A33-A7B6-A139181180B8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9" name="Freeform: Shape 4148">
              <a:extLst>
                <a:ext uri="{FF2B5EF4-FFF2-40B4-BE49-F238E27FC236}">
                  <a16:creationId xmlns:a16="http://schemas.microsoft.com/office/drawing/2014/main" xmlns="" id="{BF7CFE49-4F4A-4839-B5DF-83108662744A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xmlns="" id="{BD70DDF5-454A-4F17-A315-745AB1C7C822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xmlns="" id="{C531D80F-F25C-4C2D-A49E-D0ED769B8972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xmlns="" id="{A824A5D1-145A-4465-A7F3-34509F1A0617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xmlns="" id="{F83B56DF-F072-472C-919E-2E3A0AE81716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xmlns="" id="{5F30ECDA-796A-42E9-817A-BDF5EA0F08E4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xmlns="" id="{DE3C3EDF-9EA4-4236-899C-1CAE90DC5A94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xmlns="" id="{E5395CCF-D89D-42D2-B6AF-29D375826340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xmlns="" id="{15A04522-D2A2-45AD-A69A-EE3218A0C86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xmlns="" id="{B77EF3F8-1F15-4BA1-880B-4CB3E2BE0B7C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xmlns="" id="{AB8DEE94-FC76-4143-AAAE-8D4D127442F3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xmlns="" id="{A9FB0EA1-B009-43FD-80DD-86FD3AFA1C65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xmlns="" id="{8815AB94-D82F-438C-9208-E35D5F47CF81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xmlns="" id="{493FDC80-FDE2-4347-85EC-5CF19A6F6BAB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xmlns="" id="{83348ECA-234C-4CFD-89AE-49605C5BBAD9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xmlns="" id="{DAD47DB8-D5C0-4E60-BCEB-3BE0CDC5BEA7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xmlns="" id="{56CC635A-88AB-4051-ADE3-90E7076E8A86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xmlns="" id="{45CF0A1A-D729-4926-8C82-0F54359BD360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xmlns="" id="{17E27BBF-706E-448E-8E90-9E6A6E58E3BE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xmlns="" id="{AFF76111-AA38-4611-B2A8-DBDC3A55AA6C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xmlns="" id="{32D5A6F5-9C6C-4E23-9338-B58885056069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xmlns="" id="{69682AE5-99CB-4F2D-87F0-B7B4AFC3757A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xmlns="" id="{F7B006F2-52AA-47A9-A47E-46C9CA4EE77C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xmlns="" id="{5E7BE546-F759-4D22-90C8-489640758DFD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xmlns="" id="{88CD949F-B43F-4BC8-B7B7-343382D017B7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xmlns="" id="{96E3AE0C-9D34-4A00-B241-05C4EB6A2B7E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xmlns="" id="{4FACB03E-4FB4-4AAF-853C-53D0571D6547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xmlns="" id="{DC5D847B-B4C0-4E92-9F6E-7EE5690C7052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7" name="Freeform: Shape 4176">
              <a:extLst>
                <a:ext uri="{FF2B5EF4-FFF2-40B4-BE49-F238E27FC236}">
                  <a16:creationId xmlns:a16="http://schemas.microsoft.com/office/drawing/2014/main" xmlns="" id="{4FC21D44-F418-40FA-91E1-B9B55BD07278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8" name="Freeform: Shape 4177">
              <a:extLst>
                <a:ext uri="{FF2B5EF4-FFF2-40B4-BE49-F238E27FC236}">
                  <a16:creationId xmlns:a16="http://schemas.microsoft.com/office/drawing/2014/main" xmlns="" id="{BF529D17-7AE2-4B1C-A447-FB41646D3F71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9" name="Freeform: Shape 4178">
              <a:extLst>
                <a:ext uri="{FF2B5EF4-FFF2-40B4-BE49-F238E27FC236}">
                  <a16:creationId xmlns:a16="http://schemas.microsoft.com/office/drawing/2014/main" xmlns="" id="{3A56BD0D-FEA0-481D-B77A-FCE1CFA778AD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0" name="Freeform: Shape 4179">
              <a:extLst>
                <a:ext uri="{FF2B5EF4-FFF2-40B4-BE49-F238E27FC236}">
                  <a16:creationId xmlns:a16="http://schemas.microsoft.com/office/drawing/2014/main" xmlns="" id="{4C9A02AC-8261-4CA3-94B8-A2514DB69C1F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1" name="Freeform: Shape 4180">
              <a:extLst>
                <a:ext uri="{FF2B5EF4-FFF2-40B4-BE49-F238E27FC236}">
                  <a16:creationId xmlns:a16="http://schemas.microsoft.com/office/drawing/2014/main" xmlns="" id="{9FFA781D-CBE9-484F-8821-7E2D16D1BBA4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2" name="Freeform: Shape 4181">
              <a:extLst>
                <a:ext uri="{FF2B5EF4-FFF2-40B4-BE49-F238E27FC236}">
                  <a16:creationId xmlns:a16="http://schemas.microsoft.com/office/drawing/2014/main" xmlns="" id="{AD60395A-41ED-4851-A035-A15E0455F5B9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3" name="Freeform: Shape 4182">
              <a:extLst>
                <a:ext uri="{FF2B5EF4-FFF2-40B4-BE49-F238E27FC236}">
                  <a16:creationId xmlns:a16="http://schemas.microsoft.com/office/drawing/2014/main" xmlns="" id="{D633A2A5-EF69-4914-8EE9-2946135A9522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4" name="Freeform: Shape 4183">
              <a:extLst>
                <a:ext uri="{FF2B5EF4-FFF2-40B4-BE49-F238E27FC236}">
                  <a16:creationId xmlns:a16="http://schemas.microsoft.com/office/drawing/2014/main" xmlns="" id="{D3C52048-2EE3-44DC-BED2-4F7181A8ECE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5" name="Freeform: Shape 4184">
              <a:extLst>
                <a:ext uri="{FF2B5EF4-FFF2-40B4-BE49-F238E27FC236}">
                  <a16:creationId xmlns:a16="http://schemas.microsoft.com/office/drawing/2014/main" xmlns="" id="{6F6C2090-2B32-4F7D-BCBE-D58877367414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6" name="Freeform: Shape 4185">
              <a:extLst>
                <a:ext uri="{FF2B5EF4-FFF2-40B4-BE49-F238E27FC236}">
                  <a16:creationId xmlns:a16="http://schemas.microsoft.com/office/drawing/2014/main" xmlns="" id="{B7095870-1830-4133-A781-1A01398F8B54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7" name="Freeform: Shape 4186">
              <a:extLst>
                <a:ext uri="{FF2B5EF4-FFF2-40B4-BE49-F238E27FC236}">
                  <a16:creationId xmlns:a16="http://schemas.microsoft.com/office/drawing/2014/main" xmlns="" id="{0A8D272C-B5EC-4E23-9952-BF95096331D0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8" name="Freeform: Shape 4187">
              <a:extLst>
                <a:ext uri="{FF2B5EF4-FFF2-40B4-BE49-F238E27FC236}">
                  <a16:creationId xmlns:a16="http://schemas.microsoft.com/office/drawing/2014/main" xmlns="" id="{70B8F2AB-D47A-4608-B402-44F9CC259069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9" name="Freeform: Shape 4188">
              <a:extLst>
                <a:ext uri="{FF2B5EF4-FFF2-40B4-BE49-F238E27FC236}">
                  <a16:creationId xmlns:a16="http://schemas.microsoft.com/office/drawing/2014/main" xmlns="" id="{19F0C057-5896-4B88-8795-5419A612CB58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0" name="Freeform: Shape 4189">
              <a:extLst>
                <a:ext uri="{FF2B5EF4-FFF2-40B4-BE49-F238E27FC236}">
                  <a16:creationId xmlns:a16="http://schemas.microsoft.com/office/drawing/2014/main" xmlns="" id="{527DC607-55FB-4C99-92B9-F670A7106F96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1" name="Freeform: Shape 4190">
              <a:extLst>
                <a:ext uri="{FF2B5EF4-FFF2-40B4-BE49-F238E27FC236}">
                  <a16:creationId xmlns:a16="http://schemas.microsoft.com/office/drawing/2014/main" xmlns="" id="{C6E7B53F-A2E0-4D9A-A29E-7D5659471244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2" name="Freeform: Shape 4191">
              <a:extLst>
                <a:ext uri="{FF2B5EF4-FFF2-40B4-BE49-F238E27FC236}">
                  <a16:creationId xmlns:a16="http://schemas.microsoft.com/office/drawing/2014/main" xmlns="" id="{E110C7B5-44B9-421B-82E4-EF48F5D166C6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3" name="Freeform: Shape 4192">
              <a:extLst>
                <a:ext uri="{FF2B5EF4-FFF2-40B4-BE49-F238E27FC236}">
                  <a16:creationId xmlns:a16="http://schemas.microsoft.com/office/drawing/2014/main" xmlns="" id="{0DFEF1DD-849A-40F0-8921-97BF45F34DBE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4" name="Freeform: Shape 4193">
              <a:extLst>
                <a:ext uri="{FF2B5EF4-FFF2-40B4-BE49-F238E27FC236}">
                  <a16:creationId xmlns:a16="http://schemas.microsoft.com/office/drawing/2014/main" xmlns="" id="{947E39A9-D448-430E-9316-D3BFCD03D42A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5" name="Freeform: Shape 4194">
              <a:extLst>
                <a:ext uri="{FF2B5EF4-FFF2-40B4-BE49-F238E27FC236}">
                  <a16:creationId xmlns:a16="http://schemas.microsoft.com/office/drawing/2014/main" xmlns="" id="{393FB74F-9041-48C1-934B-2A2580465D72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6" name="Freeform: Shape 4195">
              <a:extLst>
                <a:ext uri="{FF2B5EF4-FFF2-40B4-BE49-F238E27FC236}">
                  <a16:creationId xmlns:a16="http://schemas.microsoft.com/office/drawing/2014/main" xmlns="" id="{95A77601-8C7E-453E-916B-464E44E4CBA4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7" name="Freeform: Shape 4196">
              <a:extLst>
                <a:ext uri="{FF2B5EF4-FFF2-40B4-BE49-F238E27FC236}">
                  <a16:creationId xmlns:a16="http://schemas.microsoft.com/office/drawing/2014/main" xmlns="" id="{A4788D22-DFF0-448B-8AC0-87EDDB4DB4FB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8" name="Freeform: Shape 4197">
              <a:extLst>
                <a:ext uri="{FF2B5EF4-FFF2-40B4-BE49-F238E27FC236}">
                  <a16:creationId xmlns:a16="http://schemas.microsoft.com/office/drawing/2014/main" xmlns="" id="{1FCE1690-C9C4-4B18-9F83-F8C9FEAACE39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9" name="Freeform: Shape 4198">
              <a:extLst>
                <a:ext uri="{FF2B5EF4-FFF2-40B4-BE49-F238E27FC236}">
                  <a16:creationId xmlns:a16="http://schemas.microsoft.com/office/drawing/2014/main" xmlns="" id="{0ECD856E-1D26-406D-8A14-60059088DDA8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0" name="Freeform: Shape 4199">
              <a:extLst>
                <a:ext uri="{FF2B5EF4-FFF2-40B4-BE49-F238E27FC236}">
                  <a16:creationId xmlns:a16="http://schemas.microsoft.com/office/drawing/2014/main" xmlns="" id="{76802505-8707-41BA-8AB0-5F0044BC7D6A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1" name="Freeform: Shape 4200">
              <a:extLst>
                <a:ext uri="{FF2B5EF4-FFF2-40B4-BE49-F238E27FC236}">
                  <a16:creationId xmlns:a16="http://schemas.microsoft.com/office/drawing/2014/main" xmlns="" id="{0B231CC0-EAFD-4340-AD00-AECF520E6E00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2" name="Freeform: Shape 4201">
              <a:extLst>
                <a:ext uri="{FF2B5EF4-FFF2-40B4-BE49-F238E27FC236}">
                  <a16:creationId xmlns:a16="http://schemas.microsoft.com/office/drawing/2014/main" xmlns="" id="{458A432A-29B7-42BF-BF50-B352731CE66F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3" name="Freeform: Shape 4202">
              <a:extLst>
                <a:ext uri="{FF2B5EF4-FFF2-40B4-BE49-F238E27FC236}">
                  <a16:creationId xmlns:a16="http://schemas.microsoft.com/office/drawing/2014/main" xmlns="" id="{D52A0C98-0D19-4BDB-9D4E-A12F98C8C922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4" name="Freeform: Shape 4203">
              <a:extLst>
                <a:ext uri="{FF2B5EF4-FFF2-40B4-BE49-F238E27FC236}">
                  <a16:creationId xmlns:a16="http://schemas.microsoft.com/office/drawing/2014/main" xmlns="" id="{E75E30E0-31F1-4207-9040-0054653224BE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5" name="Freeform: Shape 4204">
              <a:extLst>
                <a:ext uri="{FF2B5EF4-FFF2-40B4-BE49-F238E27FC236}">
                  <a16:creationId xmlns:a16="http://schemas.microsoft.com/office/drawing/2014/main" xmlns="" id="{DBB9E878-CF8E-4465-9455-1D785C917BCF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6" name="Freeform: Shape 4205">
              <a:extLst>
                <a:ext uri="{FF2B5EF4-FFF2-40B4-BE49-F238E27FC236}">
                  <a16:creationId xmlns:a16="http://schemas.microsoft.com/office/drawing/2014/main" xmlns="" id="{4996F17B-AFBE-4BE9-9224-F31F70F3AC9F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7" name="Freeform: Shape 4206">
              <a:extLst>
                <a:ext uri="{FF2B5EF4-FFF2-40B4-BE49-F238E27FC236}">
                  <a16:creationId xmlns:a16="http://schemas.microsoft.com/office/drawing/2014/main" xmlns="" id="{6FCA222B-64D2-49B0-AAE4-C13445EC9622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8" name="Freeform: Shape 4207">
              <a:extLst>
                <a:ext uri="{FF2B5EF4-FFF2-40B4-BE49-F238E27FC236}">
                  <a16:creationId xmlns:a16="http://schemas.microsoft.com/office/drawing/2014/main" xmlns="" id="{4A12C746-BE9A-4851-B201-61114E54AE87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9" name="Freeform: Shape 4208">
              <a:extLst>
                <a:ext uri="{FF2B5EF4-FFF2-40B4-BE49-F238E27FC236}">
                  <a16:creationId xmlns:a16="http://schemas.microsoft.com/office/drawing/2014/main" xmlns="" id="{892272EB-8C2B-4CC8-BB05-6A21BAF68B9F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0" name="Freeform: Shape 4209">
              <a:extLst>
                <a:ext uri="{FF2B5EF4-FFF2-40B4-BE49-F238E27FC236}">
                  <a16:creationId xmlns:a16="http://schemas.microsoft.com/office/drawing/2014/main" xmlns="" id="{2E944D2F-03EC-4F34-9FC4-3F9D9EFE3391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1" name="Freeform: Shape 4210">
              <a:extLst>
                <a:ext uri="{FF2B5EF4-FFF2-40B4-BE49-F238E27FC236}">
                  <a16:creationId xmlns:a16="http://schemas.microsoft.com/office/drawing/2014/main" xmlns="" id="{658DFB5A-CBA4-45DE-9811-6C9E0D1A6063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2" name="Freeform: Shape 4211">
              <a:extLst>
                <a:ext uri="{FF2B5EF4-FFF2-40B4-BE49-F238E27FC236}">
                  <a16:creationId xmlns:a16="http://schemas.microsoft.com/office/drawing/2014/main" xmlns="" id="{B93E2672-32A4-4AA2-93EC-973F9E3EC76B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3" name="Freeform: Shape 4212">
              <a:extLst>
                <a:ext uri="{FF2B5EF4-FFF2-40B4-BE49-F238E27FC236}">
                  <a16:creationId xmlns:a16="http://schemas.microsoft.com/office/drawing/2014/main" xmlns="" id="{3EDC7C46-9753-4D1A-8BD7-98EDD5337DAA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4" name="Freeform: Shape 4213">
              <a:extLst>
                <a:ext uri="{FF2B5EF4-FFF2-40B4-BE49-F238E27FC236}">
                  <a16:creationId xmlns:a16="http://schemas.microsoft.com/office/drawing/2014/main" xmlns="" id="{1B721C84-67C4-43DD-B571-7625B0E11A17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5" name="Freeform: Shape 4214">
              <a:extLst>
                <a:ext uri="{FF2B5EF4-FFF2-40B4-BE49-F238E27FC236}">
                  <a16:creationId xmlns:a16="http://schemas.microsoft.com/office/drawing/2014/main" xmlns="" id="{E5CDD200-8347-4D46-B55B-877758B1E766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6" name="Freeform: Shape 4215">
              <a:extLst>
                <a:ext uri="{FF2B5EF4-FFF2-40B4-BE49-F238E27FC236}">
                  <a16:creationId xmlns:a16="http://schemas.microsoft.com/office/drawing/2014/main" xmlns="" id="{41C28C70-FA3A-4E83-9356-F615774BDA81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xmlns="" id="{A57F8576-870C-4A12-9C28-75D7AB5F9AC4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xmlns="" id="{50CE05B7-8ADA-41F7-959A-229577FB0616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xmlns="" id="{BF88045B-3C94-4369-B3DA-D7AF6600A588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xmlns="" id="{E521D972-1730-4F79-9D1D-1E3CCE7A89A3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21" name="Group 4220">
            <a:extLst>
              <a:ext uri="{FF2B5EF4-FFF2-40B4-BE49-F238E27FC236}">
                <a16:creationId xmlns:a16="http://schemas.microsoft.com/office/drawing/2014/main" xmlns="" id="{22E96EE2-5CB5-4E9B-8954-ABA3AC550A84}"/>
              </a:ext>
            </a:extLst>
          </p:cNvPr>
          <p:cNvGrpSpPr/>
          <p:nvPr/>
        </p:nvGrpSpPr>
        <p:grpSpPr>
          <a:xfrm rot="19843082" flipH="1">
            <a:off x="2845677" y="1114789"/>
            <a:ext cx="163140" cy="405702"/>
            <a:chOff x="7012781" y="5504021"/>
            <a:chExt cx="479108" cy="1191464"/>
          </a:xfrm>
        </p:grpSpPr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xmlns="" id="{44C55A13-B5C8-40D2-A102-08191F6F4969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xmlns="" id="{8710B0E7-7560-4AD9-8929-23B9C100B170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xmlns="" id="{0C2293DB-FA3C-49D9-8550-F340EBE3B9DF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xmlns="" id="{16EF4ECE-FE10-4B4D-8A51-BA0241609341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xmlns="" id="{03235336-381E-4ECF-B6F5-07B78825A1B2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xmlns="" id="{4955BE8A-3976-481A-B390-6C55F513392C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xmlns="" id="{085EA764-B000-46B7-A7CC-4781CD373952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xmlns="" id="{FBC0DB3C-1E8A-4F6A-8F5E-21A4436B705A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xmlns="" id="{87A59B36-B8C6-481E-9C55-4EB670DE15C5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xmlns="" id="{DD5EB6C6-0895-44C1-B266-A999F108D63F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xmlns="" id="{38962A1A-C53C-45C5-9608-7777A348A230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xmlns="" id="{188C0367-6989-4BBA-900B-8C742B6A81C0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xmlns="" id="{1C9D6302-2ADE-4875-B1C0-2DBFCB342941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xmlns="" id="{1B810270-9D43-44E7-AA39-F57497A462F9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xmlns="" id="{B554F8CB-8E70-421B-8CB6-179B3035BE41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xmlns="" id="{9E7A4249-DA27-471D-A917-99E3A59828E6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xmlns="" id="{5B699BE0-1B95-46CF-8133-A0BCAA85D20F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xmlns="" id="{6EA8E209-6EFF-44C8-A308-93E4E13430F3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xmlns="" id="{D1A1B1CF-FF22-45BE-81BA-E2D3116D5624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xmlns="" id="{1D45F408-84A6-4121-B120-0FA5701B5E97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xmlns="" id="{B5AB7C24-EABB-42B2-8CCA-5E3A50C3CD8F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xmlns="" id="{07EFFD6C-41B0-4939-AC00-792181136731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xmlns="" id="{639FC9D7-6C82-4353-A06A-01DE45027865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xmlns="" id="{AF9E9566-F508-47E8-B42C-F5EE356BA4D5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xmlns="" id="{278840BC-31DD-40BD-B82F-4E12B9B59C76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xmlns="" id="{1A944E9B-E67A-4E00-9D8A-BF598396D9B9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xmlns="" id="{FC1F0F7B-8287-4E1D-B3B1-5E2FE9D4F260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xmlns="" id="{E647401E-A99C-4AF9-A9DE-8A654B08CC41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xmlns="" id="{78732299-1272-4CDF-AC83-63ED69A23747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xmlns="" id="{E740DD6D-F9C6-4BBD-9273-89F22A963CAC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xmlns="" id="{F0B4665C-51EF-40D3-BD56-8D30CD816517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xmlns="" id="{5D45B438-E63D-484A-ADE9-28B99F8BF979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xmlns="" id="{7725F99D-F242-4106-AD5A-63B9F3F0943A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xmlns="" id="{99306A4E-B1B0-440E-977D-7FB6ED8DA580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xmlns="" id="{6DE9C65D-8BA3-44E6-B51E-A9C168435147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xmlns="" id="{EB59A529-A93B-4F3A-9784-8A1426108777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xmlns="" id="{38A691FE-2E48-45F6-A7F3-6F2E78B9C173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xmlns="" id="{218804F4-449E-4618-9A77-720A15A72133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xmlns="" id="{5E8F14D7-1121-4867-BBE7-59553FAF7FD4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xmlns="" id="{5F7F278B-3F67-41F8-ABE3-3705B1C63F6C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xmlns="" id="{B956E578-6FD6-420C-8DAE-A1EF1D5B6008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xmlns="" id="{56F8CF6D-A3D5-4A8D-831F-C5D3DFE3C104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xmlns="" id="{E85F19A7-F985-4400-92C0-9B11A64B51D6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xmlns="" id="{C9EA0EE8-DC27-46AE-9F74-E73F605E37A6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xmlns="" id="{476E5FBD-6DD7-4F37-8901-D99FCE2D223C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xmlns="" id="{E4A8DB18-F43F-4958-BABB-E04B5560BA7C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xmlns="" id="{74B6B4BF-3BC6-47F8-B37E-D4E1340FBCFB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xmlns="" id="{AC323D07-2F5D-4A56-9E70-B26DD4386344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xmlns="" id="{9A97FB18-3D4C-4A95-BCB4-A37548AD707B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xmlns="" id="{376038E2-42F8-46DD-A11C-A45DC95088C6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xmlns="" id="{91C75141-61B3-4015-AA1F-BF892CD62FBA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xmlns="" id="{70F151D8-A365-4EA7-892C-A3837BF156E1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4" name="Freeform: Shape 4273">
              <a:extLst>
                <a:ext uri="{FF2B5EF4-FFF2-40B4-BE49-F238E27FC236}">
                  <a16:creationId xmlns:a16="http://schemas.microsoft.com/office/drawing/2014/main" xmlns="" id="{3DB18F7A-E02E-45D9-AF8A-0C76CF6092F3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5" name="Freeform: Shape 4274">
              <a:extLst>
                <a:ext uri="{FF2B5EF4-FFF2-40B4-BE49-F238E27FC236}">
                  <a16:creationId xmlns:a16="http://schemas.microsoft.com/office/drawing/2014/main" xmlns="" id="{3E441114-4E9D-4CFE-8B55-4E20D5E57F61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6" name="Freeform: Shape 4275">
              <a:extLst>
                <a:ext uri="{FF2B5EF4-FFF2-40B4-BE49-F238E27FC236}">
                  <a16:creationId xmlns:a16="http://schemas.microsoft.com/office/drawing/2014/main" xmlns="" id="{4E8F6E64-8F41-4F13-ABAC-F542A00CED10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7" name="Freeform: Shape 4276">
              <a:extLst>
                <a:ext uri="{FF2B5EF4-FFF2-40B4-BE49-F238E27FC236}">
                  <a16:creationId xmlns:a16="http://schemas.microsoft.com/office/drawing/2014/main" xmlns="" id="{4BF1011F-8816-46C2-BAED-85A079675685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8" name="Freeform: Shape 4277">
              <a:extLst>
                <a:ext uri="{FF2B5EF4-FFF2-40B4-BE49-F238E27FC236}">
                  <a16:creationId xmlns:a16="http://schemas.microsoft.com/office/drawing/2014/main" xmlns="" id="{B6F72A98-1F7A-484B-9539-4D2BF85542A9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9" name="Freeform: Shape 4278">
              <a:extLst>
                <a:ext uri="{FF2B5EF4-FFF2-40B4-BE49-F238E27FC236}">
                  <a16:creationId xmlns:a16="http://schemas.microsoft.com/office/drawing/2014/main" xmlns="" id="{7CCDC826-E695-4A89-9B09-B1C09D86C605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0" name="Freeform: Shape 4279">
              <a:extLst>
                <a:ext uri="{FF2B5EF4-FFF2-40B4-BE49-F238E27FC236}">
                  <a16:creationId xmlns:a16="http://schemas.microsoft.com/office/drawing/2014/main" xmlns="" id="{9AF25D73-F62F-4BD6-964F-41A0564ACCDF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1" name="Freeform: Shape 4280">
              <a:extLst>
                <a:ext uri="{FF2B5EF4-FFF2-40B4-BE49-F238E27FC236}">
                  <a16:creationId xmlns:a16="http://schemas.microsoft.com/office/drawing/2014/main" xmlns="" id="{7A9846B1-7D2B-4222-913C-9754CC9A2CB9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2" name="Freeform: Shape 4281">
              <a:extLst>
                <a:ext uri="{FF2B5EF4-FFF2-40B4-BE49-F238E27FC236}">
                  <a16:creationId xmlns:a16="http://schemas.microsoft.com/office/drawing/2014/main" xmlns="" id="{2E9F915E-A545-41F8-A4A5-93B80EEEF98E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3" name="Freeform: Shape 4282">
              <a:extLst>
                <a:ext uri="{FF2B5EF4-FFF2-40B4-BE49-F238E27FC236}">
                  <a16:creationId xmlns:a16="http://schemas.microsoft.com/office/drawing/2014/main" xmlns="" id="{5B7E352F-A3BD-4245-B658-A4BE205E6734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4" name="Freeform: Shape 4283">
              <a:extLst>
                <a:ext uri="{FF2B5EF4-FFF2-40B4-BE49-F238E27FC236}">
                  <a16:creationId xmlns:a16="http://schemas.microsoft.com/office/drawing/2014/main" xmlns="" id="{621F5626-FA8E-428D-B3B0-6D0515626F6B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5" name="Freeform: Shape 4284">
              <a:extLst>
                <a:ext uri="{FF2B5EF4-FFF2-40B4-BE49-F238E27FC236}">
                  <a16:creationId xmlns:a16="http://schemas.microsoft.com/office/drawing/2014/main" xmlns="" id="{E96DC250-0232-4ABB-A6D7-C122A6C58BE0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6" name="Freeform: Shape 4285">
              <a:extLst>
                <a:ext uri="{FF2B5EF4-FFF2-40B4-BE49-F238E27FC236}">
                  <a16:creationId xmlns:a16="http://schemas.microsoft.com/office/drawing/2014/main" xmlns="" id="{3F02C9B4-651F-4B59-9D8D-DD2E8598725A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7" name="Freeform: Shape 4286">
              <a:extLst>
                <a:ext uri="{FF2B5EF4-FFF2-40B4-BE49-F238E27FC236}">
                  <a16:creationId xmlns:a16="http://schemas.microsoft.com/office/drawing/2014/main" xmlns="" id="{4694B41D-89F8-4775-BE74-62B2611046B2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8" name="Freeform: Shape 4287">
              <a:extLst>
                <a:ext uri="{FF2B5EF4-FFF2-40B4-BE49-F238E27FC236}">
                  <a16:creationId xmlns:a16="http://schemas.microsoft.com/office/drawing/2014/main" xmlns="" id="{CE254E0A-E8EE-465A-B187-9A44DA75300A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9" name="Freeform: Shape 4288">
              <a:extLst>
                <a:ext uri="{FF2B5EF4-FFF2-40B4-BE49-F238E27FC236}">
                  <a16:creationId xmlns:a16="http://schemas.microsoft.com/office/drawing/2014/main" xmlns="" id="{721F3F5C-7685-4D21-9C3B-09E58F8725E4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0" name="Freeform: Shape 4289">
              <a:extLst>
                <a:ext uri="{FF2B5EF4-FFF2-40B4-BE49-F238E27FC236}">
                  <a16:creationId xmlns:a16="http://schemas.microsoft.com/office/drawing/2014/main" xmlns="" id="{347BAB3C-D5B3-49D2-B140-CD82559FC468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1" name="Freeform: Shape 4290">
              <a:extLst>
                <a:ext uri="{FF2B5EF4-FFF2-40B4-BE49-F238E27FC236}">
                  <a16:creationId xmlns:a16="http://schemas.microsoft.com/office/drawing/2014/main" xmlns="" id="{427ACA21-684C-4F47-A2D2-8493AA09640F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2" name="Freeform: Shape 4291">
              <a:extLst>
                <a:ext uri="{FF2B5EF4-FFF2-40B4-BE49-F238E27FC236}">
                  <a16:creationId xmlns:a16="http://schemas.microsoft.com/office/drawing/2014/main" xmlns="" id="{D8884D5D-70B2-473A-9555-0B59AAB1AF12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3" name="Freeform: Shape 4292">
              <a:extLst>
                <a:ext uri="{FF2B5EF4-FFF2-40B4-BE49-F238E27FC236}">
                  <a16:creationId xmlns:a16="http://schemas.microsoft.com/office/drawing/2014/main" xmlns="" id="{18EFC935-6426-45CD-99D9-63D48CE396A8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4" name="Freeform: Shape 4293">
              <a:extLst>
                <a:ext uri="{FF2B5EF4-FFF2-40B4-BE49-F238E27FC236}">
                  <a16:creationId xmlns:a16="http://schemas.microsoft.com/office/drawing/2014/main" xmlns="" id="{BBCED6C8-634A-4950-BC7B-1F0D0E31076E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5" name="Freeform: Shape 4294">
              <a:extLst>
                <a:ext uri="{FF2B5EF4-FFF2-40B4-BE49-F238E27FC236}">
                  <a16:creationId xmlns:a16="http://schemas.microsoft.com/office/drawing/2014/main" xmlns="" id="{3ED31756-9B10-4465-BD39-8B22ADE1A0C8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6" name="Freeform: Shape 4295">
              <a:extLst>
                <a:ext uri="{FF2B5EF4-FFF2-40B4-BE49-F238E27FC236}">
                  <a16:creationId xmlns:a16="http://schemas.microsoft.com/office/drawing/2014/main" xmlns="" id="{30C06B78-5802-4596-9D9F-C858D6E14F25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7" name="Freeform: Shape 4296">
              <a:extLst>
                <a:ext uri="{FF2B5EF4-FFF2-40B4-BE49-F238E27FC236}">
                  <a16:creationId xmlns:a16="http://schemas.microsoft.com/office/drawing/2014/main" xmlns="" id="{7C3CDD66-7968-4FE8-B275-D909389494A9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8" name="Freeform: Shape 4297">
              <a:extLst>
                <a:ext uri="{FF2B5EF4-FFF2-40B4-BE49-F238E27FC236}">
                  <a16:creationId xmlns:a16="http://schemas.microsoft.com/office/drawing/2014/main" xmlns="" id="{DFDCD5D0-8B71-47A9-B9D5-86E84AA84E09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9" name="Freeform: Shape 4298">
              <a:extLst>
                <a:ext uri="{FF2B5EF4-FFF2-40B4-BE49-F238E27FC236}">
                  <a16:creationId xmlns:a16="http://schemas.microsoft.com/office/drawing/2014/main" xmlns="" id="{0F085893-EF6B-4CCE-8E9B-3666F6684E90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0" name="Freeform: Shape 4299">
              <a:extLst>
                <a:ext uri="{FF2B5EF4-FFF2-40B4-BE49-F238E27FC236}">
                  <a16:creationId xmlns:a16="http://schemas.microsoft.com/office/drawing/2014/main" xmlns="" id="{7A106FF3-0113-4FF7-BA6E-EA9FDBD5985C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1" name="Freeform: Shape 4300">
              <a:extLst>
                <a:ext uri="{FF2B5EF4-FFF2-40B4-BE49-F238E27FC236}">
                  <a16:creationId xmlns:a16="http://schemas.microsoft.com/office/drawing/2014/main" xmlns="" id="{E6966943-51A6-4827-A295-117DFF4029EA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2" name="Freeform: Shape 4301">
              <a:extLst>
                <a:ext uri="{FF2B5EF4-FFF2-40B4-BE49-F238E27FC236}">
                  <a16:creationId xmlns:a16="http://schemas.microsoft.com/office/drawing/2014/main" xmlns="" id="{B9F15984-2098-41DE-A7A2-008E04001AE8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3" name="Freeform: Shape 4302">
              <a:extLst>
                <a:ext uri="{FF2B5EF4-FFF2-40B4-BE49-F238E27FC236}">
                  <a16:creationId xmlns:a16="http://schemas.microsoft.com/office/drawing/2014/main" xmlns="" id="{1D9695A0-94BE-4BE5-9FB3-80C265562B48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4" name="Freeform: Shape 4303">
              <a:extLst>
                <a:ext uri="{FF2B5EF4-FFF2-40B4-BE49-F238E27FC236}">
                  <a16:creationId xmlns:a16="http://schemas.microsoft.com/office/drawing/2014/main" xmlns="" id="{33185E8C-450F-44A8-8DE8-11E232C93713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5" name="Freeform: Shape 4304">
              <a:extLst>
                <a:ext uri="{FF2B5EF4-FFF2-40B4-BE49-F238E27FC236}">
                  <a16:creationId xmlns:a16="http://schemas.microsoft.com/office/drawing/2014/main" xmlns="" id="{C72DB999-4BC4-4836-8DE9-0A66361536C2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6" name="Freeform: Shape 4305">
              <a:extLst>
                <a:ext uri="{FF2B5EF4-FFF2-40B4-BE49-F238E27FC236}">
                  <a16:creationId xmlns:a16="http://schemas.microsoft.com/office/drawing/2014/main" xmlns="" id="{FFEEB25D-F393-4E7F-B34B-A312DDBBB239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7" name="Freeform: Shape 4306">
              <a:extLst>
                <a:ext uri="{FF2B5EF4-FFF2-40B4-BE49-F238E27FC236}">
                  <a16:creationId xmlns:a16="http://schemas.microsoft.com/office/drawing/2014/main" xmlns="" id="{F4254A91-A627-4052-B169-88EF06D7F61F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8" name="Freeform: Shape 4307">
              <a:extLst>
                <a:ext uri="{FF2B5EF4-FFF2-40B4-BE49-F238E27FC236}">
                  <a16:creationId xmlns:a16="http://schemas.microsoft.com/office/drawing/2014/main" xmlns="" id="{718C6697-5886-4857-96D9-4CE552E0DC5F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9" name="Freeform: Shape 4308">
              <a:extLst>
                <a:ext uri="{FF2B5EF4-FFF2-40B4-BE49-F238E27FC236}">
                  <a16:creationId xmlns:a16="http://schemas.microsoft.com/office/drawing/2014/main" xmlns="" id="{FF798EC9-8B51-4F3D-AF92-AB68B5217C51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0" name="Freeform: Shape 4309">
              <a:extLst>
                <a:ext uri="{FF2B5EF4-FFF2-40B4-BE49-F238E27FC236}">
                  <a16:creationId xmlns:a16="http://schemas.microsoft.com/office/drawing/2014/main" xmlns="" id="{171AFCD1-DAF6-4BE8-81E4-9C0425CBA726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1" name="Freeform: Shape 4310">
              <a:extLst>
                <a:ext uri="{FF2B5EF4-FFF2-40B4-BE49-F238E27FC236}">
                  <a16:creationId xmlns:a16="http://schemas.microsoft.com/office/drawing/2014/main" xmlns="" id="{09018993-AB3D-4214-8105-D76348C70D8E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2" name="Freeform: Shape 4311">
              <a:extLst>
                <a:ext uri="{FF2B5EF4-FFF2-40B4-BE49-F238E27FC236}">
                  <a16:creationId xmlns:a16="http://schemas.microsoft.com/office/drawing/2014/main" xmlns="" id="{F6637452-3B58-4919-BB5E-6B44716987CB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3" name="Freeform: Shape 4312">
              <a:extLst>
                <a:ext uri="{FF2B5EF4-FFF2-40B4-BE49-F238E27FC236}">
                  <a16:creationId xmlns:a16="http://schemas.microsoft.com/office/drawing/2014/main" xmlns="" id="{5EC2A003-1ACA-4F29-88E0-2364956BC601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4" name="Freeform: Shape 4313">
              <a:extLst>
                <a:ext uri="{FF2B5EF4-FFF2-40B4-BE49-F238E27FC236}">
                  <a16:creationId xmlns:a16="http://schemas.microsoft.com/office/drawing/2014/main" xmlns="" id="{4FEE7049-2361-4D27-AD67-080319D28F0A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5" name="Freeform: Shape 4314">
              <a:extLst>
                <a:ext uri="{FF2B5EF4-FFF2-40B4-BE49-F238E27FC236}">
                  <a16:creationId xmlns:a16="http://schemas.microsoft.com/office/drawing/2014/main" xmlns="" id="{0B6693C0-7C32-4445-813D-A9825F41B200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6" name="Freeform: Shape 4315">
              <a:extLst>
                <a:ext uri="{FF2B5EF4-FFF2-40B4-BE49-F238E27FC236}">
                  <a16:creationId xmlns:a16="http://schemas.microsoft.com/office/drawing/2014/main" xmlns="" id="{25DFFA32-556B-4037-A487-64EAAFA1197B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7" name="Freeform: Shape 4316">
              <a:extLst>
                <a:ext uri="{FF2B5EF4-FFF2-40B4-BE49-F238E27FC236}">
                  <a16:creationId xmlns:a16="http://schemas.microsoft.com/office/drawing/2014/main" xmlns="" id="{9F53E16E-0CB3-4367-89EF-8D2869E4570C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8" name="Freeform: Shape 4317">
              <a:extLst>
                <a:ext uri="{FF2B5EF4-FFF2-40B4-BE49-F238E27FC236}">
                  <a16:creationId xmlns:a16="http://schemas.microsoft.com/office/drawing/2014/main" xmlns="" id="{AE70055D-2D77-4DD5-AAC4-CE1AD23EB638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9" name="Freeform: Shape 4318">
              <a:extLst>
                <a:ext uri="{FF2B5EF4-FFF2-40B4-BE49-F238E27FC236}">
                  <a16:creationId xmlns:a16="http://schemas.microsoft.com/office/drawing/2014/main" xmlns="" id="{8832B084-B5EF-4A4A-BC67-D18D84DA5FF9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0" name="Freeform: Shape 4319">
              <a:extLst>
                <a:ext uri="{FF2B5EF4-FFF2-40B4-BE49-F238E27FC236}">
                  <a16:creationId xmlns:a16="http://schemas.microsoft.com/office/drawing/2014/main" xmlns="" id="{F4096787-BD26-4271-BE23-1CD466938714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1" name="Freeform: Shape 4320">
              <a:extLst>
                <a:ext uri="{FF2B5EF4-FFF2-40B4-BE49-F238E27FC236}">
                  <a16:creationId xmlns:a16="http://schemas.microsoft.com/office/drawing/2014/main" xmlns="" id="{16B1EE24-E0CB-4F5E-AB9A-A3006F567748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2" name="Freeform: Shape 4321">
              <a:extLst>
                <a:ext uri="{FF2B5EF4-FFF2-40B4-BE49-F238E27FC236}">
                  <a16:creationId xmlns:a16="http://schemas.microsoft.com/office/drawing/2014/main" xmlns="" id="{464D9903-F9D2-4A6D-9D6B-67639301F13F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3" name="Freeform: Shape 4322">
              <a:extLst>
                <a:ext uri="{FF2B5EF4-FFF2-40B4-BE49-F238E27FC236}">
                  <a16:creationId xmlns:a16="http://schemas.microsoft.com/office/drawing/2014/main" xmlns="" id="{65622760-3A7A-44F4-90DE-190EECBC2EA7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4" name="Freeform: Shape 4323">
              <a:extLst>
                <a:ext uri="{FF2B5EF4-FFF2-40B4-BE49-F238E27FC236}">
                  <a16:creationId xmlns:a16="http://schemas.microsoft.com/office/drawing/2014/main" xmlns="" id="{B789AD16-6233-410B-A004-E7C910E92789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5" name="Freeform: Shape 4324">
              <a:extLst>
                <a:ext uri="{FF2B5EF4-FFF2-40B4-BE49-F238E27FC236}">
                  <a16:creationId xmlns:a16="http://schemas.microsoft.com/office/drawing/2014/main" xmlns="" id="{873E9A3F-455C-445A-B269-30191FBA60CD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6" name="Freeform: Shape 4325">
              <a:extLst>
                <a:ext uri="{FF2B5EF4-FFF2-40B4-BE49-F238E27FC236}">
                  <a16:creationId xmlns:a16="http://schemas.microsoft.com/office/drawing/2014/main" xmlns="" id="{F2EFFD34-7852-4C59-A36E-8133D3E35644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7" name="Freeform: Shape 4326">
              <a:extLst>
                <a:ext uri="{FF2B5EF4-FFF2-40B4-BE49-F238E27FC236}">
                  <a16:creationId xmlns:a16="http://schemas.microsoft.com/office/drawing/2014/main" xmlns="" id="{4659B8EC-B3C9-4E46-AD85-43AA45F1C695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8" name="Freeform: Shape 4327">
              <a:extLst>
                <a:ext uri="{FF2B5EF4-FFF2-40B4-BE49-F238E27FC236}">
                  <a16:creationId xmlns:a16="http://schemas.microsoft.com/office/drawing/2014/main" xmlns="" id="{C5237BA6-C349-4F6C-BE49-93D83D84CBF4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9" name="Freeform: Shape 4328">
              <a:extLst>
                <a:ext uri="{FF2B5EF4-FFF2-40B4-BE49-F238E27FC236}">
                  <a16:creationId xmlns:a16="http://schemas.microsoft.com/office/drawing/2014/main" xmlns="" id="{363AC1D9-F41B-4DA8-8B53-B3F36FCB7DCC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0" name="Freeform: Shape 4329">
              <a:extLst>
                <a:ext uri="{FF2B5EF4-FFF2-40B4-BE49-F238E27FC236}">
                  <a16:creationId xmlns:a16="http://schemas.microsoft.com/office/drawing/2014/main" xmlns="" id="{3770DC91-B6ED-40AA-8C06-479A089FF0C8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1" name="Freeform: Shape 4330">
              <a:extLst>
                <a:ext uri="{FF2B5EF4-FFF2-40B4-BE49-F238E27FC236}">
                  <a16:creationId xmlns:a16="http://schemas.microsoft.com/office/drawing/2014/main" xmlns="" id="{89A0A3B3-0ED6-458A-8ECE-179BBFBF4C37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2" name="Freeform: Shape 4331">
              <a:extLst>
                <a:ext uri="{FF2B5EF4-FFF2-40B4-BE49-F238E27FC236}">
                  <a16:creationId xmlns:a16="http://schemas.microsoft.com/office/drawing/2014/main" xmlns="" id="{A24BE9FE-6B6F-4F45-AF0C-76711DD37C96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3" name="Freeform: Shape 4332">
              <a:extLst>
                <a:ext uri="{FF2B5EF4-FFF2-40B4-BE49-F238E27FC236}">
                  <a16:creationId xmlns:a16="http://schemas.microsoft.com/office/drawing/2014/main" xmlns="" id="{18B0A13A-D341-4747-8668-9BF51722E2A9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4" name="Freeform: Shape 4333">
              <a:extLst>
                <a:ext uri="{FF2B5EF4-FFF2-40B4-BE49-F238E27FC236}">
                  <a16:creationId xmlns:a16="http://schemas.microsoft.com/office/drawing/2014/main" xmlns="" id="{C89AC0D5-B860-4A40-A648-B1C929E22E18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5" name="Freeform: Shape 4334">
              <a:extLst>
                <a:ext uri="{FF2B5EF4-FFF2-40B4-BE49-F238E27FC236}">
                  <a16:creationId xmlns:a16="http://schemas.microsoft.com/office/drawing/2014/main" xmlns="" id="{70EA7137-D9C1-4E02-99E8-1CB5E4EDFF2E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6" name="Freeform: Shape 4335">
              <a:extLst>
                <a:ext uri="{FF2B5EF4-FFF2-40B4-BE49-F238E27FC236}">
                  <a16:creationId xmlns:a16="http://schemas.microsoft.com/office/drawing/2014/main" xmlns="" id="{81D4664C-5FC7-40DD-AF7D-79F4562C64B9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7" name="Freeform: Shape 4336">
              <a:extLst>
                <a:ext uri="{FF2B5EF4-FFF2-40B4-BE49-F238E27FC236}">
                  <a16:creationId xmlns:a16="http://schemas.microsoft.com/office/drawing/2014/main" xmlns="" id="{CBAAF938-90E1-4DD3-8C45-8B2BC7B8A045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8" name="Freeform: Shape 4337">
              <a:extLst>
                <a:ext uri="{FF2B5EF4-FFF2-40B4-BE49-F238E27FC236}">
                  <a16:creationId xmlns:a16="http://schemas.microsoft.com/office/drawing/2014/main" xmlns="" id="{5B1E3C35-C548-485A-B2F2-694654A742C1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9" name="Freeform: Shape 4338">
              <a:extLst>
                <a:ext uri="{FF2B5EF4-FFF2-40B4-BE49-F238E27FC236}">
                  <a16:creationId xmlns:a16="http://schemas.microsoft.com/office/drawing/2014/main" xmlns="" id="{549AB785-7B51-4400-A8AA-07A952DCB2BD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0" name="Freeform: Shape 4339">
              <a:extLst>
                <a:ext uri="{FF2B5EF4-FFF2-40B4-BE49-F238E27FC236}">
                  <a16:creationId xmlns:a16="http://schemas.microsoft.com/office/drawing/2014/main" xmlns="" id="{4C8F8205-C503-4316-87A6-846160B56CE9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1" name="Freeform: Shape 4340">
              <a:extLst>
                <a:ext uri="{FF2B5EF4-FFF2-40B4-BE49-F238E27FC236}">
                  <a16:creationId xmlns:a16="http://schemas.microsoft.com/office/drawing/2014/main" xmlns="" id="{8FAE8301-2F42-435C-B635-F72910D98418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2" name="Freeform: Shape 4341">
              <a:extLst>
                <a:ext uri="{FF2B5EF4-FFF2-40B4-BE49-F238E27FC236}">
                  <a16:creationId xmlns:a16="http://schemas.microsoft.com/office/drawing/2014/main" xmlns="" id="{995984F7-AB4C-43EB-A14F-B0C48EA2BA36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3" name="Freeform: Shape 4342">
              <a:extLst>
                <a:ext uri="{FF2B5EF4-FFF2-40B4-BE49-F238E27FC236}">
                  <a16:creationId xmlns:a16="http://schemas.microsoft.com/office/drawing/2014/main" xmlns="" id="{CC6FB8D8-B087-46C7-B526-ACA42598F36C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4" name="Freeform: Shape 4343">
              <a:extLst>
                <a:ext uri="{FF2B5EF4-FFF2-40B4-BE49-F238E27FC236}">
                  <a16:creationId xmlns:a16="http://schemas.microsoft.com/office/drawing/2014/main" xmlns="" id="{6C337864-74B4-42C5-BC2C-D59E78816336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5" name="Freeform: Shape 4344">
              <a:extLst>
                <a:ext uri="{FF2B5EF4-FFF2-40B4-BE49-F238E27FC236}">
                  <a16:creationId xmlns:a16="http://schemas.microsoft.com/office/drawing/2014/main" xmlns="" id="{E18DF6CC-F1FC-4EFF-98ED-CBE0718C7718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6" name="Freeform: Shape 4345">
              <a:extLst>
                <a:ext uri="{FF2B5EF4-FFF2-40B4-BE49-F238E27FC236}">
                  <a16:creationId xmlns:a16="http://schemas.microsoft.com/office/drawing/2014/main" xmlns="" id="{D3EA7AEE-B7F4-4967-B070-BAB4AE0D2AFF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7" name="Freeform: Shape 4346">
              <a:extLst>
                <a:ext uri="{FF2B5EF4-FFF2-40B4-BE49-F238E27FC236}">
                  <a16:creationId xmlns:a16="http://schemas.microsoft.com/office/drawing/2014/main" xmlns="" id="{EAE996D2-9E67-4B13-8A9E-844D01207380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8" name="Freeform: Shape 4347">
              <a:extLst>
                <a:ext uri="{FF2B5EF4-FFF2-40B4-BE49-F238E27FC236}">
                  <a16:creationId xmlns:a16="http://schemas.microsoft.com/office/drawing/2014/main" xmlns="" id="{0AF9CD41-6B55-49BD-AA39-F10AD5798362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9" name="Freeform: Shape 4348">
              <a:extLst>
                <a:ext uri="{FF2B5EF4-FFF2-40B4-BE49-F238E27FC236}">
                  <a16:creationId xmlns:a16="http://schemas.microsoft.com/office/drawing/2014/main" xmlns="" id="{B6AA6F96-A0DD-410C-B163-E2AD12D4721B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0" name="Freeform: Shape 4349">
              <a:extLst>
                <a:ext uri="{FF2B5EF4-FFF2-40B4-BE49-F238E27FC236}">
                  <a16:creationId xmlns:a16="http://schemas.microsoft.com/office/drawing/2014/main" xmlns="" id="{AA91B4AA-D1A4-4305-B24A-246CF0DE4EE3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1" name="Freeform: Shape 4350">
              <a:extLst>
                <a:ext uri="{FF2B5EF4-FFF2-40B4-BE49-F238E27FC236}">
                  <a16:creationId xmlns:a16="http://schemas.microsoft.com/office/drawing/2014/main" xmlns="" id="{8A958294-F017-439F-89C2-FBB697FF2B3E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2" name="Freeform: Shape 4351">
              <a:extLst>
                <a:ext uri="{FF2B5EF4-FFF2-40B4-BE49-F238E27FC236}">
                  <a16:creationId xmlns:a16="http://schemas.microsoft.com/office/drawing/2014/main" xmlns="" id="{5C31F3B0-71BA-468C-A002-957BB4ED1799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3" name="Freeform: Shape 4352">
              <a:extLst>
                <a:ext uri="{FF2B5EF4-FFF2-40B4-BE49-F238E27FC236}">
                  <a16:creationId xmlns:a16="http://schemas.microsoft.com/office/drawing/2014/main" xmlns="" id="{25B1B7C8-3FEB-4D24-85E9-8248CAD5DCA3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4" name="Freeform: Shape 4353">
              <a:extLst>
                <a:ext uri="{FF2B5EF4-FFF2-40B4-BE49-F238E27FC236}">
                  <a16:creationId xmlns:a16="http://schemas.microsoft.com/office/drawing/2014/main" xmlns="" id="{CE5C73FC-4873-45C7-B2F9-C8E41915A8DA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5" name="Freeform: Shape 4354">
              <a:extLst>
                <a:ext uri="{FF2B5EF4-FFF2-40B4-BE49-F238E27FC236}">
                  <a16:creationId xmlns:a16="http://schemas.microsoft.com/office/drawing/2014/main" xmlns="" id="{6C0CF350-7D07-4558-BF29-9135816570DB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6" name="Freeform: Shape 4355">
              <a:extLst>
                <a:ext uri="{FF2B5EF4-FFF2-40B4-BE49-F238E27FC236}">
                  <a16:creationId xmlns:a16="http://schemas.microsoft.com/office/drawing/2014/main" xmlns="" id="{FDEBA2BD-CCB1-4E72-A306-D2E98FC8A028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7" name="Freeform: Shape 4356">
              <a:extLst>
                <a:ext uri="{FF2B5EF4-FFF2-40B4-BE49-F238E27FC236}">
                  <a16:creationId xmlns:a16="http://schemas.microsoft.com/office/drawing/2014/main" xmlns="" id="{7E2F02C0-614A-4312-9C86-84633A63B594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8" name="Freeform: Shape 4357">
              <a:extLst>
                <a:ext uri="{FF2B5EF4-FFF2-40B4-BE49-F238E27FC236}">
                  <a16:creationId xmlns:a16="http://schemas.microsoft.com/office/drawing/2014/main" xmlns="" id="{A050B233-DFFA-44BC-865F-4713F8896348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9" name="Freeform: Shape 4358">
              <a:extLst>
                <a:ext uri="{FF2B5EF4-FFF2-40B4-BE49-F238E27FC236}">
                  <a16:creationId xmlns:a16="http://schemas.microsoft.com/office/drawing/2014/main" xmlns="" id="{BDC661CB-9CBF-4B1F-A9D5-5C9C78E90B0C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0" name="Freeform: Shape 4359">
              <a:extLst>
                <a:ext uri="{FF2B5EF4-FFF2-40B4-BE49-F238E27FC236}">
                  <a16:creationId xmlns:a16="http://schemas.microsoft.com/office/drawing/2014/main" xmlns="" id="{3EF3A739-8A46-474E-8ADD-40F70E192A24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1" name="Freeform: Shape 4360">
              <a:extLst>
                <a:ext uri="{FF2B5EF4-FFF2-40B4-BE49-F238E27FC236}">
                  <a16:creationId xmlns:a16="http://schemas.microsoft.com/office/drawing/2014/main" xmlns="" id="{596C2C02-199E-435B-A485-13F0BF007C94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2" name="Freeform: Shape 4361">
              <a:extLst>
                <a:ext uri="{FF2B5EF4-FFF2-40B4-BE49-F238E27FC236}">
                  <a16:creationId xmlns:a16="http://schemas.microsoft.com/office/drawing/2014/main" xmlns="" id="{07CD4366-369B-47CF-A91A-7F2E17178A4A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3" name="Freeform: Shape 4362">
              <a:extLst>
                <a:ext uri="{FF2B5EF4-FFF2-40B4-BE49-F238E27FC236}">
                  <a16:creationId xmlns:a16="http://schemas.microsoft.com/office/drawing/2014/main" xmlns="" id="{6B17BB85-351F-4C32-8744-FA3DD055C6A3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4" name="Freeform: Shape 4363">
              <a:extLst>
                <a:ext uri="{FF2B5EF4-FFF2-40B4-BE49-F238E27FC236}">
                  <a16:creationId xmlns:a16="http://schemas.microsoft.com/office/drawing/2014/main" xmlns="" id="{CAD1D2F7-8869-4DE5-8491-FA33EC882BE6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5" name="Freeform: Shape 4364">
              <a:extLst>
                <a:ext uri="{FF2B5EF4-FFF2-40B4-BE49-F238E27FC236}">
                  <a16:creationId xmlns:a16="http://schemas.microsoft.com/office/drawing/2014/main" xmlns="" id="{6FD5A77F-9094-4E5A-AFB9-FA3043E52C52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6" name="Freeform: Shape 4365">
              <a:extLst>
                <a:ext uri="{FF2B5EF4-FFF2-40B4-BE49-F238E27FC236}">
                  <a16:creationId xmlns:a16="http://schemas.microsoft.com/office/drawing/2014/main" xmlns="" id="{D4F0B176-3ABA-4983-AF3B-FA4FDE9D190C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7" name="Freeform: Shape 4366">
              <a:extLst>
                <a:ext uri="{FF2B5EF4-FFF2-40B4-BE49-F238E27FC236}">
                  <a16:creationId xmlns:a16="http://schemas.microsoft.com/office/drawing/2014/main" xmlns="" id="{BDCC845F-E7C3-4A50-82D2-64BA5011DEA7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8" name="Freeform: Shape 4367">
              <a:extLst>
                <a:ext uri="{FF2B5EF4-FFF2-40B4-BE49-F238E27FC236}">
                  <a16:creationId xmlns:a16="http://schemas.microsoft.com/office/drawing/2014/main" xmlns="" id="{23BA02D4-9FB2-47C5-977B-513AEA784AB8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9" name="Freeform: Shape 4368">
              <a:extLst>
                <a:ext uri="{FF2B5EF4-FFF2-40B4-BE49-F238E27FC236}">
                  <a16:creationId xmlns:a16="http://schemas.microsoft.com/office/drawing/2014/main" xmlns="" id="{0BE3EEEC-CDA6-4E7F-B7F0-19A02157C985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0" name="Freeform: Shape 4369">
              <a:extLst>
                <a:ext uri="{FF2B5EF4-FFF2-40B4-BE49-F238E27FC236}">
                  <a16:creationId xmlns:a16="http://schemas.microsoft.com/office/drawing/2014/main" xmlns="" id="{C2C0E971-C9A0-415B-ADDE-061743C08943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1" name="Freeform: Shape 4370">
              <a:extLst>
                <a:ext uri="{FF2B5EF4-FFF2-40B4-BE49-F238E27FC236}">
                  <a16:creationId xmlns:a16="http://schemas.microsoft.com/office/drawing/2014/main" xmlns="" id="{49623ABE-88E0-4C8A-987B-895541F76582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2" name="Freeform: Shape 4371">
              <a:extLst>
                <a:ext uri="{FF2B5EF4-FFF2-40B4-BE49-F238E27FC236}">
                  <a16:creationId xmlns:a16="http://schemas.microsoft.com/office/drawing/2014/main" xmlns="" id="{543A0E41-DD10-4080-98AB-A776D1060E62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3" name="Freeform: Shape 4372">
              <a:extLst>
                <a:ext uri="{FF2B5EF4-FFF2-40B4-BE49-F238E27FC236}">
                  <a16:creationId xmlns:a16="http://schemas.microsoft.com/office/drawing/2014/main" xmlns="" id="{98F33916-16AC-459C-B8DA-EB6740BF055C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4" name="Freeform: Shape 4373">
              <a:extLst>
                <a:ext uri="{FF2B5EF4-FFF2-40B4-BE49-F238E27FC236}">
                  <a16:creationId xmlns:a16="http://schemas.microsoft.com/office/drawing/2014/main" xmlns="" id="{3B7C99EB-7A3A-4E8D-8662-427F48407089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5" name="Freeform: Shape 4374">
              <a:extLst>
                <a:ext uri="{FF2B5EF4-FFF2-40B4-BE49-F238E27FC236}">
                  <a16:creationId xmlns:a16="http://schemas.microsoft.com/office/drawing/2014/main" xmlns="" id="{376F6AEC-FE38-4DB2-B480-D9FDE72BD899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6" name="Freeform: Shape 4375">
              <a:extLst>
                <a:ext uri="{FF2B5EF4-FFF2-40B4-BE49-F238E27FC236}">
                  <a16:creationId xmlns:a16="http://schemas.microsoft.com/office/drawing/2014/main" xmlns="" id="{11817D3F-5699-4766-84D3-1C72AC323D0F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7" name="Freeform: Shape 4376">
              <a:extLst>
                <a:ext uri="{FF2B5EF4-FFF2-40B4-BE49-F238E27FC236}">
                  <a16:creationId xmlns:a16="http://schemas.microsoft.com/office/drawing/2014/main" xmlns="" id="{407F05A6-E75C-43EE-95B1-732658CA7AF3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8" name="Freeform: Shape 4377">
              <a:extLst>
                <a:ext uri="{FF2B5EF4-FFF2-40B4-BE49-F238E27FC236}">
                  <a16:creationId xmlns:a16="http://schemas.microsoft.com/office/drawing/2014/main" xmlns="" id="{76BD631E-8AA0-4116-A1DE-4A52CDB48FD7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9" name="Freeform: Shape 4378">
              <a:extLst>
                <a:ext uri="{FF2B5EF4-FFF2-40B4-BE49-F238E27FC236}">
                  <a16:creationId xmlns:a16="http://schemas.microsoft.com/office/drawing/2014/main" xmlns="" id="{87B18622-6224-43C7-A92D-CBDF303E1F61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0" name="Freeform: Shape 4379">
              <a:extLst>
                <a:ext uri="{FF2B5EF4-FFF2-40B4-BE49-F238E27FC236}">
                  <a16:creationId xmlns:a16="http://schemas.microsoft.com/office/drawing/2014/main" xmlns="" id="{95A48340-734A-4D6E-A023-4AD68C7FCD45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1" name="Freeform: Shape 4380">
              <a:extLst>
                <a:ext uri="{FF2B5EF4-FFF2-40B4-BE49-F238E27FC236}">
                  <a16:creationId xmlns:a16="http://schemas.microsoft.com/office/drawing/2014/main" xmlns="" id="{2D063BF5-F3BA-4BB7-9FA7-69F602F24713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2" name="Freeform: Shape 4381">
              <a:extLst>
                <a:ext uri="{FF2B5EF4-FFF2-40B4-BE49-F238E27FC236}">
                  <a16:creationId xmlns:a16="http://schemas.microsoft.com/office/drawing/2014/main" xmlns="" id="{B5B727AE-B6D9-473A-A6ED-E67DAEB072E3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3" name="Freeform: Shape 4382">
              <a:extLst>
                <a:ext uri="{FF2B5EF4-FFF2-40B4-BE49-F238E27FC236}">
                  <a16:creationId xmlns:a16="http://schemas.microsoft.com/office/drawing/2014/main" xmlns="" id="{5EB55FF0-A0A2-4432-ADD1-EA9188D104CF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4" name="Freeform: Shape 4383">
              <a:extLst>
                <a:ext uri="{FF2B5EF4-FFF2-40B4-BE49-F238E27FC236}">
                  <a16:creationId xmlns:a16="http://schemas.microsoft.com/office/drawing/2014/main" xmlns="" id="{F0A6B097-D130-462C-B7D0-3D222A509B69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5" name="Freeform: Shape 4384">
              <a:extLst>
                <a:ext uri="{FF2B5EF4-FFF2-40B4-BE49-F238E27FC236}">
                  <a16:creationId xmlns:a16="http://schemas.microsoft.com/office/drawing/2014/main" xmlns="" id="{8CFEA8EF-AF36-474A-834F-9211B934C428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6" name="Freeform: Shape 4385">
              <a:extLst>
                <a:ext uri="{FF2B5EF4-FFF2-40B4-BE49-F238E27FC236}">
                  <a16:creationId xmlns:a16="http://schemas.microsoft.com/office/drawing/2014/main" xmlns="" id="{B367C9DD-B37C-42AC-9D01-BF21209B8C12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7" name="Freeform: Shape 4386">
              <a:extLst>
                <a:ext uri="{FF2B5EF4-FFF2-40B4-BE49-F238E27FC236}">
                  <a16:creationId xmlns:a16="http://schemas.microsoft.com/office/drawing/2014/main" xmlns="" id="{E6CDAED9-7116-452D-A510-C46420AFC4BB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8" name="Freeform: Shape 4387">
              <a:extLst>
                <a:ext uri="{FF2B5EF4-FFF2-40B4-BE49-F238E27FC236}">
                  <a16:creationId xmlns:a16="http://schemas.microsoft.com/office/drawing/2014/main" xmlns="" id="{29CE07C6-0343-4B85-AA0A-3F8EB374E5C5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9" name="Freeform: Shape 4388">
              <a:extLst>
                <a:ext uri="{FF2B5EF4-FFF2-40B4-BE49-F238E27FC236}">
                  <a16:creationId xmlns:a16="http://schemas.microsoft.com/office/drawing/2014/main" xmlns="" id="{9FFCD322-2691-4381-8BD9-7127B1A31AD4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0" name="Freeform: Shape 4389">
              <a:extLst>
                <a:ext uri="{FF2B5EF4-FFF2-40B4-BE49-F238E27FC236}">
                  <a16:creationId xmlns:a16="http://schemas.microsoft.com/office/drawing/2014/main" xmlns="" id="{9BBC5E48-1AD2-4306-8AC0-DFE3627B677F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1" name="Freeform: Shape 4390">
              <a:extLst>
                <a:ext uri="{FF2B5EF4-FFF2-40B4-BE49-F238E27FC236}">
                  <a16:creationId xmlns:a16="http://schemas.microsoft.com/office/drawing/2014/main" xmlns="" id="{013A00F9-D6C8-47EC-82E1-EB03645F8AF5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2" name="Freeform: Shape 4391">
              <a:extLst>
                <a:ext uri="{FF2B5EF4-FFF2-40B4-BE49-F238E27FC236}">
                  <a16:creationId xmlns:a16="http://schemas.microsoft.com/office/drawing/2014/main" xmlns="" id="{B31E332D-972F-4BEE-98DC-EDF48A812049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3" name="Freeform: Shape 4392">
              <a:extLst>
                <a:ext uri="{FF2B5EF4-FFF2-40B4-BE49-F238E27FC236}">
                  <a16:creationId xmlns:a16="http://schemas.microsoft.com/office/drawing/2014/main" xmlns="" id="{D13AF34B-8A30-470E-8BCA-861D936D64C2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4" name="Freeform: Shape 4393">
              <a:extLst>
                <a:ext uri="{FF2B5EF4-FFF2-40B4-BE49-F238E27FC236}">
                  <a16:creationId xmlns:a16="http://schemas.microsoft.com/office/drawing/2014/main" xmlns="" id="{BACC4B3B-4BBE-4716-8815-B9CB5638B196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5" name="Freeform: Shape 4394">
              <a:extLst>
                <a:ext uri="{FF2B5EF4-FFF2-40B4-BE49-F238E27FC236}">
                  <a16:creationId xmlns:a16="http://schemas.microsoft.com/office/drawing/2014/main" xmlns="" id="{1122F06B-932E-4226-AEFE-5F6F57E89974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6" name="Freeform: Shape 4395">
              <a:extLst>
                <a:ext uri="{FF2B5EF4-FFF2-40B4-BE49-F238E27FC236}">
                  <a16:creationId xmlns:a16="http://schemas.microsoft.com/office/drawing/2014/main" xmlns="" id="{6BB8CAC7-BF66-4702-9CEC-70ECA9BD6C3A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7" name="Freeform: Shape 4396">
              <a:extLst>
                <a:ext uri="{FF2B5EF4-FFF2-40B4-BE49-F238E27FC236}">
                  <a16:creationId xmlns:a16="http://schemas.microsoft.com/office/drawing/2014/main" xmlns="" id="{B5B74195-D3C3-4C16-8092-B66C2ED62E3A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8" name="Freeform: Shape 4397">
              <a:extLst>
                <a:ext uri="{FF2B5EF4-FFF2-40B4-BE49-F238E27FC236}">
                  <a16:creationId xmlns:a16="http://schemas.microsoft.com/office/drawing/2014/main" xmlns="" id="{8DE7388B-E370-4640-BFF2-4395A9277B54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9" name="Freeform: Shape 4398">
              <a:extLst>
                <a:ext uri="{FF2B5EF4-FFF2-40B4-BE49-F238E27FC236}">
                  <a16:creationId xmlns:a16="http://schemas.microsoft.com/office/drawing/2014/main" xmlns="" id="{FA6B6D08-BFDF-4A7C-8948-C4FC7509E737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0" name="Freeform: Shape 4399">
              <a:extLst>
                <a:ext uri="{FF2B5EF4-FFF2-40B4-BE49-F238E27FC236}">
                  <a16:creationId xmlns:a16="http://schemas.microsoft.com/office/drawing/2014/main" xmlns="" id="{8F90DBB2-3036-4437-8714-63E7C8952141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1" name="Freeform: Shape 4400">
              <a:extLst>
                <a:ext uri="{FF2B5EF4-FFF2-40B4-BE49-F238E27FC236}">
                  <a16:creationId xmlns:a16="http://schemas.microsoft.com/office/drawing/2014/main" xmlns="" id="{3F383340-5AB3-46E7-B835-DCC9B0937507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2" name="Freeform: Shape 4401">
              <a:extLst>
                <a:ext uri="{FF2B5EF4-FFF2-40B4-BE49-F238E27FC236}">
                  <a16:creationId xmlns:a16="http://schemas.microsoft.com/office/drawing/2014/main" xmlns="" id="{363B1CE2-B3EF-4C27-9C45-2B29C1FF9C06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3" name="Freeform: Shape 4402">
              <a:extLst>
                <a:ext uri="{FF2B5EF4-FFF2-40B4-BE49-F238E27FC236}">
                  <a16:creationId xmlns:a16="http://schemas.microsoft.com/office/drawing/2014/main" xmlns="" id="{4AAD2294-A2E1-4A1F-A9A3-BAB452B7BB5C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4" name="Freeform: Shape 4403">
              <a:extLst>
                <a:ext uri="{FF2B5EF4-FFF2-40B4-BE49-F238E27FC236}">
                  <a16:creationId xmlns:a16="http://schemas.microsoft.com/office/drawing/2014/main" xmlns="" id="{54B6AE54-FF0B-4588-B82B-DE1B806E15AB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5" name="Freeform: Shape 4404">
              <a:extLst>
                <a:ext uri="{FF2B5EF4-FFF2-40B4-BE49-F238E27FC236}">
                  <a16:creationId xmlns:a16="http://schemas.microsoft.com/office/drawing/2014/main" xmlns="" id="{52EBF549-3C01-423C-AC9B-A8DE624A035A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6" name="Freeform: Shape 4405">
              <a:extLst>
                <a:ext uri="{FF2B5EF4-FFF2-40B4-BE49-F238E27FC236}">
                  <a16:creationId xmlns:a16="http://schemas.microsoft.com/office/drawing/2014/main" xmlns="" id="{2E675661-68A7-49DB-BF2B-F0B5A64B3FF3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7" name="Freeform: Shape 4406">
              <a:extLst>
                <a:ext uri="{FF2B5EF4-FFF2-40B4-BE49-F238E27FC236}">
                  <a16:creationId xmlns:a16="http://schemas.microsoft.com/office/drawing/2014/main" xmlns="" id="{46815852-5918-4473-97D3-004E31E8864B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8" name="Freeform: Shape 4407">
              <a:extLst>
                <a:ext uri="{FF2B5EF4-FFF2-40B4-BE49-F238E27FC236}">
                  <a16:creationId xmlns:a16="http://schemas.microsoft.com/office/drawing/2014/main" xmlns="" id="{ADFFA36B-2D5E-4204-BDD3-0803BA470B09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9" name="Freeform: Shape 4408">
              <a:extLst>
                <a:ext uri="{FF2B5EF4-FFF2-40B4-BE49-F238E27FC236}">
                  <a16:creationId xmlns:a16="http://schemas.microsoft.com/office/drawing/2014/main" xmlns="" id="{CF0EE827-70A4-456F-A49B-4FFAE37AB1A9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0" name="Freeform: Shape 4409">
              <a:extLst>
                <a:ext uri="{FF2B5EF4-FFF2-40B4-BE49-F238E27FC236}">
                  <a16:creationId xmlns:a16="http://schemas.microsoft.com/office/drawing/2014/main" xmlns="" id="{C4C48390-E2F7-47E8-AACD-669786E8703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1" name="Freeform: Shape 4410">
              <a:extLst>
                <a:ext uri="{FF2B5EF4-FFF2-40B4-BE49-F238E27FC236}">
                  <a16:creationId xmlns:a16="http://schemas.microsoft.com/office/drawing/2014/main" xmlns="" id="{8F99CB91-786D-4A1E-A74A-19C2400535B3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2" name="Freeform: Shape 4411">
              <a:extLst>
                <a:ext uri="{FF2B5EF4-FFF2-40B4-BE49-F238E27FC236}">
                  <a16:creationId xmlns:a16="http://schemas.microsoft.com/office/drawing/2014/main" xmlns="" id="{9DFACE26-94FD-4C8F-B07F-F8883BD13E74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3" name="Freeform: Shape 4412">
              <a:extLst>
                <a:ext uri="{FF2B5EF4-FFF2-40B4-BE49-F238E27FC236}">
                  <a16:creationId xmlns:a16="http://schemas.microsoft.com/office/drawing/2014/main" xmlns="" id="{21A7B1ED-91D0-4530-AD11-314BAC5B18E9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4" name="Freeform: Shape 4413">
              <a:extLst>
                <a:ext uri="{FF2B5EF4-FFF2-40B4-BE49-F238E27FC236}">
                  <a16:creationId xmlns:a16="http://schemas.microsoft.com/office/drawing/2014/main" xmlns="" id="{963344BC-8E1B-4312-B7B5-D8DD9A38FC99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5" name="Freeform: Shape 4414">
              <a:extLst>
                <a:ext uri="{FF2B5EF4-FFF2-40B4-BE49-F238E27FC236}">
                  <a16:creationId xmlns:a16="http://schemas.microsoft.com/office/drawing/2014/main" xmlns="" id="{B7BBC913-4A57-45AE-A31D-B4FAAE40CD56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6" name="Freeform: Shape 4415">
              <a:extLst>
                <a:ext uri="{FF2B5EF4-FFF2-40B4-BE49-F238E27FC236}">
                  <a16:creationId xmlns:a16="http://schemas.microsoft.com/office/drawing/2014/main" xmlns="" id="{5D69B8CC-8DBF-488A-91E2-3DBE84A75E99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7" name="Freeform: Shape 4416">
              <a:extLst>
                <a:ext uri="{FF2B5EF4-FFF2-40B4-BE49-F238E27FC236}">
                  <a16:creationId xmlns:a16="http://schemas.microsoft.com/office/drawing/2014/main" xmlns="" id="{8CB185F5-4D3B-45D7-A9AB-D0198A1477D7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8" name="Freeform: Shape 4417">
              <a:extLst>
                <a:ext uri="{FF2B5EF4-FFF2-40B4-BE49-F238E27FC236}">
                  <a16:creationId xmlns:a16="http://schemas.microsoft.com/office/drawing/2014/main" xmlns="" id="{6890C6ED-C78D-43E2-9C49-12C3960391E6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9" name="Freeform: Shape 4418">
              <a:extLst>
                <a:ext uri="{FF2B5EF4-FFF2-40B4-BE49-F238E27FC236}">
                  <a16:creationId xmlns:a16="http://schemas.microsoft.com/office/drawing/2014/main" xmlns="" id="{E95EB6DE-F096-4936-A903-2488770F97F1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0" name="Freeform: Shape 4419">
              <a:extLst>
                <a:ext uri="{FF2B5EF4-FFF2-40B4-BE49-F238E27FC236}">
                  <a16:creationId xmlns:a16="http://schemas.microsoft.com/office/drawing/2014/main" xmlns="" id="{DDF795B6-F2EC-4DA9-8C66-9240971F2463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1" name="Freeform: Shape 4420">
              <a:extLst>
                <a:ext uri="{FF2B5EF4-FFF2-40B4-BE49-F238E27FC236}">
                  <a16:creationId xmlns:a16="http://schemas.microsoft.com/office/drawing/2014/main" xmlns="" id="{DA91F498-3483-49A4-A6FB-6B6A7085577F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2" name="Freeform: Shape 4421">
              <a:extLst>
                <a:ext uri="{FF2B5EF4-FFF2-40B4-BE49-F238E27FC236}">
                  <a16:creationId xmlns:a16="http://schemas.microsoft.com/office/drawing/2014/main" xmlns="" id="{1424F57E-B99A-4676-ACB8-93B4738A7174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3" name="Freeform: Shape 4422">
              <a:extLst>
                <a:ext uri="{FF2B5EF4-FFF2-40B4-BE49-F238E27FC236}">
                  <a16:creationId xmlns:a16="http://schemas.microsoft.com/office/drawing/2014/main" xmlns="" id="{B1D1523A-890B-46DC-A596-090770366682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4" name="Freeform: Shape 4423">
              <a:extLst>
                <a:ext uri="{FF2B5EF4-FFF2-40B4-BE49-F238E27FC236}">
                  <a16:creationId xmlns:a16="http://schemas.microsoft.com/office/drawing/2014/main" xmlns="" id="{12418342-C21F-4AF1-A579-6506688334AD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5" name="Freeform: Shape 4424">
              <a:extLst>
                <a:ext uri="{FF2B5EF4-FFF2-40B4-BE49-F238E27FC236}">
                  <a16:creationId xmlns:a16="http://schemas.microsoft.com/office/drawing/2014/main" xmlns="" id="{6F322B0B-461A-4A62-82F4-92B5644C4F8B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6" name="Freeform: Shape 4425">
              <a:extLst>
                <a:ext uri="{FF2B5EF4-FFF2-40B4-BE49-F238E27FC236}">
                  <a16:creationId xmlns:a16="http://schemas.microsoft.com/office/drawing/2014/main" xmlns="" id="{7C1CC6BF-E5BB-4DFE-B350-FBD04D85AA91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7" name="Freeform: Shape 4426">
              <a:extLst>
                <a:ext uri="{FF2B5EF4-FFF2-40B4-BE49-F238E27FC236}">
                  <a16:creationId xmlns:a16="http://schemas.microsoft.com/office/drawing/2014/main" xmlns="" id="{980C028F-FAED-43B7-8757-96A473141C76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8" name="Freeform: Shape 4427">
              <a:extLst>
                <a:ext uri="{FF2B5EF4-FFF2-40B4-BE49-F238E27FC236}">
                  <a16:creationId xmlns:a16="http://schemas.microsoft.com/office/drawing/2014/main" xmlns="" id="{48FDF072-04F0-4BA4-9809-0491D5101654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9" name="Freeform: Shape 4428">
              <a:extLst>
                <a:ext uri="{FF2B5EF4-FFF2-40B4-BE49-F238E27FC236}">
                  <a16:creationId xmlns:a16="http://schemas.microsoft.com/office/drawing/2014/main" xmlns="" id="{63A33F61-469E-4709-9E28-0976F628E004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0" name="Freeform: Shape 4429">
              <a:extLst>
                <a:ext uri="{FF2B5EF4-FFF2-40B4-BE49-F238E27FC236}">
                  <a16:creationId xmlns:a16="http://schemas.microsoft.com/office/drawing/2014/main" xmlns="" id="{D8EB20CF-4150-44C9-ACE8-D4CB002F8A98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1" name="Freeform: Shape 4430">
              <a:extLst>
                <a:ext uri="{FF2B5EF4-FFF2-40B4-BE49-F238E27FC236}">
                  <a16:creationId xmlns:a16="http://schemas.microsoft.com/office/drawing/2014/main" xmlns="" id="{6A2D0124-7CED-4581-A41B-7C2285A2D5AE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2" name="Freeform: Shape 4431">
              <a:extLst>
                <a:ext uri="{FF2B5EF4-FFF2-40B4-BE49-F238E27FC236}">
                  <a16:creationId xmlns:a16="http://schemas.microsoft.com/office/drawing/2014/main" xmlns="" id="{28653C23-9606-495A-822E-00D1EE5E421E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3" name="Freeform: Shape 4432">
              <a:extLst>
                <a:ext uri="{FF2B5EF4-FFF2-40B4-BE49-F238E27FC236}">
                  <a16:creationId xmlns:a16="http://schemas.microsoft.com/office/drawing/2014/main" xmlns="" id="{6B5D8495-B26A-47FE-9AAE-692941B165D4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4" name="Freeform: Shape 4433">
              <a:extLst>
                <a:ext uri="{FF2B5EF4-FFF2-40B4-BE49-F238E27FC236}">
                  <a16:creationId xmlns:a16="http://schemas.microsoft.com/office/drawing/2014/main" xmlns="" id="{F722C3D8-E654-45EA-86D5-39C1F315BDA5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5" name="Freeform: Shape 4434">
              <a:extLst>
                <a:ext uri="{FF2B5EF4-FFF2-40B4-BE49-F238E27FC236}">
                  <a16:creationId xmlns:a16="http://schemas.microsoft.com/office/drawing/2014/main" xmlns="" id="{95F5E7D4-D9A9-49BB-A44F-CFAB7215804E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6" name="Freeform: Shape 4435">
              <a:extLst>
                <a:ext uri="{FF2B5EF4-FFF2-40B4-BE49-F238E27FC236}">
                  <a16:creationId xmlns:a16="http://schemas.microsoft.com/office/drawing/2014/main" xmlns="" id="{EF863E9B-329C-44F1-A0AE-806C7A163E40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7" name="Freeform: Shape 4436">
              <a:extLst>
                <a:ext uri="{FF2B5EF4-FFF2-40B4-BE49-F238E27FC236}">
                  <a16:creationId xmlns:a16="http://schemas.microsoft.com/office/drawing/2014/main" xmlns="" id="{B92F7108-F3A1-4176-A4A8-FB1290BA08AB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8" name="Freeform: Shape 4437">
              <a:extLst>
                <a:ext uri="{FF2B5EF4-FFF2-40B4-BE49-F238E27FC236}">
                  <a16:creationId xmlns:a16="http://schemas.microsoft.com/office/drawing/2014/main" xmlns="" id="{FD5AD5CD-EEB6-4AB7-A971-2E9F70A5F29B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9" name="Freeform: Shape 4438">
              <a:extLst>
                <a:ext uri="{FF2B5EF4-FFF2-40B4-BE49-F238E27FC236}">
                  <a16:creationId xmlns:a16="http://schemas.microsoft.com/office/drawing/2014/main" xmlns="" id="{DBA88A14-FE65-4B07-B63C-D7CE95C89710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0" name="Freeform: Shape 4439">
              <a:extLst>
                <a:ext uri="{FF2B5EF4-FFF2-40B4-BE49-F238E27FC236}">
                  <a16:creationId xmlns:a16="http://schemas.microsoft.com/office/drawing/2014/main" xmlns="" id="{394E7A02-6676-448C-8FBB-64E0876FCD9F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1" name="Freeform: Shape 4440">
              <a:extLst>
                <a:ext uri="{FF2B5EF4-FFF2-40B4-BE49-F238E27FC236}">
                  <a16:creationId xmlns:a16="http://schemas.microsoft.com/office/drawing/2014/main" xmlns="" id="{19F570C7-5C28-492D-8E5F-42AD0D4C661A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2" name="Freeform: Shape 4441">
              <a:extLst>
                <a:ext uri="{FF2B5EF4-FFF2-40B4-BE49-F238E27FC236}">
                  <a16:creationId xmlns:a16="http://schemas.microsoft.com/office/drawing/2014/main" xmlns="" id="{1CA8239B-45C4-4B09-9C64-32F7E05BFC05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3" name="Freeform: Shape 4442">
              <a:extLst>
                <a:ext uri="{FF2B5EF4-FFF2-40B4-BE49-F238E27FC236}">
                  <a16:creationId xmlns:a16="http://schemas.microsoft.com/office/drawing/2014/main" xmlns="" id="{46304CD0-BFA4-41D4-B4C6-379F11615C43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4" name="Freeform: Shape 4443">
              <a:extLst>
                <a:ext uri="{FF2B5EF4-FFF2-40B4-BE49-F238E27FC236}">
                  <a16:creationId xmlns:a16="http://schemas.microsoft.com/office/drawing/2014/main" xmlns="" id="{51608977-B61E-47DE-AFC3-A0BB62110A60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5" name="Freeform: Shape 4444">
              <a:extLst>
                <a:ext uri="{FF2B5EF4-FFF2-40B4-BE49-F238E27FC236}">
                  <a16:creationId xmlns:a16="http://schemas.microsoft.com/office/drawing/2014/main" xmlns="" id="{C117FACD-94C0-4181-A3DE-A06C4D3D90DA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6" name="Freeform: Shape 4445">
              <a:extLst>
                <a:ext uri="{FF2B5EF4-FFF2-40B4-BE49-F238E27FC236}">
                  <a16:creationId xmlns:a16="http://schemas.microsoft.com/office/drawing/2014/main" xmlns="" id="{9BD65E01-8E80-4634-8223-B343AD07B102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7" name="Freeform: Shape 4446">
              <a:extLst>
                <a:ext uri="{FF2B5EF4-FFF2-40B4-BE49-F238E27FC236}">
                  <a16:creationId xmlns:a16="http://schemas.microsoft.com/office/drawing/2014/main" xmlns="" id="{DE1C6A7C-5ADF-45DA-A164-0922FB6A9966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8" name="Freeform: Shape 4447">
              <a:extLst>
                <a:ext uri="{FF2B5EF4-FFF2-40B4-BE49-F238E27FC236}">
                  <a16:creationId xmlns:a16="http://schemas.microsoft.com/office/drawing/2014/main" xmlns="" id="{CCD232FD-E96A-4A9C-BADC-CBD39B5F87EF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9" name="Freeform: Shape 4448">
              <a:extLst>
                <a:ext uri="{FF2B5EF4-FFF2-40B4-BE49-F238E27FC236}">
                  <a16:creationId xmlns:a16="http://schemas.microsoft.com/office/drawing/2014/main" xmlns="" id="{96DFAD78-F563-43D6-A492-A31C890661AE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0" name="Freeform: Shape 4449">
              <a:extLst>
                <a:ext uri="{FF2B5EF4-FFF2-40B4-BE49-F238E27FC236}">
                  <a16:creationId xmlns:a16="http://schemas.microsoft.com/office/drawing/2014/main" xmlns="" id="{DD4065D2-E069-4CED-9596-D18F97B15BC8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1" name="Freeform: Shape 4450">
              <a:extLst>
                <a:ext uri="{FF2B5EF4-FFF2-40B4-BE49-F238E27FC236}">
                  <a16:creationId xmlns:a16="http://schemas.microsoft.com/office/drawing/2014/main" xmlns="" id="{EC95C3FA-FB0E-4DC1-9BF9-633CCB9959AD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2" name="Freeform: Shape 4451">
              <a:extLst>
                <a:ext uri="{FF2B5EF4-FFF2-40B4-BE49-F238E27FC236}">
                  <a16:creationId xmlns:a16="http://schemas.microsoft.com/office/drawing/2014/main" xmlns="" id="{E801F029-600C-4418-B6E1-BA3990FA1145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3" name="Freeform: Shape 4452">
              <a:extLst>
                <a:ext uri="{FF2B5EF4-FFF2-40B4-BE49-F238E27FC236}">
                  <a16:creationId xmlns:a16="http://schemas.microsoft.com/office/drawing/2014/main" xmlns="" id="{781499AF-64B8-4ABC-AA58-68861BB5A2AE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4" name="Freeform: Shape 4453">
              <a:extLst>
                <a:ext uri="{FF2B5EF4-FFF2-40B4-BE49-F238E27FC236}">
                  <a16:creationId xmlns:a16="http://schemas.microsoft.com/office/drawing/2014/main" xmlns="" id="{BC01891A-895D-4514-BE37-240490AED54E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5" name="Freeform: Shape 4454">
              <a:extLst>
                <a:ext uri="{FF2B5EF4-FFF2-40B4-BE49-F238E27FC236}">
                  <a16:creationId xmlns:a16="http://schemas.microsoft.com/office/drawing/2014/main" xmlns="" id="{B679A25C-669C-4A36-8FCC-E64ABD23983A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6" name="Freeform: Shape 4455">
              <a:extLst>
                <a:ext uri="{FF2B5EF4-FFF2-40B4-BE49-F238E27FC236}">
                  <a16:creationId xmlns:a16="http://schemas.microsoft.com/office/drawing/2014/main" xmlns="" id="{D79FA00D-A5EA-4CE7-BE0E-ABDEB51DBF50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7" name="Freeform: Shape 4456">
              <a:extLst>
                <a:ext uri="{FF2B5EF4-FFF2-40B4-BE49-F238E27FC236}">
                  <a16:creationId xmlns:a16="http://schemas.microsoft.com/office/drawing/2014/main" xmlns="" id="{0B0A3929-5526-486A-88C1-2FEF7B8B6E1E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8" name="Freeform: Shape 4457">
              <a:extLst>
                <a:ext uri="{FF2B5EF4-FFF2-40B4-BE49-F238E27FC236}">
                  <a16:creationId xmlns:a16="http://schemas.microsoft.com/office/drawing/2014/main" xmlns="" id="{62B944A6-7E69-44D6-9844-BD880E02F0D1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9" name="Freeform: Shape 4458">
              <a:extLst>
                <a:ext uri="{FF2B5EF4-FFF2-40B4-BE49-F238E27FC236}">
                  <a16:creationId xmlns:a16="http://schemas.microsoft.com/office/drawing/2014/main" xmlns="" id="{92DB74A9-D6D7-4094-8C0B-C9D35A49EDEE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0" name="Freeform: Shape 4459">
              <a:extLst>
                <a:ext uri="{FF2B5EF4-FFF2-40B4-BE49-F238E27FC236}">
                  <a16:creationId xmlns:a16="http://schemas.microsoft.com/office/drawing/2014/main" xmlns="" id="{37B96A70-3FD1-4274-9A30-0DBE09689581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1" name="Freeform: Shape 4460">
              <a:extLst>
                <a:ext uri="{FF2B5EF4-FFF2-40B4-BE49-F238E27FC236}">
                  <a16:creationId xmlns:a16="http://schemas.microsoft.com/office/drawing/2014/main" xmlns="" id="{613957F8-B4E3-4250-997A-27D45DE684F8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2" name="Freeform: Shape 4461">
              <a:extLst>
                <a:ext uri="{FF2B5EF4-FFF2-40B4-BE49-F238E27FC236}">
                  <a16:creationId xmlns:a16="http://schemas.microsoft.com/office/drawing/2014/main" xmlns="" id="{7961BA1F-850C-424D-A63C-2BBD2A51E4AC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3" name="Freeform: Shape 4462">
              <a:extLst>
                <a:ext uri="{FF2B5EF4-FFF2-40B4-BE49-F238E27FC236}">
                  <a16:creationId xmlns:a16="http://schemas.microsoft.com/office/drawing/2014/main" xmlns="" id="{FB01372C-A0E8-4D0D-9766-590EAF940079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4" name="Freeform: Shape 4463">
              <a:extLst>
                <a:ext uri="{FF2B5EF4-FFF2-40B4-BE49-F238E27FC236}">
                  <a16:creationId xmlns:a16="http://schemas.microsoft.com/office/drawing/2014/main" xmlns="" id="{57A354FA-022D-4022-8BF6-497E8A9AD6F0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5" name="Freeform: Shape 4464">
              <a:extLst>
                <a:ext uri="{FF2B5EF4-FFF2-40B4-BE49-F238E27FC236}">
                  <a16:creationId xmlns:a16="http://schemas.microsoft.com/office/drawing/2014/main" xmlns="" id="{49F7B042-08CC-4FBA-B650-274AAAC3346A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6" name="Freeform: Shape 4465">
              <a:extLst>
                <a:ext uri="{FF2B5EF4-FFF2-40B4-BE49-F238E27FC236}">
                  <a16:creationId xmlns:a16="http://schemas.microsoft.com/office/drawing/2014/main" xmlns="" id="{D7D0880D-D43E-47C5-8719-CEDF7DA68F87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7" name="Freeform: Shape 4466">
              <a:extLst>
                <a:ext uri="{FF2B5EF4-FFF2-40B4-BE49-F238E27FC236}">
                  <a16:creationId xmlns:a16="http://schemas.microsoft.com/office/drawing/2014/main" xmlns="" id="{262B93F5-B010-4527-9826-668E3EC3000D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8" name="Freeform: Shape 4467">
              <a:extLst>
                <a:ext uri="{FF2B5EF4-FFF2-40B4-BE49-F238E27FC236}">
                  <a16:creationId xmlns:a16="http://schemas.microsoft.com/office/drawing/2014/main" xmlns="" id="{881B2688-5B67-4784-962D-DC107D9F99FB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9" name="Freeform: Shape 4468">
              <a:extLst>
                <a:ext uri="{FF2B5EF4-FFF2-40B4-BE49-F238E27FC236}">
                  <a16:creationId xmlns:a16="http://schemas.microsoft.com/office/drawing/2014/main" xmlns="" id="{7FBBDC82-B617-4506-9174-2B21D49CFFEF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0" name="Freeform: Shape 4469">
              <a:extLst>
                <a:ext uri="{FF2B5EF4-FFF2-40B4-BE49-F238E27FC236}">
                  <a16:creationId xmlns:a16="http://schemas.microsoft.com/office/drawing/2014/main" xmlns="" id="{3A976AD1-2E98-4C98-8470-99C27A7B5A1D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1" name="Freeform: Shape 4470">
              <a:extLst>
                <a:ext uri="{FF2B5EF4-FFF2-40B4-BE49-F238E27FC236}">
                  <a16:creationId xmlns:a16="http://schemas.microsoft.com/office/drawing/2014/main" xmlns="" id="{4F43B8CC-2048-4D39-AB17-B7E7736051A3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2" name="Freeform: Shape 4471">
              <a:extLst>
                <a:ext uri="{FF2B5EF4-FFF2-40B4-BE49-F238E27FC236}">
                  <a16:creationId xmlns:a16="http://schemas.microsoft.com/office/drawing/2014/main" xmlns="" id="{7D9512F7-DA0D-41DC-B796-6C9F97CD6B9A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3" name="Freeform: Shape 4472">
              <a:extLst>
                <a:ext uri="{FF2B5EF4-FFF2-40B4-BE49-F238E27FC236}">
                  <a16:creationId xmlns:a16="http://schemas.microsoft.com/office/drawing/2014/main" xmlns="" id="{DC1AE2A8-432B-4B5F-A74A-789D94A4E249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4" name="Freeform: Shape 4473">
              <a:extLst>
                <a:ext uri="{FF2B5EF4-FFF2-40B4-BE49-F238E27FC236}">
                  <a16:creationId xmlns:a16="http://schemas.microsoft.com/office/drawing/2014/main" xmlns="" id="{F0FE12E1-9A14-4A81-99D9-A3D64E7771B4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5" name="Freeform: Shape 4474">
              <a:extLst>
                <a:ext uri="{FF2B5EF4-FFF2-40B4-BE49-F238E27FC236}">
                  <a16:creationId xmlns:a16="http://schemas.microsoft.com/office/drawing/2014/main" xmlns="" id="{C3E9ED3E-5E66-4633-B403-59EA43FB188F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6" name="Freeform: Shape 4475">
              <a:extLst>
                <a:ext uri="{FF2B5EF4-FFF2-40B4-BE49-F238E27FC236}">
                  <a16:creationId xmlns:a16="http://schemas.microsoft.com/office/drawing/2014/main" xmlns="" id="{A2FA5DC4-A0AE-42EB-B21C-19D43B9923EA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7" name="Freeform: Shape 4476">
              <a:extLst>
                <a:ext uri="{FF2B5EF4-FFF2-40B4-BE49-F238E27FC236}">
                  <a16:creationId xmlns:a16="http://schemas.microsoft.com/office/drawing/2014/main" xmlns="" id="{E4C30383-6121-4CDC-9F45-8CCC55BF2498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8" name="Freeform: Shape 4477">
              <a:extLst>
                <a:ext uri="{FF2B5EF4-FFF2-40B4-BE49-F238E27FC236}">
                  <a16:creationId xmlns:a16="http://schemas.microsoft.com/office/drawing/2014/main" xmlns="" id="{CFCBCE04-D89D-4CF8-B52C-F215C28CA6BA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9" name="Freeform: Shape 4478">
              <a:extLst>
                <a:ext uri="{FF2B5EF4-FFF2-40B4-BE49-F238E27FC236}">
                  <a16:creationId xmlns:a16="http://schemas.microsoft.com/office/drawing/2014/main" xmlns="" id="{6B1E1841-44E7-48ED-B0BA-0A5F7EB5AFE2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0" name="Freeform: Shape 4479">
              <a:extLst>
                <a:ext uri="{FF2B5EF4-FFF2-40B4-BE49-F238E27FC236}">
                  <a16:creationId xmlns:a16="http://schemas.microsoft.com/office/drawing/2014/main" xmlns="" id="{B4D36ADA-919F-4A7C-B19B-A11DEBFB48C8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1" name="Freeform: Shape 4480">
              <a:extLst>
                <a:ext uri="{FF2B5EF4-FFF2-40B4-BE49-F238E27FC236}">
                  <a16:creationId xmlns:a16="http://schemas.microsoft.com/office/drawing/2014/main" xmlns="" id="{8B43ABFA-9385-465E-9608-CCB41B349B5D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2" name="Freeform: Shape 4481">
              <a:extLst>
                <a:ext uri="{FF2B5EF4-FFF2-40B4-BE49-F238E27FC236}">
                  <a16:creationId xmlns:a16="http://schemas.microsoft.com/office/drawing/2014/main" xmlns="" id="{0D85D192-C12B-409B-9884-99035F3190D0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3" name="Freeform: Shape 4482">
              <a:extLst>
                <a:ext uri="{FF2B5EF4-FFF2-40B4-BE49-F238E27FC236}">
                  <a16:creationId xmlns:a16="http://schemas.microsoft.com/office/drawing/2014/main" xmlns="" id="{EB32F0A8-6732-4A33-AB5B-F83456B51748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4" name="Freeform: Shape 4483">
              <a:extLst>
                <a:ext uri="{FF2B5EF4-FFF2-40B4-BE49-F238E27FC236}">
                  <a16:creationId xmlns:a16="http://schemas.microsoft.com/office/drawing/2014/main" xmlns="" id="{7803B05E-5C42-419E-B9BE-4832B11F6B12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5" name="Freeform: Shape 4484">
              <a:extLst>
                <a:ext uri="{FF2B5EF4-FFF2-40B4-BE49-F238E27FC236}">
                  <a16:creationId xmlns:a16="http://schemas.microsoft.com/office/drawing/2014/main" xmlns="" id="{8A734E26-CD4C-4099-A1A3-B69BB45C6D29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6" name="Freeform: Shape 4485">
              <a:extLst>
                <a:ext uri="{FF2B5EF4-FFF2-40B4-BE49-F238E27FC236}">
                  <a16:creationId xmlns:a16="http://schemas.microsoft.com/office/drawing/2014/main" xmlns="" id="{4EF2B03D-7A0D-4D60-A000-630B735D9329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7" name="Freeform: Shape 4486">
              <a:extLst>
                <a:ext uri="{FF2B5EF4-FFF2-40B4-BE49-F238E27FC236}">
                  <a16:creationId xmlns:a16="http://schemas.microsoft.com/office/drawing/2014/main" xmlns="" id="{B503B0E7-E060-41C3-B683-6DA154E114AB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8" name="Freeform: Shape 4487">
              <a:extLst>
                <a:ext uri="{FF2B5EF4-FFF2-40B4-BE49-F238E27FC236}">
                  <a16:creationId xmlns:a16="http://schemas.microsoft.com/office/drawing/2014/main" xmlns="" id="{E884E857-1C61-42F6-AF7F-468BF1EC6080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9" name="Freeform: Shape 4488">
              <a:extLst>
                <a:ext uri="{FF2B5EF4-FFF2-40B4-BE49-F238E27FC236}">
                  <a16:creationId xmlns:a16="http://schemas.microsoft.com/office/drawing/2014/main" xmlns="" id="{39D42028-4960-405F-B968-2216447CC362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0" name="Freeform: Shape 4489">
              <a:extLst>
                <a:ext uri="{FF2B5EF4-FFF2-40B4-BE49-F238E27FC236}">
                  <a16:creationId xmlns:a16="http://schemas.microsoft.com/office/drawing/2014/main" xmlns="" id="{A78B58CA-9ED2-4C62-827F-56A5088B1407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1" name="Freeform: Shape 4490">
              <a:extLst>
                <a:ext uri="{FF2B5EF4-FFF2-40B4-BE49-F238E27FC236}">
                  <a16:creationId xmlns:a16="http://schemas.microsoft.com/office/drawing/2014/main" xmlns="" id="{965E7F22-CE83-49C8-B30B-9DD278655AB1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2" name="Freeform: Shape 4491">
              <a:extLst>
                <a:ext uri="{FF2B5EF4-FFF2-40B4-BE49-F238E27FC236}">
                  <a16:creationId xmlns:a16="http://schemas.microsoft.com/office/drawing/2014/main" xmlns="" id="{8F17EA9D-7659-472D-8C08-9D5EB5FF27DF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3" name="Freeform: Shape 4492">
              <a:extLst>
                <a:ext uri="{FF2B5EF4-FFF2-40B4-BE49-F238E27FC236}">
                  <a16:creationId xmlns:a16="http://schemas.microsoft.com/office/drawing/2014/main" xmlns="" id="{C5482A72-0B07-46FA-9EA2-0AE9C6710409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4" name="Freeform: Shape 4493">
              <a:extLst>
                <a:ext uri="{FF2B5EF4-FFF2-40B4-BE49-F238E27FC236}">
                  <a16:creationId xmlns:a16="http://schemas.microsoft.com/office/drawing/2014/main" xmlns="" id="{A14A5F99-5935-427C-94DC-A7AEBBCCAB1E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5" name="Freeform: Shape 4494">
              <a:extLst>
                <a:ext uri="{FF2B5EF4-FFF2-40B4-BE49-F238E27FC236}">
                  <a16:creationId xmlns:a16="http://schemas.microsoft.com/office/drawing/2014/main" xmlns="" id="{DE0E0D8D-1FA5-455C-8A30-9BD5625B75A1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6" name="Freeform: Shape 4495">
              <a:extLst>
                <a:ext uri="{FF2B5EF4-FFF2-40B4-BE49-F238E27FC236}">
                  <a16:creationId xmlns:a16="http://schemas.microsoft.com/office/drawing/2014/main" xmlns="" id="{65199D96-59D0-481A-962C-806BC540F09A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7" name="Freeform: Shape 4496">
              <a:extLst>
                <a:ext uri="{FF2B5EF4-FFF2-40B4-BE49-F238E27FC236}">
                  <a16:creationId xmlns:a16="http://schemas.microsoft.com/office/drawing/2014/main" xmlns="" id="{A1BBE88E-2EB7-4D70-AED0-624815DDF5E1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8" name="Freeform: Shape 4497">
              <a:extLst>
                <a:ext uri="{FF2B5EF4-FFF2-40B4-BE49-F238E27FC236}">
                  <a16:creationId xmlns:a16="http://schemas.microsoft.com/office/drawing/2014/main" xmlns="" id="{B3CDB68C-8508-41C8-8D7A-60589DF429FD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9" name="Freeform: Shape 4498">
              <a:extLst>
                <a:ext uri="{FF2B5EF4-FFF2-40B4-BE49-F238E27FC236}">
                  <a16:creationId xmlns:a16="http://schemas.microsoft.com/office/drawing/2014/main" xmlns="" id="{FC0AB6AB-2138-4872-819B-91CC3BADAA08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0" name="Freeform: Shape 4499">
              <a:extLst>
                <a:ext uri="{FF2B5EF4-FFF2-40B4-BE49-F238E27FC236}">
                  <a16:creationId xmlns:a16="http://schemas.microsoft.com/office/drawing/2014/main" xmlns="" id="{AA311915-30FD-49FF-8F24-43FE63A69D6B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1" name="Freeform: Shape 4500">
              <a:extLst>
                <a:ext uri="{FF2B5EF4-FFF2-40B4-BE49-F238E27FC236}">
                  <a16:creationId xmlns:a16="http://schemas.microsoft.com/office/drawing/2014/main" xmlns="" id="{C0A89B44-39B4-4E3F-BFC8-C187412881C3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2" name="Freeform: Shape 4501">
              <a:extLst>
                <a:ext uri="{FF2B5EF4-FFF2-40B4-BE49-F238E27FC236}">
                  <a16:creationId xmlns:a16="http://schemas.microsoft.com/office/drawing/2014/main" xmlns="" id="{B738E976-73F7-46BB-B800-D34DB41FACE5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3" name="Freeform: Shape 4502">
              <a:extLst>
                <a:ext uri="{FF2B5EF4-FFF2-40B4-BE49-F238E27FC236}">
                  <a16:creationId xmlns:a16="http://schemas.microsoft.com/office/drawing/2014/main" xmlns="" id="{B566823C-B817-431E-861E-570F53773555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4" name="Freeform: Shape 4503">
              <a:extLst>
                <a:ext uri="{FF2B5EF4-FFF2-40B4-BE49-F238E27FC236}">
                  <a16:creationId xmlns:a16="http://schemas.microsoft.com/office/drawing/2014/main" xmlns="" id="{5D5EF0FD-A8FF-4128-89E4-43A10C88E9C2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5" name="Freeform: Shape 4504">
              <a:extLst>
                <a:ext uri="{FF2B5EF4-FFF2-40B4-BE49-F238E27FC236}">
                  <a16:creationId xmlns:a16="http://schemas.microsoft.com/office/drawing/2014/main" xmlns="" id="{7375C2B3-30F7-4157-87FB-B566BCA355AC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6" name="Freeform: Shape 4505">
              <a:extLst>
                <a:ext uri="{FF2B5EF4-FFF2-40B4-BE49-F238E27FC236}">
                  <a16:creationId xmlns:a16="http://schemas.microsoft.com/office/drawing/2014/main" xmlns="" id="{291C6908-B60A-4007-82F3-42865A16C9EF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7" name="Freeform: Shape 4506">
              <a:extLst>
                <a:ext uri="{FF2B5EF4-FFF2-40B4-BE49-F238E27FC236}">
                  <a16:creationId xmlns:a16="http://schemas.microsoft.com/office/drawing/2014/main" xmlns="" id="{082ED389-45F6-4263-AE49-98C1A2BC4ACC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8" name="Freeform: Shape 4507">
              <a:extLst>
                <a:ext uri="{FF2B5EF4-FFF2-40B4-BE49-F238E27FC236}">
                  <a16:creationId xmlns:a16="http://schemas.microsoft.com/office/drawing/2014/main" xmlns="" id="{792104C4-5FA9-4A06-AB21-61419CAA2DA8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9" name="Freeform: Shape 4508">
              <a:extLst>
                <a:ext uri="{FF2B5EF4-FFF2-40B4-BE49-F238E27FC236}">
                  <a16:creationId xmlns:a16="http://schemas.microsoft.com/office/drawing/2014/main" xmlns="" id="{DAFF77B0-F6BD-4117-8553-9F13A32781C2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0" name="Freeform: Shape 4509">
              <a:extLst>
                <a:ext uri="{FF2B5EF4-FFF2-40B4-BE49-F238E27FC236}">
                  <a16:creationId xmlns:a16="http://schemas.microsoft.com/office/drawing/2014/main" xmlns="" id="{D46EA9A7-68F1-4322-8FA9-57D10D1BDAE8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1" name="Freeform: Shape 4510">
              <a:extLst>
                <a:ext uri="{FF2B5EF4-FFF2-40B4-BE49-F238E27FC236}">
                  <a16:creationId xmlns:a16="http://schemas.microsoft.com/office/drawing/2014/main" xmlns="" id="{892D853C-638A-4E49-BB58-021B02F1D755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2" name="Freeform: Shape 4511">
              <a:extLst>
                <a:ext uri="{FF2B5EF4-FFF2-40B4-BE49-F238E27FC236}">
                  <a16:creationId xmlns:a16="http://schemas.microsoft.com/office/drawing/2014/main" xmlns="" id="{F1105A60-7783-4890-BBA9-73E55CD5F546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3" name="Freeform: Shape 4512">
              <a:extLst>
                <a:ext uri="{FF2B5EF4-FFF2-40B4-BE49-F238E27FC236}">
                  <a16:creationId xmlns:a16="http://schemas.microsoft.com/office/drawing/2014/main" xmlns="" id="{522F3D4C-C4DB-44A1-82F8-48A7AD5C1CD2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4" name="Freeform: Shape 4513">
              <a:extLst>
                <a:ext uri="{FF2B5EF4-FFF2-40B4-BE49-F238E27FC236}">
                  <a16:creationId xmlns:a16="http://schemas.microsoft.com/office/drawing/2014/main" xmlns="" id="{A592EC19-BEF4-435B-9DBD-138C479B2851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5" name="Freeform: Shape 4514">
              <a:extLst>
                <a:ext uri="{FF2B5EF4-FFF2-40B4-BE49-F238E27FC236}">
                  <a16:creationId xmlns:a16="http://schemas.microsoft.com/office/drawing/2014/main" xmlns="" id="{F7EEC6E2-C94C-47B5-A15D-A95FE5889AE8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6" name="Freeform: Shape 4515">
              <a:extLst>
                <a:ext uri="{FF2B5EF4-FFF2-40B4-BE49-F238E27FC236}">
                  <a16:creationId xmlns:a16="http://schemas.microsoft.com/office/drawing/2014/main" xmlns="" id="{51E0F19C-6D14-458B-8F31-4E3ADC439B98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7" name="Freeform: Shape 4516">
              <a:extLst>
                <a:ext uri="{FF2B5EF4-FFF2-40B4-BE49-F238E27FC236}">
                  <a16:creationId xmlns:a16="http://schemas.microsoft.com/office/drawing/2014/main" xmlns="" id="{0DCE1386-8CE7-4303-B976-1865EDD71357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8" name="Freeform: Shape 4517">
              <a:extLst>
                <a:ext uri="{FF2B5EF4-FFF2-40B4-BE49-F238E27FC236}">
                  <a16:creationId xmlns:a16="http://schemas.microsoft.com/office/drawing/2014/main" xmlns="" id="{BB372528-2704-4E22-A955-6AF3881D2BB7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9" name="Freeform: Shape 4518">
              <a:extLst>
                <a:ext uri="{FF2B5EF4-FFF2-40B4-BE49-F238E27FC236}">
                  <a16:creationId xmlns:a16="http://schemas.microsoft.com/office/drawing/2014/main" xmlns="" id="{4E2EDAF5-ADA0-4027-882C-57EBC16C1B2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0" name="Freeform: Shape 4519">
              <a:extLst>
                <a:ext uri="{FF2B5EF4-FFF2-40B4-BE49-F238E27FC236}">
                  <a16:creationId xmlns:a16="http://schemas.microsoft.com/office/drawing/2014/main" xmlns="" id="{2378C243-FDCB-43D5-8E0D-39318D3B40A8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1" name="Freeform: Shape 4520">
              <a:extLst>
                <a:ext uri="{FF2B5EF4-FFF2-40B4-BE49-F238E27FC236}">
                  <a16:creationId xmlns:a16="http://schemas.microsoft.com/office/drawing/2014/main" xmlns="" id="{840EF4C2-1DC6-4D62-B7A6-60F2370A96A1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2" name="Freeform: Shape 4521">
              <a:extLst>
                <a:ext uri="{FF2B5EF4-FFF2-40B4-BE49-F238E27FC236}">
                  <a16:creationId xmlns:a16="http://schemas.microsoft.com/office/drawing/2014/main" xmlns="" id="{CFBCE5E5-7137-40A9-BE83-B975CF383DB2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3" name="Freeform: Shape 4522">
              <a:extLst>
                <a:ext uri="{FF2B5EF4-FFF2-40B4-BE49-F238E27FC236}">
                  <a16:creationId xmlns:a16="http://schemas.microsoft.com/office/drawing/2014/main" xmlns="" id="{CD879D2E-37F2-44AC-82DB-B44AF757E551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4" name="Freeform: Shape 4523">
              <a:extLst>
                <a:ext uri="{FF2B5EF4-FFF2-40B4-BE49-F238E27FC236}">
                  <a16:creationId xmlns:a16="http://schemas.microsoft.com/office/drawing/2014/main" xmlns="" id="{87872C15-01AA-416C-83BB-BFF792FE3DD5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5" name="Freeform: Shape 4524">
              <a:extLst>
                <a:ext uri="{FF2B5EF4-FFF2-40B4-BE49-F238E27FC236}">
                  <a16:creationId xmlns:a16="http://schemas.microsoft.com/office/drawing/2014/main" xmlns="" id="{260534DD-2D15-4809-9B53-86562FEFA37B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6" name="Freeform: Shape 4525">
              <a:extLst>
                <a:ext uri="{FF2B5EF4-FFF2-40B4-BE49-F238E27FC236}">
                  <a16:creationId xmlns:a16="http://schemas.microsoft.com/office/drawing/2014/main" xmlns="" id="{DA9C1922-A206-4E4F-8087-0529C1E6C670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7" name="Freeform: Shape 4526">
              <a:extLst>
                <a:ext uri="{FF2B5EF4-FFF2-40B4-BE49-F238E27FC236}">
                  <a16:creationId xmlns:a16="http://schemas.microsoft.com/office/drawing/2014/main" xmlns="" id="{69E3D8E3-3077-4CBA-A39E-35F0808588D5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8" name="Freeform: Shape 4527">
              <a:extLst>
                <a:ext uri="{FF2B5EF4-FFF2-40B4-BE49-F238E27FC236}">
                  <a16:creationId xmlns:a16="http://schemas.microsoft.com/office/drawing/2014/main" xmlns="" id="{7C459F83-E5A4-4FA1-9263-6AD2AB7E8B87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9" name="Freeform: Shape 4528">
              <a:extLst>
                <a:ext uri="{FF2B5EF4-FFF2-40B4-BE49-F238E27FC236}">
                  <a16:creationId xmlns:a16="http://schemas.microsoft.com/office/drawing/2014/main" xmlns="" id="{D4CB33E4-87EB-488E-8FFA-D57066CA7580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0" name="Freeform: Shape 4529">
              <a:extLst>
                <a:ext uri="{FF2B5EF4-FFF2-40B4-BE49-F238E27FC236}">
                  <a16:creationId xmlns:a16="http://schemas.microsoft.com/office/drawing/2014/main" xmlns="" id="{A7B5D186-603D-4EC7-BA38-FC178A9CFED9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1" name="Freeform: Shape 4530">
              <a:extLst>
                <a:ext uri="{FF2B5EF4-FFF2-40B4-BE49-F238E27FC236}">
                  <a16:creationId xmlns:a16="http://schemas.microsoft.com/office/drawing/2014/main" xmlns="" id="{B7E16723-83CD-4467-A171-1829CFA142B5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2" name="Freeform: Shape 4531">
              <a:extLst>
                <a:ext uri="{FF2B5EF4-FFF2-40B4-BE49-F238E27FC236}">
                  <a16:creationId xmlns:a16="http://schemas.microsoft.com/office/drawing/2014/main" xmlns="" id="{85252497-5020-472C-8DC6-38312F0C4AA5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3" name="Freeform: Shape 4532">
              <a:extLst>
                <a:ext uri="{FF2B5EF4-FFF2-40B4-BE49-F238E27FC236}">
                  <a16:creationId xmlns:a16="http://schemas.microsoft.com/office/drawing/2014/main" xmlns="" id="{8D10320E-684B-4178-B82F-1C951BADEC70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4" name="Freeform: Shape 4533">
              <a:extLst>
                <a:ext uri="{FF2B5EF4-FFF2-40B4-BE49-F238E27FC236}">
                  <a16:creationId xmlns:a16="http://schemas.microsoft.com/office/drawing/2014/main" xmlns="" id="{FEA9BC52-06A5-4772-A20D-61E6685F73AE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5" name="Freeform: Shape 4534">
              <a:extLst>
                <a:ext uri="{FF2B5EF4-FFF2-40B4-BE49-F238E27FC236}">
                  <a16:creationId xmlns:a16="http://schemas.microsoft.com/office/drawing/2014/main" xmlns="" id="{C628C358-0B08-499C-A558-C1B5FCCE54E3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6" name="Freeform: Shape 4535">
              <a:extLst>
                <a:ext uri="{FF2B5EF4-FFF2-40B4-BE49-F238E27FC236}">
                  <a16:creationId xmlns:a16="http://schemas.microsoft.com/office/drawing/2014/main" xmlns="" id="{36CCF4D6-9E0E-4847-8A9F-E0A183A714A1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7" name="Freeform: Shape 4536">
              <a:extLst>
                <a:ext uri="{FF2B5EF4-FFF2-40B4-BE49-F238E27FC236}">
                  <a16:creationId xmlns:a16="http://schemas.microsoft.com/office/drawing/2014/main" xmlns="" id="{CB2B8BDD-1B8D-45CE-882A-E2C8392E4DE4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8" name="Freeform: Shape 4537">
              <a:extLst>
                <a:ext uri="{FF2B5EF4-FFF2-40B4-BE49-F238E27FC236}">
                  <a16:creationId xmlns:a16="http://schemas.microsoft.com/office/drawing/2014/main" xmlns="" id="{542BD439-9919-44B3-AEDB-75CCF2BEC66D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9" name="Freeform: Shape 4538">
              <a:extLst>
                <a:ext uri="{FF2B5EF4-FFF2-40B4-BE49-F238E27FC236}">
                  <a16:creationId xmlns:a16="http://schemas.microsoft.com/office/drawing/2014/main" xmlns="" id="{29D6F72C-0B20-4486-AE75-E00875672372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0" name="Freeform: Shape 4539">
              <a:extLst>
                <a:ext uri="{FF2B5EF4-FFF2-40B4-BE49-F238E27FC236}">
                  <a16:creationId xmlns:a16="http://schemas.microsoft.com/office/drawing/2014/main" xmlns="" id="{566C98FF-74C6-4A12-B732-6864702A5B35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1" name="Freeform: Shape 4540">
              <a:extLst>
                <a:ext uri="{FF2B5EF4-FFF2-40B4-BE49-F238E27FC236}">
                  <a16:creationId xmlns:a16="http://schemas.microsoft.com/office/drawing/2014/main" xmlns="" id="{7F09BB1C-6AC4-478B-B06F-05B0B1624D3B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2" name="Freeform: Shape 4541">
              <a:extLst>
                <a:ext uri="{FF2B5EF4-FFF2-40B4-BE49-F238E27FC236}">
                  <a16:creationId xmlns:a16="http://schemas.microsoft.com/office/drawing/2014/main" xmlns="" id="{28FF6199-809F-4EFD-BB27-D830CA47469D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3" name="Freeform: Shape 4542">
              <a:extLst>
                <a:ext uri="{FF2B5EF4-FFF2-40B4-BE49-F238E27FC236}">
                  <a16:creationId xmlns:a16="http://schemas.microsoft.com/office/drawing/2014/main" xmlns="" id="{E453965F-13FF-4269-8E0B-E7CECF7D3386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4" name="Freeform: Shape 4543">
              <a:extLst>
                <a:ext uri="{FF2B5EF4-FFF2-40B4-BE49-F238E27FC236}">
                  <a16:creationId xmlns:a16="http://schemas.microsoft.com/office/drawing/2014/main" xmlns="" id="{F35BB75C-CD1E-481D-B37E-EB06FE0FA958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5" name="Freeform: Shape 4544">
              <a:extLst>
                <a:ext uri="{FF2B5EF4-FFF2-40B4-BE49-F238E27FC236}">
                  <a16:creationId xmlns:a16="http://schemas.microsoft.com/office/drawing/2014/main" xmlns="" id="{0A9FE4DA-B72F-45DB-848F-69391E0EE3B6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6" name="Freeform: Shape 4545">
              <a:extLst>
                <a:ext uri="{FF2B5EF4-FFF2-40B4-BE49-F238E27FC236}">
                  <a16:creationId xmlns:a16="http://schemas.microsoft.com/office/drawing/2014/main" xmlns="" id="{67BA3FC4-917A-4E4A-9A86-00512188BDB9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7" name="Freeform: Shape 4546">
              <a:extLst>
                <a:ext uri="{FF2B5EF4-FFF2-40B4-BE49-F238E27FC236}">
                  <a16:creationId xmlns:a16="http://schemas.microsoft.com/office/drawing/2014/main" xmlns="" id="{CF044FAE-1BDD-406C-B47E-F55D9C92BC8F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8" name="Freeform: Shape 4547">
              <a:extLst>
                <a:ext uri="{FF2B5EF4-FFF2-40B4-BE49-F238E27FC236}">
                  <a16:creationId xmlns:a16="http://schemas.microsoft.com/office/drawing/2014/main" xmlns="" id="{B5EF89F8-D8D7-46A8-912F-3A574A04CC6E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9" name="Freeform: Shape 4548">
              <a:extLst>
                <a:ext uri="{FF2B5EF4-FFF2-40B4-BE49-F238E27FC236}">
                  <a16:creationId xmlns:a16="http://schemas.microsoft.com/office/drawing/2014/main" xmlns="" id="{7E277B7F-4684-401A-8968-A7F401F0259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0" name="Freeform: Shape 4549">
              <a:extLst>
                <a:ext uri="{FF2B5EF4-FFF2-40B4-BE49-F238E27FC236}">
                  <a16:creationId xmlns:a16="http://schemas.microsoft.com/office/drawing/2014/main" xmlns="" id="{96A31BC4-774E-4D93-A7DE-46C25AA1C4D5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1" name="Freeform: Shape 4550">
              <a:extLst>
                <a:ext uri="{FF2B5EF4-FFF2-40B4-BE49-F238E27FC236}">
                  <a16:creationId xmlns:a16="http://schemas.microsoft.com/office/drawing/2014/main" xmlns="" id="{D7F1A26C-633B-453B-A6F9-BD0FEAFA6CA6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2" name="Freeform: Shape 4551">
              <a:extLst>
                <a:ext uri="{FF2B5EF4-FFF2-40B4-BE49-F238E27FC236}">
                  <a16:creationId xmlns:a16="http://schemas.microsoft.com/office/drawing/2014/main" xmlns="" id="{11E2A926-4B44-49AB-90B2-CF271AA4712E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3" name="Freeform: Shape 4552">
              <a:extLst>
                <a:ext uri="{FF2B5EF4-FFF2-40B4-BE49-F238E27FC236}">
                  <a16:creationId xmlns:a16="http://schemas.microsoft.com/office/drawing/2014/main" xmlns="" id="{F154D373-7779-4C48-9C3B-BD1DAF1A8D5D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4" name="Freeform: Shape 4553">
              <a:extLst>
                <a:ext uri="{FF2B5EF4-FFF2-40B4-BE49-F238E27FC236}">
                  <a16:creationId xmlns:a16="http://schemas.microsoft.com/office/drawing/2014/main" xmlns="" id="{AF630610-3A1F-4CF0-BEAE-DA0921DD972A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5" name="Freeform: Shape 4554">
              <a:extLst>
                <a:ext uri="{FF2B5EF4-FFF2-40B4-BE49-F238E27FC236}">
                  <a16:creationId xmlns:a16="http://schemas.microsoft.com/office/drawing/2014/main" xmlns="" id="{36417BC7-B0F3-4EDB-AFCF-B9D4CB2CBB09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6" name="Freeform: Shape 4555">
              <a:extLst>
                <a:ext uri="{FF2B5EF4-FFF2-40B4-BE49-F238E27FC236}">
                  <a16:creationId xmlns:a16="http://schemas.microsoft.com/office/drawing/2014/main" xmlns="" id="{C2F0CAC3-9D98-47A5-B2F9-A6B98BCD5BDA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7" name="Freeform: Shape 4556">
              <a:extLst>
                <a:ext uri="{FF2B5EF4-FFF2-40B4-BE49-F238E27FC236}">
                  <a16:creationId xmlns:a16="http://schemas.microsoft.com/office/drawing/2014/main" xmlns="" id="{6979B535-BD35-4DFB-9EFE-D2A50A740BBE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8" name="Freeform: Shape 4557">
              <a:extLst>
                <a:ext uri="{FF2B5EF4-FFF2-40B4-BE49-F238E27FC236}">
                  <a16:creationId xmlns:a16="http://schemas.microsoft.com/office/drawing/2014/main" xmlns="" id="{37F72B6C-01EC-4DEE-8CCB-16A658468982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9" name="Freeform: Shape 4558">
              <a:extLst>
                <a:ext uri="{FF2B5EF4-FFF2-40B4-BE49-F238E27FC236}">
                  <a16:creationId xmlns:a16="http://schemas.microsoft.com/office/drawing/2014/main" xmlns="" id="{487A610C-039D-4BD1-8CC7-08CE10B5009A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0" name="Freeform: Shape 4559">
              <a:extLst>
                <a:ext uri="{FF2B5EF4-FFF2-40B4-BE49-F238E27FC236}">
                  <a16:creationId xmlns:a16="http://schemas.microsoft.com/office/drawing/2014/main" xmlns="" id="{470194C5-FE06-434B-A750-FC78880454BF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1" name="Freeform: Shape 4560">
              <a:extLst>
                <a:ext uri="{FF2B5EF4-FFF2-40B4-BE49-F238E27FC236}">
                  <a16:creationId xmlns:a16="http://schemas.microsoft.com/office/drawing/2014/main" xmlns="" id="{4532C866-8A4B-483E-9EA7-B8BC61ABA887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2" name="Freeform: Shape 4561">
              <a:extLst>
                <a:ext uri="{FF2B5EF4-FFF2-40B4-BE49-F238E27FC236}">
                  <a16:creationId xmlns:a16="http://schemas.microsoft.com/office/drawing/2014/main" xmlns="" id="{21B93F38-71C9-4534-8313-AD914F0A7E3B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3" name="Freeform: Shape 4562">
              <a:extLst>
                <a:ext uri="{FF2B5EF4-FFF2-40B4-BE49-F238E27FC236}">
                  <a16:creationId xmlns:a16="http://schemas.microsoft.com/office/drawing/2014/main" xmlns="" id="{69741A21-EE0C-42E7-987C-754FB8B498C5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4" name="Freeform: Shape 4563">
              <a:extLst>
                <a:ext uri="{FF2B5EF4-FFF2-40B4-BE49-F238E27FC236}">
                  <a16:creationId xmlns:a16="http://schemas.microsoft.com/office/drawing/2014/main" xmlns="" id="{CC51E577-D904-4CB6-9AA1-2871D2305627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5" name="Freeform: Shape 4564">
              <a:extLst>
                <a:ext uri="{FF2B5EF4-FFF2-40B4-BE49-F238E27FC236}">
                  <a16:creationId xmlns:a16="http://schemas.microsoft.com/office/drawing/2014/main" xmlns="" id="{37FC0B42-494C-43EA-9830-BC61405CEB28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6" name="Freeform: Shape 4565">
              <a:extLst>
                <a:ext uri="{FF2B5EF4-FFF2-40B4-BE49-F238E27FC236}">
                  <a16:creationId xmlns:a16="http://schemas.microsoft.com/office/drawing/2014/main" xmlns="" id="{1BBE947C-4A64-40A5-9AD8-08E67A16FD8F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7" name="Freeform: Shape 4566">
              <a:extLst>
                <a:ext uri="{FF2B5EF4-FFF2-40B4-BE49-F238E27FC236}">
                  <a16:creationId xmlns:a16="http://schemas.microsoft.com/office/drawing/2014/main" xmlns="" id="{395B1A8F-7613-4DBB-ACC5-7A4BEA28DBBF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8" name="Freeform: Shape 4567">
              <a:extLst>
                <a:ext uri="{FF2B5EF4-FFF2-40B4-BE49-F238E27FC236}">
                  <a16:creationId xmlns:a16="http://schemas.microsoft.com/office/drawing/2014/main" xmlns="" id="{90E6DCF7-0D5D-42AA-AD1B-6D314052C755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9" name="Freeform: Shape 4568">
              <a:extLst>
                <a:ext uri="{FF2B5EF4-FFF2-40B4-BE49-F238E27FC236}">
                  <a16:creationId xmlns:a16="http://schemas.microsoft.com/office/drawing/2014/main" xmlns="" id="{36D12DEC-2C9A-4019-93C7-201C0C831825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0" name="Freeform: Shape 4569">
              <a:extLst>
                <a:ext uri="{FF2B5EF4-FFF2-40B4-BE49-F238E27FC236}">
                  <a16:creationId xmlns:a16="http://schemas.microsoft.com/office/drawing/2014/main" xmlns="" id="{3E4388AF-8D0A-45D5-B1BB-FC2FF61B8B6D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1" name="Freeform: Shape 4570">
              <a:extLst>
                <a:ext uri="{FF2B5EF4-FFF2-40B4-BE49-F238E27FC236}">
                  <a16:creationId xmlns:a16="http://schemas.microsoft.com/office/drawing/2014/main" xmlns="" id="{9E5A4A64-C196-44EA-922C-D92C68EAA9F0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2" name="Freeform: Shape 4571">
              <a:extLst>
                <a:ext uri="{FF2B5EF4-FFF2-40B4-BE49-F238E27FC236}">
                  <a16:creationId xmlns:a16="http://schemas.microsoft.com/office/drawing/2014/main" xmlns="" id="{0A2BB13B-DC1C-4F06-87CB-9A5F90778BA5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3" name="Freeform: Shape 4572">
              <a:extLst>
                <a:ext uri="{FF2B5EF4-FFF2-40B4-BE49-F238E27FC236}">
                  <a16:creationId xmlns:a16="http://schemas.microsoft.com/office/drawing/2014/main" xmlns="" id="{CA3E4AED-8397-4574-9440-091FDAC71F1B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4" name="Freeform: Shape 4573">
              <a:extLst>
                <a:ext uri="{FF2B5EF4-FFF2-40B4-BE49-F238E27FC236}">
                  <a16:creationId xmlns:a16="http://schemas.microsoft.com/office/drawing/2014/main" xmlns="" id="{7FC65908-8A88-4F11-B13D-53D978D1A94B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5" name="Freeform: Shape 4574">
              <a:extLst>
                <a:ext uri="{FF2B5EF4-FFF2-40B4-BE49-F238E27FC236}">
                  <a16:creationId xmlns:a16="http://schemas.microsoft.com/office/drawing/2014/main" xmlns="" id="{BB59618F-725F-4632-BE6A-78C5B20CC20A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6" name="Freeform: Shape 4575">
              <a:extLst>
                <a:ext uri="{FF2B5EF4-FFF2-40B4-BE49-F238E27FC236}">
                  <a16:creationId xmlns:a16="http://schemas.microsoft.com/office/drawing/2014/main" xmlns="" id="{FF2DC23C-10C6-4890-834A-3D4FD87A18AE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7" name="Freeform: Shape 4576">
              <a:extLst>
                <a:ext uri="{FF2B5EF4-FFF2-40B4-BE49-F238E27FC236}">
                  <a16:creationId xmlns:a16="http://schemas.microsoft.com/office/drawing/2014/main" xmlns="" id="{D5663677-F014-40C9-BEE8-0E1D0028A9DC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8" name="Freeform: Shape 4577">
              <a:extLst>
                <a:ext uri="{FF2B5EF4-FFF2-40B4-BE49-F238E27FC236}">
                  <a16:creationId xmlns:a16="http://schemas.microsoft.com/office/drawing/2014/main" xmlns="" id="{20B74571-5C89-474C-AD97-CEA347654A2C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79" name="Group 4578">
            <a:extLst>
              <a:ext uri="{FF2B5EF4-FFF2-40B4-BE49-F238E27FC236}">
                <a16:creationId xmlns:a16="http://schemas.microsoft.com/office/drawing/2014/main" xmlns="" id="{011BCBCF-D23D-467A-AE95-7A9747D7686B}"/>
              </a:ext>
            </a:extLst>
          </p:cNvPr>
          <p:cNvGrpSpPr/>
          <p:nvPr/>
        </p:nvGrpSpPr>
        <p:grpSpPr>
          <a:xfrm flipH="1">
            <a:off x="3711300" y="1225625"/>
            <a:ext cx="270931" cy="344010"/>
            <a:chOff x="6843236" y="157160"/>
            <a:chExt cx="947072" cy="1202528"/>
          </a:xfrm>
        </p:grpSpPr>
        <p:sp>
          <p:nvSpPr>
            <p:cNvPr id="4580" name="Freeform: Shape 4579">
              <a:extLst>
                <a:ext uri="{FF2B5EF4-FFF2-40B4-BE49-F238E27FC236}">
                  <a16:creationId xmlns:a16="http://schemas.microsoft.com/office/drawing/2014/main" xmlns="" id="{5F52F2B7-E935-4121-AAE4-CF1AD4946824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1" name="Freeform: Shape 4580">
              <a:extLst>
                <a:ext uri="{FF2B5EF4-FFF2-40B4-BE49-F238E27FC236}">
                  <a16:creationId xmlns:a16="http://schemas.microsoft.com/office/drawing/2014/main" xmlns="" id="{EB4FF950-90BF-4D78-B3BC-A6C6A5612FA0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2" name="Freeform: Shape 4581">
              <a:extLst>
                <a:ext uri="{FF2B5EF4-FFF2-40B4-BE49-F238E27FC236}">
                  <a16:creationId xmlns:a16="http://schemas.microsoft.com/office/drawing/2014/main" xmlns="" id="{D220D15A-9608-4665-90CF-ED1CD53C90D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3" name="Freeform: Shape 4582">
              <a:extLst>
                <a:ext uri="{FF2B5EF4-FFF2-40B4-BE49-F238E27FC236}">
                  <a16:creationId xmlns:a16="http://schemas.microsoft.com/office/drawing/2014/main" xmlns="" id="{7D245816-794E-49A8-8E25-8102F718ABDC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4" name="Freeform: Shape 4583">
              <a:extLst>
                <a:ext uri="{FF2B5EF4-FFF2-40B4-BE49-F238E27FC236}">
                  <a16:creationId xmlns:a16="http://schemas.microsoft.com/office/drawing/2014/main" xmlns="" id="{0C14F107-AD9A-4E8F-8EA1-0F77A9981960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5" name="Freeform: Shape 4584">
              <a:extLst>
                <a:ext uri="{FF2B5EF4-FFF2-40B4-BE49-F238E27FC236}">
                  <a16:creationId xmlns:a16="http://schemas.microsoft.com/office/drawing/2014/main" xmlns="" id="{6C25253D-9FFB-4DAF-AF0F-08C40D7848B2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6" name="Freeform: Shape 4585">
              <a:extLst>
                <a:ext uri="{FF2B5EF4-FFF2-40B4-BE49-F238E27FC236}">
                  <a16:creationId xmlns:a16="http://schemas.microsoft.com/office/drawing/2014/main" xmlns="" id="{1A086D46-A2DD-4F38-8816-1CA0CA46703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7" name="Freeform: Shape 4586">
              <a:extLst>
                <a:ext uri="{FF2B5EF4-FFF2-40B4-BE49-F238E27FC236}">
                  <a16:creationId xmlns:a16="http://schemas.microsoft.com/office/drawing/2014/main" xmlns="" id="{E8A6E272-39CB-4235-B99B-ECC40E9506A9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8" name="Freeform: Shape 4587">
              <a:extLst>
                <a:ext uri="{FF2B5EF4-FFF2-40B4-BE49-F238E27FC236}">
                  <a16:creationId xmlns:a16="http://schemas.microsoft.com/office/drawing/2014/main" xmlns="" id="{AC921A56-D776-4FA9-9DDF-DCECA628CE6B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9" name="Freeform: Shape 4588">
              <a:extLst>
                <a:ext uri="{FF2B5EF4-FFF2-40B4-BE49-F238E27FC236}">
                  <a16:creationId xmlns:a16="http://schemas.microsoft.com/office/drawing/2014/main" xmlns="" id="{A413EAD2-B15E-43B2-997F-3B4F99F344FB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0" name="Freeform: Shape 4589">
              <a:extLst>
                <a:ext uri="{FF2B5EF4-FFF2-40B4-BE49-F238E27FC236}">
                  <a16:creationId xmlns:a16="http://schemas.microsoft.com/office/drawing/2014/main" xmlns="" id="{3904E687-5A49-4A5B-84CB-ADC38B3127F9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1" name="Freeform: Shape 4590">
              <a:extLst>
                <a:ext uri="{FF2B5EF4-FFF2-40B4-BE49-F238E27FC236}">
                  <a16:creationId xmlns:a16="http://schemas.microsoft.com/office/drawing/2014/main" xmlns="" id="{B966F6C4-6862-473B-97B7-36196428C0A5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2" name="Freeform: Shape 4591">
              <a:extLst>
                <a:ext uri="{FF2B5EF4-FFF2-40B4-BE49-F238E27FC236}">
                  <a16:creationId xmlns:a16="http://schemas.microsoft.com/office/drawing/2014/main" xmlns="" id="{2A73622D-990E-48F2-97C4-6DD2B3BC616E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3" name="Freeform: Shape 4592">
              <a:extLst>
                <a:ext uri="{FF2B5EF4-FFF2-40B4-BE49-F238E27FC236}">
                  <a16:creationId xmlns:a16="http://schemas.microsoft.com/office/drawing/2014/main" xmlns="" id="{59E41AA7-AE51-4B99-B054-C440597D5BC2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4" name="Freeform: Shape 4593">
              <a:extLst>
                <a:ext uri="{FF2B5EF4-FFF2-40B4-BE49-F238E27FC236}">
                  <a16:creationId xmlns:a16="http://schemas.microsoft.com/office/drawing/2014/main" xmlns="" id="{9BF0679C-36E1-4164-90A0-F3708EBE2F60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5" name="Freeform: Shape 4594">
              <a:extLst>
                <a:ext uri="{FF2B5EF4-FFF2-40B4-BE49-F238E27FC236}">
                  <a16:creationId xmlns:a16="http://schemas.microsoft.com/office/drawing/2014/main" xmlns="" id="{603A198A-2F99-4EAD-BA5D-4030F34E5D9E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6" name="Freeform: Shape 4595">
              <a:extLst>
                <a:ext uri="{FF2B5EF4-FFF2-40B4-BE49-F238E27FC236}">
                  <a16:creationId xmlns:a16="http://schemas.microsoft.com/office/drawing/2014/main" xmlns="" id="{E7DCD93B-B292-4893-8F99-1AD714C381B1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7" name="Freeform: Shape 4596">
              <a:extLst>
                <a:ext uri="{FF2B5EF4-FFF2-40B4-BE49-F238E27FC236}">
                  <a16:creationId xmlns:a16="http://schemas.microsoft.com/office/drawing/2014/main" xmlns="" id="{F9A2DFAC-1F3D-46DB-B0D0-CEFCFE8D392A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8" name="Freeform: Shape 4597">
              <a:extLst>
                <a:ext uri="{FF2B5EF4-FFF2-40B4-BE49-F238E27FC236}">
                  <a16:creationId xmlns:a16="http://schemas.microsoft.com/office/drawing/2014/main" xmlns="" id="{EAF3C375-2C9F-49FD-9FEE-A11522C1321B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9" name="Freeform: Shape 4598">
              <a:extLst>
                <a:ext uri="{FF2B5EF4-FFF2-40B4-BE49-F238E27FC236}">
                  <a16:creationId xmlns:a16="http://schemas.microsoft.com/office/drawing/2014/main" xmlns="" id="{4BEDF854-3AD0-4FEA-A0A8-7EC18718080D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0" name="Freeform: Shape 4599">
              <a:extLst>
                <a:ext uri="{FF2B5EF4-FFF2-40B4-BE49-F238E27FC236}">
                  <a16:creationId xmlns:a16="http://schemas.microsoft.com/office/drawing/2014/main" xmlns="" id="{488260FA-8ADE-4601-AC84-ECF0D16AB91E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1" name="Freeform: Shape 4600">
              <a:extLst>
                <a:ext uri="{FF2B5EF4-FFF2-40B4-BE49-F238E27FC236}">
                  <a16:creationId xmlns:a16="http://schemas.microsoft.com/office/drawing/2014/main" xmlns="" id="{7FD83D97-68A7-4096-9A65-B816210FFFB1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2" name="Freeform: Shape 4601">
              <a:extLst>
                <a:ext uri="{FF2B5EF4-FFF2-40B4-BE49-F238E27FC236}">
                  <a16:creationId xmlns:a16="http://schemas.microsoft.com/office/drawing/2014/main" xmlns="" id="{49E75113-1582-4348-B87E-617E951D35EA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3" name="Freeform: Shape 4602">
              <a:extLst>
                <a:ext uri="{FF2B5EF4-FFF2-40B4-BE49-F238E27FC236}">
                  <a16:creationId xmlns:a16="http://schemas.microsoft.com/office/drawing/2014/main" xmlns="" id="{FEB04687-5DEF-4F18-856B-8292869E82BC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4" name="Freeform: Shape 4603">
              <a:extLst>
                <a:ext uri="{FF2B5EF4-FFF2-40B4-BE49-F238E27FC236}">
                  <a16:creationId xmlns:a16="http://schemas.microsoft.com/office/drawing/2014/main" xmlns="" id="{11447E5E-73E1-4CF5-AA16-6373DAA828DD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5" name="Freeform: Shape 4604">
              <a:extLst>
                <a:ext uri="{FF2B5EF4-FFF2-40B4-BE49-F238E27FC236}">
                  <a16:creationId xmlns:a16="http://schemas.microsoft.com/office/drawing/2014/main" xmlns="" id="{49241528-89F5-43DD-B179-2BEC26A6A25D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6" name="Freeform: Shape 4605">
              <a:extLst>
                <a:ext uri="{FF2B5EF4-FFF2-40B4-BE49-F238E27FC236}">
                  <a16:creationId xmlns:a16="http://schemas.microsoft.com/office/drawing/2014/main" xmlns="" id="{E87C26BE-771E-43D3-B467-1D485FA1FBE6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7" name="Freeform: Shape 4606">
              <a:extLst>
                <a:ext uri="{FF2B5EF4-FFF2-40B4-BE49-F238E27FC236}">
                  <a16:creationId xmlns:a16="http://schemas.microsoft.com/office/drawing/2014/main" xmlns="" id="{11B60127-1B9C-46E3-96F5-A64D027406D7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8" name="Freeform: Shape 4607">
              <a:extLst>
                <a:ext uri="{FF2B5EF4-FFF2-40B4-BE49-F238E27FC236}">
                  <a16:creationId xmlns:a16="http://schemas.microsoft.com/office/drawing/2014/main" xmlns="" id="{D2387DF4-5BF1-4871-A5B7-4AEAA11A32BE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9" name="Freeform: Shape 4608">
              <a:extLst>
                <a:ext uri="{FF2B5EF4-FFF2-40B4-BE49-F238E27FC236}">
                  <a16:creationId xmlns:a16="http://schemas.microsoft.com/office/drawing/2014/main" xmlns="" id="{8F2FEAC4-0C16-413C-8072-5A9D1BFBCBB0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0" name="Freeform: Shape 4609">
              <a:extLst>
                <a:ext uri="{FF2B5EF4-FFF2-40B4-BE49-F238E27FC236}">
                  <a16:creationId xmlns:a16="http://schemas.microsoft.com/office/drawing/2014/main" xmlns="" id="{A791B363-ACAB-4145-9C7F-FDC44D2D752B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1" name="Freeform: Shape 4610">
              <a:extLst>
                <a:ext uri="{FF2B5EF4-FFF2-40B4-BE49-F238E27FC236}">
                  <a16:creationId xmlns:a16="http://schemas.microsoft.com/office/drawing/2014/main" xmlns="" id="{229686ED-8324-4ECB-A1C0-E62163A70DAA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2" name="Freeform: Shape 4611">
              <a:extLst>
                <a:ext uri="{FF2B5EF4-FFF2-40B4-BE49-F238E27FC236}">
                  <a16:creationId xmlns:a16="http://schemas.microsoft.com/office/drawing/2014/main" xmlns="" id="{1CF4328B-ACED-4B57-873B-87E6D457DFA6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3" name="Freeform: Shape 4612">
              <a:extLst>
                <a:ext uri="{FF2B5EF4-FFF2-40B4-BE49-F238E27FC236}">
                  <a16:creationId xmlns:a16="http://schemas.microsoft.com/office/drawing/2014/main" xmlns="" id="{20FE7D6D-CB54-4628-940B-303C4A50485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4" name="Freeform: Shape 4613">
              <a:extLst>
                <a:ext uri="{FF2B5EF4-FFF2-40B4-BE49-F238E27FC236}">
                  <a16:creationId xmlns:a16="http://schemas.microsoft.com/office/drawing/2014/main" xmlns="" id="{0854EAD3-AACE-44B7-A583-92E9335296F1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5" name="Freeform: Shape 4614">
              <a:extLst>
                <a:ext uri="{FF2B5EF4-FFF2-40B4-BE49-F238E27FC236}">
                  <a16:creationId xmlns:a16="http://schemas.microsoft.com/office/drawing/2014/main" xmlns="" id="{201444A4-9335-424F-9944-13B089D9AD97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6" name="Freeform: Shape 4615">
              <a:extLst>
                <a:ext uri="{FF2B5EF4-FFF2-40B4-BE49-F238E27FC236}">
                  <a16:creationId xmlns:a16="http://schemas.microsoft.com/office/drawing/2014/main" xmlns="" id="{61267E49-954F-4B46-A6FC-8C86375420D3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7" name="Freeform: Shape 4616">
              <a:extLst>
                <a:ext uri="{FF2B5EF4-FFF2-40B4-BE49-F238E27FC236}">
                  <a16:creationId xmlns:a16="http://schemas.microsoft.com/office/drawing/2014/main" xmlns="" id="{3F06465E-83D8-4235-A05A-D4B217C4E257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8" name="Freeform: Shape 4617">
              <a:extLst>
                <a:ext uri="{FF2B5EF4-FFF2-40B4-BE49-F238E27FC236}">
                  <a16:creationId xmlns:a16="http://schemas.microsoft.com/office/drawing/2014/main" xmlns="" id="{057AE000-0E41-40DE-93F9-68AB22CA277B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9" name="Freeform: Shape 4618">
              <a:extLst>
                <a:ext uri="{FF2B5EF4-FFF2-40B4-BE49-F238E27FC236}">
                  <a16:creationId xmlns:a16="http://schemas.microsoft.com/office/drawing/2014/main" xmlns="" id="{9865CAEE-A85A-462A-9F02-FD3A849998E8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0" name="Freeform: Shape 4619">
              <a:extLst>
                <a:ext uri="{FF2B5EF4-FFF2-40B4-BE49-F238E27FC236}">
                  <a16:creationId xmlns:a16="http://schemas.microsoft.com/office/drawing/2014/main" xmlns="" id="{C20C40D9-62C5-4794-8780-8063F772B2FF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1" name="Freeform: Shape 4620">
              <a:extLst>
                <a:ext uri="{FF2B5EF4-FFF2-40B4-BE49-F238E27FC236}">
                  <a16:creationId xmlns:a16="http://schemas.microsoft.com/office/drawing/2014/main" xmlns="" id="{0166DC53-E013-4575-845A-6B683B339B89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2" name="Freeform: Shape 4621">
              <a:extLst>
                <a:ext uri="{FF2B5EF4-FFF2-40B4-BE49-F238E27FC236}">
                  <a16:creationId xmlns:a16="http://schemas.microsoft.com/office/drawing/2014/main" xmlns="" id="{00BA7F63-5AA9-4BEC-95ED-FC13C0C93716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3" name="Freeform: Shape 4622">
              <a:extLst>
                <a:ext uri="{FF2B5EF4-FFF2-40B4-BE49-F238E27FC236}">
                  <a16:creationId xmlns:a16="http://schemas.microsoft.com/office/drawing/2014/main" xmlns="" id="{FA667D0E-9DF8-42F1-82FA-83E17E412B67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4" name="Freeform: Shape 4623">
              <a:extLst>
                <a:ext uri="{FF2B5EF4-FFF2-40B4-BE49-F238E27FC236}">
                  <a16:creationId xmlns:a16="http://schemas.microsoft.com/office/drawing/2014/main" xmlns="" id="{9C938A3B-67FF-4F9F-85BC-E0D60B356919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5" name="Freeform: Shape 4624">
              <a:extLst>
                <a:ext uri="{FF2B5EF4-FFF2-40B4-BE49-F238E27FC236}">
                  <a16:creationId xmlns:a16="http://schemas.microsoft.com/office/drawing/2014/main" xmlns="" id="{477453E8-DF7E-4415-ABD8-65CBEBB2C68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6" name="Freeform: Shape 4625">
              <a:extLst>
                <a:ext uri="{FF2B5EF4-FFF2-40B4-BE49-F238E27FC236}">
                  <a16:creationId xmlns:a16="http://schemas.microsoft.com/office/drawing/2014/main" xmlns="" id="{6B2C411B-3D85-4969-B217-0A2A4CD4EF71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7" name="Freeform: Shape 4626">
              <a:extLst>
                <a:ext uri="{FF2B5EF4-FFF2-40B4-BE49-F238E27FC236}">
                  <a16:creationId xmlns:a16="http://schemas.microsoft.com/office/drawing/2014/main" xmlns="" id="{DC1EBF36-A92B-4F0B-BD78-E9C6718C70D7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8" name="Freeform: Shape 4627">
              <a:extLst>
                <a:ext uri="{FF2B5EF4-FFF2-40B4-BE49-F238E27FC236}">
                  <a16:creationId xmlns:a16="http://schemas.microsoft.com/office/drawing/2014/main" xmlns="" id="{D44C1859-F482-4CD5-AA71-65CD478AE3AD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9" name="Freeform: Shape 4628">
              <a:extLst>
                <a:ext uri="{FF2B5EF4-FFF2-40B4-BE49-F238E27FC236}">
                  <a16:creationId xmlns:a16="http://schemas.microsoft.com/office/drawing/2014/main" xmlns="" id="{4C31F991-94D8-4EF2-AF97-B72C1E68C053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0" name="Freeform: Shape 4629">
              <a:extLst>
                <a:ext uri="{FF2B5EF4-FFF2-40B4-BE49-F238E27FC236}">
                  <a16:creationId xmlns:a16="http://schemas.microsoft.com/office/drawing/2014/main" xmlns="" id="{B4D0D3F3-9512-4B89-B5C9-63A910921107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1" name="Freeform: Shape 4630">
              <a:extLst>
                <a:ext uri="{FF2B5EF4-FFF2-40B4-BE49-F238E27FC236}">
                  <a16:creationId xmlns:a16="http://schemas.microsoft.com/office/drawing/2014/main" xmlns="" id="{CEE2F4EC-8F07-4ED0-8795-8838E408FB74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2" name="Freeform: Shape 4631">
              <a:extLst>
                <a:ext uri="{FF2B5EF4-FFF2-40B4-BE49-F238E27FC236}">
                  <a16:creationId xmlns:a16="http://schemas.microsoft.com/office/drawing/2014/main" xmlns="" id="{1EAF9FD7-1B54-461F-92AC-90CD3D6F15B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3" name="Freeform: Shape 4632">
              <a:extLst>
                <a:ext uri="{FF2B5EF4-FFF2-40B4-BE49-F238E27FC236}">
                  <a16:creationId xmlns:a16="http://schemas.microsoft.com/office/drawing/2014/main" xmlns="" id="{C9802B36-57CC-47E7-ABC9-28D696E6AB49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4" name="Freeform: Shape 4633">
              <a:extLst>
                <a:ext uri="{FF2B5EF4-FFF2-40B4-BE49-F238E27FC236}">
                  <a16:creationId xmlns:a16="http://schemas.microsoft.com/office/drawing/2014/main" xmlns="" id="{31223CFC-CBAB-4FD8-AEC2-C58171883FF8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5" name="Freeform: Shape 4634">
              <a:extLst>
                <a:ext uri="{FF2B5EF4-FFF2-40B4-BE49-F238E27FC236}">
                  <a16:creationId xmlns:a16="http://schemas.microsoft.com/office/drawing/2014/main" xmlns="" id="{4115D6B1-9FFE-4725-A3BA-2F19E8D9CBA0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6" name="Freeform: Shape 4635">
              <a:extLst>
                <a:ext uri="{FF2B5EF4-FFF2-40B4-BE49-F238E27FC236}">
                  <a16:creationId xmlns:a16="http://schemas.microsoft.com/office/drawing/2014/main" xmlns="" id="{061D3C04-49BC-4BE0-9851-45D460F3743D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7" name="Freeform: Shape 4636">
              <a:extLst>
                <a:ext uri="{FF2B5EF4-FFF2-40B4-BE49-F238E27FC236}">
                  <a16:creationId xmlns:a16="http://schemas.microsoft.com/office/drawing/2014/main" xmlns="" id="{F42F7EC2-2CC6-41D4-906C-EE767FFD7A27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8" name="Freeform: Shape 4637">
              <a:extLst>
                <a:ext uri="{FF2B5EF4-FFF2-40B4-BE49-F238E27FC236}">
                  <a16:creationId xmlns:a16="http://schemas.microsoft.com/office/drawing/2014/main" xmlns="" id="{BDB17BB6-5F4F-4BB7-97A0-10CAB610CB80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9" name="Freeform: Shape 4638">
              <a:extLst>
                <a:ext uri="{FF2B5EF4-FFF2-40B4-BE49-F238E27FC236}">
                  <a16:creationId xmlns:a16="http://schemas.microsoft.com/office/drawing/2014/main" xmlns="" id="{1856A5BB-FD15-4A98-BA6E-26AC7A9D9858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0" name="Freeform: Shape 4639">
              <a:extLst>
                <a:ext uri="{FF2B5EF4-FFF2-40B4-BE49-F238E27FC236}">
                  <a16:creationId xmlns:a16="http://schemas.microsoft.com/office/drawing/2014/main" xmlns="" id="{36E264A7-EC51-4066-AC28-A5DA0A92B16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1" name="Freeform: Shape 4640">
              <a:extLst>
                <a:ext uri="{FF2B5EF4-FFF2-40B4-BE49-F238E27FC236}">
                  <a16:creationId xmlns:a16="http://schemas.microsoft.com/office/drawing/2014/main" xmlns="" id="{B22C8088-A70A-4D5B-A0F7-4FD53B4FEC91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2" name="Freeform: Shape 4641">
              <a:extLst>
                <a:ext uri="{FF2B5EF4-FFF2-40B4-BE49-F238E27FC236}">
                  <a16:creationId xmlns:a16="http://schemas.microsoft.com/office/drawing/2014/main" xmlns="" id="{447ADBBE-A1CB-49C1-9FFB-075210AF68DB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3" name="Freeform: Shape 4642">
              <a:extLst>
                <a:ext uri="{FF2B5EF4-FFF2-40B4-BE49-F238E27FC236}">
                  <a16:creationId xmlns:a16="http://schemas.microsoft.com/office/drawing/2014/main" xmlns="" id="{6A6AA5D6-36B6-463B-99B9-9B97ABCCFBF5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4" name="Freeform: Shape 4643">
              <a:extLst>
                <a:ext uri="{FF2B5EF4-FFF2-40B4-BE49-F238E27FC236}">
                  <a16:creationId xmlns:a16="http://schemas.microsoft.com/office/drawing/2014/main" xmlns="" id="{27DDFD3D-840C-4F1F-A138-9B3E55A89CC0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5" name="Freeform: Shape 4644">
              <a:extLst>
                <a:ext uri="{FF2B5EF4-FFF2-40B4-BE49-F238E27FC236}">
                  <a16:creationId xmlns:a16="http://schemas.microsoft.com/office/drawing/2014/main" xmlns="" id="{3FE2868B-CD0A-4A9F-B95B-4509E5C45C44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6" name="Freeform: Shape 4645">
              <a:extLst>
                <a:ext uri="{FF2B5EF4-FFF2-40B4-BE49-F238E27FC236}">
                  <a16:creationId xmlns:a16="http://schemas.microsoft.com/office/drawing/2014/main" xmlns="" id="{45E7329D-5220-472D-8D31-BF36DEFFFC6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7" name="Freeform: Shape 4646">
              <a:extLst>
                <a:ext uri="{FF2B5EF4-FFF2-40B4-BE49-F238E27FC236}">
                  <a16:creationId xmlns:a16="http://schemas.microsoft.com/office/drawing/2014/main" xmlns="" id="{E5478CB7-13EE-4CBB-88A7-CCE9F78E2A3A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8" name="Freeform: Shape 4647">
              <a:extLst>
                <a:ext uri="{FF2B5EF4-FFF2-40B4-BE49-F238E27FC236}">
                  <a16:creationId xmlns:a16="http://schemas.microsoft.com/office/drawing/2014/main" xmlns="" id="{177E3627-E124-4DEA-95A9-86D06FAF65BA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9" name="Freeform: Shape 4648">
              <a:extLst>
                <a:ext uri="{FF2B5EF4-FFF2-40B4-BE49-F238E27FC236}">
                  <a16:creationId xmlns:a16="http://schemas.microsoft.com/office/drawing/2014/main" xmlns="" id="{4506A062-4F79-4680-9062-FFFEFEAF1A29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0" name="Freeform: Shape 4649">
              <a:extLst>
                <a:ext uri="{FF2B5EF4-FFF2-40B4-BE49-F238E27FC236}">
                  <a16:creationId xmlns:a16="http://schemas.microsoft.com/office/drawing/2014/main" xmlns="" id="{8698F01C-3BAB-4EFB-8807-07ED16E9C873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1" name="Freeform: Shape 4650">
              <a:extLst>
                <a:ext uri="{FF2B5EF4-FFF2-40B4-BE49-F238E27FC236}">
                  <a16:creationId xmlns:a16="http://schemas.microsoft.com/office/drawing/2014/main" xmlns="" id="{BC11E270-F052-4454-B35C-B0A4149D521A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2" name="Freeform: Shape 4651">
              <a:extLst>
                <a:ext uri="{FF2B5EF4-FFF2-40B4-BE49-F238E27FC236}">
                  <a16:creationId xmlns:a16="http://schemas.microsoft.com/office/drawing/2014/main" xmlns="" id="{1814ABD9-0D04-41B9-B726-CEEE94A4E76F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3" name="Freeform: Shape 4652">
              <a:extLst>
                <a:ext uri="{FF2B5EF4-FFF2-40B4-BE49-F238E27FC236}">
                  <a16:creationId xmlns:a16="http://schemas.microsoft.com/office/drawing/2014/main" xmlns="" id="{3A9CE928-EE7F-41E2-83B1-924F23FC7920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4" name="Freeform: Shape 4653">
              <a:extLst>
                <a:ext uri="{FF2B5EF4-FFF2-40B4-BE49-F238E27FC236}">
                  <a16:creationId xmlns:a16="http://schemas.microsoft.com/office/drawing/2014/main" xmlns="" id="{A1400225-E136-419D-AD7A-892C2C4B3158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5" name="Freeform: Shape 4654">
              <a:extLst>
                <a:ext uri="{FF2B5EF4-FFF2-40B4-BE49-F238E27FC236}">
                  <a16:creationId xmlns:a16="http://schemas.microsoft.com/office/drawing/2014/main" xmlns="" id="{D81247BE-3F2C-4948-860C-F66C59D2A2FD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6" name="Freeform: Shape 4655">
              <a:extLst>
                <a:ext uri="{FF2B5EF4-FFF2-40B4-BE49-F238E27FC236}">
                  <a16:creationId xmlns:a16="http://schemas.microsoft.com/office/drawing/2014/main" xmlns="" id="{295453AD-6E41-4955-B8C2-153C0E4457AE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7" name="Freeform: Shape 4656">
              <a:extLst>
                <a:ext uri="{FF2B5EF4-FFF2-40B4-BE49-F238E27FC236}">
                  <a16:creationId xmlns:a16="http://schemas.microsoft.com/office/drawing/2014/main" xmlns="" id="{67EB4C36-33A9-4864-9B09-D0D0F8DF8DB2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8" name="Freeform: Shape 4657">
              <a:extLst>
                <a:ext uri="{FF2B5EF4-FFF2-40B4-BE49-F238E27FC236}">
                  <a16:creationId xmlns:a16="http://schemas.microsoft.com/office/drawing/2014/main" xmlns="" id="{3127D694-2FF3-4FFE-89BE-8F3F638F63F9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9" name="Freeform: Shape 4658">
              <a:extLst>
                <a:ext uri="{FF2B5EF4-FFF2-40B4-BE49-F238E27FC236}">
                  <a16:creationId xmlns:a16="http://schemas.microsoft.com/office/drawing/2014/main" xmlns="" id="{9E2DD879-AF01-46B0-9840-BD284E121B68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0" name="Freeform: Shape 4659">
              <a:extLst>
                <a:ext uri="{FF2B5EF4-FFF2-40B4-BE49-F238E27FC236}">
                  <a16:creationId xmlns:a16="http://schemas.microsoft.com/office/drawing/2014/main" xmlns="" id="{2282F171-8FF7-401F-90D3-595D5DB002B4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1" name="Freeform: Shape 4660">
              <a:extLst>
                <a:ext uri="{FF2B5EF4-FFF2-40B4-BE49-F238E27FC236}">
                  <a16:creationId xmlns:a16="http://schemas.microsoft.com/office/drawing/2014/main" xmlns="" id="{16966463-3B58-4B11-9882-92C7A2706B21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2" name="Freeform: Shape 4661">
              <a:extLst>
                <a:ext uri="{FF2B5EF4-FFF2-40B4-BE49-F238E27FC236}">
                  <a16:creationId xmlns:a16="http://schemas.microsoft.com/office/drawing/2014/main" xmlns="" id="{34173830-ACB7-4855-A3B1-9DEA90EFB7C4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3" name="Freeform: Shape 4662">
              <a:extLst>
                <a:ext uri="{FF2B5EF4-FFF2-40B4-BE49-F238E27FC236}">
                  <a16:creationId xmlns:a16="http://schemas.microsoft.com/office/drawing/2014/main" xmlns="" id="{C5EC492F-E56B-4A9C-BE13-D5FDC104A21D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4" name="Freeform: Shape 4663">
              <a:extLst>
                <a:ext uri="{FF2B5EF4-FFF2-40B4-BE49-F238E27FC236}">
                  <a16:creationId xmlns:a16="http://schemas.microsoft.com/office/drawing/2014/main" xmlns="" id="{45BEF4AF-0721-481A-8C99-AA7F1B6AEC0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5" name="Freeform: Shape 4664">
              <a:extLst>
                <a:ext uri="{FF2B5EF4-FFF2-40B4-BE49-F238E27FC236}">
                  <a16:creationId xmlns:a16="http://schemas.microsoft.com/office/drawing/2014/main" xmlns="" id="{255C8D03-0DBD-413B-A623-64CEC943989D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6" name="Freeform: Shape 4665">
              <a:extLst>
                <a:ext uri="{FF2B5EF4-FFF2-40B4-BE49-F238E27FC236}">
                  <a16:creationId xmlns:a16="http://schemas.microsoft.com/office/drawing/2014/main" xmlns="" id="{1B8E7FE3-EDC2-4F44-90AC-41F36D41AB7C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7" name="Freeform: Shape 4666">
              <a:extLst>
                <a:ext uri="{FF2B5EF4-FFF2-40B4-BE49-F238E27FC236}">
                  <a16:creationId xmlns:a16="http://schemas.microsoft.com/office/drawing/2014/main" xmlns="" id="{D94336E9-1B44-4437-B55A-F20FF9CB5ED4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8" name="Freeform: Shape 4667">
              <a:extLst>
                <a:ext uri="{FF2B5EF4-FFF2-40B4-BE49-F238E27FC236}">
                  <a16:creationId xmlns:a16="http://schemas.microsoft.com/office/drawing/2014/main" xmlns="" id="{752C8D12-04C6-4B32-83EF-9B74DFC1C02F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9" name="Freeform: Shape 4668">
              <a:extLst>
                <a:ext uri="{FF2B5EF4-FFF2-40B4-BE49-F238E27FC236}">
                  <a16:creationId xmlns:a16="http://schemas.microsoft.com/office/drawing/2014/main" xmlns="" id="{16A17ECD-C334-4108-A80F-DC868AFBAF5A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0" name="Freeform: Shape 4669">
              <a:extLst>
                <a:ext uri="{FF2B5EF4-FFF2-40B4-BE49-F238E27FC236}">
                  <a16:creationId xmlns:a16="http://schemas.microsoft.com/office/drawing/2014/main" xmlns="" id="{AA9270AD-8907-460D-9DD9-AC4BD7F9407A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1" name="Freeform: Shape 4670">
              <a:extLst>
                <a:ext uri="{FF2B5EF4-FFF2-40B4-BE49-F238E27FC236}">
                  <a16:creationId xmlns:a16="http://schemas.microsoft.com/office/drawing/2014/main" xmlns="" id="{3380FEFD-245E-4B0D-8A91-D8228405D375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2" name="Freeform: Shape 4671">
              <a:extLst>
                <a:ext uri="{FF2B5EF4-FFF2-40B4-BE49-F238E27FC236}">
                  <a16:creationId xmlns:a16="http://schemas.microsoft.com/office/drawing/2014/main" xmlns="" id="{28213129-0BDB-47D7-9D51-62A0C7F742EE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3" name="Freeform: Shape 4672">
              <a:extLst>
                <a:ext uri="{FF2B5EF4-FFF2-40B4-BE49-F238E27FC236}">
                  <a16:creationId xmlns:a16="http://schemas.microsoft.com/office/drawing/2014/main" xmlns="" id="{88789F50-6CBA-40F4-AAE2-457830DD4B68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4" name="Freeform: Shape 4673">
              <a:extLst>
                <a:ext uri="{FF2B5EF4-FFF2-40B4-BE49-F238E27FC236}">
                  <a16:creationId xmlns:a16="http://schemas.microsoft.com/office/drawing/2014/main" xmlns="" id="{34CF8BA9-201A-46FF-8134-B55BB0AD77CD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5" name="Freeform: Shape 4674">
              <a:extLst>
                <a:ext uri="{FF2B5EF4-FFF2-40B4-BE49-F238E27FC236}">
                  <a16:creationId xmlns:a16="http://schemas.microsoft.com/office/drawing/2014/main" xmlns="" id="{77B50552-CAEF-4E22-AB98-5713288688A5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6" name="Freeform: Shape 4675">
              <a:extLst>
                <a:ext uri="{FF2B5EF4-FFF2-40B4-BE49-F238E27FC236}">
                  <a16:creationId xmlns:a16="http://schemas.microsoft.com/office/drawing/2014/main" xmlns="" id="{104F84E1-6646-467A-8E5C-04D09CA9BE0C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7" name="Freeform: Shape 4676">
              <a:extLst>
                <a:ext uri="{FF2B5EF4-FFF2-40B4-BE49-F238E27FC236}">
                  <a16:creationId xmlns:a16="http://schemas.microsoft.com/office/drawing/2014/main" xmlns="" id="{6164E551-47AB-4891-822D-F53F7EEA6B4E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8" name="Freeform: Shape 4677">
              <a:extLst>
                <a:ext uri="{FF2B5EF4-FFF2-40B4-BE49-F238E27FC236}">
                  <a16:creationId xmlns:a16="http://schemas.microsoft.com/office/drawing/2014/main" xmlns="" id="{BE69FFD6-1810-4727-A632-BD8FB18A0AFD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9" name="Freeform: Shape 4678">
              <a:extLst>
                <a:ext uri="{FF2B5EF4-FFF2-40B4-BE49-F238E27FC236}">
                  <a16:creationId xmlns:a16="http://schemas.microsoft.com/office/drawing/2014/main" xmlns="" id="{F232AEA2-43BD-46C7-805B-F3EE33C5A62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0" name="Freeform: Shape 4679">
              <a:extLst>
                <a:ext uri="{FF2B5EF4-FFF2-40B4-BE49-F238E27FC236}">
                  <a16:creationId xmlns:a16="http://schemas.microsoft.com/office/drawing/2014/main" xmlns="" id="{0F64B924-139D-4038-B04E-B0691FEE67E5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1" name="Freeform: Shape 4680">
              <a:extLst>
                <a:ext uri="{FF2B5EF4-FFF2-40B4-BE49-F238E27FC236}">
                  <a16:creationId xmlns:a16="http://schemas.microsoft.com/office/drawing/2014/main" xmlns="" id="{B65AE73B-E3DF-4CD0-8D5A-2CB5D4786801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2" name="Freeform: Shape 4681">
              <a:extLst>
                <a:ext uri="{FF2B5EF4-FFF2-40B4-BE49-F238E27FC236}">
                  <a16:creationId xmlns:a16="http://schemas.microsoft.com/office/drawing/2014/main" xmlns="" id="{3B215D37-A780-44B9-BE76-AF0D697D6FBD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3" name="Freeform: Shape 4682">
              <a:extLst>
                <a:ext uri="{FF2B5EF4-FFF2-40B4-BE49-F238E27FC236}">
                  <a16:creationId xmlns:a16="http://schemas.microsoft.com/office/drawing/2014/main" xmlns="" id="{410BFC14-E228-4F63-A55D-9C5706D81D35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4" name="Freeform: Shape 4683">
              <a:extLst>
                <a:ext uri="{FF2B5EF4-FFF2-40B4-BE49-F238E27FC236}">
                  <a16:creationId xmlns:a16="http://schemas.microsoft.com/office/drawing/2014/main" xmlns="" id="{74B9EC5D-4D51-41EC-BC0A-BCF818BB1EC5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5" name="Freeform: Shape 4684">
              <a:extLst>
                <a:ext uri="{FF2B5EF4-FFF2-40B4-BE49-F238E27FC236}">
                  <a16:creationId xmlns:a16="http://schemas.microsoft.com/office/drawing/2014/main" xmlns="" id="{01C7BCCC-3146-4DB0-A03E-B81A69471F6B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6" name="Freeform: Shape 4685">
              <a:extLst>
                <a:ext uri="{FF2B5EF4-FFF2-40B4-BE49-F238E27FC236}">
                  <a16:creationId xmlns:a16="http://schemas.microsoft.com/office/drawing/2014/main" xmlns="" id="{89C41FF6-5B6C-4243-9B92-EBB39C082579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7" name="Freeform: Shape 4686">
              <a:extLst>
                <a:ext uri="{FF2B5EF4-FFF2-40B4-BE49-F238E27FC236}">
                  <a16:creationId xmlns:a16="http://schemas.microsoft.com/office/drawing/2014/main" xmlns="" id="{6FD5721C-F906-481C-9162-DFF870494666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8" name="Freeform: Shape 4687">
              <a:extLst>
                <a:ext uri="{FF2B5EF4-FFF2-40B4-BE49-F238E27FC236}">
                  <a16:creationId xmlns:a16="http://schemas.microsoft.com/office/drawing/2014/main" xmlns="" id="{6FFE4C82-9180-4A6F-8EF5-72854F180C17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9" name="Freeform: Shape 4688">
              <a:extLst>
                <a:ext uri="{FF2B5EF4-FFF2-40B4-BE49-F238E27FC236}">
                  <a16:creationId xmlns:a16="http://schemas.microsoft.com/office/drawing/2014/main" xmlns="" id="{4F9782A5-AD5B-4796-8E3C-6ADB231E6D9E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0" name="Freeform: Shape 4689">
              <a:extLst>
                <a:ext uri="{FF2B5EF4-FFF2-40B4-BE49-F238E27FC236}">
                  <a16:creationId xmlns:a16="http://schemas.microsoft.com/office/drawing/2014/main" xmlns="" id="{17028789-3F2C-489F-B7C3-08D1246A7A8B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1" name="Freeform: Shape 4690">
              <a:extLst>
                <a:ext uri="{FF2B5EF4-FFF2-40B4-BE49-F238E27FC236}">
                  <a16:creationId xmlns:a16="http://schemas.microsoft.com/office/drawing/2014/main" xmlns="" id="{71DE5D5E-C3F3-44B2-B647-4456F1F02997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2" name="Freeform: Shape 4691">
              <a:extLst>
                <a:ext uri="{FF2B5EF4-FFF2-40B4-BE49-F238E27FC236}">
                  <a16:creationId xmlns:a16="http://schemas.microsoft.com/office/drawing/2014/main" xmlns="" id="{724A992F-295E-4CB9-A308-28811E4683BB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3" name="Freeform: Shape 4692">
              <a:extLst>
                <a:ext uri="{FF2B5EF4-FFF2-40B4-BE49-F238E27FC236}">
                  <a16:creationId xmlns:a16="http://schemas.microsoft.com/office/drawing/2014/main" xmlns="" id="{6FD3AB56-8FE6-4B72-826A-0DB363D16387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4" name="Freeform: Shape 4693">
              <a:extLst>
                <a:ext uri="{FF2B5EF4-FFF2-40B4-BE49-F238E27FC236}">
                  <a16:creationId xmlns:a16="http://schemas.microsoft.com/office/drawing/2014/main" xmlns="" id="{30F6D5E6-EE02-4D7F-A404-E300F6E5A634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5" name="Freeform: Shape 4694">
              <a:extLst>
                <a:ext uri="{FF2B5EF4-FFF2-40B4-BE49-F238E27FC236}">
                  <a16:creationId xmlns:a16="http://schemas.microsoft.com/office/drawing/2014/main" xmlns="" id="{76751A7F-1FC3-4DC5-96D6-E4C7E16F8B32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6" name="Freeform: Shape 4695">
              <a:extLst>
                <a:ext uri="{FF2B5EF4-FFF2-40B4-BE49-F238E27FC236}">
                  <a16:creationId xmlns:a16="http://schemas.microsoft.com/office/drawing/2014/main" xmlns="" id="{F2ABB378-B748-4F1B-93BD-6A1F13B25890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7" name="Freeform: Shape 4696">
              <a:extLst>
                <a:ext uri="{FF2B5EF4-FFF2-40B4-BE49-F238E27FC236}">
                  <a16:creationId xmlns:a16="http://schemas.microsoft.com/office/drawing/2014/main" xmlns="" id="{C3BA4292-AF99-4A39-89A2-1F1E2B8A9113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8" name="Freeform: Shape 4697">
              <a:extLst>
                <a:ext uri="{FF2B5EF4-FFF2-40B4-BE49-F238E27FC236}">
                  <a16:creationId xmlns:a16="http://schemas.microsoft.com/office/drawing/2014/main" xmlns="" id="{0998984B-97F9-4CF8-B65D-7552075DCD5E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9" name="Freeform: Shape 4698">
              <a:extLst>
                <a:ext uri="{FF2B5EF4-FFF2-40B4-BE49-F238E27FC236}">
                  <a16:creationId xmlns:a16="http://schemas.microsoft.com/office/drawing/2014/main" xmlns="" id="{4CEA7C08-450E-44B9-8140-095C369BE0AE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0" name="Freeform: Shape 4699">
              <a:extLst>
                <a:ext uri="{FF2B5EF4-FFF2-40B4-BE49-F238E27FC236}">
                  <a16:creationId xmlns:a16="http://schemas.microsoft.com/office/drawing/2014/main" xmlns="" id="{D733A21C-23BE-46E1-99F4-BF049EE0B143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1" name="Freeform: Shape 4700">
              <a:extLst>
                <a:ext uri="{FF2B5EF4-FFF2-40B4-BE49-F238E27FC236}">
                  <a16:creationId xmlns:a16="http://schemas.microsoft.com/office/drawing/2014/main" xmlns="" id="{BBCA53C7-C3B8-4C2D-9B70-D2D085FD8615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2" name="Freeform: Shape 4701">
              <a:extLst>
                <a:ext uri="{FF2B5EF4-FFF2-40B4-BE49-F238E27FC236}">
                  <a16:creationId xmlns:a16="http://schemas.microsoft.com/office/drawing/2014/main" xmlns="" id="{14FCE10F-8F7D-4AE7-8349-69330C30A8F1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3" name="Freeform: Shape 4702">
              <a:extLst>
                <a:ext uri="{FF2B5EF4-FFF2-40B4-BE49-F238E27FC236}">
                  <a16:creationId xmlns:a16="http://schemas.microsoft.com/office/drawing/2014/main" xmlns="" id="{9CEC77D6-5EEB-44C1-80E0-F67F17C21F51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4" name="Freeform: Shape 4703">
              <a:extLst>
                <a:ext uri="{FF2B5EF4-FFF2-40B4-BE49-F238E27FC236}">
                  <a16:creationId xmlns:a16="http://schemas.microsoft.com/office/drawing/2014/main" xmlns="" id="{51B884C9-78D7-4CFC-A37B-0C0C368C91D2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5" name="Freeform: Shape 4704">
              <a:extLst>
                <a:ext uri="{FF2B5EF4-FFF2-40B4-BE49-F238E27FC236}">
                  <a16:creationId xmlns:a16="http://schemas.microsoft.com/office/drawing/2014/main" xmlns="" id="{E35E24A9-8EC2-4E63-8679-5C407DC52E8F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6" name="Freeform: Shape 4705">
              <a:extLst>
                <a:ext uri="{FF2B5EF4-FFF2-40B4-BE49-F238E27FC236}">
                  <a16:creationId xmlns:a16="http://schemas.microsoft.com/office/drawing/2014/main" xmlns="" id="{EC08CAD8-B4E9-40B8-8C07-96AB7ADECCD8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7" name="Freeform: Shape 4706">
              <a:extLst>
                <a:ext uri="{FF2B5EF4-FFF2-40B4-BE49-F238E27FC236}">
                  <a16:creationId xmlns:a16="http://schemas.microsoft.com/office/drawing/2014/main" xmlns="" id="{EAA69226-0317-46F4-B16A-1B82A40D48B7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8" name="Freeform: Shape 4707">
              <a:extLst>
                <a:ext uri="{FF2B5EF4-FFF2-40B4-BE49-F238E27FC236}">
                  <a16:creationId xmlns:a16="http://schemas.microsoft.com/office/drawing/2014/main" xmlns="" id="{F52B40E3-6B5B-44A8-B73C-343DECD1ADBD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9" name="Freeform: Shape 4708">
              <a:extLst>
                <a:ext uri="{FF2B5EF4-FFF2-40B4-BE49-F238E27FC236}">
                  <a16:creationId xmlns:a16="http://schemas.microsoft.com/office/drawing/2014/main" xmlns="" id="{BEF829B0-8432-470C-8681-ACBBD855A73F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0" name="Freeform: Shape 4709">
              <a:extLst>
                <a:ext uri="{FF2B5EF4-FFF2-40B4-BE49-F238E27FC236}">
                  <a16:creationId xmlns:a16="http://schemas.microsoft.com/office/drawing/2014/main" xmlns="" id="{1E5687FD-B4AC-4A06-B678-3DDA9C4629E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1" name="Freeform: Shape 4710">
              <a:extLst>
                <a:ext uri="{FF2B5EF4-FFF2-40B4-BE49-F238E27FC236}">
                  <a16:creationId xmlns:a16="http://schemas.microsoft.com/office/drawing/2014/main" xmlns="" id="{CD406F1F-DF83-4732-9244-1343CA77DA0D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2" name="Freeform: Shape 4711">
              <a:extLst>
                <a:ext uri="{FF2B5EF4-FFF2-40B4-BE49-F238E27FC236}">
                  <a16:creationId xmlns:a16="http://schemas.microsoft.com/office/drawing/2014/main" xmlns="" id="{BEF9A927-BC53-4532-A0CD-2E89BFEBB856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3" name="Freeform: Shape 4712">
              <a:extLst>
                <a:ext uri="{FF2B5EF4-FFF2-40B4-BE49-F238E27FC236}">
                  <a16:creationId xmlns:a16="http://schemas.microsoft.com/office/drawing/2014/main" xmlns="" id="{B9DE1706-F200-4538-B155-3EDFF512E993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4" name="Freeform: Shape 4713">
              <a:extLst>
                <a:ext uri="{FF2B5EF4-FFF2-40B4-BE49-F238E27FC236}">
                  <a16:creationId xmlns:a16="http://schemas.microsoft.com/office/drawing/2014/main" xmlns="" id="{4952CACA-F672-44E2-9D18-F8E12BAC4106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5" name="Freeform: Shape 4714">
              <a:extLst>
                <a:ext uri="{FF2B5EF4-FFF2-40B4-BE49-F238E27FC236}">
                  <a16:creationId xmlns:a16="http://schemas.microsoft.com/office/drawing/2014/main" xmlns="" id="{17D030E2-B1C2-4591-BE12-D079C1804B58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6" name="Freeform: Shape 4715">
              <a:extLst>
                <a:ext uri="{FF2B5EF4-FFF2-40B4-BE49-F238E27FC236}">
                  <a16:creationId xmlns:a16="http://schemas.microsoft.com/office/drawing/2014/main" xmlns="" id="{09A127F2-4842-403A-9382-6CA0F3AD1322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7" name="Freeform: Shape 4716">
              <a:extLst>
                <a:ext uri="{FF2B5EF4-FFF2-40B4-BE49-F238E27FC236}">
                  <a16:creationId xmlns:a16="http://schemas.microsoft.com/office/drawing/2014/main" xmlns="" id="{3E9D233C-9194-471E-9898-84D4D4F9D7EF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8" name="Freeform: Shape 4717">
              <a:extLst>
                <a:ext uri="{FF2B5EF4-FFF2-40B4-BE49-F238E27FC236}">
                  <a16:creationId xmlns:a16="http://schemas.microsoft.com/office/drawing/2014/main" xmlns="" id="{7C17AC20-DA47-4481-965B-098631EFEF3D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9" name="Freeform: Shape 4718">
              <a:extLst>
                <a:ext uri="{FF2B5EF4-FFF2-40B4-BE49-F238E27FC236}">
                  <a16:creationId xmlns:a16="http://schemas.microsoft.com/office/drawing/2014/main" xmlns="" id="{09D557F0-09EA-49D9-BEDA-1AC8E9716DF6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0" name="Freeform: Shape 4719">
              <a:extLst>
                <a:ext uri="{FF2B5EF4-FFF2-40B4-BE49-F238E27FC236}">
                  <a16:creationId xmlns:a16="http://schemas.microsoft.com/office/drawing/2014/main" xmlns="" id="{12756766-23FE-4BC8-AECF-3A417B1CE7CE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1" name="Freeform: Shape 4720">
              <a:extLst>
                <a:ext uri="{FF2B5EF4-FFF2-40B4-BE49-F238E27FC236}">
                  <a16:creationId xmlns:a16="http://schemas.microsoft.com/office/drawing/2014/main" xmlns="" id="{464D7788-87C4-4787-B25C-F842956244A2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2" name="Freeform: Shape 4721">
              <a:extLst>
                <a:ext uri="{FF2B5EF4-FFF2-40B4-BE49-F238E27FC236}">
                  <a16:creationId xmlns:a16="http://schemas.microsoft.com/office/drawing/2014/main" xmlns="" id="{8BC9D5DE-2947-4AA8-A3D5-D37EB5966592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3" name="Freeform: Shape 4722">
              <a:extLst>
                <a:ext uri="{FF2B5EF4-FFF2-40B4-BE49-F238E27FC236}">
                  <a16:creationId xmlns:a16="http://schemas.microsoft.com/office/drawing/2014/main" xmlns="" id="{E5BD893E-32FF-429D-87D6-CEE70B0E5562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4" name="Freeform: Shape 4723">
              <a:extLst>
                <a:ext uri="{FF2B5EF4-FFF2-40B4-BE49-F238E27FC236}">
                  <a16:creationId xmlns:a16="http://schemas.microsoft.com/office/drawing/2014/main" xmlns="" id="{42A80B77-24F7-4672-9579-ED833B2A3C83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5" name="Freeform: Shape 4724">
              <a:extLst>
                <a:ext uri="{FF2B5EF4-FFF2-40B4-BE49-F238E27FC236}">
                  <a16:creationId xmlns:a16="http://schemas.microsoft.com/office/drawing/2014/main" xmlns="" id="{136A0335-95B8-4358-8C0D-12FE2A3377D9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6" name="Freeform: Shape 4725">
              <a:extLst>
                <a:ext uri="{FF2B5EF4-FFF2-40B4-BE49-F238E27FC236}">
                  <a16:creationId xmlns:a16="http://schemas.microsoft.com/office/drawing/2014/main" xmlns="" id="{05111264-4272-44DE-B0D8-7C31B13251B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7" name="Freeform: Shape 4726">
              <a:extLst>
                <a:ext uri="{FF2B5EF4-FFF2-40B4-BE49-F238E27FC236}">
                  <a16:creationId xmlns:a16="http://schemas.microsoft.com/office/drawing/2014/main" xmlns="" id="{EFDBA418-B421-47F4-89D6-B836B1F9F053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8" name="Freeform: Shape 4727">
              <a:extLst>
                <a:ext uri="{FF2B5EF4-FFF2-40B4-BE49-F238E27FC236}">
                  <a16:creationId xmlns:a16="http://schemas.microsoft.com/office/drawing/2014/main" xmlns="" id="{EFFE5B44-44E9-4952-A0A9-B530E428165C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9" name="Freeform: Shape 4728">
              <a:extLst>
                <a:ext uri="{FF2B5EF4-FFF2-40B4-BE49-F238E27FC236}">
                  <a16:creationId xmlns:a16="http://schemas.microsoft.com/office/drawing/2014/main" xmlns="" id="{8466A9A8-7A67-4224-B41B-987BD8AE7BA9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0" name="Freeform: Shape 4729">
              <a:extLst>
                <a:ext uri="{FF2B5EF4-FFF2-40B4-BE49-F238E27FC236}">
                  <a16:creationId xmlns:a16="http://schemas.microsoft.com/office/drawing/2014/main" xmlns="" id="{053A229E-11D5-4439-AD4E-9B31237EA2D6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1" name="Freeform: Shape 4730">
              <a:extLst>
                <a:ext uri="{FF2B5EF4-FFF2-40B4-BE49-F238E27FC236}">
                  <a16:creationId xmlns:a16="http://schemas.microsoft.com/office/drawing/2014/main" xmlns="" id="{01C8FF59-8706-4724-B086-BECBE81CF473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2" name="Freeform: Shape 4731">
              <a:extLst>
                <a:ext uri="{FF2B5EF4-FFF2-40B4-BE49-F238E27FC236}">
                  <a16:creationId xmlns:a16="http://schemas.microsoft.com/office/drawing/2014/main" xmlns="" id="{2E165A6C-FD25-4395-B659-24CD3C60B8B6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3" name="Freeform: Shape 4732">
              <a:extLst>
                <a:ext uri="{FF2B5EF4-FFF2-40B4-BE49-F238E27FC236}">
                  <a16:creationId xmlns:a16="http://schemas.microsoft.com/office/drawing/2014/main" xmlns="" id="{1A457777-81EE-4AF3-B00D-9E33B45161BB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4" name="Freeform: Shape 4733">
              <a:extLst>
                <a:ext uri="{FF2B5EF4-FFF2-40B4-BE49-F238E27FC236}">
                  <a16:creationId xmlns:a16="http://schemas.microsoft.com/office/drawing/2014/main" xmlns="" id="{A64AE83C-645B-4C6C-9263-B0BD227CA4A5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5" name="Freeform: Shape 4734">
              <a:extLst>
                <a:ext uri="{FF2B5EF4-FFF2-40B4-BE49-F238E27FC236}">
                  <a16:creationId xmlns:a16="http://schemas.microsoft.com/office/drawing/2014/main" xmlns="" id="{7D3C2C1E-5565-4693-BDE8-51758B6C10B2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6" name="Freeform: Shape 4735">
              <a:extLst>
                <a:ext uri="{FF2B5EF4-FFF2-40B4-BE49-F238E27FC236}">
                  <a16:creationId xmlns:a16="http://schemas.microsoft.com/office/drawing/2014/main" xmlns="" id="{AE1007C1-A41C-4A8B-89C2-BEA45BF28430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7" name="Freeform: Shape 4736">
              <a:extLst>
                <a:ext uri="{FF2B5EF4-FFF2-40B4-BE49-F238E27FC236}">
                  <a16:creationId xmlns:a16="http://schemas.microsoft.com/office/drawing/2014/main" xmlns="" id="{A0305F9A-CDEC-42B6-9E4D-0CB74765C944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8" name="Freeform: Shape 4737">
              <a:extLst>
                <a:ext uri="{FF2B5EF4-FFF2-40B4-BE49-F238E27FC236}">
                  <a16:creationId xmlns:a16="http://schemas.microsoft.com/office/drawing/2014/main" xmlns="" id="{C52EB4DE-E52D-4656-B5A4-92BB774208AB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9" name="Freeform: Shape 4738">
              <a:extLst>
                <a:ext uri="{FF2B5EF4-FFF2-40B4-BE49-F238E27FC236}">
                  <a16:creationId xmlns:a16="http://schemas.microsoft.com/office/drawing/2014/main" xmlns="" id="{84A94FEE-7F34-4B07-B190-030519A9EA40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0" name="Freeform: Shape 4739">
              <a:extLst>
                <a:ext uri="{FF2B5EF4-FFF2-40B4-BE49-F238E27FC236}">
                  <a16:creationId xmlns:a16="http://schemas.microsoft.com/office/drawing/2014/main" xmlns="" id="{23B72C6C-6630-425E-A504-83963F84C3D7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1" name="Freeform: Shape 4740">
              <a:extLst>
                <a:ext uri="{FF2B5EF4-FFF2-40B4-BE49-F238E27FC236}">
                  <a16:creationId xmlns:a16="http://schemas.microsoft.com/office/drawing/2014/main" xmlns="" id="{F704B95B-2496-44C9-9423-A9118027C2FA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2" name="Freeform: Shape 4741">
              <a:extLst>
                <a:ext uri="{FF2B5EF4-FFF2-40B4-BE49-F238E27FC236}">
                  <a16:creationId xmlns:a16="http://schemas.microsoft.com/office/drawing/2014/main" xmlns="" id="{FF16D832-67AA-4E1D-8C3D-66FBA8BE7898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3" name="Freeform: Shape 4742">
              <a:extLst>
                <a:ext uri="{FF2B5EF4-FFF2-40B4-BE49-F238E27FC236}">
                  <a16:creationId xmlns:a16="http://schemas.microsoft.com/office/drawing/2014/main" xmlns="" id="{76EA2429-FDC6-4929-8CF6-48A5EA3DF040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4" name="Freeform: Shape 4743">
              <a:extLst>
                <a:ext uri="{FF2B5EF4-FFF2-40B4-BE49-F238E27FC236}">
                  <a16:creationId xmlns:a16="http://schemas.microsoft.com/office/drawing/2014/main" xmlns="" id="{9A2EFA7E-BC25-49F2-B690-38A8570A27A7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5" name="Freeform: Shape 4744">
              <a:extLst>
                <a:ext uri="{FF2B5EF4-FFF2-40B4-BE49-F238E27FC236}">
                  <a16:creationId xmlns:a16="http://schemas.microsoft.com/office/drawing/2014/main" xmlns="" id="{44A678BB-2965-4240-8C9A-D1AAE28D890B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6" name="Freeform: Shape 4745">
              <a:extLst>
                <a:ext uri="{FF2B5EF4-FFF2-40B4-BE49-F238E27FC236}">
                  <a16:creationId xmlns:a16="http://schemas.microsoft.com/office/drawing/2014/main" xmlns="" id="{28ABF206-FA39-4AD4-9BAF-40DF42FB7888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7" name="Freeform: Shape 4746">
              <a:extLst>
                <a:ext uri="{FF2B5EF4-FFF2-40B4-BE49-F238E27FC236}">
                  <a16:creationId xmlns:a16="http://schemas.microsoft.com/office/drawing/2014/main" xmlns="" id="{8042EB74-5A4D-417B-A2A6-40C6558A9953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8" name="Freeform: Shape 4747">
              <a:extLst>
                <a:ext uri="{FF2B5EF4-FFF2-40B4-BE49-F238E27FC236}">
                  <a16:creationId xmlns:a16="http://schemas.microsoft.com/office/drawing/2014/main" xmlns="" id="{20C1B64E-E6F3-4F26-8DEC-B6FA2B458CD7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9" name="Freeform: Shape 4748">
              <a:extLst>
                <a:ext uri="{FF2B5EF4-FFF2-40B4-BE49-F238E27FC236}">
                  <a16:creationId xmlns:a16="http://schemas.microsoft.com/office/drawing/2014/main" xmlns="" id="{B9097E95-6A50-48A9-9861-42B96313B3AD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0" name="Freeform: Shape 4749">
              <a:extLst>
                <a:ext uri="{FF2B5EF4-FFF2-40B4-BE49-F238E27FC236}">
                  <a16:creationId xmlns:a16="http://schemas.microsoft.com/office/drawing/2014/main" xmlns="" id="{2714491E-E08B-403A-B0A2-689A547FE1BE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1" name="Freeform: Shape 4750">
              <a:extLst>
                <a:ext uri="{FF2B5EF4-FFF2-40B4-BE49-F238E27FC236}">
                  <a16:creationId xmlns:a16="http://schemas.microsoft.com/office/drawing/2014/main" xmlns="" id="{C8F58EA3-49BD-4BD6-961B-AF3D9FB7A370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2" name="Freeform: Shape 4751">
              <a:extLst>
                <a:ext uri="{FF2B5EF4-FFF2-40B4-BE49-F238E27FC236}">
                  <a16:creationId xmlns:a16="http://schemas.microsoft.com/office/drawing/2014/main" xmlns="" id="{DD9372F8-5558-4518-A08C-BDFFE04E4DC9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3" name="Freeform: Shape 4752">
              <a:extLst>
                <a:ext uri="{FF2B5EF4-FFF2-40B4-BE49-F238E27FC236}">
                  <a16:creationId xmlns:a16="http://schemas.microsoft.com/office/drawing/2014/main" xmlns="" id="{CA166A5C-07DA-4E9A-BBF3-FA88D0FEECA2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4" name="Freeform: Shape 4753">
              <a:extLst>
                <a:ext uri="{FF2B5EF4-FFF2-40B4-BE49-F238E27FC236}">
                  <a16:creationId xmlns:a16="http://schemas.microsoft.com/office/drawing/2014/main" xmlns="" id="{D2CCB834-E077-4BA5-9443-746A72AAC1F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5" name="Freeform: Shape 4754">
              <a:extLst>
                <a:ext uri="{FF2B5EF4-FFF2-40B4-BE49-F238E27FC236}">
                  <a16:creationId xmlns:a16="http://schemas.microsoft.com/office/drawing/2014/main" xmlns="" id="{2B9D1DA8-620F-47A4-937F-AB634D8FFA5D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6" name="Freeform: Shape 4755">
              <a:extLst>
                <a:ext uri="{FF2B5EF4-FFF2-40B4-BE49-F238E27FC236}">
                  <a16:creationId xmlns:a16="http://schemas.microsoft.com/office/drawing/2014/main" xmlns="" id="{D666405A-860D-4785-BFDC-D7241487DC37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7" name="Freeform: Shape 4756">
              <a:extLst>
                <a:ext uri="{FF2B5EF4-FFF2-40B4-BE49-F238E27FC236}">
                  <a16:creationId xmlns:a16="http://schemas.microsoft.com/office/drawing/2014/main" xmlns="" id="{41A32E08-FBCD-4D84-9F34-38CDCB11E445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8" name="Freeform: Shape 4757">
              <a:extLst>
                <a:ext uri="{FF2B5EF4-FFF2-40B4-BE49-F238E27FC236}">
                  <a16:creationId xmlns:a16="http://schemas.microsoft.com/office/drawing/2014/main" xmlns="" id="{F51DFEAA-9313-411F-92D3-3DED1A7481B6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9" name="Freeform: Shape 4758">
              <a:extLst>
                <a:ext uri="{FF2B5EF4-FFF2-40B4-BE49-F238E27FC236}">
                  <a16:creationId xmlns:a16="http://schemas.microsoft.com/office/drawing/2014/main" xmlns="" id="{EBE244B7-5079-4502-ACD4-82CD7C406827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0" name="Freeform: Shape 4759">
              <a:extLst>
                <a:ext uri="{FF2B5EF4-FFF2-40B4-BE49-F238E27FC236}">
                  <a16:creationId xmlns:a16="http://schemas.microsoft.com/office/drawing/2014/main" xmlns="" id="{AA4F4A5F-65A2-4BB0-963C-52EB3AE53808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1" name="Freeform: Shape 4760">
              <a:extLst>
                <a:ext uri="{FF2B5EF4-FFF2-40B4-BE49-F238E27FC236}">
                  <a16:creationId xmlns:a16="http://schemas.microsoft.com/office/drawing/2014/main" xmlns="" id="{2BBE7B5B-1936-408D-8E13-860E80480431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2" name="Freeform: Shape 4761">
              <a:extLst>
                <a:ext uri="{FF2B5EF4-FFF2-40B4-BE49-F238E27FC236}">
                  <a16:creationId xmlns:a16="http://schemas.microsoft.com/office/drawing/2014/main" xmlns="" id="{D87C422B-ACF9-4C10-B4AC-BCC90F9DEB82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3" name="Freeform: Shape 4762">
              <a:extLst>
                <a:ext uri="{FF2B5EF4-FFF2-40B4-BE49-F238E27FC236}">
                  <a16:creationId xmlns:a16="http://schemas.microsoft.com/office/drawing/2014/main" xmlns="" id="{3455C2E0-328D-4854-B97E-4EB59C92134F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4" name="Freeform: Shape 4763">
              <a:extLst>
                <a:ext uri="{FF2B5EF4-FFF2-40B4-BE49-F238E27FC236}">
                  <a16:creationId xmlns:a16="http://schemas.microsoft.com/office/drawing/2014/main" xmlns="" id="{ED19EB23-AB00-428C-B0F3-AA402FC973C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5" name="Freeform: Shape 4764">
              <a:extLst>
                <a:ext uri="{FF2B5EF4-FFF2-40B4-BE49-F238E27FC236}">
                  <a16:creationId xmlns:a16="http://schemas.microsoft.com/office/drawing/2014/main" xmlns="" id="{140CAEE2-8810-4AEA-AD49-7FEDAA102841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6" name="Freeform: Shape 4765">
              <a:extLst>
                <a:ext uri="{FF2B5EF4-FFF2-40B4-BE49-F238E27FC236}">
                  <a16:creationId xmlns:a16="http://schemas.microsoft.com/office/drawing/2014/main" xmlns="" id="{C0E6F91B-7DA8-4D2B-903E-D558BF403D79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7" name="Freeform: Shape 4766">
              <a:extLst>
                <a:ext uri="{FF2B5EF4-FFF2-40B4-BE49-F238E27FC236}">
                  <a16:creationId xmlns:a16="http://schemas.microsoft.com/office/drawing/2014/main" xmlns="" id="{C0D869AC-E1DD-4A15-879F-3D12C7E3CB4D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8" name="Freeform: Shape 4767">
              <a:extLst>
                <a:ext uri="{FF2B5EF4-FFF2-40B4-BE49-F238E27FC236}">
                  <a16:creationId xmlns:a16="http://schemas.microsoft.com/office/drawing/2014/main" xmlns="" id="{2C144EE6-65A1-4464-A399-8CCB8290AE7E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9" name="Freeform: Shape 4768">
              <a:extLst>
                <a:ext uri="{FF2B5EF4-FFF2-40B4-BE49-F238E27FC236}">
                  <a16:creationId xmlns:a16="http://schemas.microsoft.com/office/drawing/2014/main" xmlns="" id="{2C3C6CF8-2491-467C-BF5F-28ADFE18C9D7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0" name="Freeform: Shape 4769">
              <a:extLst>
                <a:ext uri="{FF2B5EF4-FFF2-40B4-BE49-F238E27FC236}">
                  <a16:creationId xmlns:a16="http://schemas.microsoft.com/office/drawing/2014/main" xmlns="" id="{FD325F28-4AD1-4000-A6C9-B28028ACFC08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1" name="Freeform: Shape 4770">
              <a:extLst>
                <a:ext uri="{FF2B5EF4-FFF2-40B4-BE49-F238E27FC236}">
                  <a16:creationId xmlns:a16="http://schemas.microsoft.com/office/drawing/2014/main" xmlns="" id="{C2951123-07E8-4D82-8EF5-CBCF4893799C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2" name="Freeform: Shape 4771">
              <a:extLst>
                <a:ext uri="{FF2B5EF4-FFF2-40B4-BE49-F238E27FC236}">
                  <a16:creationId xmlns:a16="http://schemas.microsoft.com/office/drawing/2014/main" xmlns="" id="{E5929E58-C3DA-4477-9FF5-779BC5E2DE7C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3" name="Freeform: Shape 4772">
              <a:extLst>
                <a:ext uri="{FF2B5EF4-FFF2-40B4-BE49-F238E27FC236}">
                  <a16:creationId xmlns:a16="http://schemas.microsoft.com/office/drawing/2014/main" xmlns="" id="{0FE1A901-3AF7-43BC-BBBD-E9A0FE9D3282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4" name="Freeform: Shape 4773">
              <a:extLst>
                <a:ext uri="{FF2B5EF4-FFF2-40B4-BE49-F238E27FC236}">
                  <a16:creationId xmlns:a16="http://schemas.microsoft.com/office/drawing/2014/main" xmlns="" id="{B00EA61D-E618-4554-9A20-30F2DD1BBED3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5" name="Freeform: Shape 4774">
              <a:extLst>
                <a:ext uri="{FF2B5EF4-FFF2-40B4-BE49-F238E27FC236}">
                  <a16:creationId xmlns:a16="http://schemas.microsoft.com/office/drawing/2014/main" xmlns="" id="{B7C495E9-1F4D-4342-8E1C-C1423BC6B8F0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6" name="Freeform: Shape 4775">
              <a:extLst>
                <a:ext uri="{FF2B5EF4-FFF2-40B4-BE49-F238E27FC236}">
                  <a16:creationId xmlns:a16="http://schemas.microsoft.com/office/drawing/2014/main" xmlns="" id="{4CE0DF3C-A91D-4D99-9C84-1954311E7018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7" name="Freeform: Shape 4776">
              <a:extLst>
                <a:ext uri="{FF2B5EF4-FFF2-40B4-BE49-F238E27FC236}">
                  <a16:creationId xmlns:a16="http://schemas.microsoft.com/office/drawing/2014/main" xmlns="" id="{23228AAB-0CE8-456E-A62A-43B18DCB663E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8" name="Freeform: Shape 4777">
              <a:extLst>
                <a:ext uri="{FF2B5EF4-FFF2-40B4-BE49-F238E27FC236}">
                  <a16:creationId xmlns:a16="http://schemas.microsoft.com/office/drawing/2014/main" xmlns="" id="{1029E91A-5907-43B5-A79C-D6811D40C1BC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9" name="Freeform: Shape 4778">
              <a:extLst>
                <a:ext uri="{FF2B5EF4-FFF2-40B4-BE49-F238E27FC236}">
                  <a16:creationId xmlns:a16="http://schemas.microsoft.com/office/drawing/2014/main" xmlns="" id="{15E8D9A3-E654-4B2B-BD95-681BEC024F5D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0" name="Freeform: Shape 4779">
              <a:extLst>
                <a:ext uri="{FF2B5EF4-FFF2-40B4-BE49-F238E27FC236}">
                  <a16:creationId xmlns:a16="http://schemas.microsoft.com/office/drawing/2014/main" xmlns="" id="{ECC0AD4B-9FCC-4B4B-90CF-264777C9F6A9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1" name="Freeform: Shape 4780">
              <a:extLst>
                <a:ext uri="{FF2B5EF4-FFF2-40B4-BE49-F238E27FC236}">
                  <a16:creationId xmlns:a16="http://schemas.microsoft.com/office/drawing/2014/main" xmlns="" id="{74DE2CE0-8D11-4172-AD0E-9864AFA4AED9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2" name="Freeform: Shape 4781">
              <a:extLst>
                <a:ext uri="{FF2B5EF4-FFF2-40B4-BE49-F238E27FC236}">
                  <a16:creationId xmlns:a16="http://schemas.microsoft.com/office/drawing/2014/main" xmlns="" id="{E915BDCA-1C68-4388-B416-336DF24EE530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3" name="Freeform: Shape 4782">
              <a:extLst>
                <a:ext uri="{FF2B5EF4-FFF2-40B4-BE49-F238E27FC236}">
                  <a16:creationId xmlns:a16="http://schemas.microsoft.com/office/drawing/2014/main" xmlns="" id="{E45578F4-AAFD-4D18-8C95-B7FECF06559C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4" name="Freeform: Shape 4783">
              <a:extLst>
                <a:ext uri="{FF2B5EF4-FFF2-40B4-BE49-F238E27FC236}">
                  <a16:creationId xmlns:a16="http://schemas.microsoft.com/office/drawing/2014/main" xmlns="" id="{27FB7808-E1F7-4176-853B-06139AE2D714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5" name="Freeform: Shape 4784">
              <a:extLst>
                <a:ext uri="{FF2B5EF4-FFF2-40B4-BE49-F238E27FC236}">
                  <a16:creationId xmlns:a16="http://schemas.microsoft.com/office/drawing/2014/main" xmlns="" id="{3761C4D6-DAE0-48FA-AA6B-E8BC3184D9F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6" name="Freeform: Shape 4785">
              <a:extLst>
                <a:ext uri="{FF2B5EF4-FFF2-40B4-BE49-F238E27FC236}">
                  <a16:creationId xmlns:a16="http://schemas.microsoft.com/office/drawing/2014/main" xmlns="" id="{574B7FD5-3407-41A5-BD81-C59145D463CE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7" name="Freeform: Shape 4786">
              <a:extLst>
                <a:ext uri="{FF2B5EF4-FFF2-40B4-BE49-F238E27FC236}">
                  <a16:creationId xmlns:a16="http://schemas.microsoft.com/office/drawing/2014/main" xmlns="" id="{E952593F-6A59-46C5-88AB-11D45994268F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8" name="Freeform: Shape 4787">
              <a:extLst>
                <a:ext uri="{FF2B5EF4-FFF2-40B4-BE49-F238E27FC236}">
                  <a16:creationId xmlns:a16="http://schemas.microsoft.com/office/drawing/2014/main" xmlns="" id="{814112B6-D476-4FB4-AFC3-D66864396F92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9" name="Freeform: Shape 4788">
              <a:extLst>
                <a:ext uri="{FF2B5EF4-FFF2-40B4-BE49-F238E27FC236}">
                  <a16:creationId xmlns:a16="http://schemas.microsoft.com/office/drawing/2014/main" xmlns="" id="{424A0335-D33C-43A8-B6B6-E5054E18B57C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0" name="Freeform: Shape 4789">
              <a:extLst>
                <a:ext uri="{FF2B5EF4-FFF2-40B4-BE49-F238E27FC236}">
                  <a16:creationId xmlns:a16="http://schemas.microsoft.com/office/drawing/2014/main" xmlns="" id="{FF161E9B-8386-46AF-9D1E-4B52CE3C9BE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1" name="Freeform: Shape 4790">
              <a:extLst>
                <a:ext uri="{FF2B5EF4-FFF2-40B4-BE49-F238E27FC236}">
                  <a16:creationId xmlns:a16="http://schemas.microsoft.com/office/drawing/2014/main" xmlns="" id="{4E4C4B06-46BF-4CEF-935F-F00CF37703F9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2" name="Freeform: Shape 4791">
              <a:extLst>
                <a:ext uri="{FF2B5EF4-FFF2-40B4-BE49-F238E27FC236}">
                  <a16:creationId xmlns:a16="http://schemas.microsoft.com/office/drawing/2014/main" xmlns="" id="{FA4027DC-2F82-4B72-8779-FE14766BABA8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3" name="Freeform: Shape 4792">
              <a:extLst>
                <a:ext uri="{FF2B5EF4-FFF2-40B4-BE49-F238E27FC236}">
                  <a16:creationId xmlns:a16="http://schemas.microsoft.com/office/drawing/2014/main" xmlns="" id="{BBFC7B26-4A71-4877-BDA3-BB48D80E3EEE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4" name="Freeform: Shape 4793">
              <a:extLst>
                <a:ext uri="{FF2B5EF4-FFF2-40B4-BE49-F238E27FC236}">
                  <a16:creationId xmlns:a16="http://schemas.microsoft.com/office/drawing/2014/main" xmlns="" id="{9B92BDD8-1DB8-4C4C-9C7C-C7C0B58E0D28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5" name="Freeform: Shape 4794">
              <a:extLst>
                <a:ext uri="{FF2B5EF4-FFF2-40B4-BE49-F238E27FC236}">
                  <a16:creationId xmlns:a16="http://schemas.microsoft.com/office/drawing/2014/main" xmlns="" id="{A91B8785-1239-4625-AF49-EDC21990409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6" name="Freeform: Shape 4795">
              <a:extLst>
                <a:ext uri="{FF2B5EF4-FFF2-40B4-BE49-F238E27FC236}">
                  <a16:creationId xmlns:a16="http://schemas.microsoft.com/office/drawing/2014/main" xmlns="" id="{5FE2DC40-D186-4EE0-AC00-5198590A10AE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7" name="Freeform: Shape 4796">
              <a:extLst>
                <a:ext uri="{FF2B5EF4-FFF2-40B4-BE49-F238E27FC236}">
                  <a16:creationId xmlns:a16="http://schemas.microsoft.com/office/drawing/2014/main" xmlns="" id="{2F09FC7E-7722-4BE1-A3F7-F9A691BE492A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8" name="Freeform: Shape 4797">
              <a:extLst>
                <a:ext uri="{FF2B5EF4-FFF2-40B4-BE49-F238E27FC236}">
                  <a16:creationId xmlns:a16="http://schemas.microsoft.com/office/drawing/2014/main" xmlns="" id="{6A74BD6D-1841-42E7-9278-DC7EB850CD7D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9" name="Freeform: Shape 4798">
              <a:extLst>
                <a:ext uri="{FF2B5EF4-FFF2-40B4-BE49-F238E27FC236}">
                  <a16:creationId xmlns:a16="http://schemas.microsoft.com/office/drawing/2014/main" xmlns="" id="{A3189C8E-7B75-448A-B147-0E72500A48B3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0" name="Freeform: Shape 4799">
              <a:extLst>
                <a:ext uri="{FF2B5EF4-FFF2-40B4-BE49-F238E27FC236}">
                  <a16:creationId xmlns:a16="http://schemas.microsoft.com/office/drawing/2014/main" xmlns="" id="{A84BD543-B6B4-4E2C-ABAF-27E3A9B17366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1" name="Freeform: Shape 4800">
              <a:extLst>
                <a:ext uri="{FF2B5EF4-FFF2-40B4-BE49-F238E27FC236}">
                  <a16:creationId xmlns:a16="http://schemas.microsoft.com/office/drawing/2014/main" xmlns="" id="{3A50BA63-B1D9-4A08-BDAD-094ECB59E397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2" name="Freeform: Shape 4801">
              <a:extLst>
                <a:ext uri="{FF2B5EF4-FFF2-40B4-BE49-F238E27FC236}">
                  <a16:creationId xmlns:a16="http://schemas.microsoft.com/office/drawing/2014/main" xmlns="" id="{6BFB11C9-F473-453B-91D1-E4625432ADA1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3" name="Freeform: Shape 4802">
              <a:extLst>
                <a:ext uri="{FF2B5EF4-FFF2-40B4-BE49-F238E27FC236}">
                  <a16:creationId xmlns:a16="http://schemas.microsoft.com/office/drawing/2014/main" xmlns="" id="{C78F8445-6C71-4E83-ABF6-053D53513FA4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4" name="Freeform: Shape 4803">
              <a:extLst>
                <a:ext uri="{FF2B5EF4-FFF2-40B4-BE49-F238E27FC236}">
                  <a16:creationId xmlns:a16="http://schemas.microsoft.com/office/drawing/2014/main" xmlns="" id="{85A231A0-4AFF-4439-B2D8-232D2059FC3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5" name="Freeform: Shape 4804">
              <a:extLst>
                <a:ext uri="{FF2B5EF4-FFF2-40B4-BE49-F238E27FC236}">
                  <a16:creationId xmlns:a16="http://schemas.microsoft.com/office/drawing/2014/main" xmlns="" id="{EFE808C8-1CA7-4034-9BC9-10CF8B6A790D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6" name="Freeform: Shape 4805">
              <a:extLst>
                <a:ext uri="{FF2B5EF4-FFF2-40B4-BE49-F238E27FC236}">
                  <a16:creationId xmlns:a16="http://schemas.microsoft.com/office/drawing/2014/main" xmlns="" id="{4606CD71-B2D4-4D6D-A9EA-16163A7003F2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7" name="Freeform: Shape 4806">
              <a:extLst>
                <a:ext uri="{FF2B5EF4-FFF2-40B4-BE49-F238E27FC236}">
                  <a16:creationId xmlns:a16="http://schemas.microsoft.com/office/drawing/2014/main" xmlns="" id="{51B9081C-18AA-4E49-AC57-996014F3B4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8" name="Freeform: Shape 4807">
              <a:extLst>
                <a:ext uri="{FF2B5EF4-FFF2-40B4-BE49-F238E27FC236}">
                  <a16:creationId xmlns:a16="http://schemas.microsoft.com/office/drawing/2014/main" xmlns="" id="{EBEFC68D-60EB-4026-B6DA-AFAB927D1E13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9" name="Freeform: Shape 4808">
              <a:extLst>
                <a:ext uri="{FF2B5EF4-FFF2-40B4-BE49-F238E27FC236}">
                  <a16:creationId xmlns:a16="http://schemas.microsoft.com/office/drawing/2014/main" xmlns="" id="{1842CB6D-6968-44DD-9F19-1571FCAB9685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0" name="Freeform: Shape 4809">
              <a:extLst>
                <a:ext uri="{FF2B5EF4-FFF2-40B4-BE49-F238E27FC236}">
                  <a16:creationId xmlns:a16="http://schemas.microsoft.com/office/drawing/2014/main" xmlns="" id="{AE2C33FF-9CD1-44DD-8E93-121F1BBCD296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1" name="Freeform: Shape 4810">
              <a:extLst>
                <a:ext uri="{FF2B5EF4-FFF2-40B4-BE49-F238E27FC236}">
                  <a16:creationId xmlns:a16="http://schemas.microsoft.com/office/drawing/2014/main" xmlns="" id="{1AB59F3D-CDC1-42F9-A42C-254C9BFF3E67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2" name="Freeform: Shape 4811">
              <a:extLst>
                <a:ext uri="{FF2B5EF4-FFF2-40B4-BE49-F238E27FC236}">
                  <a16:creationId xmlns:a16="http://schemas.microsoft.com/office/drawing/2014/main" xmlns="" id="{0AE3D51E-7BD4-4FA6-B0DB-B2A686CB0802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3" name="Freeform: Shape 4812">
              <a:extLst>
                <a:ext uri="{FF2B5EF4-FFF2-40B4-BE49-F238E27FC236}">
                  <a16:creationId xmlns:a16="http://schemas.microsoft.com/office/drawing/2014/main" xmlns="" id="{BD900892-F4D9-419C-88C9-16BD20BFEE9E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4" name="Freeform: Shape 4813">
              <a:extLst>
                <a:ext uri="{FF2B5EF4-FFF2-40B4-BE49-F238E27FC236}">
                  <a16:creationId xmlns:a16="http://schemas.microsoft.com/office/drawing/2014/main" xmlns="" id="{E3095342-FABA-47DC-AB28-EF54431AE5BA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5" name="Freeform: Shape 4814">
              <a:extLst>
                <a:ext uri="{FF2B5EF4-FFF2-40B4-BE49-F238E27FC236}">
                  <a16:creationId xmlns:a16="http://schemas.microsoft.com/office/drawing/2014/main" xmlns="" id="{A21D93C7-3590-4A01-B1E1-C3F821DB5FD2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6" name="Freeform: Shape 4815">
              <a:extLst>
                <a:ext uri="{FF2B5EF4-FFF2-40B4-BE49-F238E27FC236}">
                  <a16:creationId xmlns:a16="http://schemas.microsoft.com/office/drawing/2014/main" xmlns="" id="{D64BEA38-E471-42AA-ABB9-F37B92A79FA4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7" name="Freeform: Shape 4816">
              <a:extLst>
                <a:ext uri="{FF2B5EF4-FFF2-40B4-BE49-F238E27FC236}">
                  <a16:creationId xmlns:a16="http://schemas.microsoft.com/office/drawing/2014/main" xmlns="" id="{D9424F77-8980-4936-86FC-50629D6D1EDE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8" name="Freeform: Shape 4817">
              <a:extLst>
                <a:ext uri="{FF2B5EF4-FFF2-40B4-BE49-F238E27FC236}">
                  <a16:creationId xmlns:a16="http://schemas.microsoft.com/office/drawing/2014/main" xmlns="" id="{185552B8-0AD2-47D3-AB06-DDB08BE99E6E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9" name="Freeform: Shape 4818">
              <a:extLst>
                <a:ext uri="{FF2B5EF4-FFF2-40B4-BE49-F238E27FC236}">
                  <a16:creationId xmlns:a16="http://schemas.microsoft.com/office/drawing/2014/main" xmlns="" id="{9FC520F1-21C9-4557-B924-B3B1059A9E59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0" name="Freeform: Shape 4819">
              <a:extLst>
                <a:ext uri="{FF2B5EF4-FFF2-40B4-BE49-F238E27FC236}">
                  <a16:creationId xmlns:a16="http://schemas.microsoft.com/office/drawing/2014/main" xmlns="" id="{F8F025F0-1DD2-4B09-BA7E-4198B9CF19D0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1" name="Freeform: Shape 4820">
              <a:extLst>
                <a:ext uri="{FF2B5EF4-FFF2-40B4-BE49-F238E27FC236}">
                  <a16:creationId xmlns:a16="http://schemas.microsoft.com/office/drawing/2014/main" xmlns="" id="{7438352B-C18A-42D1-9218-FBDF0F11467B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2" name="Freeform: Shape 4821">
              <a:extLst>
                <a:ext uri="{FF2B5EF4-FFF2-40B4-BE49-F238E27FC236}">
                  <a16:creationId xmlns:a16="http://schemas.microsoft.com/office/drawing/2014/main" xmlns="" id="{6B73753A-1977-40B8-AC69-D65610E40B6A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3" name="Freeform: Shape 4822">
              <a:extLst>
                <a:ext uri="{FF2B5EF4-FFF2-40B4-BE49-F238E27FC236}">
                  <a16:creationId xmlns:a16="http://schemas.microsoft.com/office/drawing/2014/main" xmlns="" id="{E2ED54B5-0440-4607-B8F5-61E8098AD5EC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4" name="Freeform: Shape 4823">
              <a:extLst>
                <a:ext uri="{FF2B5EF4-FFF2-40B4-BE49-F238E27FC236}">
                  <a16:creationId xmlns:a16="http://schemas.microsoft.com/office/drawing/2014/main" xmlns="" id="{A4200876-9850-44ED-AB52-9A084CAA0718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5" name="Freeform: Shape 4824">
              <a:extLst>
                <a:ext uri="{FF2B5EF4-FFF2-40B4-BE49-F238E27FC236}">
                  <a16:creationId xmlns:a16="http://schemas.microsoft.com/office/drawing/2014/main" xmlns="" id="{AA76E01C-7E27-406F-A68E-7DF3ADD8A1D9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6" name="Freeform: Shape 4825">
              <a:extLst>
                <a:ext uri="{FF2B5EF4-FFF2-40B4-BE49-F238E27FC236}">
                  <a16:creationId xmlns:a16="http://schemas.microsoft.com/office/drawing/2014/main" xmlns="" id="{7308B809-6AC9-45F6-9166-C671DA0C3B03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7" name="Freeform: Shape 4826">
              <a:extLst>
                <a:ext uri="{FF2B5EF4-FFF2-40B4-BE49-F238E27FC236}">
                  <a16:creationId xmlns:a16="http://schemas.microsoft.com/office/drawing/2014/main" xmlns="" id="{DE8BD1C0-3CD5-448E-8A90-902F2F312C84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8" name="Freeform: Shape 4827">
              <a:extLst>
                <a:ext uri="{FF2B5EF4-FFF2-40B4-BE49-F238E27FC236}">
                  <a16:creationId xmlns:a16="http://schemas.microsoft.com/office/drawing/2014/main" xmlns="" id="{9E0B7ADB-29B4-49EF-9DAB-1371A612D500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9" name="Freeform: Shape 4828">
              <a:extLst>
                <a:ext uri="{FF2B5EF4-FFF2-40B4-BE49-F238E27FC236}">
                  <a16:creationId xmlns:a16="http://schemas.microsoft.com/office/drawing/2014/main" xmlns="" id="{374289DF-9C49-4BAA-8943-6F56E7FAC681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0" name="Freeform: Shape 4829">
              <a:extLst>
                <a:ext uri="{FF2B5EF4-FFF2-40B4-BE49-F238E27FC236}">
                  <a16:creationId xmlns:a16="http://schemas.microsoft.com/office/drawing/2014/main" xmlns="" id="{CDE15D65-340D-4343-9DAE-40553E027530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1" name="Freeform: Shape 4830">
              <a:extLst>
                <a:ext uri="{FF2B5EF4-FFF2-40B4-BE49-F238E27FC236}">
                  <a16:creationId xmlns:a16="http://schemas.microsoft.com/office/drawing/2014/main" xmlns="" id="{A5BF0F2B-EB22-42D8-B614-A6DA47FEC290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2" name="Freeform: Shape 4831">
              <a:extLst>
                <a:ext uri="{FF2B5EF4-FFF2-40B4-BE49-F238E27FC236}">
                  <a16:creationId xmlns:a16="http://schemas.microsoft.com/office/drawing/2014/main" xmlns="" id="{22E19A9B-570D-4B86-9D09-1FB2C6143317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3" name="Freeform: Shape 4832">
              <a:extLst>
                <a:ext uri="{FF2B5EF4-FFF2-40B4-BE49-F238E27FC236}">
                  <a16:creationId xmlns:a16="http://schemas.microsoft.com/office/drawing/2014/main" xmlns="" id="{BCEA5C19-785D-4BC8-BB6A-7E2460AD4E8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4" name="Freeform: Shape 4833">
              <a:extLst>
                <a:ext uri="{FF2B5EF4-FFF2-40B4-BE49-F238E27FC236}">
                  <a16:creationId xmlns:a16="http://schemas.microsoft.com/office/drawing/2014/main" xmlns="" id="{22103809-3A96-43D5-B7AE-C902DC66BED1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5" name="Freeform: Shape 4834">
              <a:extLst>
                <a:ext uri="{FF2B5EF4-FFF2-40B4-BE49-F238E27FC236}">
                  <a16:creationId xmlns:a16="http://schemas.microsoft.com/office/drawing/2014/main" xmlns="" id="{041E814E-27E4-459A-BDA9-77D7A3CDE603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6" name="Freeform: Shape 4835">
              <a:extLst>
                <a:ext uri="{FF2B5EF4-FFF2-40B4-BE49-F238E27FC236}">
                  <a16:creationId xmlns:a16="http://schemas.microsoft.com/office/drawing/2014/main" xmlns="" id="{65DB1DA5-A55B-4BD9-BF5B-EB5CC5BAC1C1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7" name="Freeform: Shape 4836">
              <a:extLst>
                <a:ext uri="{FF2B5EF4-FFF2-40B4-BE49-F238E27FC236}">
                  <a16:creationId xmlns:a16="http://schemas.microsoft.com/office/drawing/2014/main" xmlns="" id="{63B11EE8-FCC7-4D87-B391-86D6FED3DF00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8" name="Freeform: Shape 4837">
              <a:extLst>
                <a:ext uri="{FF2B5EF4-FFF2-40B4-BE49-F238E27FC236}">
                  <a16:creationId xmlns:a16="http://schemas.microsoft.com/office/drawing/2014/main" xmlns="" id="{F5B3B94C-98D5-4BD4-8A93-4552E6E89FC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9" name="Freeform: Shape 4838">
              <a:extLst>
                <a:ext uri="{FF2B5EF4-FFF2-40B4-BE49-F238E27FC236}">
                  <a16:creationId xmlns:a16="http://schemas.microsoft.com/office/drawing/2014/main" xmlns="" id="{0F9F0797-877D-4606-8E59-491CE54413BC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0" name="Freeform: Shape 4839">
              <a:extLst>
                <a:ext uri="{FF2B5EF4-FFF2-40B4-BE49-F238E27FC236}">
                  <a16:creationId xmlns:a16="http://schemas.microsoft.com/office/drawing/2014/main" xmlns="" id="{CF7AE10B-4EB0-4604-9CAB-0C9F0F18B010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1" name="Freeform: Shape 4840">
              <a:extLst>
                <a:ext uri="{FF2B5EF4-FFF2-40B4-BE49-F238E27FC236}">
                  <a16:creationId xmlns:a16="http://schemas.microsoft.com/office/drawing/2014/main" xmlns="" id="{C2B06FBF-C6A0-476D-8E7E-208D67F1DCA4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2" name="Freeform: Shape 4841">
              <a:extLst>
                <a:ext uri="{FF2B5EF4-FFF2-40B4-BE49-F238E27FC236}">
                  <a16:creationId xmlns:a16="http://schemas.microsoft.com/office/drawing/2014/main" xmlns="" id="{FBBBFBD5-4EDF-40BD-A349-5F3187C155E5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3" name="Freeform: Shape 4842">
              <a:extLst>
                <a:ext uri="{FF2B5EF4-FFF2-40B4-BE49-F238E27FC236}">
                  <a16:creationId xmlns:a16="http://schemas.microsoft.com/office/drawing/2014/main" xmlns="" id="{8F16914A-9D34-40EE-B6F3-5A5B2CA39CB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4" name="Freeform: Shape 4843">
              <a:extLst>
                <a:ext uri="{FF2B5EF4-FFF2-40B4-BE49-F238E27FC236}">
                  <a16:creationId xmlns:a16="http://schemas.microsoft.com/office/drawing/2014/main" xmlns="" id="{AEA0E577-DE6D-4F28-866C-601620277AF3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5" name="Freeform: Shape 4844">
              <a:extLst>
                <a:ext uri="{FF2B5EF4-FFF2-40B4-BE49-F238E27FC236}">
                  <a16:creationId xmlns:a16="http://schemas.microsoft.com/office/drawing/2014/main" xmlns="" id="{01E5AB84-186E-4847-9C4F-A88868140A81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6" name="Freeform: Shape 4845">
              <a:extLst>
                <a:ext uri="{FF2B5EF4-FFF2-40B4-BE49-F238E27FC236}">
                  <a16:creationId xmlns:a16="http://schemas.microsoft.com/office/drawing/2014/main" xmlns="" id="{6D9D1240-8276-4CF5-A91E-95E17E9E604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7" name="Freeform: Shape 4846">
              <a:extLst>
                <a:ext uri="{FF2B5EF4-FFF2-40B4-BE49-F238E27FC236}">
                  <a16:creationId xmlns:a16="http://schemas.microsoft.com/office/drawing/2014/main" xmlns="" id="{C6F5E71C-CF47-4332-B2A6-FAADEAA25037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8" name="Freeform: Shape 4847">
              <a:extLst>
                <a:ext uri="{FF2B5EF4-FFF2-40B4-BE49-F238E27FC236}">
                  <a16:creationId xmlns:a16="http://schemas.microsoft.com/office/drawing/2014/main" xmlns="" id="{86970598-D95D-435A-8B78-FB8102F01E22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9" name="Freeform: Shape 4848">
              <a:extLst>
                <a:ext uri="{FF2B5EF4-FFF2-40B4-BE49-F238E27FC236}">
                  <a16:creationId xmlns:a16="http://schemas.microsoft.com/office/drawing/2014/main" xmlns="" id="{DFA8CCB6-C7E8-4A5D-813F-291B1F318E14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0" name="Freeform: Shape 4849">
              <a:extLst>
                <a:ext uri="{FF2B5EF4-FFF2-40B4-BE49-F238E27FC236}">
                  <a16:creationId xmlns:a16="http://schemas.microsoft.com/office/drawing/2014/main" xmlns="" id="{93C74143-EDA4-44C1-A737-4B77B07D31A2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1" name="Freeform: Shape 4850">
              <a:extLst>
                <a:ext uri="{FF2B5EF4-FFF2-40B4-BE49-F238E27FC236}">
                  <a16:creationId xmlns:a16="http://schemas.microsoft.com/office/drawing/2014/main" xmlns="" id="{A11CAD8B-6CEF-489F-969B-AB4468617E09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2" name="Freeform: Shape 4851">
              <a:extLst>
                <a:ext uri="{FF2B5EF4-FFF2-40B4-BE49-F238E27FC236}">
                  <a16:creationId xmlns:a16="http://schemas.microsoft.com/office/drawing/2014/main" xmlns="" id="{889E1B11-79A8-46DF-9A5F-C46C8806E9D7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3" name="Freeform: Shape 4852">
              <a:extLst>
                <a:ext uri="{FF2B5EF4-FFF2-40B4-BE49-F238E27FC236}">
                  <a16:creationId xmlns:a16="http://schemas.microsoft.com/office/drawing/2014/main" xmlns="" id="{EC1AD543-17CB-4189-8421-8DEF39C0E3B8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4" name="Freeform: Shape 4853">
              <a:extLst>
                <a:ext uri="{FF2B5EF4-FFF2-40B4-BE49-F238E27FC236}">
                  <a16:creationId xmlns:a16="http://schemas.microsoft.com/office/drawing/2014/main" xmlns="" id="{C6A3771C-AB1A-43CC-962A-24A23E06FC07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5" name="Freeform: Shape 4854">
              <a:extLst>
                <a:ext uri="{FF2B5EF4-FFF2-40B4-BE49-F238E27FC236}">
                  <a16:creationId xmlns:a16="http://schemas.microsoft.com/office/drawing/2014/main" xmlns="" id="{E774ED5B-28B9-4238-9DCD-BCE37CC183A6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6" name="Freeform: Shape 4855">
              <a:extLst>
                <a:ext uri="{FF2B5EF4-FFF2-40B4-BE49-F238E27FC236}">
                  <a16:creationId xmlns:a16="http://schemas.microsoft.com/office/drawing/2014/main" xmlns="" id="{ED13B016-A1EF-4B02-8D93-C5DE1D005F02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7" name="Freeform: Shape 4856">
              <a:extLst>
                <a:ext uri="{FF2B5EF4-FFF2-40B4-BE49-F238E27FC236}">
                  <a16:creationId xmlns:a16="http://schemas.microsoft.com/office/drawing/2014/main" xmlns="" id="{F8AC4811-3C1B-4003-BC2A-8ACCC570F89E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8" name="Freeform: Shape 4857">
              <a:extLst>
                <a:ext uri="{FF2B5EF4-FFF2-40B4-BE49-F238E27FC236}">
                  <a16:creationId xmlns:a16="http://schemas.microsoft.com/office/drawing/2014/main" xmlns="" id="{97DFFC8D-8E42-4233-B792-354A88F0A1E1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9" name="Freeform: Shape 4858">
              <a:extLst>
                <a:ext uri="{FF2B5EF4-FFF2-40B4-BE49-F238E27FC236}">
                  <a16:creationId xmlns:a16="http://schemas.microsoft.com/office/drawing/2014/main" xmlns="" id="{48987317-0DAF-4B66-A6A6-DC0DFED9A1E0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0" name="Freeform: Shape 4859">
              <a:extLst>
                <a:ext uri="{FF2B5EF4-FFF2-40B4-BE49-F238E27FC236}">
                  <a16:creationId xmlns:a16="http://schemas.microsoft.com/office/drawing/2014/main" xmlns="" id="{DF975430-3C71-49B0-BA0B-8EDAF67491F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1" name="Freeform: Shape 4860">
              <a:extLst>
                <a:ext uri="{FF2B5EF4-FFF2-40B4-BE49-F238E27FC236}">
                  <a16:creationId xmlns:a16="http://schemas.microsoft.com/office/drawing/2014/main" xmlns="" id="{13D30954-E8AB-45A9-982A-313A9D04C270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2" name="Freeform: Shape 4861">
              <a:extLst>
                <a:ext uri="{FF2B5EF4-FFF2-40B4-BE49-F238E27FC236}">
                  <a16:creationId xmlns:a16="http://schemas.microsoft.com/office/drawing/2014/main" xmlns="" id="{1633F526-C999-471D-9795-403DCB43465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3" name="Freeform: Shape 4862">
              <a:extLst>
                <a:ext uri="{FF2B5EF4-FFF2-40B4-BE49-F238E27FC236}">
                  <a16:creationId xmlns:a16="http://schemas.microsoft.com/office/drawing/2014/main" xmlns="" id="{13A045D3-A676-4918-8C93-797B9B64CCC0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4" name="Freeform: Shape 4863">
              <a:extLst>
                <a:ext uri="{FF2B5EF4-FFF2-40B4-BE49-F238E27FC236}">
                  <a16:creationId xmlns:a16="http://schemas.microsoft.com/office/drawing/2014/main" xmlns="" id="{C144C6EF-841B-4DAF-9911-B93F32ED8F78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5" name="Freeform: Shape 4864">
              <a:extLst>
                <a:ext uri="{FF2B5EF4-FFF2-40B4-BE49-F238E27FC236}">
                  <a16:creationId xmlns:a16="http://schemas.microsoft.com/office/drawing/2014/main" xmlns="" id="{32311EC1-1017-415D-9B9F-16F87EAE038C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6" name="Freeform: Shape 4865">
              <a:extLst>
                <a:ext uri="{FF2B5EF4-FFF2-40B4-BE49-F238E27FC236}">
                  <a16:creationId xmlns:a16="http://schemas.microsoft.com/office/drawing/2014/main" xmlns="" id="{624C41B7-939E-49A3-8579-5C17D5A0E4DB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7" name="Freeform: Shape 4866">
              <a:extLst>
                <a:ext uri="{FF2B5EF4-FFF2-40B4-BE49-F238E27FC236}">
                  <a16:creationId xmlns:a16="http://schemas.microsoft.com/office/drawing/2014/main" xmlns="" id="{4A259230-BF38-42DE-AC19-94C8A04D09F8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8" name="Freeform: Shape 4867">
              <a:extLst>
                <a:ext uri="{FF2B5EF4-FFF2-40B4-BE49-F238E27FC236}">
                  <a16:creationId xmlns:a16="http://schemas.microsoft.com/office/drawing/2014/main" xmlns="" id="{F01AB207-573A-4E90-B958-69D548C8F8BC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9" name="Freeform: Shape 4868">
              <a:extLst>
                <a:ext uri="{FF2B5EF4-FFF2-40B4-BE49-F238E27FC236}">
                  <a16:creationId xmlns:a16="http://schemas.microsoft.com/office/drawing/2014/main" xmlns="" id="{048F0C63-CB01-4570-BFFE-22C26AAC92A4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0" name="Freeform: Shape 4869">
              <a:extLst>
                <a:ext uri="{FF2B5EF4-FFF2-40B4-BE49-F238E27FC236}">
                  <a16:creationId xmlns:a16="http://schemas.microsoft.com/office/drawing/2014/main" xmlns="" id="{D5A90EC8-26C0-41EC-91D7-C0FDCE821C83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1" name="Freeform: Shape 4870">
              <a:extLst>
                <a:ext uri="{FF2B5EF4-FFF2-40B4-BE49-F238E27FC236}">
                  <a16:creationId xmlns:a16="http://schemas.microsoft.com/office/drawing/2014/main" xmlns="" id="{8A526B7D-E84B-4748-93B9-52C8300775E5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2" name="Freeform: Shape 4871">
              <a:extLst>
                <a:ext uri="{FF2B5EF4-FFF2-40B4-BE49-F238E27FC236}">
                  <a16:creationId xmlns:a16="http://schemas.microsoft.com/office/drawing/2014/main" xmlns="" id="{E80C890F-C166-437B-AE0E-9CFE71914E4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3" name="Freeform: Shape 4872">
              <a:extLst>
                <a:ext uri="{FF2B5EF4-FFF2-40B4-BE49-F238E27FC236}">
                  <a16:creationId xmlns:a16="http://schemas.microsoft.com/office/drawing/2014/main" xmlns="" id="{CB1CD490-D0AB-4634-BC1D-E389AC96B31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4" name="Freeform: Shape 4873">
              <a:extLst>
                <a:ext uri="{FF2B5EF4-FFF2-40B4-BE49-F238E27FC236}">
                  <a16:creationId xmlns:a16="http://schemas.microsoft.com/office/drawing/2014/main" xmlns="" id="{A53C154C-45C9-4A9D-BEB8-FDE8FABDD7DB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5" name="Freeform: Shape 4874">
              <a:extLst>
                <a:ext uri="{FF2B5EF4-FFF2-40B4-BE49-F238E27FC236}">
                  <a16:creationId xmlns:a16="http://schemas.microsoft.com/office/drawing/2014/main" xmlns="" id="{3B43DAEE-53D9-43E9-BF4A-11A916D6B3F6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6" name="Freeform: Shape 4875">
              <a:extLst>
                <a:ext uri="{FF2B5EF4-FFF2-40B4-BE49-F238E27FC236}">
                  <a16:creationId xmlns:a16="http://schemas.microsoft.com/office/drawing/2014/main" xmlns="" id="{228E0F7C-EE8F-483F-9913-28931A83328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7" name="Freeform: Shape 4876">
              <a:extLst>
                <a:ext uri="{FF2B5EF4-FFF2-40B4-BE49-F238E27FC236}">
                  <a16:creationId xmlns:a16="http://schemas.microsoft.com/office/drawing/2014/main" xmlns="" id="{07B7A85F-73F5-41FC-B25E-EE4D4B9E79E1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8" name="Freeform: Shape 4877">
              <a:extLst>
                <a:ext uri="{FF2B5EF4-FFF2-40B4-BE49-F238E27FC236}">
                  <a16:creationId xmlns:a16="http://schemas.microsoft.com/office/drawing/2014/main" xmlns="" id="{4CAD61B3-02B1-4310-96CE-EE517939255F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9" name="Freeform: Shape 4878">
              <a:extLst>
                <a:ext uri="{FF2B5EF4-FFF2-40B4-BE49-F238E27FC236}">
                  <a16:creationId xmlns:a16="http://schemas.microsoft.com/office/drawing/2014/main" xmlns="" id="{9E1BB083-4862-4060-8268-665AB8AAD3F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0" name="Freeform: Shape 4879">
              <a:extLst>
                <a:ext uri="{FF2B5EF4-FFF2-40B4-BE49-F238E27FC236}">
                  <a16:creationId xmlns:a16="http://schemas.microsoft.com/office/drawing/2014/main" xmlns="" id="{1FE1BDF6-E252-400B-983F-4492E43251EB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1" name="Freeform: Shape 4880">
              <a:extLst>
                <a:ext uri="{FF2B5EF4-FFF2-40B4-BE49-F238E27FC236}">
                  <a16:creationId xmlns:a16="http://schemas.microsoft.com/office/drawing/2014/main" xmlns="" id="{819F6282-0C43-46D9-98A1-E774E66012C9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2" name="Freeform: Shape 4881">
              <a:extLst>
                <a:ext uri="{FF2B5EF4-FFF2-40B4-BE49-F238E27FC236}">
                  <a16:creationId xmlns:a16="http://schemas.microsoft.com/office/drawing/2014/main" xmlns="" id="{BFF9CD2D-4FE2-44A6-B905-8C9EA9A0887F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3" name="Freeform: Shape 4882">
              <a:extLst>
                <a:ext uri="{FF2B5EF4-FFF2-40B4-BE49-F238E27FC236}">
                  <a16:creationId xmlns:a16="http://schemas.microsoft.com/office/drawing/2014/main" xmlns="" id="{D4CEDA44-4F4C-4173-B1B4-D5AD62E4A12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4" name="Freeform: Shape 4883">
              <a:extLst>
                <a:ext uri="{FF2B5EF4-FFF2-40B4-BE49-F238E27FC236}">
                  <a16:creationId xmlns:a16="http://schemas.microsoft.com/office/drawing/2014/main" xmlns="" id="{27BB6ABB-59A1-4454-A778-6F85BB1CEB81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5" name="Freeform: Shape 4884">
              <a:extLst>
                <a:ext uri="{FF2B5EF4-FFF2-40B4-BE49-F238E27FC236}">
                  <a16:creationId xmlns:a16="http://schemas.microsoft.com/office/drawing/2014/main" xmlns="" id="{A2436A45-E0CD-4E0E-97B1-8431F691E349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6" name="Freeform: Shape 4885">
              <a:extLst>
                <a:ext uri="{FF2B5EF4-FFF2-40B4-BE49-F238E27FC236}">
                  <a16:creationId xmlns:a16="http://schemas.microsoft.com/office/drawing/2014/main" xmlns="" id="{1BC4BD29-07C3-497D-BDDF-B3AF4AC571EE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7" name="Freeform: Shape 4886">
              <a:extLst>
                <a:ext uri="{FF2B5EF4-FFF2-40B4-BE49-F238E27FC236}">
                  <a16:creationId xmlns:a16="http://schemas.microsoft.com/office/drawing/2014/main" xmlns="" id="{A5B0250F-BDC6-4F04-AEA9-60681D5B469C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8" name="Freeform: Shape 4887">
              <a:extLst>
                <a:ext uri="{FF2B5EF4-FFF2-40B4-BE49-F238E27FC236}">
                  <a16:creationId xmlns:a16="http://schemas.microsoft.com/office/drawing/2014/main" xmlns="" id="{DBCCFDD7-5A0C-46E1-A66E-5B4D34F6B424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9" name="Freeform: Shape 4888">
              <a:extLst>
                <a:ext uri="{FF2B5EF4-FFF2-40B4-BE49-F238E27FC236}">
                  <a16:creationId xmlns:a16="http://schemas.microsoft.com/office/drawing/2014/main" xmlns="" id="{DB00BF8E-6F27-4CB1-9923-44EB1887C4C2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0" name="Freeform: Shape 4889">
              <a:extLst>
                <a:ext uri="{FF2B5EF4-FFF2-40B4-BE49-F238E27FC236}">
                  <a16:creationId xmlns:a16="http://schemas.microsoft.com/office/drawing/2014/main" xmlns="" id="{E26639F4-F38D-4942-B83D-4968527E1359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1" name="Freeform: Shape 4890">
              <a:extLst>
                <a:ext uri="{FF2B5EF4-FFF2-40B4-BE49-F238E27FC236}">
                  <a16:creationId xmlns:a16="http://schemas.microsoft.com/office/drawing/2014/main" xmlns="" id="{5C368CB8-F397-4070-BD73-F934FB9F0CC0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2" name="Freeform: Shape 4891">
              <a:extLst>
                <a:ext uri="{FF2B5EF4-FFF2-40B4-BE49-F238E27FC236}">
                  <a16:creationId xmlns:a16="http://schemas.microsoft.com/office/drawing/2014/main" xmlns="" id="{4E293FA6-C795-4256-BAC3-54CD271930A7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3" name="Freeform: Shape 4892">
              <a:extLst>
                <a:ext uri="{FF2B5EF4-FFF2-40B4-BE49-F238E27FC236}">
                  <a16:creationId xmlns:a16="http://schemas.microsoft.com/office/drawing/2014/main" xmlns="" id="{BB4882AC-DCDE-41CE-9B8E-7557222571B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4" name="Freeform: Shape 4893">
              <a:extLst>
                <a:ext uri="{FF2B5EF4-FFF2-40B4-BE49-F238E27FC236}">
                  <a16:creationId xmlns:a16="http://schemas.microsoft.com/office/drawing/2014/main" xmlns="" id="{9C7EC55A-C089-4786-931D-85E522C47098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5" name="Freeform: Shape 4894">
              <a:extLst>
                <a:ext uri="{FF2B5EF4-FFF2-40B4-BE49-F238E27FC236}">
                  <a16:creationId xmlns:a16="http://schemas.microsoft.com/office/drawing/2014/main" xmlns="" id="{E89F8B3F-B821-4F89-9912-29A3077AFF32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6" name="Freeform: Shape 4895">
              <a:extLst>
                <a:ext uri="{FF2B5EF4-FFF2-40B4-BE49-F238E27FC236}">
                  <a16:creationId xmlns:a16="http://schemas.microsoft.com/office/drawing/2014/main" xmlns="" id="{B88632CA-588E-45C7-B3CB-6EFEA1E12EF7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7" name="Freeform: Shape 4896">
              <a:extLst>
                <a:ext uri="{FF2B5EF4-FFF2-40B4-BE49-F238E27FC236}">
                  <a16:creationId xmlns:a16="http://schemas.microsoft.com/office/drawing/2014/main" xmlns="" id="{C2F06C84-DB4D-49C7-9B9F-EC4C8602F8B8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8" name="Freeform: Shape 4897">
              <a:extLst>
                <a:ext uri="{FF2B5EF4-FFF2-40B4-BE49-F238E27FC236}">
                  <a16:creationId xmlns:a16="http://schemas.microsoft.com/office/drawing/2014/main" xmlns="" id="{69DD8F48-D178-4F6F-BB5F-FCAA6033C68E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9" name="Freeform: Shape 4898">
              <a:extLst>
                <a:ext uri="{FF2B5EF4-FFF2-40B4-BE49-F238E27FC236}">
                  <a16:creationId xmlns:a16="http://schemas.microsoft.com/office/drawing/2014/main" xmlns="" id="{DF89685D-4A3F-4C1D-9E82-F02D7294D799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0" name="Freeform: Shape 4899">
              <a:extLst>
                <a:ext uri="{FF2B5EF4-FFF2-40B4-BE49-F238E27FC236}">
                  <a16:creationId xmlns:a16="http://schemas.microsoft.com/office/drawing/2014/main" xmlns="" id="{84D51023-FE20-4E26-9E67-49C89017BC0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1" name="Freeform: Shape 4900">
              <a:extLst>
                <a:ext uri="{FF2B5EF4-FFF2-40B4-BE49-F238E27FC236}">
                  <a16:creationId xmlns:a16="http://schemas.microsoft.com/office/drawing/2014/main" xmlns="" id="{0E9E7B40-00C1-4D82-93F0-3A348E6C0D36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2" name="Freeform: Shape 4901">
              <a:extLst>
                <a:ext uri="{FF2B5EF4-FFF2-40B4-BE49-F238E27FC236}">
                  <a16:creationId xmlns:a16="http://schemas.microsoft.com/office/drawing/2014/main" xmlns="" id="{0A5E2621-C6C5-4B09-91FC-397EBD8F4B01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3" name="Freeform: Shape 4902">
              <a:extLst>
                <a:ext uri="{FF2B5EF4-FFF2-40B4-BE49-F238E27FC236}">
                  <a16:creationId xmlns:a16="http://schemas.microsoft.com/office/drawing/2014/main" xmlns="" id="{58085BEC-5F8B-4D91-86FC-856499DBA410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4" name="Freeform: Shape 4903">
              <a:extLst>
                <a:ext uri="{FF2B5EF4-FFF2-40B4-BE49-F238E27FC236}">
                  <a16:creationId xmlns:a16="http://schemas.microsoft.com/office/drawing/2014/main" xmlns="" id="{E023E9D5-2E1E-4360-BB03-B304BF1F74E3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5" name="Freeform: Shape 4904">
              <a:extLst>
                <a:ext uri="{FF2B5EF4-FFF2-40B4-BE49-F238E27FC236}">
                  <a16:creationId xmlns:a16="http://schemas.microsoft.com/office/drawing/2014/main" xmlns="" id="{17844597-AECC-4761-AF20-E5DE4D37015F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6" name="Freeform: Shape 4905">
              <a:extLst>
                <a:ext uri="{FF2B5EF4-FFF2-40B4-BE49-F238E27FC236}">
                  <a16:creationId xmlns:a16="http://schemas.microsoft.com/office/drawing/2014/main" xmlns="" id="{47996039-AA61-4C5F-97A8-40E3AAFB491D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7" name="Freeform: Shape 4906">
              <a:extLst>
                <a:ext uri="{FF2B5EF4-FFF2-40B4-BE49-F238E27FC236}">
                  <a16:creationId xmlns:a16="http://schemas.microsoft.com/office/drawing/2014/main" xmlns="" id="{3D7944B9-650B-4911-BE77-9425FD044AB3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8" name="Freeform: Shape 4907">
              <a:extLst>
                <a:ext uri="{FF2B5EF4-FFF2-40B4-BE49-F238E27FC236}">
                  <a16:creationId xmlns:a16="http://schemas.microsoft.com/office/drawing/2014/main" xmlns="" id="{6CD07EE5-E436-478B-918B-04D71C96AFFB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9" name="Freeform: Shape 4908">
              <a:extLst>
                <a:ext uri="{FF2B5EF4-FFF2-40B4-BE49-F238E27FC236}">
                  <a16:creationId xmlns:a16="http://schemas.microsoft.com/office/drawing/2014/main" xmlns="" id="{B2ED2E72-01F0-4F8D-B322-EC6F59C65992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0" name="Freeform: Shape 4909">
              <a:extLst>
                <a:ext uri="{FF2B5EF4-FFF2-40B4-BE49-F238E27FC236}">
                  <a16:creationId xmlns:a16="http://schemas.microsoft.com/office/drawing/2014/main" xmlns="" id="{39421C6C-4F27-4E2B-87FF-54D84B5522A9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1" name="Freeform: Shape 4910">
              <a:extLst>
                <a:ext uri="{FF2B5EF4-FFF2-40B4-BE49-F238E27FC236}">
                  <a16:creationId xmlns:a16="http://schemas.microsoft.com/office/drawing/2014/main" xmlns="" id="{8D91EB08-F03B-41FD-B709-F20C079B4886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2" name="Freeform: Shape 4911">
              <a:extLst>
                <a:ext uri="{FF2B5EF4-FFF2-40B4-BE49-F238E27FC236}">
                  <a16:creationId xmlns:a16="http://schemas.microsoft.com/office/drawing/2014/main" xmlns="" id="{1ED597C9-62E1-4A88-A1CE-8FB878D5E207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3" name="Freeform: Shape 4912">
              <a:extLst>
                <a:ext uri="{FF2B5EF4-FFF2-40B4-BE49-F238E27FC236}">
                  <a16:creationId xmlns:a16="http://schemas.microsoft.com/office/drawing/2014/main" xmlns="" id="{AC86AD2D-C41A-4DF8-B3A4-142ACDA85836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4" name="Freeform: Shape 4913">
              <a:extLst>
                <a:ext uri="{FF2B5EF4-FFF2-40B4-BE49-F238E27FC236}">
                  <a16:creationId xmlns:a16="http://schemas.microsoft.com/office/drawing/2014/main" xmlns="" id="{7DF99346-5CC2-428B-B668-5FE4F05E5A4F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5" name="Freeform: Shape 4914">
              <a:extLst>
                <a:ext uri="{FF2B5EF4-FFF2-40B4-BE49-F238E27FC236}">
                  <a16:creationId xmlns:a16="http://schemas.microsoft.com/office/drawing/2014/main" xmlns="" id="{396E1AE6-205F-4B48-8189-D584C760264B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6" name="Freeform: Shape 4915">
              <a:extLst>
                <a:ext uri="{FF2B5EF4-FFF2-40B4-BE49-F238E27FC236}">
                  <a16:creationId xmlns:a16="http://schemas.microsoft.com/office/drawing/2014/main" xmlns="" id="{645500DD-159E-4BF7-9ECE-C8459FF1AED4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7" name="Freeform: Shape 4916">
              <a:extLst>
                <a:ext uri="{FF2B5EF4-FFF2-40B4-BE49-F238E27FC236}">
                  <a16:creationId xmlns:a16="http://schemas.microsoft.com/office/drawing/2014/main" xmlns="" id="{7F9D39C9-86CA-4E68-B133-4B971A2CDC6C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8" name="Freeform: Shape 4917">
              <a:extLst>
                <a:ext uri="{FF2B5EF4-FFF2-40B4-BE49-F238E27FC236}">
                  <a16:creationId xmlns:a16="http://schemas.microsoft.com/office/drawing/2014/main" xmlns="" id="{34C9EC50-C15F-4388-A4C3-9AE5F44C6438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9" name="Freeform: Shape 4918">
              <a:extLst>
                <a:ext uri="{FF2B5EF4-FFF2-40B4-BE49-F238E27FC236}">
                  <a16:creationId xmlns:a16="http://schemas.microsoft.com/office/drawing/2014/main" xmlns="" id="{928A61BA-9819-4BE4-A4F4-52C1DBA770DB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0" name="Freeform: Shape 4919">
              <a:extLst>
                <a:ext uri="{FF2B5EF4-FFF2-40B4-BE49-F238E27FC236}">
                  <a16:creationId xmlns:a16="http://schemas.microsoft.com/office/drawing/2014/main" xmlns="" id="{2A8F7178-7193-4A03-B063-6E410F67461A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1" name="Freeform: Shape 4920">
              <a:extLst>
                <a:ext uri="{FF2B5EF4-FFF2-40B4-BE49-F238E27FC236}">
                  <a16:creationId xmlns:a16="http://schemas.microsoft.com/office/drawing/2014/main" xmlns="" id="{E1677D5F-E946-43F9-B810-D61CFE89B85D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2" name="Freeform: Shape 4921">
              <a:extLst>
                <a:ext uri="{FF2B5EF4-FFF2-40B4-BE49-F238E27FC236}">
                  <a16:creationId xmlns:a16="http://schemas.microsoft.com/office/drawing/2014/main" xmlns="" id="{D523ED1E-1538-438D-96AC-9432D4DDD267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3" name="Freeform: Shape 4922">
              <a:extLst>
                <a:ext uri="{FF2B5EF4-FFF2-40B4-BE49-F238E27FC236}">
                  <a16:creationId xmlns:a16="http://schemas.microsoft.com/office/drawing/2014/main" xmlns="" id="{E175983D-B7E1-4A0F-ABA8-26AA9A6F45AB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4" name="Freeform: Shape 4923">
              <a:extLst>
                <a:ext uri="{FF2B5EF4-FFF2-40B4-BE49-F238E27FC236}">
                  <a16:creationId xmlns:a16="http://schemas.microsoft.com/office/drawing/2014/main" xmlns="" id="{ADDC324C-1D82-4818-A878-0AF0D9579B80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5" name="Freeform: Shape 4924">
              <a:extLst>
                <a:ext uri="{FF2B5EF4-FFF2-40B4-BE49-F238E27FC236}">
                  <a16:creationId xmlns:a16="http://schemas.microsoft.com/office/drawing/2014/main" xmlns="" id="{55AE3DE8-8B57-42C7-BF2B-BB6C3D2557B0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6" name="Freeform: Shape 4925">
              <a:extLst>
                <a:ext uri="{FF2B5EF4-FFF2-40B4-BE49-F238E27FC236}">
                  <a16:creationId xmlns:a16="http://schemas.microsoft.com/office/drawing/2014/main" xmlns="" id="{8889C5AA-F413-42D2-A3B4-CB683346A0BC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7" name="Freeform: Shape 4926">
              <a:extLst>
                <a:ext uri="{FF2B5EF4-FFF2-40B4-BE49-F238E27FC236}">
                  <a16:creationId xmlns:a16="http://schemas.microsoft.com/office/drawing/2014/main" xmlns="" id="{21755A0B-2D46-4F56-8450-6C6800BB07B0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8" name="Freeform: Shape 4927">
              <a:extLst>
                <a:ext uri="{FF2B5EF4-FFF2-40B4-BE49-F238E27FC236}">
                  <a16:creationId xmlns:a16="http://schemas.microsoft.com/office/drawing/2014/main" xmlns="" id="{C5EC12BB-9D39-4403-9191-6253B7CC05AA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9" name="Freeform: Shape 4928">
              <a:extLst>
                <a:ext uri="{FF2B5EF4-FFF2-40B4-BE49-F238E27FC236}">
                  <a16:creationId xmlns:a16="http://schemas.microsoft.com/office/drawing/2014/main" xmlns="" id="{8A533A30-10D2-4E1B-B2B8-6F2EDD0DBD9B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0" name="Freeform: Shape 4929">
              <a:extLst>
                <a:ext uri="{FF2B5EF4-FFF2-40B4-BE49-F238E27FC236}">
                  <a16:creationId xmlns:a16="http://schemas.microsoft.com/office/drawing/2014/main" xmlns="" id="{C8963F2C-8B29-478D-B190-A774D99F3872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1" name="Freeform: Shape 4930">
              <a:extLst>
                <a:ext uri="{FF2B5EF4-FFF2-40B4-BE49-F238E27FC236}">
                  <a16:creationId xmlns:a16="http://schemas.microsoft.com/office/drawing/2014/main" xmlns="" id="{DEBF58C5-37F0-4356-B84D-E96BD6481828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2" name="Freeform: Shape 4931">
              <a:extLst>
                <a:ext uri="{FF2B5EF4-FFF2-40B4-BE49-F238E27FC236}">
                  <a16:creationId xmlns:a16="http://schemas.microsoft.com/office/drawing/2014/main" xmlns="" id="{D97AF394-B371-4C91-9AC2-5B76D889B12A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3" name="Freeform: Shape 4932">
              <a:extLst>
                <a:ext uri="{FF2B5EF4-FFF2-40B4-BE49-F238E27FC236}">
                  <a16:creationId xmlns:a16="http://schemas.microsoft.com/office/drawing/2014/main" xmlns="" id="{35C5ED91-39BA-42D8-84FE-86AA05EF313B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4" name="Freeform: Shape 4933">
              <a:extLst>
                <a:ext uri="{FF2B5EF4-FFF2-40B4-BE49-F238E27FC236}">
                  <a16:creationId xmlns:a16="http://schemas.microsoft.com/office/drawing/2014/main" xmlns="" id="{971A4723-2501-4ED9-B859-2B9B4E07CE88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5" name="Freeform: Shape 4934">
              <a:extLst>
                <a:ext uri="{FF2B5EF4-FFF2-40B4-BE49-F238E27FC236}">
                  <a16:creationId xmlns:a16="http://schemas.microsoft.com/office/drawing/2014/main" xmlns="" id="{302D288E-1DD2-454D-9A1D-A6E394CDAB45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6" name="Freeform: Shape 4935">
              <a:extLst>
                <a:ext uri="{FF2B5EF4-FFF2-40B4-BE49-F238E27FC236}">
                  <a16:creationId xmlns:a16="http://schemas.microsoft.com/office/drawing/2014/main" xmlns="" id="{5C62660A-9E5A-40E4-81CA-F6D5080FD9A7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7" name="Freeform: Shape 4936">
              <a:extLst>
                <a:ext uri="{FF2B5EF4-FFF2-40B4-BE49-F238E27FC236}">
                  <a16:creationId xmlns:a16="http://schemas.microsoft.com/office/drawing/2014/main" xmlns="" id="{4AC3EA06-1686-4C89-8B49-1A7DF7EBFE55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8" name="Freeform: Shape 4937">
              <a:extLst>
                <a:ext uri="{FF2B5EF4-FFF2-40B4-BE49-F238E27FC236}">
                  <a16:creationId xmlns:a16="http://schemas.microsoft.com/office/drawing/2014/main" xmlns="" id="{3F1E5BEB-AF88-47DA-9D05-CC97AD96FF16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9" name="Freeform: Shape 4938">
              <a:extLst>
                <a:ext uri="{FF2B5EF4-FFF2-40B4-BE49-F238E27FC236}">
                  <a16:creationId xmlns:a16="http://schemas.microsoft.com/office/drawing/2014/main" xmlns="" id="{CD7AECDA-AD1B-429B-BE66-AE3C365E5F2A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0" name="Freeform: Shape 4939">
              <a:extLst>
                <a:ext uri="{FF2B5EF4-FFF2-40B4-BE49-F238E27FC236}">
                  <a16:creationId xmlns:a16="http://schemas.microsoft.com/office/drawing/2014/main" xmlns="" id="{D6224686-B964-44AB-BF6F-73941822B70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1" name="Freeform: Shape 4940">
              <a:extLst>
                <a:ext uri="{FF2B5EF4-FFF2-40B4-BE49-F238E27FC236}">
                  <a16:creationId xmlns:a16="http://schemas.microsoft.com/office/drawing/2014/main" xmlns="" id="{04AD52D7-8C88-44A2-8DBA-709EB7D32117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2" name="Freeform: Shape 4941">
              <a:extLst>
                <a:ext uri="{FF2B5EF4-FFF2-40B4-BE49-F238E27FC236}">
                  <a16:creationId xmlns:a16="http://schemas.microsoft.com/office/drawing/2014/main" xmlns="" id="{99C5B660-7B2A-4D93-B55F-806F44F07B25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3" name="Freeform: Shape 4942">
              <a:extLst>
                <a:ext uri="{FF2B5EF4-FFF2-40B4-BE49-F238E27FC236}">
                  <a16:creationId xmlns:a16="http://schemas.microsoft.com/office/drawing/2014/main" xmlns="" id="{D12A65B5-435A-448C-904F-420900B5BE9D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4" name="Freeform: Shape 4943">
              <a:extLst>
                <a:ext uri="{FF2B5EF4-FFF2-40B4-BE49-F238E27FC236}">
                  <a16:creationId xmlns:a16="http://schemas.microsoft.com/office/drawing/2014/main" xmlns="" id="{ADF13497-F640-445E-8719-3B5571336960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5" name="Freeform: Shape 4944">
              <a:extLst>
                <a:ext uri="{FF2B5EF4-FFF2-40B4-BE49-F238E27FC236}">
                  <a16:creationId xmlns:a16="http://schemas.microsoft.com/office/drawing/2014/main" xmlns="" id="{562B5D3C-1D91-423D-A542-51ED34C2232B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6" name="Freeform: Shape 4945">
              <a:extLst>
                <a:ext uri="{FF2B5EF4-FFF2-40B4-BE49-F238E27FC236}">
                  <a16:creationId xmlns:a16="http://schemas.microsoft.com/office/drawing/2014/main" xmlns="" id="{230D7EC1-C74F-4F06-9C7C-A6C311E802C9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7" name="Freeform: Shape 4946">
              <a:extLst>
                <a:ext uri="{FF2B5EF4-FFF2-40B4-BE49-F238E27FC236}">
                  <a16:creationId xmlns:a16="http://schemas.microsoft.com/office/drawing/2014/main" xmlns="" id="{69DCCF1A-2457-46D7-B458-5FEC3F5BEBDC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8" name="Freeform: Shape 4947">
              <a:extLst>
                <a:ext uri="{FF2B5EF4-FFF2-40B4-BE49-F238E27FC236}">
                  <a16:creationId xmlns:a16="http://schemas.microsoft.com/office/drawing/2014/main" xmlns="" id="{F1429993-3F48-4DC1-AA4F-7FE9C28257E3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9" name="Freeform: Shape 4948">
              <a:extLst>
                <a:ext uri="{FF2B5EF4-FFF2-40B4-BE49-F238E27FC236}">
                  <a16:creationId xmlns:a16="http://schemas.microsoft.com/office/drawing/2014/main" xmlns="" id="{758E43F2-AE6E-4B72-ABA0-895AB9D2918D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0" name="Freeform: Shape 4949">
              <a:extLst>
                <a:ext uri="{FF2B5EF4-FFF2-40B4-BE49-F238E27FC236}">
                  <a16:creationId xmlns:a16="http://schemas.microsoft.com/office/drawing/2014/main" xmlns="" id="{81156633-8F3A-4A5A-92FF-A3DF4816130F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1" name="Freeform: Shape 4950">
              <a:extLst>
                <a:ext uri="{FF2B5EF4-FFF2-40B4-BE49-F238E27FC236}">
                  <a16:creationId xmlns:a16="http://schemas.microsoft.com/office/drawing/2014/main" xmlns="" id="{FA54D4D8-D70E-48FC-BECB-68B11657599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2" name="Freeform: Shape 4951">
              <a:extLst>
                <a:ext uri="{FF2B5EF4-FFF2-40B4-BE49-F238E27FC236}">
                  <a16:creationId xmlns:a16="http://schemas.microsoft.com/office/drawing/2014/main" xmlns="" id="{3D1ED92A-710F-42A7-8341-00729A13367B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3" name="Freeform: Shape 4952">
              <a:extLst>
                <a:ext uri="{FF2B5EF4-FFF2-40B4-BE49-F238E27FC236}">
                  <a16:creationId xmlns:a16="http://schemas.microsoft.com/office/drawing/2014/main" xmlns="" id="{447E9867-BA79-427C-912B-354307E0E8B5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4" name="Freeform: Shape 4953">
              <a:extLst>
                <a:ext uri="{FF2B5EF4-FFF2-40B4-BE49-F238E27FC236}">
                  <a16:creationId xmlns:a16="http://schemas.microsoft.com/office/drawing/2014/main" xmlns="" id="{4C9F83B0-3451-4EA7-BD44-AF0D1C90D38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5" name="Freeform: Shape 4954">
              <a:extLst>
                <a:ext uri="{FF2B5EF4-FFF2-40B4-BE49-F238E27FC236}">
                  <a16:creationId xmlns:a16="http://schemas.microsoft.com/office/drawing/2014/main" xmlns="" id="{04E0CA42-C0D0-4660-9501-D1DE4F28DA85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6" name="Freeform: Shape 4955">
              <a:extLst>
                <a:ext uri="{FF2B5EF4-FFF2-40B4-BE49-F238E27FC236}">
                  <a16:creationId xmlns:a16="http://schemas.microsoft.com/office/drawing/2014/main" xmlns="" id="{FAC04D69-3E24-4F00-9329-DCE8DD080EDE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7" name="Freeform: Shape 4956">
              <a:extLst>
                <a:ext uri="{FF2B5EF4-FFF2-40B4-BE49-F238E27FC236}">
                  <a16:creationId xmlns:a16="http://schemas.microsoft.com/office/drawing/2014/main" xmlns="" id="{F73054C8-256E-4B35-AD28-EBFD962100E1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8" name="Freeform: Shape 4957">
              <a:extLst>
                <a:ext uri="{FF2B5EF4-FFF2-40B4-BE49-F238E27FC236}">
                  <a16:creationId xmlns:a16="http://schemas.microsoft.com/office/drawing/2014/main" xmlns="" id="{42B097DE-C067-4216-8E77-8BB5C5D4662E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9" name="Freeform: Shape 4958">
              <a:extLst>
                <a:ext uri="{FF2B5EF4-FFF2-40B4-BE49-F238E27FC236}">
                  <a16:creationId xmlns:a16="http://schemas.microsoft.com/office/drawing/2014/main" xmlns="" id="{32A7D406-4A1D-4089-BB6B-7C127911E47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0" name="Freeform: Shape 4959">
              <a:extLst>
                <a:ext uri="{FF2B5EF4-FFF2-40B4-BE49-F238E27FC236}">
                  <a16:creationId xmlns:a16="http://schemas.microsoft.com/office/drawing/2014/main" xmlns="" id="{C30831BD-A5C5-4C52-9A3B-9A4B541249F0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1" name="Freeform: Shape 4960">
              <a:extLst>
                <a:ext uri="{FF2B5EF4-FFF2-40B4-BE49-F238E27FC236}">
                  <a16:creationId xmlns:a16="http://schemas.microsoft.com/office/drawing/2014/main" xmlns="" id="{099CE866-1594-49CD-B886-93BA4A5E5880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2" name="Freeform: Shape 4961">
              <a:extLst>
                <a:ext uri="{FF2B5EF4-FFF2-40B4-BE49-F238E27FC236}">
                  <a16:creationId xmlns:a16="http://schemas.microsoft.com/office/drawing/2014/main" xmlns="" id="{03DE14AB-D6D5-47FD-92FB-3EC30F4CBDBD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3" name="Freeform: Shape 4962">
              <a:extLst>
                <a:ext uri="{FF2B5EF4-FFF2-40B4-BE49-F238E27FC236}">
                  <a16:creationId xmlns:a16="http://schemas.microsoft.com/office/drawing/2014/main" xmlns="" id="{E16F98DB-1EA0-4EC5-A2B9-75FE17D4C113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4" name="Freeform: Shape 4963">
              <a:extLst>
                <a:ext uri="{FF2B5EF4-FFF2-40B4-BE49-F238E27FC236}">
                  <a16:creationId xmlns:a16="http://schemas.microsoft.com/office/drawing/2014/main" xmlns="" id="{3221E64E-DBB7-47A8-8180-F403E9AA22E0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5" name="Freeform: Shape 4964">
              <a:extLst>
                <a:ext uri="{FF2B5EF4-FFF2-40B4-BE49-F238E27FC236}">
                  <a16:creationId xmlns:a16="http://schemas.microsoft.com/office/drawing/2014/main" xmlns="" id="{1DFBA29E-21E5-47AE-88FC-4B8908DF5063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6" name="Freeform: Shape 4965">
              <a:extLst>
                <a:ext uri="{FF2B5EF4-FFF2-40B4-BE49-F238E27FC236}">
                  <a16:creationId xmlns:a16="http://schemas.microsoft.com/office/drawing/2014/main" xmlns="" id="{DA61C790-B79D-4948-B24E-5B4338C6B44F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7" name="Freeform: Shape 4966">
              <a:extLst>
                <a:ext uri="{FF2B5EF4-FFF2-40B4-BE49-F238E27FC236}">
                  <a16:creationId xmlns:a16="http://schemas.microsoft.com/office/drawing/2014/main" xmlns="" id="{1C86C60C-56E6-44F9-886F-52E0647FCD4B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8" name="Freeform: Shape 4967">
              <a:extLst>
                <a:ext uri="{FF2B5EF4-FFF2-40B4-BE49-F238E27FC236}">
                  <a16:creationId xmlns:a16="http://schemas.microsoft.com/office/drawing/2014/main" xmlns="" id="{95F15AA0-F7F3-43DB-A214-F7D199828005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9" name="Freeform: Shape 4968">
              <a:extLst>
                <a:ext uri="{FF2B5EF4-FFF2-40B4-BE49-F238E27FC236}">
                  <a16:creationId xmlns:a16="http://schemas.microsoft.com/office/drawing/2014/main" xmlns="" id="{51D21CD0-4F73-4F6C-BC52-F7EB088C6447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0" name="Freeform: Shape 4969">
              <a:extLst>
                <a:ext uri="{FF2B5EF4-FFF2-40B4-BE49-F238E27FC236}">
                  <a16:creationId xmlns:a16="http://schemas.microsoft.com/office/drawing/2014/main" xmlns="" id="{536C0E7D-F68D-41FF-BB01-6293D6547E8E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1" name="Freeform: Shape 4970">
              <a:extLst>
                <a:ext uri="{FF2B5EF4-FFF2-40B4-BE49-F238E27FC236}">
                  <a16:creationId xmlns:a16="http://schemas.microsoft.com/office/drawing/2014/main" xmlns="" id="{76DE1205-2F95-4581-8899-CE8C3AF73626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2" name="Freeform: Shape 4971">
              <a:extLst>
                <a:ext uri="{FF2B5EF4-FFF2-40B4-BE49-F238E27FC236}">
                  <a16:creationId xmlns:a16="http://schemas.microsoft.com/office/drawing/2014/main" xmlns="" id="{B446C52C-5C29-4B3D-81D7-117CBD06ADEC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3" name="Freeform: Shape 4972">
              <a:extLst>
                <a:ext uri="{FF2B5EF4-FFF2-40B4-BE49-F238E27FC236}">
                  <a16:creationId xmlns:a16="http://schemas.microsoft.com/office/drawing/2014/main" xmlns="" id="{08DE5CAE-8BF9-4D76-8BE4-469867110C04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4" name="Freeform: Shape 4973">
              <a:extLst>
                <a:ext uri="{FF2B5EF4-FFF2-40B4-BE49-F238E27FC236}">
                  <a16:creationId xmlns:a16="http://schemas.microsoft.com/office/drawing/2014/main" xmlns="" id="{03245ECB-ED0B-4A79-B342-19EE47BB0710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5" name="Freeform: Shape 4974">
              <a:extLst>
                <a:ext uri="{FF2B5EF4-FFF2-40B4-BE49-F238E27FC236}">
                  <a16:creationId xmlns:a16="http://schemas.microsoft.com/office/drawing/2014/main" xmlns="" id="{803CA50A-279E-4FFD-AC6E-DBDB9937A189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6" name="Freeform: Shape 4975">
              <a:extLst>
                <a:ext uri="{FF2B5EF4-FFF2-40B4-BE49-F238E27FC236}">
                  <a16:creationId xmlns:a16="http://schemas.microsoft.com/office/drawing/2014/main" xmlns="" id="{D95D0E48-36A9-4A8B-954B-38B4CE31C78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7" name="Freeform: Shape 4976">
              <a:extLst>
                <a:ext uri="{FF2B5EF4-FFF2-40B4-BE49-F238E27FC236}">
                  <a16:creationId xmlns:a16="http://schemas.microsoft.com/office/drawing/2014/main" xmlns="" id="{324DA55A-CADA-41CB-B05E-8042D887C839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8" name="Freeform: Shape 4977">
              <a:extLst>
                <a:ext uri="{FF2B5EF4-FFF2-40B4-BE49-F238E27FC236}">
                  <a16:creationId xmlns:a16="http://schemas.microsoft.com/office/drawing/2014/main" xmlns="" id="{E164D1F2-7145-4652-B2B0-CBF95F6CDA1A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9" name="Freeform: Shape 4978">
              <a:extLst>
                <a:ext uri="{FF2B5EF4-FFF2-40B4-BE49-F238E27FC236}">
                  <a16:creationId xmlns:a16="http://schemas.microsoft.com/office/drawing/2014/main" xmlns="" id="{4DD55D4A-E10E-4BAD-9D39-C6677FAEF5CA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0" name="Freeform: Shape 4979">
              <a:extLst>
                <a:ext uri="{FF2B5EF4-FFF2-40B4-BE49-F238E27FC236}">
                  <a16:creationId xmlns:a16="http://schemas.microsoft.com/office/drawing/2014/main" xmlns="" id="{1F111DEE-5FF3-4FB2-BB44-26BAA8887D11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1" name="Freeform: Shape 4980">
              <a:extLst>
                <a:ext uri="{FF2B5EF4-FFF2-40B4-BE49-F238E27FC236}">
                  <a16:creationId xmlns:a16="http://schemas.microsoft.com/office/drawing/2014/main" xmlns="" id="{46728564-73E4-4E33-B01A-045CE1830B61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2" name="Freeform: Shape 4981">
              <a:extLst>
                <a:ext uri="{FF2B5EF4-FFF2-40B4-BE49-F238E27FC236}">
                  <a16:creationId xmlns:a16="http://schemas.microsoft.com/office/drawing/2014/main" xmlns="" id="{A872F6A1-D7E6-4604-86F6-489B0F8C202A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3" name="Freeform: Shape 4982">
              <a:extLst>
                <a:ext uri="{FF2B5EF4-FFF2-40B4-BE49-F238E27FC236}">
                  <a16:creationId xmlns:a16="http://schemas.microsoft.com/office/drawing/2014/main" xmlns="" id="{F843B1AE-DF43-4F27-A7F7-E81882227820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4" name="Freeform: Shape 4983">
              <a:extLst>
                <a:ext uri="{FF2B5EF4-FFF2-40B4-BE49-F238E27FC236}">
                  <a16:creationId xmlns:a16="http://schemas.microsoft.com/office/drawing/2014/main" xmlns="" id="{81A9535B-2177-46E4-B1FB-4E4A56689468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5" name="Freeform: Shape 4984">
              <a:extLst>
                <a:ext uri="{FF2B5EF4-FFF2-40B4-BE49-F238E27FC236}">
                  <a16:creationId xmlns:a16="http://schemas.microsoft.com/office/drawing/2014/main" xmlns="" id="{4B92969E-4943-4338-965B-27537AABE8BC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6" name="Freeform: Shape 4985">
              <a:extLst>
                <a:ext uri="{FF2B5EF4-FFF2-40B4-BE49-F238E27FC236}">
                  <a16:creationId xmlns:a16="http://schemas.microsoft.com/office/drawing/2014/main" xmlns="" id="{1D5A76A6-57FB-41A6-A6EA-8B42DDC91B94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7" name="Freeform: Shape 4986">
              <a:extLst>
                <a:ext uri="{FF2B5EF4-FFF2-40B4-BE49-F238E27FC236}">
                  <a16:creationId xmlns:a16="http://schemas.microsoft.com/office/drawing/2014/main" xmlns="" id="{98537556-D5B7-4436-8B35-FC2898DC6B13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8" name="Freeform: Shape 4987">
              <a:extLst>
                <a:ext uri="{FF2B5EF4-FFF2-40B4-BE49-F238E27FC236}">
                  <a16:creationId xmlns:a16="http://schemas.microsoft.com/office/drawing/2014/main" xmlns="" id="{AB4B5EE3-7346-4712-B5E3-D80EE18625D9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9" name="Freeform: Shape 4988">
              <a:extLst>
                <a:ext uri="{FF2B5EF4-FFF2-40B4-BE49-F238E27FC236}">
                  <a16:creationId xmlns:a16="http://schemas.microsoft.com/office/drawing/2014/main" xmlns="" id="{B9D8CEEE-2DA2-4F61-91ED-D29DA22A2994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0" name="Freeform: Shape 4989">
              <a:extLst>
                <a:ext uri="{FF2B5EF4-FFF2-40B4-BE49-F238E27FC236}">
                  <a16:creationId xmlns:a16="http://schemas.microsoft.com/office/drawing/2014/main" xmlns="" id="{8D391547-5D16-42F8-9A1D-E0B520634C78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1" name="Freeform: Shape 4990">
              <a:extLst>
                <a:ext uri="{FF2B5EF4-FFF2-40B4-BE49-F238E27FC236}">
                  <a16:creationId xmlns:a16="http://schemas.microsoft.com/office/drawing/2014/main" xmlns="" id="{26ADF826-7C2E-4756-A00F-0CE68E4EADF0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2" name="Freeform: Shape 4991">
              <a:extLst>
                <a:ext uri="{FF2B5EF4-FFF2-40B4-BE49-F238E27FC236}">
                  <a16:creationId xmlns:a16="http://schemas.microsoft.com/office/drawing/2014/main" xmlns="" id="{DB34C954-9E97-4862-89DC-8099930A2128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3" name="Freeform: Shape 4992">
              <a:extLst>
                <a:ext uri="{FF2B5EF4-FFF2-40B4-BE49-F238E27FC236}">
                  <a16:creationId xmlns:a16="http://schemas.microsoft.com/office/drawing/2014/main" xmlns="" id="{33755280-B828-4380-8F30-82B4ED6966A2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4" name="Freeform: Shape 4993">
              <a:extLst>
                <a:ext uri="{FF2B5EF4-FFF2-40B4-BE49-F238E27FC236}">
                  <a16:creationId xmlns:a16="http://schemas.microsoft.com/office/drawing/2014/main" xmlns="" id="{5D92E97F-DCA9-49A6-A538-7136A24365A8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5" name="Freeform: Shape 4994">
              <a:extLst>
                <a:ext uri="{FF2B5EF4-FFF2-40B4-BE49-F238E27FC236}">
                  <a16:creationId xmlns:a16="http://schemas.microsoft.com/office/drawing/2014/main" xmlns="" id="{1BB5E230-8BBA-45EB-8729-847AC17151F9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6" name="Freeform: Shape 4995">
              <a:extLst>
                <a:ext uri="{FF2B5EF4-FFF2-40B4-BE49-F238E27FC236}">
                  <a16:creationId xmlns:a16="http://schemas.microsoft.com/office/drawing/2014/main" xmlns="" id="{A6D5E035-5CDD-483F-8842-F8C3311899C6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7" name="Freeform: Shape 4996">
              <a:extLst>
                <a:ext uri="{FF2B5EF4-FFF2-40B4-BE49-F238E27FC236}">
                  <a16:creationId xmlns:a16="http://schemas.microsoft.com/office/drawing/2014/main" xmlns="" id="{47E8CD3C-F04B-4DC8-94A3-9A6F85314EF1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8" name="Freeform: Shape 4997">
              <a:extLst>
                <a:ext uri="{FF2B5EF4-FFF2-40B4-BE49-F238E27FC236}">
                  <a16:creationId xmlns:a16="http://schemas.microsoft.com/office/drawing/2014/main" xmlns="" id="{0770376B-F6F8-4F8E-94DF-A82232A8B3BC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9" name="Freeform: Shape 4998">
              <a:extLst>
                <a:ext uri="{FF2B5EF4-FFF2-40B4-BE49-F238E27FC236}">
                  <a16:creationId xmlns:a16="http://schemas.microsoft.com/office/drawing/2014/main" xmlns="" id="{5166CD16-33B7-4663-B354-02FB8AD15764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0" name="Freeform: Shape 4999">
              <a:extLst>
                <a:ext uri="{FF2B5EF4-FFF2-40B4-BE49-F238E27FC236}">
                  <a16:creationId xmlns:a16="http://schemas.microsoft.com/office/drawing/2014/main" xmlns="" id="{34A1B4E2-1984-459B-8767-AD6FC0856E51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1" name="Freeform: Shape 5000">
              <a:extLst>
                <a:ext uri="{FF2B5EF4-FFF2-40B4-BE49-F238E27FC236}">
                  <a16:creationId xmlns:a16="http://schemas.microsoft.com/office/drawing/2014/main" xmlns="" id="{55DBB660-DFC9-4C24-81A7-8D6017AB30EE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2" name="Freeform: Shape 5001">
              <a:extLst>
                <a:ext uri="{FF2B5EF4-FFF2-40B4-BE49-F238E27FC236}">
                  <a16:creationId xmlns:a16="http://schemas.microsoft.com/office/drawing/2014/main" xmlns="" id="{EC0BB052-14D3-4689-96BA-DBAF62050B4D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3" name="Freeform: Shape 5002">
              <a:extLst>
                <a:ext uri="{FF2B5EF4-FFF2-40B4-BE49-F238E27FC236}">
                  <a16:creationId xmlns:a16="http://schemas.microsoft.com/office/drawing/2014/main" xmlns="" id="{44FDECE5-2C7B-4C2F-A8AE-EB4FB771B649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4" name="Freeform: Shape 5003">
              <a:extLst>
                <a:ext uri="{FF2B5EF4-FFF2-40B4-BE49-F238E27FC236}">
                  <a16:creationId xmlns:a16="http://schemas.microsoft.com/office/drawing/2014/main" xmlns="" id="{828D619C-7D2E-46D0-B2D3-FF406EB2380D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5" name="Freeform: Shape 5004">
              <a:extLst>
                <a:ext uri="{FF2B5EF4-FFF2-40B4-BE49-F238E27FC236}">
                  <a16:creationId xmlns:a16="http://schemas.microsoft.com/office/drawing/2014/main" xmlns="" id="{9B55E08C-D8E1-4572-B336-442814F9B862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6" name="Freeform: Shape 5005">
              <a:extLst>
                <a:ext uri="{FF2B5EF4-FFF2-40B4-BE49-F238E27FC236}">
                  <a16:creationId xmlns:a16="http://schemas.microsoft.com/office/drawing/2014/main" xmlns="" id="{DA8F53CF-A1A3-40BB-B1CB-241EE4140EDD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7" name="Freeform: Shape 5006">
              <a:extLst>
                <a:ext uri="{FF2B5EF4-FFF2-40B4-BE49-F238E27FC236}">
                  <a16:creationId xmlns:a16="http://schemas.microsoft.com/office/drawing/2014/main" xmlns="" id="{D143D065-4E57-42A0-9B10-F02E666C9CCD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8" name="Freeform: Shape 5007">
              <a:extLst>
                <a:ext uri="{FF2B5EF4-FFF2-40B4-BE49-F238E27FC236}">
                  <a16:creationId xmlns:a16="http://schemas.microsoft.com/office/drawing/2014/main" xmlns="" id="{3B3E6C8C-F8B0-44C7-A561-08CF2938CDAA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9" name="Freeform: Shape 5008">
              <a:extLst>
                <a:ext uri="{FF2B5EF4-FFF2-40B4-BE49-F238E27FC236}">
                  <a16:creationId xmlns:a16="http://schemas.microsoft.com/office/drawing/2014/main" xmlns="" id="{98E1B9BA-F917-4BA5-AFD6-22A3E4ABD1D1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0" name="Freeform: Shape 5009">
              <a:extLst>
                <a:ext uri="{FF2B5EF4-FFF2-40B4-BE49-F238E27FC236}">
                  <a16:creationId xmlns:a16="http://schemas.microsoft.com/office/drawing/2014/main" xmlns="" id="{F8BBFD53-D9AF-4F01-B5B6-EE4DF7B70ED1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1" name="Freeform: Shape 5010">
              <a:extLst>
                <a:ext uri="{FF2B5EF4-FFF2-40B4-BE49-F238E27FC236}">
                  <a16:creationId xmlns:a16="http://schemas.microsoft.com/office/drawing/2014/main" xmlns="" id="{5724E9F5-659D-409A-8597-9EB55D6B33B8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2" name="Freeform: Shape 5011">
              <a:extLst>
                <a:ext uri="{FF2B5EF4-FFF2-40B4-BE49-F238E27FC236}">
                  <a16:creationId xmlns:a16="http://schemas.microsoft.com/office/drawing/2014/main" xmlns="" id="{3532C839-8FF6-4B89-88E1-0587058FDE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3" name="Freeform: Shape 5012">
              <a:extLst>
                <a:ext uri="{FF2B5EF4-FFF2-40B4-BE49-F238E27FC236}">
                  <a16:creationId xmlns:a16="http://schemas.microsoft.com/office/drawing/2014/main" xmlns="" id="{1D98D073-CA7E-42B7-BAD7-9060772C32C7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4" name="Freeform: Shape 5013">
              <a:extLst>
                <a:ext uri="{FF2B5EF4-FFF2-40B4-BE49-F238E27FC236}">
                  <a16:creationId xmlns:a16="http://schemas.microsoft.com/office/drawing/2014/main" xmlns="" id="{60DE2B12-1E23-4264-8854-89081D79F938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5" name="Freeform: Shape 5014">
              <a:extLst>
                <a:ext uri="{FF2B5EF4-FFF2-40B4-BE49-F238E27FC236}">
                  <a16:creationId xmlns:a16="http://schemas.microsoft.com/office/drawing/2014/main" xmlns="" id="{2AA4C54E-DB46-4D9F-8F97-3EDF9E586B4D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6" name="Freeform: Shape 5015">
              <a:extLst>
                <a:ext uri="{FF2B5EF4-FFF2-40B4-BE49-F238E27FC236}">
                  <a16:creationId xmlns:a16="http://schemas.microsoft.com/office/drawing/2014/main" xmlns="" id="{7EA1501F-8DD9-447D-A5F6-D7A91E675CCD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7" name="Freeform: Shape 5016">
              <a:extLst>
                <a:ext uri="{FF2B5EF4-FFF2-40B4-BE49-F238E27FC236}">
                  <a16:creationId xmlns:a16="http://schemas.microsoft.com/office/drawing/2014/main" xmlns="" id="{6E0BC58C-BDFB-4CD2-B1F3-EBBE3EA944FE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8" name="Freeform: Shape 5017">
              <a:extLst>
                <a:ext uri="{FF2B5EF4-FFF2-40B4-BE49-F238E27FC236}">
                  <a16:creationId xmlns:a16="http://schemas.microsoft.com/office/drawing/2014/main" xmlns="" id="{CF73AB51-E38E-45A7-B5E7-07F75AD07D1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9" name="Freeform: Shape 5018">
              <a:extLst>
                <a:ext uri="{FF2B5EF4-FFF2-40B4-BE49-F238E27FC236}">
                  <a16:creationId xmlns:a16="http://schemas.microsoft.com/office/drawing/2014/main" xmlns="" id="{4DFFF342-9E5D-4C1B-B4DC-4269D45B8CD2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0" name="Freeform: Shape 5019">
              <a:extLst>
                <a:ext uri="{FF2B5EF4-FFF2-40B4-BE49-F238E27FC236}">
                  <a16:creationId xmlns:a16="http://schemas.microsoft.com/office/drawing/2014/main" xmlns="" id="{A0AD24A2-30F9-4D23-B57A-E72BCA40AB0D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1" name="Freeform: Shape 5020">
              <a:extLst>
                <a:ext uri="{FF2B5EF4-FFF2-40B4-BE49-F238E27FC236}">
                  <a16:creationId xmlns:a16="http://schemas.microsoft.com/office/drawing/2014/main" xmlns="" id="{C66D2042-9813-4DAF-B276-219D18BD00D0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2" name="Freeform: Shape 5021">
              <a:extLst>
                <a:ext uri="{FF2B5EF4-FFF2-40B4-BE49-F238E27FC236}">
                  <a16:creationId xmlns:a16="http://schemas.microsoft.com/office/drawing/2014/main" xmlns="" id="{B9143E5A-6034-4C40-9437-61D9A6EEE925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3" name="Freeform: Shape 5022">
              <a:extLst>
                <a:ext uri="{FF2B5EF4-FFF2-40B4-BE49-F238E27FC236}">
                  <a16:creationId xmlns:a16="http://schemas.microsoft.com/office/drawing/2014/main" xmlns="" id="{348B9CC5-221B-4BE6-B6CE-5EBFD2795809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4" name="Freeform: Shape 5023">
              <a:extLst>
                <a:ext uri="{FF2B5EF4-FFF2-40B4-BE49-F238E27FC236}">
                  <a16:creationId xmlns:a16="http://schemas.microsoft.com/office/drawing/2014/main" xmlns="" id="{A67FF773-B8EB-4BC6-84E9-E0EBFF6AE7F3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5" name="Freeform: Shape 5024">
              <a:extLst>
                <a:ext uri="{FF2B5EF4-FFF2-40B4-BE49-F238E27FC236}">
                  <a16:creationId xmlns:a16="http://schemas.microsoft.com/office/drawing/2014/main" xmlns="" id="{3DFDA833-E5E0-493F-B642-D447508038A0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6" name="Freeform: Shape 5025">
              <a:extLst>
                <a:ext uri="{FF2B5EF4-FFF2-40B4-BE49-F238E27FC236}">
                  <a16:creationId xmlns:a16="http://schemas.microsoft.com/office/drawing/2014/main" xmlns="" id="{5FC6A783-EC32-4CEF-9FD7-5BAC21F0BFE2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7" name="Freeform: Shape 5026">
              <a:extLst>
                <a:ext uri="{FF2B5EF4-FFF2-40B4-BE49-F238E27FC236}">
                  <a16:creationId xmlns:a16="http://schemas.microsoft.com/office/drawing/2014/main" xmlns="" id="{29F94690-DEE6-4452-9496-E8B544CED970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8" name="Freeform: Shape 5027">
              <a:extLst>
                <a:ext uri="{FF2B5EF4-FFF2-40B4-BE49-F238E27FC236}">
                  <a16:creationId xmlns:a16="http://schemas.microsoft.com/office/drawing/2014/main" xmlns="" id="{E367258F-28B7-4D11-A9A2-F36F8B7A6564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9" name="Freeform: Shape 5028">
              <a:extLst>
                <a:ext uri="{FF2B5EF4-FFF2-40B4-BE49-F238E27FC236}">
                  <a16:creationId xmlns:a16="http://schemas.microsoft.com/office/drawing/2014/main" xmlns="" id="{814793E6-F3D6-40C5-BBAD-2560D2C8A66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0" name="Freeform: Shape 5029">
              <a:extLst>
                <a:ext uri="{FF2B5EF4-FFF2-40B4-BE49-F238E27FC236}">
                  <a16:creationId xmlns:a16="http://schemas.microsoft.com/office/drawing/2014/main" xmlns="" id="{337BCFEB-7CCD-4E9C-8C97-0B3DB9405748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1" name="Freeform: Shape 5030">
              <a:extLst>
                <a:ext uri="{FF2B5EF4-FFF2-40B4-BE49-F238E27FC236}">
                  <a16:creationId xmlns:a16="http://schemas.microsoft.com/office/drawing/2014/main" xmlns="" id="{E8D79516-707C-48D9-B182-E272FA15C3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2" name="Freeform: Shape 5031">
              <a:extLst>
                <a:ext uri="{FF2B5EF4-FFF2-40B4-BE49-F238E27FC236}">
                  <a16:creationId xmlns:a16="http://schemas.microsoft.com/office/drawing/2014/main" xmlns="" id="{264EA912-3BE1-41BC-90AB-116A2F8CDF7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3" name="Freeform: Shape 5032">
              <a:extLst>
                <a:ext uri="{FF2B5EF4-FFF2-40B4-BE49-F238E27FC236}">
                  <a16:creationId xmlns:a16="http://schemas.microsoft.com/office/drawing/2014/main" xmlns="" id="{C5649FF1-4616-41EB-A7A7-ADBB668FA881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4" name="Freeform: Shape 5033">
              <a:extLst>
                <a:ext uri="{FF2B5EF4-FFF2-40B4-BE49-F238E27FC236}">
                  <a16:creationId xmlns:a16="http://schemas.microsoft.com/office/drawing/2014/main" xmlns="" id="{05224738-8016-4C23-97DF-6270E58B6D2B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5" name="Freeform: Shape 5034">
              <a:extLst>
                <a:ext uri="{FF2B5EF4-FFF2-40B4-BE49-F238E27FC236}">
                  <a16:creationId xmlns:a16="http://schemas.microsoft.com/office/drawing/2014/main" xmlns="" id="{1A022444-2B19-47C4-B84A-12F51F72237C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6" name="Freeform: Shape 5035">
              <a:extLst>
                <a:ext uri="{FF2B5EF4-FFF2-40B4-BE49-F238E27FC236}">
                  <a16:creationId xmlns:a16="http://schemas.microsoft.com/office/drawing/2014/main" xmlns="" id="{40E1F437-157A-4FCA-8545-C5708E59C0C2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7" name="Freeform: Shape 5036">
              <a:extLst>
                <a:ext uri="{FF2B5EF4-FFF2-40B4-BE49-F238E27FC236}">
                  <a16:creationId xmlns:a16="http://schemas.microsoft.com/office/drawing/2014/main" xmlns="" id="{84588892-025F-4EAA-9BE1-E14E9275AE44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8" name="Freeform: Shape 5037">
              <a:extLst>
                <a:ext uri="{FF2B5EF4-FFF2-40B4-BE49-F238E27FC236}">
                  <a16:creationId xmlns:a16="http://schemas.microsoft.com/office/drawing/2014/main" xmlns="" id="{BE00724F-7424-4FD8-A142-DF0624C4BE1F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9" name="Freeform: Shape 5038">
              <a:extLst>
                <a:ext uri="{FF2B5EF4-FFF2-40B4-BE49-F238E27FC236}">
                  <a16:creationId xmlns:a16="http://schemas.microsoft.com/office/drawing/2014/main" xmlns="" id="{9E03A486-631B-4F4A-AC83-3728FF19AE60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0" name="Freeform: Shape 5039">
              <a:extLst>
                <a:ext uri="{FF2B5EF4-FFF2-40B4-BE49-F238E27FC236}">
                  <a16:creationId xmlns:a16="http://schemas.microsoft.com/office/drawing/2014/main" xmlns="" id="{7926636F-D9A6-49D1-BCC8-A12355C10565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1" name="Freeform: Shape 5040">
              <a:extLst>
                <a:ext uri="{FF2B5EF4-FFF2-40B4-BE49-F238E27FC236}">
                  <a16:creationId xmlns:a16="http://schemas.microsoft.com/office/drawing/2014/main" xmlns="" id="{BD3BCE91-62D6-4912-BA31-78B96F4D72DC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2" name="Freeform: Shape 5041">
              <a:extLst>
                <a:ext uri="{FF2B5EF4-FFF2-40B4-BE49-F238E27FC236}">
                  <a16:creationId xmlns:a16="http://schemas.microsoft.com/office/drawing/2014/main" xmlns="" id="{92906979-3E26-41F4-B0B3-BF751DDFBDA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3" name="Freeform: Shape 5042">
              <a:extLst>
                <a:ext uri="{FF2B5EF4-FFF2-40B4-BE49-F238E27FC236}">
                  <a16:creationId xmlns:a16="http://schemas.microsoft.com/office/drawing/2014/main" xmlns="" id="{9588C52F-664F-459C-BA81-58303D155D63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4" name="Freeform: Shape 5043">
              <a:extLst>
                <a:ext uri="{FF2B5EF4-FFF2-40B4-BE49-F238E27FC236}">
                  <a16:creationId xmlns:a16="http://schemas.microsoft.com/office/drawing/2014/main" xmlns="" id="{7C683176-BFE0-4E01-9753-0D8C4E1D49FB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5" name="Freeform: Shape 5044">
              <a:extLst>
                <a:ext uri="{FF2B5EF4-FFF2-40B4-BE49-F238E27FC236}">
                  <a16:creationId xmlns:a16="http://schemas.microsoft.com/office/drawing/2014/main" xmlns="" id="{C53E0218-3434-4646-B83E-F47C89780B28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6" name="Freeform: Shape 5045">
              <a:extLst>
                <a:ext uri="{FF2B5EF4-FFF2-40B4-BE49-F238E27FC236}">
                  <a16:creationId xmlns:a16="http://schemas.microsoft.com/office/drawing/2014/main" xmlns="" id="{E5C97381-906D-4F98-82BF-EA5E618844BC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7" name="Freeform: Shape 5046">
              <a:extLst>
                <a:ext uri="{FF2B5EF4-FFF2-40B4-BE49-F238E27FC236}">
                  <a16:creationId xmlns:a16="http://schemas.microsoft.com/office/drawing/2014/main" xmlns="" id="{256CAE68-8F18-4FC1-A101-83C7BBD47798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8" name="Freeform: Shape 5047">
              <a:extLst>
                <a:ext uri="{FF2B5EF4-FFF2-40B4-BE49-F238E27FC236}">
                  <a16:creationId xmlns:a16="http://schemas.microsoft.com/office/drawing/2014/main" xmlns="" id="{4018F271-6FC8-4871-896B-28816B590EE7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9" name="Freeform: Shape 5048">
              <a:extLst>
                <a:ext uri="{FF2B5EF4-FFF2-40B4-BE49-F238E27FC236}">
                  <a16:creationId xmlns:a16="http://schemas.microsoft.com/office/drawing/2014/main" xmlns="" id="{B95E2B24-5630-458B-9840-5C7B790F3EAA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0" name="Freeform: Shape 5049">
              <a:extLst>
                <a:ext uri="{FF2B5EF4-FFF2-40B4-BE49-F238E27FC236}">
                  <a16:creationId xmlns:a16="http://schemas.microsoft.com/office/drawing/2014/main" xmlns="" id="{A2DBECEB-5243-4857-849C-9A18DE2D9B3F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1" name="Freeform: Shape 5050">
              <a:extLst>
                <a:ext uri="{FF2B5EF4-FFF2-40B4-BE49-F238E27FC236}">
                  <a16:creationId xmlns:a16="http://schemas.microsoft.com/office/drawing/2014/main" xmlns="" id="{4843BF1A-242F-4611-8FCB-D4A0FD5F13D7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2" name="Freeform: Shape 5051">
              <a:extLst>
                <a:ext uri="{FF2B5EF4-FFF2-40B4-BE49-F238E27FC236}">
                  <a16:creationId xmlns:a16="http://schemas.microsoft.com/office/drawing/2014/main" xmlns="" id="{3A74D0D0-7801-4A28-9D2B-E89F88908B01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3" name="Freeform: Shape 5052">
              <a:extLst>
                <a:ext uri="{FF2B5EF4-FFF2-40B4-BE49-F238E27FC236}">
                  <a16:creationId xmlns:a16="http://schemas.microsoft.com/office/drawing/2014/main" xmlns="" id="{E2BBA0E3-F812-48F8-982C-00E68F30D41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4" name="Freeform: Shape 5053">
              <a:extLst>
                <a:ext uri="{FF2B5EF4-FFF2-40B4-BE49-F238E27FC236}">
                  <a16:creationId xmlns:a16="http://schemas.microsoft.com/office/drawing/2014/main" xmlns="" id="{F6D8EB92-7398-483A-815F-E87994954D9F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5" name="Freeform: Shape 5054">
              <a:extLst>
                <a:ext uri="{FF2B5EF4-FFF2-40B4-BE49-F238E27FC236}">
                  <a16:creationId xmlns:a16="http://schemas.microsoft.com/office/drawing/2014/main" xmlns="" id="{2A25435D-4CAD-4729-AB6D-0AB3DA1479AA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6" name="Freeform: Shape 5055">
              <a:extLst>
                <a:ext uri="{FF2B5EF4-FFF2-40B4-BE49-F238E27FC236}">
                  <a16:creationId xmlns:a16="http://schemas.microsoft.com/office/drawing/2014/main" xmlns="" id="{4DFBBF9F-7E68-4BCF-A7F9-B05B732E5439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7" name="Freeform: Shape 5056">
              <a:extLst>
                <a:ext uri="{FF2B5EF4-FFF2-40B4-BE49-F238E27FC236}">
                  <a16:creationId xmlns:a16="http://schemas.microsoft.com/office/drawing/2014/main" xmlns="" id="{97764465-1080-45ED-B958-CCFA9CDB7AD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8" name="Freeform: Shape 5057">
              <a:extLst>
                <a:ext uri="{FF2B5EF4-FFF2-40B4-BE49-F238E27FC236}">
                  <a16:creationId xmlns:a16="http://schemas.microsoft.com/office/drawing/2014/main" xmlns="" id="{9DE6793E-AB7F-4F8D-AEDC-4FECC812D4CD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9" name="Freeform: Shape 5058">
              <a:extLst>
                <a:ext uri="{FF2B5EF4-FFF2-40B4-BE49-F238E27FC236}">
                  <a16:creationId xmlns:a16="http://schemas.microsoft.com/office/drawing/2014/main" xmlns="" id="{3634CD0B-A91D-44D9-99EF-D9061E3C356E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0" name="Freeform: Shape 5059">
              <a:extLst>
                <a:ext uri="{FF2B5EF4-FFF2-40B4-BE49-F238E27FC236}">
                  <a16:creationId xmlns:a16="http://schemas.microsoft.com/office/drawing/2014/main" xmlns="" id="{DECCE683-5613-403C-B1F6-A95E16D0E68A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1" name="Freeform: Shape 5060">
              <a:extLst>
                <a:ext uri="{FF2B5EF4-FFF2-40B4-BE49-F238E27FC236}">
                  <a16:creationId xmlns:a16="http://schemas.microsoft.com/office/drawing/2014/main" xmlns="" id="{CB4C2BFC-7BB2-4600-A5C4-9733070361A9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2" name="Freeform: Shape 5061">
              <a:extLst>
                <a:ext uri="{FF2B5EF4-FFF2-40B4-BE49-F238E27FC236}">
                  <a16:creationId xmlns:a16="http://schemas.microsoft.com/office/drawing/2014/main" xmlns="" id="{E12C68FE-947F-4C94-8F5A-3D95835671D9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3" name="Freeform: Shape 5062">
              <a:extLst>
                <a:ext uri="{FF2B5EF4-FFF2-40B4-BE49-F238E27FC236}">
                  <a16:creationId xmlns:a16="http://schemas.microsoft.com/office/drawing/2014/main" xmlns="" id="{D5978CD8-A23F-4DDD-9E7F-94FBC93D711B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4" name="Freeform: Shape 5063">
              <a:extLst>
                <a:ext uri="{FF2B5EF4-FFF2-40B4-BE49-F238E27FC236}">
                  <a16:creationId xmlns:a16="http://schemas.microsoft.com/office/drawing/2014/main" xmlns="" id="{460FCCA8-0DBE-439F-8310-A75ECCD4E972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5" name="Freeform: Shape 5064">
              <a:extLst>
                <a:ext uri="{FF2B5EF4-FFF2-40B4-BE49-F238E27FC236}">
                  <a16:creationId xmlns:a16="http://schemas.microsoft.com/office/drawing/2014/main" xmlns="" id="{A9B92E89-F61F-4DC1-83DF-D6A1ADA7DDE5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6" name="Freeform: Shape 5065">
              <a:extLst>
                <a:ext uri="{FF2B5EF4-FFF2-40B4-BE49-F238E27FC236}">
                  <a16:creationId xmlns:a16="http://schemas.microsoft.com/office/drawing/2014/main" xmlns="" id="{FBAF2871-057A-46DD-9DC5-AF6F791A30DB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7" name="Freeform: Shape 5066">
              <a:extLst>
                <a:ext uri="{FF2B5EF4-FFF2-40B4-BE49-F238E27FC236}">
                  <a16:creationId xmlns:a16="http://schemas.microsoft.com/office/drawing/2014/main" xmlns="" id="{8BB10258-EBCB-43B0-818B-0E93B690248C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8" name="Freeform: Shape 5067">
              <a:extLst>
                <a:ext uri="{FF2B5EF4-FFF2-40B4-BE49-F238E27FC236}">
                  <a16:creationId xmlns:a16="http://schemas.microsoft.com/office/drawing/2014/main" xmlns="" id="{45A0A07C-27B4-4C88-8950-02694F6D2432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9" name="Freeform: Shape 5068">
              <a:extLst>
                <a:ext uri="{FF2B5EF4-FFF2-40B4-BE49-F238E27FC236}">
                  <a16:creationId xmlns:a16="http://schemas.microsoft.com/office/drawing/2014/main" xmlns="" id="{CB8D9296-C101-43FF-A514-0B4A413EB5E2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0" name="Freeform: Shape 5069">
              <a:extLst>
                <a:ext uri="{FF2B5EF4-FFF2-40B4-BE49-F238E27FC236}">
                  <a16:creationId xmlns:a16="http://schemas.microsoft.com/office/drawing/2014/main" xmlns="" id="{6A2102A0-E80F-4712-A9E0-1B29A294C26D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1" name="Freeform: Shape 5070">
              <a:extLst>
                <a:ext uri="{FF2B5EF4-FFF2-40B4-BE49-F238E27FC236}">
                  <a16:creationId xmlns:a16="http://schemas.microsoft.com/office/drawing/2014/main" xmlns="" id="{F8750030-E6B5-4053-A835-0494ECBFAF6D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2" name="Freeform: Shape 5071">
              <a:extLst>
                <a:ext uri="{FF2B5EF4-FFF2-40B4-BE49-F238E27FC236}">
                  <a16:creationId xmlns:a16="http://schemas.microsoft.com/office/drawing/2014/main" xmlns="" id="{B3A25509-8D6D-4F3D-88D9-677E0E36C5CE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3" name="Freeform: Shape 5072">
              <a:extLst>
                <a:ext uri="{FF2B5EF4-FFF2-40B4-BE49-F238E27FC236}">
                  <a16:creationId xmlns:a16="http://schemas.microsoft.com/office/drawing/2014/main" xmlns="" id="{30B854ED-3D36-4FB0-AB37-F33D2113DDC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4" name="Freeform: Shape 5073">
              <a:extLst>
                <a:ext uri="{FF2B5EF4-FFF2-40B4-BE49-F238E27FC236}">
                  <a16:creationId xmlns:a16="http://schemas.microsoft.com/office/drawing/2014/main" xmlns="" id="{8D9194A6-D9E2-4B7F-AEF6-2D48F8257CAF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5" name="Freeform: Shape 5074">
              <a:extLst>
                <a:ext uri="{FF2B5EF4-FFF2-40B4-BE49-F238E27FC236}">
                  <a16:creationId xmlns:a16="http://schemas.microsoft.com/office/drawing/2014/main" xmlns="" id="{0C6F173C-6E26-4892-833A-BB1F8C462F08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6" name="Freeform: Shape 5075">
              <a:extLst>
                <a:ext uri="{FF2B5EF4-FFF2-40B4-BE49-F238E27FC236}">
                  <a16:creationId xmlns:a16="http://schemas.microsoft.com/office/drawing/2014/main" xmlns="" id="{4CA58BFC-E766-4814-89F5-16FCF68ED1EB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7" name="Freeform: Shape 5076">
              <a:extLst>
                <a:ext uri="{FF2B5EF4-FFF2-40B4-BE49-F238E27FC236}">
                  <a16:creationId xmlns:a16="http://schemas.microsoft.com/office/drawing/2014/main" xmlns="" id="{4AFFD181-24F8-4DCA-AF74-936BF2B83CE8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8" name="Freeform: Shape 5077">
              <a:extLst>
                <a:ext uri="{FF2B5EF4-FFF2-40B4-BE49-F238E27FC236}">
                  <a16:creationId xmlns:a16="http://schemas.microsoft.com/office/drawing/2014/main" xmlns="" id="{54466582-BD1F-4B9E-B37C-DC17E6934D22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9" name="Freeform: Shape 5078">
              <a:extLst>
                <a:ext uri="{FF2B5EF4-FFF2-40B4-BE49-F238E27FC236}">
                  <a16:creationId xmlns:a16="http://schemas.microsoft.com/office/drawing/2014/main" xmlns="" id="{8BE59EE0-A005-4BC1-954F-83DDE262B010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0" name="Freeform: Shape 5079">
              <a:extLst>
                <a:ext uri="{FF2B5EF4-FFF2-40B4-BE49-F238E27FC236}">
                  <a16:creationId xmlns:a16="http://schemas.microsoft.com/office/drawing/2014/main" xmlns="" id="{3AFA393C-4C1F-405C-BD8C-1C1525DC165B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1" name="Freeform: Shape 5080">
              <a:extLst>
                <a:ext uri="{FF2B5EF4-FFF2-40B4-BE49-F238E27FC236}">
                  <a16:creationId xmlns:a16="http://schemas.microsoft.com/office/drawing/2014/main" xmlns="" id="{288E522E-958A-45B4-AFD2-20B02B63BB49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2" name="Freeform: Shape 5081">
              <a:extLst>
                <a:ext uri="{FF2B5EF4-FFF2-40B4-BE49-F238E27FC236}">
                  <a16:creationId xmlns:a16="http://schemas.microsoft.com/office/drawing/2014/main" xmlns="" id="{AE8E29EB-8590-4CBF-8BA1-3CB92F2DABAD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3" name="Freeform: Shape 5082">
              <a:extLst>
                <a:ext uri="{FF2B5EF4-FFF2-40B4-BE49-F238E27FC236}">
                  <a16:creationId xmlns:a16="http://schemas.microsoft.com/office/drawing/2014/main" xmlns="" id="{AF8522F3-40FB-443B-AD21-4FD618C3DA02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4" name="Freeform: Shape 5083">
              <a:extLst>
                <a:ext uri="{FF2B5EF4-FFF2-40B4-BE49-F238E27FC236}">
                  <a16:creationId xmlns:a16="http://schemas.microsoft.com/office/drawing/2014/main" xmlns="" id="{4C424C3F-5781-4CB5-8BFC-CA04A3F0A3D5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5" name="Freeform: Shape 5084">
              <a:extLst>
                <a:ext uri="{FF2B5EF4-FFF2-40B4-BE49-F238E27FC236}">
                  <a16:creationId xmlns:a16="http://schemas.microsoft.com/office/drawing/2014/main" xmlns="" id="{063C7271-7306-4E77-BDCE-CB9DE305A4C1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6" name="Freeform: Shape 5085">
              <a:extLst>
                <a:ext uri="{FF2B5EF4-FFF2-40B4-BE49-F238E27FC236}">
                  <a16:creationId xmlns:a16="http://schemas.microsoft.com/office/drawing/2014/main" xmlns="" id="{9A21F55A-EB66-468F-B3ED-85271C8F4AC3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7" name="Freeform: Shape 5086">
              <a:extLst>
                <a:ext uri="{FF2B5EF4-FFF2-40B4-BE49-F238E27FC236}">
                  <a16:creationId xmlns:a16="http://schemas.microsoft.com/office/drawing/2014/main" xmlns="" id="{A572FC4C-B5EB-4105-B621-0B7FB535B1D9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8" name="Freeform: Shape 5087">
              <a:extLst>
                <a:ext uri="{FF2B5EF4-FFF2-40B4-BE49-F238E27FC236}">
                  <a16:creationId xmlns:a16="http://schemas.microsoft.com/office/drawing/2014/main" xmlns="" id="{258EA5B1-CC72-4AF3-9E3D-5B620DEA6679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9" name="Freeform: Shape 5088">
              <a:extLst>
                <a:ext uri="{FF2B5EF4-FFF2-40B4-BE49-F238E27FC236}">
                  <a16:creationId xmlns:a16="http://schemas.microsoft.com/office/drawing/2014/main" xmlns="" id="{22480527-D5FD-472F-9C4D-0CA2C6AD8709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0" name="Freeform: Shape 5089">
              <a:extLst>
                <a:ext uri="{FF2B5EF4-FFF2-40B4-BE49-F238E27FC236}">
                  <a16:creationId xmlns:a16="http://schemas.microsoft.com/office/drawing/2014/main" xmlns="" id="{97A2485B-4782-4E77-BDC5-1A4DC599A38C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1" name="Freeform: Shape 5090">
              <a:extLst>
                <a:ext uri="{FF2B5EF4-FFF2-40B4-BE49-F238E27FC236}">
                  <a16:creationId xmlns:a16="http://schemas.microsoft.com/office/drawing/2014/main" xmlns="" id="{387249DA-3D35-4AFD-9AC3-11350FE8FFEA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2" name="Freeform: Shape 5091">
              <a:extLst>
                <a:ext uri="{FF2B5EF4-FFF2-40B4-BE49-F238E27FC236}">
                  <a16:creationId xmlns:a16="http://schemas.microsoft.com/office/drawing/2014/main" xmlns="" id="{D8150CF2-116E-4877-86FE-AEFE9A0A43FE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3" name="Freeform: Shape 5092">
              <a:extLst>
                <a:ext uri="{FF2B5EF4-FFF2-40B4-BE49-F238E27FC236}">
                  <a16:creationId xmlns:a16="http://schemas.microsoft.com/office/drawing/2014/main" xmlns="" id="{D6D35851-97D5-4538-B60C-94D25616364F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4" name="Freeform: Shape 5093">
              <a:extLst>
                <a:ext uri="{FF2B5EF4-FFF2-40B4-BE49-F238E27FC236}">
                  <a16:creationId xmlns:a16="http://schemas.microsoft.com/office/drawing/2014/main" xmlns="" id="{E1707B00-C44B-446F-9024-F3238416D5B3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5" name="Freeform: Shape 5094">
              <a:extLst>
                <a:ext uri="{FF2B5EF4-FFF2-40B4-BE49-F238E27FC236}">
                  <a16:creationId xmlns:a16="http://schemas.microsoft.com/office/drawing/2014/main" xmlns="" id="{1FF78B56-C450-4A2C-9C24-FED421E88E26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6" name="Freeform: Shape 5095">
              <a:extLst>
                <a:ext uri="{FF2B5EF4-FFF2-40B4-BE49-F238E27FC236}">
                  <a16:creationId xmlns:a16="http://schemas.microsoft.com/office/drawing/2014/main" xmlns="" id="{064E5FB4-3DB1-4317-8FE1-EDF6425D6609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7" name="Freeform: Shape 5096">
              <a:extLst>
                <a:ext uri="{FF2B5EF4-FFF2-40B4-BE49-F238E27FC236}">
                  <a16:creationId xmlns:a16="http://schemas.microsoft.com/office/drawing/2014/main" xmlns="" id="{716F48A5-247A-4F89-9AF8-3457DED593C4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8" name="Freeform: Shape 5097">
              <a:extLst>
                <a:ext uri="{FF2B5EF4-FFF2-40B4-BE49-F238E27FC236}">
                  <a16:creationId xmlns:a16="http://schemas.microsoft.com/office/drawing/2014/main" xmlns="" id="{A9E8EBE8-F9BE-400F-88BD-2504E5D958B0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9" name="Freeform: Shape 5098">
              <a:extLst>
                <a:ext uri="{FF2B5EF4-FFF2-40B4-BE49-F238E27FC236}">
                  <a16:creationId xmlns:a16="http://schemas.microsoft.com/office/drawing/2014/main" xmlns="" id="{A10FAB1C-5518-4424-9221-CD3160559C30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0" name="Freeform: Shape 5099">
              <a:extLst>
                <a:ext uri="{FF2B5EF4-FFF2-40B4-BE49-F238E27FC236}">
                  <a16:creationId xmlns:a16="http://schemas.microsoft.com/office/drawing/2014/main" xmlns="" id="{05F7C672-1F50-4DFD-B8A1-891DDE8C90E2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1" name="Freeform: Shape 5100">
              <a:extLst>
                <a:ext uri="{FF2B5EF4-FFF2-40B4-BE49-F238E27FC236}">
                  <a16:creationId xmlns:a16="http://schemas.microsoft.com/office/drawing/2014/main" xmlns="" id="{85FEE925-5644-47B2-90F7-9AB2BB524DAF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2" name="Freeform: Shape 5101">
              <a:extLst>
                <a:ext uri="{FF2B5EF4-FFF2-40B4-BE49-F238E27FC236}">
                  <a16:creationId xmlns:a16="http://schemas.microsoft.com/office/drawing/2014/main" xmlns="" id="{5F034834-051E-41E1-9DFC-DB009F14B0EB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3" name="Freeform: Shape 5102">
              <a:extLst>
                <a:ext uri="{FF2B5EF4-FFF2-40B4-BE49-F238E27FC236}">
                  <a16:creationId xmlns:a16="http://schemas.microsoft.com/office/drawing/2014/main" xmlns="" id="{06231136-A47A-4CA4-9B7F-ABDCD9B15480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4" name="Freeform: Shape 5103">
              <a:extLst>
                <a:ext uri="{FF2B5EF4-FFF2-40B4-BE49-F238E27FC236}">
                  <a16:creationId xmlns:a16="http://schemas.microsoft.com/office/drawing/2014/main" xmlns="" id="{0DC237F9-BC32-4466-BF3B-022C2D5BD2D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5" name="Freeform: Shape 5104">
              <a:extLst>
                <a:ext uri="{FF2B5EF4-FFF2-40B4-BE49-F238E27FC236}">
                  <a16:creationId xmlns:a16="http://schemas.microsoft.com/office/drawing/2014/main" xmlns="" id="{0D82B86E-7ADD-4C66-8F8A-1AFDF9A48DE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6" name="Freeform: Shape 5105">
              <a:extLst>
                <a:ext uri="{FF2B5EF4-FFF2-40B4-BE49-F238E27FC236}">
                  <a16:creationId xmlns:a16="http://schemas.microsoft.com/office/drawing/2014/main" xmlns="" id="{530A9538-2C82-421F-87A6-E57EF71CC656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7" name="Freeform: Shape 5106">
              <a:extLst>
                <a:ext uri="{FF2B5EF4-FFF2-40B4-BE49-F238E27FC236}">
                  <a16:creationId xmlns:a16="http://schemas.microsoft.com/office/drawing/2014/main" xmlns="" id="{431530D0-C07C-4D25-85A6-CBF624691184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8" name="Freeform: Shape 5107">
              <a:extLst>
                <a:ext uri="{FF2B5EF4-FFF2-40B4-BE49-F238E27FC236}">
                  <a16:creationId xmlns:a16="http://schemas.microsoft.com/office/drawing/2014/main" xmlns="" id="{13CD41C6-07E9-435C-BF5A-779FA89EB667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9" name="Freeform: Shape 5108">
              <a:extLst>
                <a:ext uri="{FF2B5EF4-FFF2-40B4-BE49-F238E27FC236}">
                  <a16:creationId xmlns:a16="http://schemas.microsoft.com/office/drawing/2014/main" xmlns="" id="{88F7DA33-5C16-4917-BD93-E8F79B269622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0" name="Freeform: Shape 5109">
              <a:extLst>
                <a:ext uri="{FF2B5EF4-FFF2-40B4-BE49-F238E27FC236}">
                  <a16:creationId xmlns:a16="http://schemas.microsoft.com/office/drawing/2014/main" xmlns="" id="{EF04A398-5E63-4BDF-8FA2-11D22656AA67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1" name="Freeform: Shape 5110">
              <a:extLst>
                <a:ext uri="{FF2B5EF4-FFF2-40B4-BE49-F238E27FC236}">
                  <a16:creationId xmlns:a16="http://schemas.microsoft.com/office/drawing/2014/main" xmlns="" id="{22491E2D-EF24-4E63-8D08-7E318FD21A59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2" name="Freeform: Shape 5111">
              <a:extLst>
                <a:ext uri="{FF2B5EF4-FFF2-40B4-BE49-F238E27FC236}">
                  <a16:creationId xmlns:a16="http://schemas.microsoft.com/office/drawing/2014/main" xmlns="" id="{7544A231-2361-409F-8FD0-C1C52F4127E1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3" name="Freeform: Shape 5112">
              <a:extLst>
                <a:ext uri="{FF2B5EF4-FFF2-40B4-BE49-F238E27FC236}">
                  <a16:creationId xmlns:a16="http://schemas.microsoft.com/office/drawing/2014/main" xmlns="" id="{85790290-48A2-4D9D-907C-97C9BCA09223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4" name="Freeform: Shape 5113">
              <a:extLst>
                <a:ext uri="{FF2B5EF4-FFF2-40B4-BE49-F238E27FC236}">
                  <a16:creationId xmlns:a16="http://schemas.microsoft.com/office/drawing/2014/main" xmlns="" id="{4AF012F9-EC0B-4716-865B-B7F3D84352E2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5" name="Freeform: Shape 5114">
              <a:extLst>
                <a:ext uri="{FF2B5EF4-FFF2-40B4-BE49-F238E27FC236}">
                  <a16:creationId xmlns:a16="http://schemas.microsoft.com/office/drawing/2014/main" xmlns="" id="{BEF4AB22-049B-4F6A-A6E8-A988544C195D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6" name="Freeform: Shape 5115">
              <a:extLst>
                <a:ext uri="{FF2B5EF4-FFF2-40B4-BE49-F238E27FC236}">
                  <a16:creationId xmlns:a16="http://schemas.microsoft.com/office/drawing/2014/main" xmlns="" id="{7692630D-FCF8-49D4-9DC4-17A21F0D03E4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7" name="Freeform: Shape 5116">
              <a:extLst>
                <a:ext uri="{FF2B5EF4-FFF2-40B4-BE49-F238E27FC236}">
                  <a16:creationId xmlns:a16="http://schemas.microsoft.com/office/drawing/2014/main" xmlns="" id="{87BCC1CC-D818-485F-A4BD-0FADB262F244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8" name="Freeform: Shape 5117">
              <a:extLst>
                <a:ext uri="{FF2B5EF4-FFF2-40B4-BE49-F238E27FC236}">
                  <a16:creationId xmlns:a16="http://schemas.microsoft.com/office/drawing/2014/main" xmlns="" id="{47FFD3F8-4AD3-4BA1-9296-3A58338FECEE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9" name="Freeform: Shape 5118">
              <a:extLst>
                <a:ext uri="{FF2B5EF4-FFF2-40B4-BE49-F238E27FC236}">
                  <a16:creationId xmlns:a16="http://schemas.microsoft.com/office/drawing/2014/main" xmlns="" id="{5251C3EC-5CD5-4B3E-ABE0-BD5A878FC17D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0" name="Freeform: Shape 5119">
              <a:extLst>
                <a:ext uri="{FF2B5EF4-FFF2-40B4-BE49-F238E27FC236}">
                  <a16:creationId xmlns:a16="http://schemas.microsoft.com/office/drawing/2014/main" xmlns="" id="{481BE505-E77B-4FC0-9602-8E6DC101325B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1" name="Freeform: Shape 5120">
              <a:extLst>
                <a:ext uri="{FF2B5EF4-FFF2-40B4-BE49-F238E27FC236}">
                  <a16:creationId xmlns:a16="http://schemas.microsoft.com/office/drawing/2014/main" xmlns="" id="{19372CE5-3DA8-4C4A-96C3-9B0921BFBB6F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2" name="Freeform: Shape 5121">
              <a:extLst>
                <a:ext uri="{FF2B5EF4-FFF2-40B4-BE49-F238E27FC236}">
                  <a16:creationId xmlns:a16="http://schemas.microsoft.com/office/drawing/2014/main" xmlns="" id="{46B85BAE-8FC7-452A-A9A3-C897F718CCE8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3" name="Freeform: Shape 5122">
              <a:extLst>
                <a:ext uri="{FF2B5EF4-FFF2-40B4-BE49-F238E27FC236}">
                  <a16:creationId xmlns:a16="http://schemas.microsoft.com/office/drawing/2014/main" xmlns="" id="{FBB500FA-65C6-486E-9F8D-4C9DA87363FA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4" name="Freeform: Shape 5123">
              <a:extLst>
                <a:ext uri="{FF2B5EF4-FFF2-40B4-BE49-F238E27FC236}">
                  <a16:creationId xmlns:a16="http://schemas.microsoft.com/office/drawing/2014/main" xmlns="" id="{B99BACFD-F7C5-4D9E-B9B9-0E5D405A9DC3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5" name="Freeform: Shape 5124">
              <a:extLst>
                <a:ext uri="{FF2B5EF4-FFF2-40B4-BE49-F238E27FC236}">
                  <a16:creationId xmlns:a16="http://schemas.microsoft.com/office/drawing/2014/main" xmlns="" id="{42EE04FC-7BD2-476C-91B9-CFAAC3FD60D6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6" name="Freeform: Shape 5125">
              <a:extLst>
                <a:ext uri="{FF2B5EF4-FFF2-40B4-BE49-F238E27FC236}">
                  <a16:creationId xmlns:a16="http://schemas.microsoft.com/office/drawing/2014/main" xmlns="" id="{074EC009-67F7-42EB-BF8C-80869B0839E0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7" name="Freeform: Shape 5126">
              <a:extLst>
                <a:ext uri="{FF2B5EF4-FFF2-40B4-BE49-F238E27FC236}">
                  <a16:creationId xmlns:a16="http://schemas.microsoft.com/office/drawing/2014/main" xmlns="" id="{A6E6B7B8-56FB-4902-B07D-932D8E8E3785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8" name="Freeform: Shape 5127">
              <a:extLst>
                <a:ext uri="{FF2B5EF4-FFF2-40B4-BE49-F238E27FC236}">
                  <a16:creationId xmlns:a16="http://schemas.microsoft.com/office/drawing/2014/main" xmlns="" id="{4D53F9E2-7387-457B-A066-DD548AFE7F5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9" name="Freeform: Shape 5128">
              <a:extLst>
                <a:ext uri="{FF2B5EF4-FFF2-40B4-BE49-F238E27FC236}">
                  <a16:creationId xmlns:a16="http://schemas.microsoft.com/office/drawing/2014/main" xmlns="" id="{E225E45E-CAC3-47AF-99F6-3885668B2D0A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0" name="Freeform: Shape 5129">
              <a:extLst>
                <a:ext uri="{FF2B5EF4-FFF2-40B4-BE49-F238E27FC236}">
                  <a16:creationId xmlns:a16="http://schemas.microsoft.com/office/drawing/2014/main" xmlns="" id="{B1320DF5-CE18-41F4-8CA7-014ED603FB9B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1" name="Freeform: Shape 5130">
              <a:extLst>
                <a:ext uri="{FF2B5EF4-FFF2-40B4-BE49-F238E27FC236}">
                  <a16:creationId xmlns:a16="http://schemas.microsoft.com/office/drawing/2014/main" xmlns="" id="{49241E9F-C37D-4AF8-AB1A-89D0611A88B9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2" name="Freeform: Shape 5131">
              <a:extLst>
                <a:ext uri="{FF2B5EF4-FFF2-40B4-BE49-F238E27FC236}">
                  <a16:creationId xmlns:a16="http://schemas.microsoft.com/office/drawing/2014/main" xmlns="" id="{D49ACB94-784F-4925-803F-D6B2BAB1D149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3" name="Freeform: Shape 5132">
              <a:extLst>
                <a:ext uri="{FF2B5EF4-FFF2-40B4-BE49-F238E27FC236}">
                  <a16:creationId xmlns:a16="http://schemas.microsoft.com/office/drawing/2014/main" xmlns="" id="{0BA42CD8-977A-459B-A8F2-4D69EAF33172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4" name="Freeform: Shape 5133">
              <a:extLst>
                <a:ext uri="{FF2B5EF4-FFF2-40B4-BE49-F238E27FC236}">
                  <a16:creationId xmlns:a16="http://schemas.microsoft.com/office/drawing/2014/main" xmlns="" id="{3E2C193C-482F-4994-93BF-87A51909C0C9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5" name="Freeform: Shape 5134">
              <a:extLst>
                <a:ext uri="{FF2B5EF4-FFF2-40B4-BE49-F238E27FC236}">
                  <a16:creationId xmlns:a16="http://schemas.microsoft.com/office/drawing/2014/main" xmlns="" id="{130269D1-4F44-424E-8D8D-1FA9B06B7903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6" name="Freeform: Shape 5135">
              <a:extLst>
                <a:ext uri="{FF2B5EF4-FFF2-40B4-BE49-F238E27FC236}">
                  <a16:creationId xmlns:a16="http://schemas.microsoft.com/office/drawing/2014/main" xmlns="" id="{4F98FD24-1463-44FD-AA61-DB38F8A58990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7" name="Freeform: Shape 5136">
              <a:extLst>
                <a:ext uri="{FF2B5EF4-FFF2-40B4-BE49-F238E27FC236}">
                  <a16:creationId xmlns:a16="http://schemas.microsoft.com/office/drawing/2014/main" xmlns="" id="{0C17BCCC-7AEC-4B35-8DA1-E65080BEFB0F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8" name="Freeform: Shape 5137">
              <a:extLst>
                <a:ext uri="{FF2B5EF4-FFF2-40B4-BE49-F238E27FC236}">
                  <a16:creationId xmlns:a16="http://schemas.microsoft.com/office/drawing/2014/main" xmlns="" id="{272A13B7-C46A-4700-BA8E-F7EF5785D367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9" name="Freeform: Shape 5138">
              <a:extLst>
                <a:ext uri="{FF2B5EF4-FFF2-40B4-BE49-F238E27FC236}">
                  <a16:creationId xmlns:a16="http://schemas.microsoft.com/office/drawing/2014/main" xmlns="" id="{C6EC4480-5C00-420C-B919-54F556D9401D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0" name="Freeform: Shape 5139">
              <a:extLst>
                <a:ext uri="{FF2B5EF4-FFF2-40B4-BE49-F238E27FC236}">
                  <a16:creationId xmlns:a16="http://schemas.microsoft.com/office/drawing/2014/main" xmlns="" id="{2F098B5F-FF4C-4399-BB93-342E96D438AD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1" name="Freeform: Shape 5140">
              <a:extLst>
                <a:ext uri="{FF2B5EF4-FFF2-40B4-BE49-F238E27FC236}">
                  <a16:creationId xmlns:a16="http://schemas.microsoft.com/office/drawing/2014/main" xmlns="" id="{A025FBDA-FDB6-470A-A998-477349EFBCA0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2" name="Freeform: Shape 5141">
              <a:extLst>
                <a:ext uri="{FF2B5EF4-FFF2-40B4-BE49-F238E27FC236}">
                  <a16:creationId xmlns:a16="http://schemas.microsoft.com/office/drawing/2014/main" xmlns="" id="{F5E93707-B3B7-4FE6-B711-DE97CD0A928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3" name="Freeform: Shape 5142">
              <a:extLst>
                <a:ext uri="{FF2B5EF4-FFF2-40B4-BE49-F238E27FC236}">
                  <a16:creationId xmlns:a16="http://schemas.microsoft.com/office/drawing/2014/main" xmlns="" id="{1AE9E72F-FFE7-4984-B935-5B7D9668468F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4" name="Freeform: Shape 5143">
              <a:extLst>
                <a:ext uri="{FF2B5EF4-FFF2-40B4-BE49-F238E27FC236}">
                  <a16:creationId xmlns:a16="http://schemas.microsoft.com/office/drawing/2014/main" xmlns="" id="{5FFEF865-A2E8-430D-9134-1A86A7357909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5" name="Freeform: Shape 5144">
              <a:extLst>
                <a:ext uri="{FF2B5EF4-FFF2-40B4-BE49-F238E27FC236}">
                  <a16:creationId xmlns:a16="http://schemas.microsoft.com/office/drawing/2014/main" xmlns="" id="{C02525FC-7570-4866-A905-CC194E830E8A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6" name="Freeform: Shape 5145">
              <a:extLst>
                <a:ext uri="{FF2B5EF4-FFF2-40B4-BE49-F238E27FC236}">
                  <a16:creationId xmlns:a16="http://schemas.microsoft.com/office/drawing/2014/main" xmlns="" id="{7CFC0939-8DA5-4077-8C79-94E59A30CA62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7" name="Freeform: Shape 5146">
              <a:extLst>
                <a:ext uri="{FF2B5EF4-FFF2-40B4-BE49-F238E27FC236}">
                  <a16:creationId xmlns:a16="http://schemas.microsoft.com/office/drawing/2014/main" xmlns="" id="{C7E5982C-5679-45EB-BC5F-A9D46B453206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8" name="Freeform: Shape 5147">
              <a:extLst>
                <a:ext uri="{FF2B5EF4-FFF2-40B4-BE49-F238E27FC236}">
                  <a16:creationId xmlns:a16="http://schemas.microsoft.com/office/drawing/2014/main" xmlns="" id="{4EB91785-692A-4EC0-A6B0-23A24813FE4F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9" name="Freeform: Shape 5148">
              <a:extLst>
                <a:ext uri="{FF2B5EF4-FFF2-40B4-BE49-F238E27FC236}">
                  <a16:creationId xmlns:a16="http://schemas.microsoft.com/office/drawing/2014/main" xmlns="" id="{E0BEB921-0955-4703-B416-1317B457069E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0" name="Freeform: Shape 5149">
              <a:extLst>
                <a:ext uri="{FF2B5EF4-FFF2-40B4-BE49-F238E27FC236}">
                  <a16:creationId xmlns:a16="http://schemas.microsoft.com/office/drawing/2014/main" xmlns="" id="{CB50D799-7666-4BD9-AD32-80DB6BBD6D99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1" name="Freeform: Shape 5150">
              <a:extLst>
                <a:ext uri="{FF2B5EF4-FFF2-40B4-BE49-F238E27FC236}">
                  <a16:creationId xmlns:a16="http://schemas.microsoft.com/office/drawing/2014/main" xmlns="" id="{8383BD4D-7D09-4BAE-8373-5CD1AED55E42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2" name="Freeform: Shape 5151">
              <a:extLst>
                <a:ext uri="{FF2B5EF4-FFF2-40B4-BE49-F238E27FC236}">
                  <a16:creationId xmlns:a16="http://schemas.microsoft.com/office/drawing/2014/main" xmlns="" id="{B1A20D0B-E2E1-403D-ABA7-2B69E5D4ADAD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3" name="Freeform: Shape 5152">
              <a:extLst>
                <a:ext uri="{FF2B5EF4-FFF2-40B4-BE49-F238E27FC236}">
                  <a16:creationId xmlns:a16="http://schemas.microsoft.com/office/drawing/2014/main" xmlns="" id="{3626E9B0-BF12-4B2A-93AE-1B378A5CA47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4" name="Freeform: Shape 5153">
              <a:extLst>
                <a:ext uri="{FF2B5EF4-FFF2-40B4-BE49-F238E27FC236}">
                  <a16:creationId xmlns:a16="http://schemas.microsoft.com/office/drawing/2014/main" xmlns="" id="{72BBE2CA-0F9C-4CA7-9E86-7CAD73C2AB9C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5" name="Freeform: Shape 5154">
              <a:extLst>
                <a:ext uri="{FF2B5EF4-FFF2-40B4-BE49-F238E27FC236}">
                  <a16:creationId xmlns:a16="http://schemas.microsoft.com/office/drawing/2014/main" xmlns="" id="{B193E175-0B00-450E-805C-D89592220CA6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6" name="Freeform: Shape 5155">
              <a:extLst>
                <a:ext uri="{FF2B5EF4-FFF2-40B4-BE49-F238E27FC236}">
                  <a16:creationId xmlns:a16="http://schemas.microsoft.com/office/drawing/2014/main" xmlns="" id="{CC225EF9-8658-49EC-81CF-C7B46B406525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7" name="Freeform: Shape 5156">
              <a:extLst>
                <a:ext uri="{FF2B5EF4-FFF2-40B4-BE49-F238E27FC236}">
                  <a16:creationId xmlns:a16="http://schemas.microsoft.com/office/drawing/2014/main" xmlns="" id="{FC4488A4-7A4B-43A6-9E2C-1DE70D01F538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8" name="Freeform: Shape 5157">
              <a:extLst>
                <a:ext uri="{FF2B5EF4-FFF2-40B4-BE49-F238E27FC236}">
                  <a16:creationId xmlns:a16="http://schemas.microsoft.com/office/drawing/2014/main" xmlns="" id="{5D9322C5-F311-4CE8-9F4A-A6BB21F77E1F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9" name="Freeform: Shape 5158">
              <a:extLst>
                <a:ext uri="{FF2B5EF4-FFF2-40B4-BE49-F238E27FC236}">
                  <a16:creationId xmlns:a16="http://schemas.microsoft.com/office/drawing/2014/main" xmlns="" id="{DCB6FC80-24CD-4538-BC50-91DB5F8912A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0" name="Freeform: Shape 5159">
              <a:extLst>
                <a:ext uri="{FF2B5EF4-FFF2-40B4-BE49-F238E27FC236}">
                  <a16:creationId xmlns:a16="http://schemas.microsoft.com/office/drawing/2014/main" xmlns="" id="{E765A9FA-218D-4783-8331-BCADF68546D9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1" name="Freeform: Shape 5160">
              <a:extLst>
                <a:ext uri="{FF2B5EF4-FFF2-40B4-BE49-F238E27FC236}">
                  <a16:creationId xmlns:a16="http://schemas.microsoft.com/office/drawing/2014/main" xmlns="" id="{615C3A32-F30E-45C5-AA98-5B41501FE274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2" name="Freeform: Shape 5161">
              <a:extLst>
                <a:ext uri="{FF2B5EF4-FFF2-40B4-BE49-F238E27FC236}">
                  <a16:creationId xmlns:a16="http://schemas.microsoft.com/office/drawing/2014/main" xmlns="" id="{CD915AEE-05F5-48AA-AE95-E21D4745E479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3" name="Freeform: Shape 5162">
              <a:extLst>
                <a:ext uri="{FF2B5EF4-FFF2-40B4-BE49-F238E27FC236}">
                  <a16:creationId xmlns:a16="http://schemas.microsoft.com/office/drawing/2014/main" xmlns="" id="{00D94BF9-1195-4B1F-A0F3-FF2D0B977628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4" name="Freeform: Shape 5163">
              <a:extLst>
                <a:ext uri="{FF2B5EF4-FFF2-40B4-BE49-F238E27FC236}">
                  <a16:creationId xmlns:a16="http://schemas.microsoft.com/office/drawing/2014/main" xmlns="" id="{C2B16301-1672-41F7-A967-69A4BDAA0C75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5" name="Freeform: Shape 5164">
              <a:extLst>
                <a:ext uri="{FF2B5EF4-FFF2-40B4-BE49-F238E27FC236}">
                  <a16:creationId xmlns:a16="http://schemas.microsoft.com/office/drawing/2014/main" xmlns="" id="{7E35E2D0-F9F7-481F-ABC9-99D8BC6BDF83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6" name="Freeform: Shape 5165">
              <a:extLst>
                <a:ext uri="{FF2B5EF4-FFF2-40B4-BE49-F238E27FC236}">
                  <a16:creationId xmlns:a16="http://schemas.microsoft.com/office/drawing/2014/main" xmlns="" id="{0BFCC37F-64DC-4E92-A43E-8CBE277EB813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7" name="Freeform: Shape 5166">
              <a:extLst>
                <a:ext uri="{FF2B5EF4-FFF2-40B4-BE49-F238E27FC236}">
                  <a16:creationId xmlns:a16="http://schemas.microsoft.com/office/drawing/2014/main" xmlns="" id="{2DA7027D-1577-42E7-9567-FF10A052762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8" name="Freeform: Shape 5167">
              <a:extLst>
                <a:ext uri="{FF2B5EF4-FFF2-40B4-BE49-F238E27FC236}">
                  <a16:creationId xmlns:a16="http://schemas.microsoft.com/office/drawing/2014/main" xmlns="" id="{14DEEDA6-A2B5-467E-B9D4-0BBD935D53DD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9" name="Freeform: Shape 5168">
              <a:extLst>
                <a:ext uri="{FF2B5EF4-FFF2-40B4-BE49-F238E27FC236}">
                  <a16:creationId xmlns:a16="http://schemas.microsoft.com/office/drawing/2014/main" xmlns="" id="{9422FFDB-50A4-4F73-8B6F-3517DEA4C50C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0" name="Freeform: Shape 5169">
              <a:extLst>
                <a:ext uri="{FF2B5EF4-FFF2-40B4-BE49-F238E27FC236}">
                  <a16:creationId xmlns:a16="http://schemas.microsoft.com/office/drawing/2014/main" xmlns="" id="{CC31A7BF-19F5-4B49-9B17-44DDC6BACA8A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1" name="Freeform: Shape 5170">
              <a:extLst>
                <a:ext uri="{FF2B5EF4-FFF2-40B4-BE49-F238E27FC236}">
                  <a16:creationId xmlns:a16="http://schemas.microsoft.com/office/drawing/2014/main" xmlns="" id="{1DCAA930-6E54-4EE4-BD34-9CE4DF5C060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2" name="Freeform: Shape 5171">
              <a:extLst>
                <a:ext uri="{FF2B5EF4-FFF2-40B4-BE49-F238E27FC236}">
                  <a16:creationId xmlns:a16="http://schemas.microsoft.com/office/drawing/2014/main" xmlns="" id="{38951FF7-5192-493E-BA2E-9D1F0AA4116B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3" name="Freeform: Shape 5172">
              <a:extLst>
                <a:ext uri="{FF2B5EF4-FFF2-40B4-BE49-F238E27FC236}">
                  <a16:creationId xmlns:a16="http://schemas.microsoft.com/office/drawing/2014/main" xmlns="" id="{7390E9D6-3FE7-4823-926C-D47529D39E16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4" name="Freeform: Shape 5173">
              <a:extLst>
                <a:ext uri="{FF2B5EF4-FFF2-40B4-BE49-F238E27FC236}">
                  <a16:creationId xmlns:a16="http://schemas.microsoft.com/office/drawing/2014/main" xmlns="" id="{58C7A81C-7183-475C-BBD7-9BA9DA8D963C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5" name="Freeform: Shape 5174">
              <a:extLst>
                <a:ext uri="{FF2B5EF4-FFF2-40B4-BE49-F238E27FC236}">
                  <a16:creationId xmlns:a16="http://schemas.microsoft.com/office/drawing/2014/main" xmlns="" id="{F932E7C4-A513-45D5-B3B4-7C60132A1EB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6" name="Freeform: Shape 5175">
              <a:extLst>
                <a:ext uri="{FF2B5EF4-FFF2-40B4-BE49-F238E27FC236}">
                  <a16:creationId xmlns:a16="http://schemas.microsoft.com/office/drawing/2014/main" xmlns="" id="{91877463-81D6-4A87-BC59-055B532E3CE5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7" name="Freeform: Shape 5176">
              <a:extLst>
                <a:ext uri="{FF2B5EF4-FFF2-40B4-BE49-F238E27FC236}">
                  <a16:creationId xmlns:a16="http://schemas.microsoft.com/office/drawing/2014/main" xmlns="" id="{907F8FE0-B761-4836-9EF8-70E3F0FDE798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8" name="Freeform: Shape 5177">
              <a:extLst>
                <a:ext uri="{FF2B5EF4-FFF2-40B4-BE49-F238E27FC236}">
                  <a16:creationId xmlns:a16="http://schemas.microsoft.com/office/drawing/2014/main" xmlns="" id="{25B0262A-8E72-4974-87D6-EDBD87E45F5D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9" name="Freeform: Shape 5178">
              <a:extLst>
                <a:ext uri="{FF2B5EF4-FFF2-40B4-BE49-F238E27FC236}">
                  <a16:creationId xmlns:a16="http://schemas.microsoft.com/office/drawing/2014/main" xmlns="" id="{74A1F703-6578-485E-8AD5-895D5C926AC0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80" name="Group 5179">
            <a:extLst>
              <a:ext uri="{FF2B5EF4-FFF2-40B4-BE49-F238E27FC236}">
                <a16:creationId xmlns:a16="http://schemas.microsoft.com/office/drawing/2014/main" xmlns="" id="{93E004EC-9AC4-44FC-8632-361E513E7244}"/>
              </a:ext>
            </a:extLst>
          </p:cNvPr>
          <p:cNvGrpSpPr/>
          <p:nvPr/>
        </p:nvGrpSpPr>
        <p:grpSpPr>
          <a:xfrm flipH="1">
            <a:off x="2796269" y="2617137"/>
            <a:ext cx="301680" cy="301680"/>
            <a:chOff x="3627581" y="5303470"/>
            <a:chExt cx="228600" cy="228600"/>
          </a:xfrm>
        </p:grpSpPr>
        <p:sp>
          <p:nvSpPr>
            <p:cNvPr id="5181" name="Freeform: Shape 5180">
              <a:extLst>
                <a:ext uri="{FF2B5EF4-FFF2-40B4-BE49-F238E27FC236}">
                  <a16:creationId xmlns:a16="http://schemas.microsoft.com/office/drawing/2014/main" xmlns="" id="{2267E938-A56F-459E-A94B-B6AD9379D83C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2" name="Freeform: Shape 5181">
              <a:extLst>
                <a:ext uri="{FF2B5EF4-FFF2-40B4-BE49-F238E27FC236}">
                  <a16:creationId xmlns:a16="http://schemas.microsoft.com/office/drawing/2014/main" xmlns="" id="{405EDB52-CB34-4E6D-A230-D27A724360AA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3" name="Freeform: Shape 5182">
              <a:extLst>
                <a:ext uri="{FF2B5EF4-FFF2-40B4-BE49-F238E27FC236}">
                  <a16:creationId xmlns:a16="http://schemas.microsoft.com/office/drawing/2014/main" xmlns="" id="{48EA57B0-ED3C-4425-A82B-2EF3677896F6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4" name="Freeform: Shape 5183">
              <a:extLst>
                <a:ext uri="{FF2B5EF4-FFF2-40B4-BE49-F238E27FC236}">
                  <a16:creationId xmlns:a16="http://schemas.microsoft.com/office/drawing/2014/main" xmlns="" id="{2121F12A-1F0A-42EE-B58C-79E6E9CBD1F2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5" name="Freeform: Shape 5184">
              <a:extLst>
                <a:ext uri="{FF2B5EF4-FFF2-40B4-BE49-F238E27FC236}">
                  <a16:creationId xmlns:a16="http://schemas.microsoft.com/office/drawing/2014/main" xmlns="" id="{36751A50-3D4B-455E-9D0A-A6FA99370DC9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6" name="Freeform: Shape 5185">
              <a:extLst>
                <a:ext uri="{FF2B5EF4-FFF2-40B4-BE49-F238E27FC236}">
                  <a16:creationId xmlns:a16="http://schemas.microsoft.com/office/drawing/2014/main" xmlns="" id="{94F16652-F7F3-484C-BD27-8D70AA488865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7" name="Freeform: Shape 5186">
              <a:extLst>
                <a:ext uri="{FF2B5EF4-FFF2-40B4-BE49-F238E27FC236}">
                  <a16:creationId xmlns:a16="http://schemas.microsoft.com/office/drawing/2014/main" xmlns="" id="{FAB672B7-EA8E-4DE1-9CB8-773733024045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8" name="Freeform: Shape 5187">
              <a:extLst>
                <a:ext uri="{FF2B5EF4-FFF2-40B4-BE49-F238E27FC236}">
                  <a16:creationId xmlns:a16="http://schemas.microsoft.com/office/drawing/2014/main" xmlns="" id="{8E0176F2-9D8E-426D-B26B-ADBA3F75B559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9" name="Freeform: Shape 5188">
              <a:extLst>
                <a:ext uri="{FF2B5EF4-FFF2-40B4-BE49-F238E27FC236}">
                  <a16:creationId xmlns:a16="http://schemas.microsoft.com/office/drawing/2014/main" xmlns="" id="{1D52B12F-ACAC-42D6-A98C-A058A05AD91E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90" name="Group 5189">
            <a:extLst>
              <a:ext uri="{FF2B5EF4-FFF2-40B4-BE49-F238E27FC236}">
                <a16:creationId xmlns:a16="http://schemas.microsoft.com/office/drawing/2014/main" xmlns="" id="{CC864749-3D93-42C8-8C4A-27426808353D}"/>
              </a:ext>
            </a:extLst>
          </p:cNvPr>
          <p:cNvGrpSpPr/>
          <p:nvPr/>
        </p:nvGrpSpPr>
        <p:grpSpPr>
          <a:xfrm rot="4229431" flipH="1">
            <a:off x="4744896" y="775926"/>
            <a:ext cx="398468" cy="225143"/>
            <a:chOff x="3699986" y="6116874"/>
            <a:chExt cx="301942" cy="170604"/>
          </a:xfrm>
        </p:grpSpPr>
        <p:sp>
          <p:nvSpPr>
            <p:cNvPr id="5191" name="Freeform: Shape 5190">
              <a:extLst>
                <a:ext uri="{FF2B5EF4-FFF2-40B4-BE49-F238E27FC236}">
                  <a16:creationId xmlns:a16="http://schemas.microsoft.com/office/drawing/2014/main" xmlns="" id="{05E65852-4D60-49CE-9AFE-4B8C069EDD73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2" name="Freeform: Shape 5191">
              <a:extLst>
                <a:ext uri="{FF2B5EF4-FFF2-40B4-BE49-F238E27FC236}">
                  <a16:creationId xmlns:a16="http://schemas.microsoft.com/office/drawing/2014/main" xmlns="" id="{98CCB5F7-96B5-4EDF-AE75-DC49EFDEFAEF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3" name="Freeform: Shape 5192">
              <a:extLst>
                <a:ext uri="{FF2B5EF4-FFF2-40B4-BE49-F238E27FC236}">
                  <a16:creationId xmlns:a16="http://schemas.microsoft.com/office/drawing/2014/main" xmlns="" id="{1BDE67BE-D67C-4511-ADD4-4E36AA9A16C1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4" name="Freeform: Shape 5193">
              <a:extLst>
                <a:ext uri="{FF2B5EF4-FFF2-40B4-BE49-F238E27FC236}">
                  <a16:creationId xmlns:a16="http://schemas.microsoft.com/office/drawing/2014/main" xmlns="" id="{9610B50C-47D3-447D-8BFE-C57DE3CBF08C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5" name="Freeform: Shape 5194">
              <a:extLst>
                <a:ext uri="{FF2B5EF4-FFF2-40B4-BE49-F238E27FC236}">
                  <a16:creationId xmlns:a16="http://schemas.microsoft.com/office/drawing/2014/main" xmlns="" id="{658FA8F3-79DB-4E26-8504-5B25B08B953B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6" name="Freeform: Shape 5195">
              <a:extLst>
                <a:ext uri="{FF2B5EF4-FFF2-40B4-BE49-F238E27FC236}">
                  <a16:creationId xmlns:a16="http://schemas.microsoft.com/office/drawing/2014/main" xmlns="" id="{63AEC3BE-6C6E-4030-993D-B7523D53A8BE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7" name="Freeform: Shape 5196">
              <a:extLst>
                <a:ext uri="{FF2B5EF4-FFF2-40B4-BE49-F238E27FC236}">
                  <a16:creationId xmlns:a16="http://schemas.microsoft.com/office/drawing/2014/main" xmlns="" id="{676BDC72-86E1-446F-9304-BCEC034CBA82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8" name="Freeform: Shape 5197">
              <a:extLst>
                <a:ext uri="{FF2B5EF4-FFF2-40B4-BE49-F238E27FC236}">
                  <a16:creationId xmlns:a16="http://schemas.microsoft.com/office/drawing/2014/main" xmlns="" id="{35182975-CE34-4BE9-86E8-B7842D1C8420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9" name="Freeform: Shape 5198">
              <a:extLst>
                <a:ext uri="{FF2B5EF4-FFF2-40B4-BE49-F238E27FC236}">
                  <a16:creationId xmlns:a16="http://schemas.microsoft.com/office/drawing/2014/main" xmlns="" id="{BADAB214-1972-448E-B5CE-066F591F9E96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0" name="Freeform: Shape 5199">
              <a:extLst>
                <a:ext uri="{FF2B5EF4-FFF2-40B4-BE49-F238E27FC236}">
                  <a16:creationId xmlns:a16="http://schemas.microsoft.com/office/drawing/2014/main" xmlns="" id="{5B26780E-B013-45B0-88DE-16EBEA52D676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1" name="Freeform: Shape 5200">
              <a:extLst>
                <a:ext uri="{FF2B5EF4-FFF2-40B4-BE49-F238E27FC236}">
                  <a16:creationId xmlns:a16="http://schemas.microsoft.com/office/drawing/2014/main" xmlns="" id="{40F6541D-6A52-4C54-BAB9-A81CFC8AA92B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2" name="Freeform: Shape 5201">
              <a:extLst>
                <a:ext uri="{FF2B5EF4-FFF2-40B4-BE49-F238E27FC236}">
                  <a16:creationId xmlns:a16="http://schemas.microsoft.com/office/drawing/2014/main" xmlns="" id="{CE9FDDEA-55FA-4B5B-8793-2537DECA9C4E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3" name="Freeform: Shape 5202">
              <a:extLst>
                <a:ext uri="{FF2B5EF4-FFF2-40B4-BE49-F238E27FC236}">
                  <a16:creationId xmlns:a16="http://schemas.microsoft.com/office/drawing/2014/main" xmlns="" id="{5D54F1CE-A7A6-423C-88E5-EAD56F534B07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4" name="Freeform: Shape 5203">
              <a:extLst>
                <a:ext uri="{FF2B5EF4-FFF2-40B4-BE49-F238E27FC236}">
                  <a16:creationId xmlns:a16="http://schemas.microsoft.com/office/drawing/2014/main" xmlns="" id="{240897CD-3352-4BCB-AC03-535CBE4F2AC6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5" name="Freeform: Shape 5204">
              <a:extLst>
                <a:ext uri="{FF2B5EF4-FFF2-40B4-BE49-F238E27FC236}">
                  <a16:creationId xmlns:a16="http://schemas.microsoft.com/office/drawing/2014/main" xmlns="" id="{8E7AC3F8-7D7D-413B-95C7-4AE603373A06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6" name="Freeform: Shape 5205">
              <a:extLst>
                <a:ext uri="{FF2B5EF4-FFF2-40B4-BE49-F238E27FC236}">
                  <a16:creationId xmlns:a16="http://schemas.microsoft.com/office/drawing/2014/main" xmlns="" id="{E3C6C338-7C2E-492D-9FD4-041E3FEEDE37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7" name="Freeform: Shape 5206">
              <a:extLst>
                <a:ext uri="{FF2B5EF4-FFF2-40B4-BE49-F238E27FC236}">
                  <a16:creationId xmlns:a16="http://schemas.microsoft.com/office/drawing/2014/main" xmlns="" id="{A0CF2CBA-7073-4108-8719-EFAFB0F362C6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8" name="Freeform: Shape 5207">
              <a:extLst>
                <a:ext uri="{FF2B5EF4-FFF2-40B4-BE49-F238E27FC236}">
                  <a16:creationId xmlns:a16="http://schemas.microsoft.com/office/drawing/2014/main" xmlns="" id="{FD62CA2F-D60C-4FD9-ABC0-509CA40F2320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9" name="Freeform: Shape 5208">
              <a:extLst>
                <a:ext uri="{FF2B5EF4-FFF2-40B4-BE49-F238E27FC236}">
                  <a16:creationId xmlns:a16="http://schemas.microsoft.com/office/drawing/2014/main" xmlns="" id="{D145E243-A42A-4265-A9D5-712CA659F177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0" name="Freeform: Shape 5209">
              <a:extLst>
                <a:ext uri="{FF2B5EF4-FFF2-40B4-BE49-F238E27FC236}">
                  <a16:creationId xmlns:a16="http://schemas.microsoft.com/office/drawing/2014/main" xmlns="" id="{EE1A5027-A929-4F6F-BBC6-BA824CA4A766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1" name="Freeform: Shape 5210">
              <a:extLst>
                <a:ext uri="{FF2B5EF4-FFF2-40B4-BE49-F238E27FC236}">
                  <a16:creationId xmlns:a16="http://schemas.microsoft.com/office/drawing/2014/main" xmlns="" id="{EF288C3B-560A-4C86-95BF-539E67D1A94C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2" name="Freeform: Shape 5211">
              <a:extLst>
                <a:ext uri="{FF2B5EF4-FFF2-40B4-BE49-F238E27FC236}">
                  <a16:creationId xmlns:a16="http://schemas.microsoft.com/office/drawing/2014/main" xmlns="" id="{1D7844AA-67AA-49DB-A6DA-BC96433FEB89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13" name="Group 5212">
            <a:extLst>
              <a:ext uri="{FF2B5EF4-FFF2-40B4-BE49-F238E27FC236}">
                <a16:creationId xmlns:a16="http://schemas.microsoft.com/office/drawing/2014/main" xmlns="" id="{D76FCF33-DF0D-4CBC-B24D-E8A57BB2AA28}"/>
              </a:ext>
            </a:extLst>
          </p:cNvPr>
          <p:cNvGrpSpPr/>
          <p:nvPr/>
        </p:nvGrpSpPr>
        <p:grpSpPr>
          <a:xfrm rot="18823380" flipH="1">
            <a:off x="4362088" y="1580919"/>
            <a:ext cx="442463" cy="326412"/>
            <a:chOff x="3625593" y="6426852"/>
            <a:chExt cx="335279" cy="247341"/>
          </a:xfrm>
        </p:grpSpPr>
        <p:sp>
          <p:nvSpPr>
            <p:cNvPr id="5214" name="Freeform: Shape 5213">
              <a:extLst>
                <a:ext uri="{FF2B5EF4-FFF2-40B4-BE49-F238E27FC236}">
                  <a16:creationId xmlns:a16="http://schemas.microsoft.com/office/drawing/2014/main" xmlns="" id="{CB1F1612-BDE6-43DA-9081-B5DB2508CCA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5" name="Freeform: Shape 5214">
              <a:extLst>
                <a:ext uri="{FF2B5EF4-FFF2-40B4-BE49-F238E27FC236}">
                  <a16:creationId xmlns:a16="http://schemas.microsoft.com/office/drawing/2014/main" xmlns="" id="{30154315-FCF3-42E0-935C-170FB2DB06E4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6" name="Freeform: Shape 5215">
              <a:extLst>
                <a:ext uri="{FF2B5EF4-FFF2-40B4-BE49-F238E27FC236}">
                  <a16:creationId xmlns:a16="http://schemas.microsoft.com/office/drawing/2014/main" xmlns="" id="{39777EBF-A059-4305-9415-058C2AF4DF02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7" name="Freeform: Shape 5216">
              <a:extLst>
                <a:ext uri="{FF2B5EF4-FFF2-40B4-BE49-F238E27FC236}">
                  <a16:creationId xmlns:a16="http://schemas.microsoft.com/office/drawing/2014/main" xmlns="" id="{9C017530-C9A6-464F-AB2E-AD5181F9DF11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8" name="Freeform: Shape 5217">
              <a:extLst>
                <a:ext uri="{FF2B5EF4-FFF2-40B4-BE49-F238E27FC236}">
                  <a16:creationId xmlns:a16="http://schemas.microsoft.com/office/drawing/2014/main" xmlns="" id="{BD594797-0C22-402A-BC05-0CAA46FF8409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9" name="Freeform: Shape 5218">
              <a:extLst>
                <a:ext uri="{FF2B5EF4-FFF2-40B4-BE49-F238E27FC236}">
                  <a16:creationId xmlns:a16="http://schemas.microsoft.com/office/drawing/2014/main" xmlns="" id="{F2A76E2C-DC4F-49E8-BFD0-C21431C96DEA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0" name="Freeform: Shape 5219">
              <a:extLst>
                <a:ext uri="{FF2B5EF4-FFF2-40B4-BE49-F238E27FC236}">
                  <a16:creationId xmlns:a16="http://schemas.microsoft.com/office/drawing/2014/main" xmlns="" id="{E8DC6AF8-9A94-4DB6-BBA7-221BE0D00B10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1" name="Freeform: Shape 5220">
              <a:extLst>
                <a:ext uri="{FF2B5EF4-FFF2-40B4-BE49-F238E27FC236}">
                  <a16:creationId xmlns:a16="http://schemas.microsoft.com/office/drawing/2014/main" xmlns="" id="{FA2D691F-4BDA-4C7F-8330-49F1948A07FF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2" name="Freeform: Shape 5221">
              <a:extLst>
                <a:ext uri="{FF2B5EF4-FFF2-40B4-BE49-F238E27FC236}">
                  <a16:creationId xmlns:a16="http://schemas.microsoft.com/office/drawing/2014/main" xmlns="" id="{C6A261F2-94B2-492D-B107-8D6A9F77848F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3" name="Freeform: Shape 5222">
              <a:extLst>
                <a:ext uri="{FF2B5EF4-FFF2-40B4-BE49-F238E27FC236}">
                  <a16:creationId xmlns:a16="http://schemas.microsoft.com/office/drawing/2014/main" xmlns="" id="{C7926570-FE93-4CC2-B3D4-C7EA2D54827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4" name="Freeform: Shape 5223">
              <a:extLst>
                <a:ext uri="{FF2B5EF4-FFF2-40B4-BE49-F238E27FC236}">
                  <a16:creationId xmlns:a16="http://schemas.microsoft.com/office/drawing/2014/main" xmlns="" id="{BF2067C2-2003-41E7-B132-12FBF52CD3A0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5" name="Freeform: Shape 5224">
              <a:extLst>
                <a:ext uri="{FF2B5EF4-FFF2-40B4-BE49-F238E27FC236}">
                  <a16:creationId xmlns:a16="http://schemas.microsoft.com/office/drawing/2014/main" xmlns="" id="{1D2517E7-E654-4417-A26A-0484D3BFBF5D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6" name="Freeform: Shape 5225">
              <a:extLst>
                <a:ext uri="{FF2B5EF4-FFF2-40B4-BE49-F238E27FC236}">
                  <a16:creationId xmlns:a16="http://schemas.microsoft.com/office/drawing/2014/main" xmlns="" id="{D165AEF8-5613-486E-A8AB-1CCE69FC4060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7" name="Freeform: Shape 5226">
              <a:extLst>
                <a:ext uri="{FF2B5EF4-FFF2-40B4-BE49-F238E27FC236}">
                  <a16:creationId xmlns:a16="http://schemas.microsoft.com/office/drawing/2014/main" xmlns="" id="{C6BE965C-D04A-45F5-B545-4165A6F1D01B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8" name="Freeform: Shape 5227">
              <a:extLst>
                <a:ext uri="{FF2B5EF4-FFF2-40B4-BE49-F238E27FC236}">
                  <a16:creationId xmlns:a16="http://schemas.microsoft.com/office/drawing/2014/main" xmlns="" id="{29A76288-E0DF-4348-84B9-0BA5AA8207B8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9" name="Freeform: Shape 5228">
              <a:extLst>
                <a:ext uri="{FF2B5EF4-FFF2-40B4-BE49-F238E27FC236}">
                  <a16:creationId xmlns:a16="http://schemas.microsoft.com/office/drawing/2014/main" xmlns="" id="{E0B86AB5-4D0B-4063-832B-21F11A484D4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0" name="Freeform: Shape 5229">
              <a:extLst>
                <a:ext uri="{FF2B5EF4-FFF2-40B4-BE49-F238E27FC236}">
                  <a16:creationId xmlns:a16="http://schemas.microsoft.com/office/drawing/2014/main" xmlns="" id="{76661271-49B6-41A7-B629-BD69BEE683F7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1" name="Freeform: Shape 5230">
              <a:extLst>
                <a:ext uri="{FF2B5EF4-FFF2-40B4-BE49-F238E27FC236}">
                  <a16:creationId xmlns:a16="http://schemas.microsoft.com/office/drawing/2014/main" xmlns="" id="{66414CFD-1D15-4732-98CD-63DA596CE281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2" name="Freeform: Shape 5231">
              <a:extLst>
                <a:ext uri="{FF2B5EF4-FFF2-40B4-BE49-F238E27FC236}">
                  <a16:creationId xmlns:a16="http://schemas.microsoft.com/office/drawing/2014/main" xmlns="" id="{09054A48-04CF-408F-9375-51D82EDDDF0C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3" name="Freeform: Shape 5232">
              <a:extLst>
                <a:ext uri="{FF2B5EF4-FFF2-40B4-BE49-F238E27FC236}">
                  <a16:creationId xmlns:a16="http://schemas.microsoft.com/office/drawing/2014/main" xmlns="" id="{0C74C482-F1C5-4654-A927-9DB6688A7935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4" name="Freeform: Shape 5233">
              <a:extLst>
                <a:ext uri="{FF2B5EF4-FFF2-40B4-BE49-F238E27FC236}">
                  <a16:creationId xmlns:a16="http://schemas.microsoft.com/office/drawing/2014/main" xmlns="" id="{07FC3CA5-2677-4332-9766-8E053564E8D1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5" name="Freeform: Shape 5234">
              <a:extLst>
                <a:ext uri="{FF2B5EF4-FFF2-40B4-BE49-F238E27FC236}">
                  <a16:creationId xmlns:a16="http://schemas.microsoft.com/office/drawing/2014/main" xmlns="" id="{4EBCE86B-8F6D-48D3-93A1-140E02119473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36" name="Group 5235">
            <a:extLst>
              <a:ext uri="{FF2B5EF4-FFF2-40B4-BE49-F238E27FC236}">
                <a16:creationId xmlns:a16="http://schemas.microsoft.com/office/drawing/2014/main" xmlns="" id="{9817C4CC-F7D0-4A83-A933-0A7CCD944649}"/>
              </a:ext>
            </a:extLst>
          </p:cNvPr>
          <p:cNvGrpSpPr/>
          <p:nvPr/>
        </p:nvGrpSpPr>
        <p:grpSpPr>
          <a:xfrm flipH="1">
            <a:off x="5639513" y="1116422"/>
            <a:ext cx="301680" cy="230103"/>
            <a:chOff x="3617118" y="5760691"/>
            <a:chExt cx="228600" cy="174362"/>
          </a:xfrm>
        </p:grpSpPr>
        <p:sp>
          <p:nvSpPr>
            <p:cNvPr id="5237" name="Freeform: Shape 5236">
              <a:extLst>
                <a:ext uri="{FF2B5EF4-FFF2-40B4-BE49-F238E27FC236}">
                  <a16:creationId xmlns:a16="http://schemas.microsoft.com/office/drawing/2014/main" xmlns="" id="{B4276CCC-523A-42D7-A6A8-9A78E48C9082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8" name="Freeform: Shape 5237">
              <a:extLst>
                <a:ext uri="{FF2B5EF4-FFF2-40B4-BE49-F238E27FC236}">
                  <a16:creationId xmlns:a16="http://schemas.microsoft.com/office/drawing/2014/main" xmlns="" id="{C9BE5F7E-C1A3-4064-9592-308E9465EA26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9" name="Freeform: Shape 5238">
              <a:extLst>
                <a:ext uri="{FF2B5EF4-FFF2-40B4-BE49-F238E27FC236}">
                  <a16:creationId xmlns:a16="http://schemas.microsoft.com/office/drawing/2014/main" xmlns="" id="{30175B78-5EA2-4E36-A896-25EE9D56470F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0" name="Freeform: Shape 5239">
              <a:extLst>
                <a:ext uri="{FF2B5EF4-FFF2-40B4-BE49-F238E27FC236}">
                  <a16:creationId xmlns:a16="http://schemas.microsoft.com/office/drawing/2014/main" xmlns="" id="{740BF387-25E7-44F0-8EF5-D164F78A79DD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1" name="Freeform: Shape 5240">
              <a:extLst>
                <a:ext uri="{FF2B5EF4-FFF2-40B4-BE49-F238E27FC236}">
                  <a16:creationId xmlns:a16="http://schemas.microsoft.com/office/drawing/2014/main" xmlns="" id="{AE629FBC-793F-4C54-B77A-F49CFB337D5B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2" name="Freeform: Shape 5241">
              <a:extLst>
                <a:ext uri="{FF2B5EF4-FFF2-40B4-BE49-F238E27FC236}">
                  <a16:creationId xmlns:a16="http://schemas.microsoft.com/office/drawing/2014/main" xmlns="" id="{BEC1A328-6745-46D4-9FDF-8DE298A5E914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3" name="Freeform: Shape 5242">
              <a:extLst>
                <a:ext uri="{FF2B5EF4-FFF2-40B4-BE49-F238E27FC236}">
                  <a16:creationId xmlns:a16="http://schemas.microsoft.com/office/drawing/2014/main" xmlns="" id="{EF2D8A5C-11A0-49ED-AE14-4C4524CA8E97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44" name="Graphic 2712">
            <a:extLst>
              <a:ext uri="{FF2B5EF4-FFF2-40B4-BE49-F238E27FC236}">
                <a16:creationId xmlns:a16="http://schemas.microsoft.com/office/drawing/2014/main" xmlns="" id="{BCE6C6FC-0F60-41D3-BF7C-6D305293C15E}"/>
              </a:ext>
            </a:extLst>
          </p:cNvPr>
          <p:cNvGrpSpPr/>
          <p:nvPr/>
        </p:nvGrpSpPr>
        <p:grpSpPr>
          <a:xfrm>
            <a:off x="8220116" y="2677192"/>
            <a:ext cx="1233055" cy="162244"/>
            <a:chOff x="8251658" y="4916654"/>
            <a:chExt cx="2895600" cy="381000"/>
          </a:xfrm>
        </p:grpSpPr>
        <p:sp>
          <p:nvSpPr>
            <p:cNvPr id="5245" name="Freeform: Shape 5244">
              <a:extLst>
                <a:ext uri="{FF2B5EF4-FFF2-40B4-BE49-F238E27FC236}">
                  <a16:creationId xmlns:a16="http://schemas.microsoft.com/office/drawing/2014/main" xmlns="" id="{A5D8CD4A-4DDB-434A-8C43-8F1B837FCCD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6" name="Freeform: Shape 5245">
              <a:extLst>
                <a:ext uri="{FF2B5EF4-FFF2-40B4-BE49-F238E27FC236}">
                  <a16:creationId xmlns:a16="http://schemas.microsoft.com/office/drawing/2014/main" xmlns="" id="{7A717157-9623-484F-8523-5B3A64BFB46F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7" name="Freeform: Shape 5246">
              <a:extLst>
                <a:ext uri="{FF2B5EF4-FFF2-40B4-BE49-F238E27FC236}">
                  <a16:creationId xmlns:a16="http://schemas.microsoft.com/office/drawing/2014/main" xmlns="" id="{1D5BA9FC-1AF6-41F1-A1DF-D60229275AC5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8" name="Freeform: Shape 5247">
              <a:extLst>
                <a:ext uri="{FF2B5EF4-FFF2-40B4-BE49-F238E27FC236}">
                  <a16:creationId xmlns:a16="http://schemas.microsoft.com/office/drawing/2014/main" xmlns="" id="{84C269DC-EAC5-4C34-B779-9B8A5259E893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9" name="Freeform: Shape 5248">
              <a:extLst>
                <a:ext uri="{FF2B5EF4-FFF2-40B4-BE49-F238E27FC236}">
                  <a16:creationId xmlns:a16="http://schemas.microsoft.com/office/drawing/2014/main" xmlns="" id="{2EDF1C58-E917-4F98-84FC-7BCE217820CD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0" name="Freeform: Shape 5249">
              <a:extLst>
                <a:ext uri="{FF2B5EF4-FFF2-40B4-BE49-F238E27FC236}">
                  <a16:creationId xmlns:a16="http://schemas.microsoft.com/office/drawing/2014/main" xmlns="" id="{ABE8D426-BD52-42DE-B0CB-F4C1DD864574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1" name="Freeform: Shape 5250">
              <a:extLst>
                <a:ext uri="{FF2B5EF4-FFF2-40B4-BE49-F238E27FC236}">
                  <a16:creationId xmlns:a16="http://schemas.microsoft.com/office/drawing/2014/main" xmlns="" id="{934EB90B-1BA4-47C2-A9CB-467FC09E6B68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2" name="Freeform: Shape 5251">
              <a:extLst>
                <a:ext uri="{FF2B5EF4-FFF2-40B4-BE49-F238E27FC236}">
                  <a16:creationId xmlns:a16="http://schemas.microsoft.com/office/drawing/2014/main" xmlns="" id="{03EA2B09-7465-4124-8D61-E000FEF020CA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3" name="Freeform: Shape 5252">
              <a:extLst>
                <a:ext uri="{FF2B5EF4-FFF2-40B4-BE49-F238E27FC236}">
                  <a16:creationId xmlns:a16="http://schemas.microsoft.com/office/drawing/2014/main" xmlns="" id="{349BAF3F-6AB8-4C7D-926B-F98034553DC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4" name="Freeform: Shape 5253">
              <a:extLst>
                <a:ext uri="{FF2B5EF4-FFF2-40B4-BE49-F238E27FC236}">
                  <a16:creationId xmlns:a16="http://schemas.microsoft.com/office/drawing/2014/main" xmlns="" id="{A38484A7-3144-46EB-8F4E-D6CF7648399C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5" name="Freeform: Shape 5254">
              <a:extLst>
                <a:ext uri="{FF2B5EF4-FFF2-40B4-BE49-F238E27FC236}">
                  <a16:creationId xmlns:a16="http://schemas.microsoft.com/office/drawing/2014/main" xmlns="" id="{2869000D-8720-4E72-BACA-0722D166A95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6" name="Freeform: Shape 5255">
              <a:extLst>
                <a:ext uri="{FF2B5EF4-FFF2-40B4-BE49-F238E27FC236}">
                  <a16:creationId xmlns:a16="http://schemas.microsoft.com/office/drawing/2014/main" xmlns="" id="{4D743AFC-A0FB-4A09-B79E-B667459D22E0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7" name="Freeform: Shape 5256">
              <a:extLst>
                <a:ext uri="{FF2B5EF4-FFF2-40B4-BE49-F238E27FC236}">
                  <a16:creationId xmlns:a16="http://schemas.microsoft.com/office/drawing/2014/main" xmlns="" id="{D1958B85-7C7B-46A3-A647-EC42FDA3E208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8" name="Freeform: Shape 5257">
              <a:extLst>
                <a:ext uri="{FF2B5EF4-FFF2-40B4-BE49-F238E27FC236}">
                  <a16:creationId xmlns:a16="http://schemas.microsoft.com/office/drawing/2014/main" xmlns="" id="{C134F1C3-2771-45BF-9F1D-93929BB1AC0A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9" name="Freeform: Shape 5258">
              <a:extLst>
                <a:ext uri="{FF2B5EF4-FFF2-40B4-BE49-F238E27FC236}">
                  <a16:creationId xmlns:a16="http://schemas.microsoft.com/office/drawing/2014/main" xmlns="" id="{87A2EF04-530F-4477-85AF-38ADF4B4C52F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0" name="Freeform: Shape 5259">
              <a:extLst>
                <a:ext uri="{FF2B5EF4-FFF2-40B4-BE49-F238E27FC236}">
                  <a16:creationId xmlns:a16="http://schemas.microsoft.com/office/drawing/2014/main" xmlns="" id="{F822F26F-FA38-4A41-9ED9-A15A9128C22C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1" name="Freeform: Shape 5260">
              <a:extLst>
                <a:ext uri="{FF2B5EF4-FFF2-40B4-BE49-F238E27FC236}">
                  <a16:creationId xmlns:a16="http://schemas.microsoft.com/office/drawing/2014/main" xmlns="" id="{FFD3683D-8628-45C2-AEB3-BE3B83086314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2" name="Freeform: Shape 5261">
              <a:extLst>
                <a:ext uri="{FF2B5EF4-FFF2-40B4-BE49-F238E27FC236}">
                  <a16:creationId xmlns:a16="http://schemas.microsoft.com/office/drawing/2014/main" xmlns="" id="{6FF11807-A0C4-4EF9-826B-DAA895CE43DA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3" name="Freeform: Shape 5262">
              <a:extLst>
                <a:ext uri="{FF2B5EF4-FFF2-40B4-BE49-F238E27FC236}">
                  <a16:creationId xmlns:a16="http://schemas.microsoft.com/office/drawing/2014/main" xmlns="" id="{296A375A-F17E-497D-A870-8F336F43EE11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4" name="Freeform: Shape 5263">
              <a:extLst>
                <a:ext uri="{FF2B5EF4-FFF2-40B4-BE49-F238E27FC236}">
                  <a16:creationId xmlns:a16="http://schemas.microsoft.com/office/drawing/2014/main" xmlns="" id="{5AA18832-B88B-4550-A974-46371421C66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5" name="Freeform: Shape 5264">
              <a:extLst>
                <a:ext uri="{FF2B5EF4-FFF2-40B4-BE49-F238E27FC236}">
                  <a16:creationId xmlns:a16="http://schemas.microsoft.com/office/drawing/2014/main" xmlns="" id="{1542C828-DF41-4FFF-B3C4-98DEA53A4C98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6" name="Freeform: Shape 5265">
              <a:extLst>
                <a:ext uri="{FF2B5EF4-FFF2-40B4-BE49-F238E27FC236}">
                  <a16:creationId xmlns:a16="http://schemas.microsoft.com/office/drawing/2014/main" xmlns="" id="{86CAE0AF-5802-4670-9A65-0F63F5F7CEDF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7" name="Freeform: Shape 5266">
              <a:extLst>
                <a:ext uri="{FF2B5EF4-FFF2-40B4-BE49-F238E27FC236}">
                  <a16:creationId xmlns:a16="http://schemas.microsoft.com/office/drawing/2014/main" xmlns="" id="{40C2ADD2-8A82-47A2-93E6-B6BC224DF0A6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8" name="Freeform: Shape 5267">
              <a:extLst>
                <a:ext uri="{FF2B5EF4-FFF2-40B4-BE49-F238E27FC236}">
                  <a16:creationId xmlns:a16="http://schemas.microsoft.com/office/drawing/2014/main" xmlns="" id="{1C67D7D6-D1DE-4429-A910-5621E1600D51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9" name="Freeform: Shape 5268">
              <a:extLst>
                <a:ext uri="{FF2B5EF4-FFF2-40B4-BE49-F238E27FC236}">
                  <a16:creationId xmlns:a16="http://schemas.microsoft.com/office/drawing/2014/main" xmlns="" id="{01A46A61-D82B-4B2D-9DF6-FBEBDC84C273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0" name="Freeform: Shape 5269">
              <a:extLst>
                <a:ext uri="{FF2B5EF4-FFF2-40B4-BE49-F238E27FC236}">
                  <a16:creationId xmlns:a16="http://schemas.microsoft.com/office/drawing/2014/main" xmlns="" id="{499ABE58-064E-448C-B06E-0FA098E6FC27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1" name="Freeform: Shape 5270">
              <a:extLst>
                <a:ext uri="{FF2B5EF4-FFF2-40B4-BE49-F238E27FC236}">
                  <a16:creationId xmlns:a16="http://schemas.microsoft.com/office/drawing/2014/main" xmlns="" id="{FE1C6AD9-63AB-405F-AC77-7DA4784897A0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2" name="Freeform: Shape 5271">
              <a:extLst>
                <a:ext uri="{FF2B5EF4-FFF2-40B4-BE49-F238E27FC236}">
                  <a16:creationId xmlns:a16="http://schemas.microsoft.com/office/drawing/2014/main" xmlns="" id="{B78A21B0-A616-4857-A1DE-8FCE1598CBE0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3" name="Freeform: Shape 5272">
              <a:extLst>
                <a:ext uri="{FF2B5EF4-FFF2-40B4-BE49-F238E27FC236}">
                  <a16:creationId xmlns:a16="http://schemas.microsoft.com/office/drawing/2014/main" xmlns="" id="{B217C393-4020-4ACC-8219-C1B2174D5B2C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4" name="Freeform: Shape 5273">
              <a:extLst>
                <a:ext uri="{FF2B5EF4-FFF2-40B4-BE49-F238E27FC236}">
                  <a16:creationId xmlns:a16="http://schemas.microsoft.com/office/drawing/2014/main" xmlns="" id="{EFCEA1FB-FD0C-45E4-B2C3-DCB4019CDF0C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75" name="Group 5274">
            <a:extLst>
              <a:ext uri="{FF2B5EF4-FFF2-40B4-BE49-F238E27FC236}">
                <a16:creationId xmlns:a16="http://schemas.microsoft.com/office/drawing/2014/main" xmlns="" id="{F6C0EDED-4FD4-4A9B-B78C-B2A6311DA666}"/>
              </a:ext>
            </a:extLst>
          </p:cNvPr>
          <p:cNvGrpSpPr/>
          <p:nvPr/>
        </p:nvGrpSpPr>
        <p:grpSpPr>
          <a:xfrm flipH="1">
            <a:off x="3289344" y="2820896"/>
            <a:ext cx="610799" cy="465880"/>
            <a:chOff x="3617118" y="5760691"/>
            <a:chExt cx="228600" cy="174362"/>
          </a:xfrm>
        </p:grpSpPr>
        <p:sp>
          <p:nvSpPr>
            <p:cNvPr id="5276" name="Freeform: Shape 5275">
              <a:extLst>
                <a:ext uri="{FF2B5EF4-FFF2-40B4-BE49-F238E27FC236}">
                  <a16:creationId xmlns:a16="http://schemas.microsoft.com/office/drawing/2014/main" xmlns="" id="{8DF0E32F-4DEC-42EB-AEF0-E08BFABA1C1A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7" name="Freeform: Shape 5276">
              <a:extLst>
                <a:ext uri="{FF2B5EF4-FFF2-40B4-BE49-F238E27FC236}">
                  <a16:creationId xmlns:a16="http://schemas.microsoft.com/office/drawing/2014/main" xmlns="" id="{20BD89CE-8656-4F35-AFB6-4125A5E03A52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8" name="Freeform: Shape 5277">
              <a:extLst>
                <a:ext uri="{FF2B5EF4-FFF2-40B4-BE49-F238E27FC236}">
                  <a16:creationId xmlns:a16="http://schemas.microsoft.com/office/drawing/2014/main" xmlns="" id="{6A331C6F-A9ED-48D3-951B-D88B61975E7F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9" name="Freeform: Shape 5278">
              <a:extLst>
                <a:ext uri="{FF2B5EF4-FFF2-40B4-BE49-F238E27FC236}">
                  <a16:creationId xmlns:a16="http://schemas.microsoft.com/office/drawing/2014/main" xmlns="" id="{2BF1EC65-DD79-47CF-8F1B-53CC5540B979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0" name="Freeform: Shape 5279">
              <a:extLst>
                <a:ext uri="{FF2B5EF4-FFF2-40B4-BE49-F238E27FC236}">
                  <a16:creationId xmlns:a16="http://schemas.microsoft.com/office/drawing/2014/main" xmlns="" id="{1DE60B9F-E6C7-47F3-9DAA-EB07EF6C74FD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1" name="Freeform: Shape 5280">
              <a:extLst>
                <a:ext uri="{FF2B5EF4-FFF2-40B4-BE49-F238E27FC236}">
                  <a16:creationId xmlns:a16="http://schemas.microsoft.com/office/drawing/2014/main" xmlns="" id="{F37B8C47-F2E3-48A2-BFB3-8C5198FE2EF2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2" name="Freeform: Shape 5281">
              <a:extLst>
                <a:ext uri="{FF2B5EF4-FFF2-40B4-BE49-F238E27FC236}">
                  <a16:creationId xmlns:a16="http://schemas.microsoft.com/office/drawing/2014/main" xmlns="" id="{D54786B1-42A2-4025-9875-4C12F378D2FB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83" name="Graphic 2">
            <a:extLst>
              <a:ext uri="{FF2B5EF4-FFF2-40B4-BE49-F238E27FC236}">
                <a16:creationId xmlns:a16="http://schemas.microsoft.com/office/drawing/2014/main" xmlns="" id="{BE5D1B83-C936-404D-84B4-B8B0F8EEC877}"/>
              </a:ext>
            </a:extLst>
          </p:cNvPr>
          <p:cNvGrpSpPr/>
          <p:nvPr/>
        </p:nvGrpSpPr>
        <p:grpSpPr>
          <a:xfrm rot="18498736">
            <a:off x="3721764" y="2913405"/>
            <a:ext cx="469229" cy="1556131"/>
            <a:chOff x="5817392" y="2512218"/>
            <a:chExt cx="552450" cy="1832122"/>
          </a:xfrm>
        </p:grpSpPr>
        <p:sp>
          <p:nvSpPr>
            <p:cNvPr id="5284" name="Freeform: Shape 5283">
              <a:extLst>
                <a:ext uri="{FF2B5EF4-FFF2-40B4-BE49-F238E27FC236}">
                  <a16:creationId xmlns:a16="http://schemas.microsoft.com/office/drawing/2014/main" xmlns="" id="{B23ACB6C-0C18-4754-8E6D-EDD58A6E09FC}"/>
                </a:ext>
              </a:extLst>
            </p:cNvPr>
            <p:cNvSpPr/>
            <p:nvPr/>
          </p:nvSpPr>
          <p:spPr>
            <a:xfrm>
              <a:off x="5818346" y="2512218"/>
              <a:ext cx="548533" cy="294323"/>
            </a:xfrm>
            <a:custGeom>
              <a:avLst/>
              <a:gdLst>
                <a:gd name="connsiteX0" fmla="*/ 552926 w 552450"/>
                <a:gd name="connsiteY0" fmla="*/ 305276 h 304800"/>
                <a:gd name="connsiteX1" fmla="*/ 7144 w 552450"/>
                <a:gd name="connsiteY1" fmla="*/ 305276 h 304800"/>
                <a:gd name="connsiteX2" fmla="*/ 7144 w 552450"/>
                <a:gd name="connsiteY2" fmla="*/ 178594 h 304800"/>
                <a:gd name="connsiteX3" fmla="*/ 552926 w 552450"/>
                <a:gd name="connsiteY3" fmla="*/ 178594 h 304800"/>
                <a:gd name="connsiteX4" fmla="*/ 552926 w 552450"/>
                <a:gd name="connsiteY4" fmla="*/ 30527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0" h="304800">
                  <a:moveTo>
                    <a:pt x="552926" y="305276"/>
                  </a:moveTo>
                  <a:lnTo>
                    <a:pt x="7144" y="305276"/>
                  </a:lnTo>
                  <a:lnTo>
                    <a:pt x="7144" y="178594"/>
                  </a:lnTo>
                  <a:cubicBezTo>
                    <a:pt x="7144" y="-50006"/>
                    <a:pt x="552926" y="-50006"/>
                    <a:pt x="552926" y="178594"/>
                  </a:cubicBezTo>
                  <a:lnTo>
                    <a:pt x="552926" y="30527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5" name="Freeform: Shape 5284">
              <a:extLst>
                <a:ext uri="{FF2B5EF4-FFF2-40B4-BE49-F238E27FC236}">
                  <a16:creationId xmlns:a16="http://schemas.microsoft.com/office/drawing/2014/main" xmlns="" id="{698691AE-BA93-44FB-A964-95AFBA416AD5}"/>
                </a:ext>
              </a:extLst>
            </p:cNvPr>
            <p:cNvSpPr/>
            <p:nvPr/>
          </p:nvSpPr>
          <p:spPr>
            <a:xfrm>
              <a:off x="5817392" y="3601390"/>
              <a:ext cx="552450" cy="742950"/>
            </a:xfrm>
            <a:custGeom>
              <a:avLst/>
              <a:gdLst>
                <a:gd name="connsiteX0" fmla="*/ 551974 w 552450"/>
                <a:gd name="connsiteY0" fmla="*/ 228614 h 742950"/>
                <a:gd name="connsiteX1" fmla="*/ 279559 w 552450"/>
                <a:gd name="connsiteY1" fmla="*/ 739154 h 742950"/>
                <a:gd name="connsiteX2" fmla="*/ 7144 w 552450"/>
                <a:gd name="connsiteY2" fmla="*/ 228614 h 742950"/>
                <a:gd name="connsiteX3" fmla="*/ 551974 w 552450"/>
                <a:gd name="connsiteY3" fmla="*/ 22861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42950">
                  <a:moveTo>
                    <a:pt x="551974" y="228614"/>
                  </a:moveTo>
                  <a:lnTo>
                    <a:pt x="279559" y="739154"/>
                  </a:lnTo>
                  <a:lnTo>
                    <a:pt x="7144" y="228614"/>
                  </a:lnTo>
                  <a:cubicBezTo>
                    <a:pt x="186214" y="-71423"/>
                    <a:pt x="367189" y="-61898"/>
                    <a:pt x="551974" y="228614"/>
                  </a:cubicBezTo>
                  <a:close/>
                </a:path>
              </a:pathLst>
            </a:custGeom>
            <a:solidFill>
              <a:schemeClr val="accent1">
                <a:alpha val="52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6" name="Freeform: Shape 5285">
              <a:extLst>
                <a:ext uri="{FF2B5EF4-FFF2-40B4-BE49-F238E27FC236}">
                  <a16:creationId xmlns:a16="http://schemas.microsoft.com/office/drawing/2014/main" xmlns="" id="{E634D931-EFB4-471F-87AD-2E7B6ACCC393}"/>
                </a:ext>
              </a:extLst>
            </p:cNvPr>
            <p:cNvSpPr/>
            <p:nvPr/>
          </p:nvSpPr>
          <p:spPr>
            <a:xfrm>
              <a:off x="5935503" y="3680081"/>
              <a:ext cx="304800" cy="657225"/>
            </a:xfrm>
            <a:custGeom>
              <a:avLst/>
              <a:gdLst>
                <a:gd name="connsiteX0" fmla="*/ 297656 w 304800"/>
                <a:gd name="connsiteY0" fmla="*/ 37526 h 657225"/>
                <a:gd name="connsiteX1" fmla="*/ 161449 w 304800"/>
                <a:gd name="connsiteY1" fmla="*/ 654746 h 657225"/>
                <a:gd name="connsiteX2" fmla="*/ 7144 w 304800"/>
                <a:gd name="connsiteY2" fmla="*/ 51814 h 657225"/>
                <a:gd name="connsiteX3" fmla="*/ 297656 w 304800"/>
                <a:gd name="connsiteY3" fmla="*/ 37526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657225">
                  <a:moveTo>
                    <a:pt x="297656" y="37526"/>
                  </a:moveTo>
                  <a:lnTo>
                    <a:pt x="161449" y="654746"/>
                  </a:lnTo>
                  <a:lnTo>
                    <a:pt x="7144" y="51814"/>
                  </a:lnTo>
                  <a:cubicBezTo>
                    <a:pt x="107156" y="-10099"/>
                    <a:pt x="188119" y="-574"/>
                    <a:pt x="297656" y="37526"/>
                  </a:cubicBezTo>
                  <a:close/>
                </a:path>
              </a:pathLst>
            </a:custGeom>
            <a:solidFill>
              <a:schemeClr val="bg1">
                <a:alpha val="54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7" name="Freeform: Shape 5286">
              <a:extLst>
                <a:ext uri="{FF2B5EF4-FFF2-40B4-BE49-F238E27FC236}">
                  <a16:creationId xmlns:a16="http://schemas.microsoft.com/office/drawing/2014/main" xmlns="" id="{4E7F7DE6-4477-48B5-9F27-A6F9730746E6}"/>
                </a:ext>
              </a:extLst>
            </p:cNvPr>
            <p:cNvSpPr/>
            <p:nvPr/>
          </p:nvSpPr>
          <p:spPr>
            <a:xfrm>
              <a:off x="5919078" y="2844641"/>
              <a:ext cx="337344" cy="952500"/>
            </a:xfrm>
            <a:custGeom>
              <a:avLst/>
              <a:gdLst>
                <a:gd name="connsiteX0" fmla="*/ 277808 w 276225"/>
                <a:gd name="connsiteY0" fmla="*/ 7144 h 952500"/>
                <a:gd name="connsiteX1" fmla="*/ 277808 w 276225"/>
                <a:gd name="connsiteY1" fmla="*/ 903446 h 952500"/>
                <a:gd name="connsiteX2" fmla="*/ 95880 w 276225"/>
                <a:gd name="connsiteY2" fmla="*/ 948214 h 952500"/>
                <a:gd name="connsiteX3" fmla="*/ 7298 w 276225"/>
                <a:gd name="connsiteY3" fmla="*/ 925354 h 952500"/>
                <a:gd name="connsiteX4" fmla="*/ 9203 w 276225"/>
                <a:gd name="connsiteY4" fmla="*/ 7144 h 952500"/>
                <a:gd name="connsiteX5" fmla="*/ 277808 w 276225"/>
                <a:gd name="connsiteY5" fmla="*/ 7144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952500">
                  <a:moveTo>
                    <a:pt x="277808" y="7144"/>
                  </a:moveTo>
                  <a:cubicBezTo>
                    <a:pt x="278760" y="277654"/>
                    <a:pt x="276855" y="511016"/>
                    <a:pt x="277808" y="903446"/>
                  </a:cubicBezTo>
                  <a:cubicBezTo>
                    <a:pt x="193035" y="926306"/>
                    <a:pt x="159698" y="947261"/>
                    <a:pt x="95880" y="948214"/>
                  </a:cubicBezTo>
                  <a:cubicBezTo>
                    <a:pt x="57780" y="948214"/>
                    <a:pt x="45398" y="925354"/>
                    <a:pt x="7298" y="925354"/>
                  </a:cubicBezTo>
                  <a:cubicBezTo>
                    <a:pt x="6345" y="530066"/>
                    <a:pt x="10155" y="287179"/>
                    <a:pt x="9203" y="7144"/>
                  </a:cubicBezTo>
                  <a:lnTo>
                    <a:pt x="277808" y="7144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8" name="Freeform: Shape 5287">
              <a:extLst>
                <a:ext uri="{FF2B5EF4-FFF2-40B4-BE49-F238E27FC236}">
                  <a16:creationId xmlns:a16="http://schemas.microsoft.com/office/drawing/2014/main" xmlns="" id="{4247B078-C18C-4BAD-BC17-3BA18F9AE1AA}"/>
                </a:ext>
              </a:extLst>
            </p:cNvPr>
            <p:cNvSpPr/>
            <p:nvPr/>
          </p:nvSpPr>
          <p:spPr>
            <a:xfrm>
              <a:off x="6214479" y="2843688"/>
              <a:ext cx="152400" cy="990600"/>
            </a:xfrm>
            <a:custGeom>
              <a:avLst/>
              <a:gdLst>
                <a:gd name="connsiteX0" fmla="*/ 152031 w 152400"/>
                <a:gd name="connsiteY0" fmla="*/ 8096 h 990600"/>
                <a:gd name="connsiteX1" fmla="*/ 152031 w 152400"/>
                <a:gd name="connsiteY1" fmla="*/ 980599 h 990600"/>
                <a:gd name="connsiteX2" fmla="*/ 7251 w 152400"/>
                <a:gd name="connsiteY2" fmla="*/ 905351 h 990600"/>
                <a:gd name="connsiteX3" fmla="*/ 12013 w 152400"/>
                <a:gd name="connsiteY3" fmla="*/ 7144 h 990600"/>
                <a:gd name="connsiteX4" fmla="*/ 152031 w 152400"/>
                <a:gd name="connsiteY4" fmla="*/ 8096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990600">
                  <a:moveTo>
                    <a:pt x="152031" y="8096"/>
                  </a:moveTo>
                  <a:cubicBezTo>
                    <a:pt x="152983" y="346234"/>
                    <a:pt x="151078" y="536734"/>
                    <a:pt x="152031" y="980599"/>
                  </a:cubicBezTo>
                  <a:cubicBezTo>
                    <a:pt x="78688" y="1003459"/>
                    <a:pt x="39636" y="931069"/>
                    <a:pt x="7251" y="905351"/>
                  </a:cubicBezTo>
                  <a:cubicBezTo>
                    <a:pt x="6298" y="698659"/>
                    <a:pt x="12013" y="156686"/>
                    <a:pt x="12013" y="7144"/>
                  </a:cubicBezTo>
                  <a:lnTo>
                    <a:pt x="152031" y="8096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9" name="Freeform: Shape 5288">
              <a:extLst>
                <a:ext uri="{FF2B5EF4-FFF2-40B4-BE49-F238E27FC236}">
                  <a16:creationId xmlns:a16="http://schemas.microsoft.com/office/drawing/2014/main" xmlns="" id="{8496061D-6C85-4856-A3B0-EE30A1A208C7}"/>
                </a:ext>
              </a:extLst>
            </p:cNvPr>
            <p:cNvSpPr/>
            <p:nvPr/>
          </p:nvSpPr>
          <p:spPr>
            <a:xfrm>
              <a:off x="5817922" y="2845593"/>
              <a:ext cx="142875" cy="981075"/>
            </a:xfrm>
            <a:custGeom>
              <a:avLst/>
              <a:gdLst>
                <a:gd name="connsiteX0" fmla="*/ 141870 w 142875"/>
                <a:gd name="connsiteY0" fmla="*/ 7144 h 981075"/>
                <a:gd name="connsiteX1" fmla="*/ 139012 w 142875"/>
                <a:gd name="connsiteY1" fmla="*/ 925354 h 981075"/>
                <a:gd name="connsiteX2" fmla="*/ 7567 w 142875"/>
                <a:gd name="connsiteY2" fmla="*/ 980599 h 981075"/>
                <a:gd name="connsiteX3" fmla="*/ 7567 w 142875"/>
                <a:gd name="connsiteY3" fmla="*/ 7144 h 981075"/>
                <a:gd name="connsiteX4" fmla="*/ 141870 w 142875"/>
                <a:gd name="connsiteY4" fmla="*/ 7144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981075">
                  <a:moveTo>
                    <a:pt x="141870" y="7144"/>
                  </a:moveTo>
                  <a:cubicBezTo>
                    <a:pt x="142822" y="320516"/>
                    <a:pt x="137107" y="487204"/>
                    <a:pt x="139012" y="925354"/>
                  </a:cubicBezTo>
                  <a:cubicBezTo>
                    <a:pt x="107580" y="925354"/>
                    <a:pt x="38047" y="980599"/>
                    <a:pt x="7567" y="980599"/>
                  </a:cubicBezTo>
                  <a:cubicBezTo>
                    <a:pt x="6615" y="748189"/>
                    <a:pt x="7567" y="180499"/>
                    <a:pt x="7567" y="7144"/>
                  </a:cubicBezTo>
                  <a:lnTo>
                    <a:pt x="141870" y="71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0" name="Freeform: Shape 5289">
              <a:extLst>
                <a:ext uri="{FF2B5EF4-FFF2-40B4-BE49-F238E27FC236}">
                  <a16:creationId xmlns:a16="http://schemas.microsoft.com/office/drawing/2014/main" xmlns="" id="{F6C607E5-FDEC-4152-A713-FE33E59CEBDA}"/>
                </a:ext>
              </a:extLst>
            </p:cNvPr>
            <p:cNvSpPr/>
            <p:nvPr/>
          </p:nvSpPr>
          <p:spPr>
            <a:xfrm>
              <a:off x="5818346" y="2747486"/>
              <a:ext cx="548533" cy="148225"/>
            </a:xfrm>
            <a:custGeom>
              <a:avLst/>
              <a:gdLst>
                <a:gd name="connsiteX0" fmla="*/ 7144 w 552450"/>
                <a:gd name="connsiteY0" fmla="*/ 7144 h 161925"/>
                <a:gd name="connsiteX1" fmla="*/ 552926 w 552450"/>
                <a:gd name="connsiteY1" fmla="*/ 7144 h 161925"/>
                <a:gd name="connsiteX2" fmla="*/ 552926 w 552450"/>
                <a:gd name="connsiteY2" fmla="*/ 162401 h 161925"/>
                <a:gd name="connsiteX3" fmla="*/ 7144 w 552450"/>
                <a:gd name="connsiteY3" fmla="*/ 16240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161925">
                  <a:moveTo>
                    <a:pt x="7144" y="7144"/>
                  </a:moveTo>
                  <a:lnTo>
                    <a:pt x="552926" y="7144"/>
                  </a:lnTo>
                  <a:lnTo>
                    <a:pt x="552926" y="162401"/>
                  </a:lnTo>
                  <a:lnTo>
                    <a:pt x="7144" y="162401"/>
                  </a:lnTo>
                  <a:close/>
                </a:path>
              </a:pathLst>
            </a:custGeom>
            <a:solidFill>
              <a:srgbClr val="9395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1" name="Freeform: Shape 5290">
              <a:extLst>
                <a:ext uri="{FF2B5EF4-FFF2-40B4-BE49-F238E27FC236}">
                  <a16:creationId xmlns:a16="http://schemas.microsoft.com/office/drawing/2014/main" xmlns="" id="{7A331582-49B3-4C71-A9F1-F804400C3D26}"/>
                </a:ext>
              </a:extLst>
            </p:cNvPr>
            <p:cNvSpPr/>
            <p:nvPr/>
          </p:nvSpPr>
          <p:spPr>
            <a:xfrm>
              <a:off x="6014561" y="4183185"/>
              <a:ext cx="161925" cy="152400"/>
            </a:xfrm>
            <a:custGeom>
              <a:avLst/>
              <a:gdLst>
                <a:gd name="connsiteX0" fmla="*/ 163354 w 161925"/>
                <a:gd name="connsiteY0" fmla="*/ 7814 h 152400"/>
                <a:gd name="connsiteX1" fmla="*/ 85249 w 161925"/>
                <a:gd name="connsiteY1" fmla="*/ 154499 h 152400"/>
                <a:gd name="connsiteX2" fmla="*/ 7144 w 161925"/>
                <a:gd name="connsiteY2" fmla="*/ 7814 h 152400"/>
                <a:gd name="connsiteX3" fmla="*/ 163354 w 161925"/>
                <a:gd name="connsiteY3" fmla="*/ 7814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52400">
                  <a:moveTo>
                    <a:pt x="163354" y="7814"/>
                  </a:moveTo>
                  <a:lnTo>
                    <a:pt x="85249" y="154499"/>
                  </a:lnTo>
                  <a:lnTo>
                    <a:pt x="7144" y="7814"/>
                  </a:lnTo>
                  <a:cubicBezTo>
                    <a:pt x="47149" y="8767"/>
                    <a:pt x="107156" y="5910"/>
                    <a:pt x="163354" y="781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92" name="Graphic 12">
            <a:extLst>
              <a:ext uri="{FF2B5EF4-FFF2-40B4-BE49-F238E27FC236}">
                <a16:creationId xmlns:a16="http://schemas.microsoft.com/office/drawing/2014/main" xmlns="" id="{0E8AEFE4-9E78-45AF-BCC7-AD85871E41F3}"/>
              </a:ext>
            </a:extLst>
          </p:cNvPr>
          <p:cNvGrpSpPr/>
          <p:nvPr/>
        </p:nvGrpSpPr>
        <p:grpSpPr>
          <a:xfrm rot="1920982">
            <a:off x="10890224" y="180219"/>
            <a:ext cx="452879" cy="2322388"/>
            <a:chOff x="5817393" y="2012156"/>
            <a:chExt cx="552450" cy="2832994"/>
          </a:xfrm>
        </p:grpSpPr>
        <p:sp>
          <p:nvSpPr>
            <p:cNvPr id="5293" name="Freeform: Shape 5292">
              <a:extLst>
                <a:ext uri="{FF2B5EF4-FFF2-40B4-BE49-F238E27FC236}">
                  <a16:creationId xmlns:a16="http://schemas.microsoft.com/office/drawing/2014/main" xmlns="" id="{2260EC7E-F175-416F-AC57-D2B140164D1B}"/>
                </a:ext>
              </a:extLst>
            </p:cNvPr>
            <p:cNvSpPr/>
            <p:nvPr/>
          </p:nvSpPr>
          <p:spPr>
            <a:xfrm>
              <a:off x="5818346" y="2012156"/>
              <a:ext cx="548533" cy="322898"/>
            </a:xfrm>
            <a:custGeom>
              <a:avLst/>
              <a:gdLst>
                <a:gd name="connsiteX0" fmla="*/ 552926 w 552450"/>
                <a:gd name="connsiteY0" fmla="*/ 305276 h 304800"/>
                <a:gd name="connsiteX1" fmla="*/ 7144 w 552450"/>
                <a:gd name="connsiteY1" fmla="*/ 305276 h 304800"/>
                <a:gd name="connsiteX2" fmla="*/ 7144 w 552450"/>
                <a:gd name="connsiteY2" fmla="*/ 178594 h 304800"/>
                <a:gd name="connsiteX3" fmla="*/ 552926 w 552450"/>
                <a:gd name="connsiteY3" fmla="*/ 178594 h 304800"/>
                <a:gd name="connsiteX4" fmla="*/ 552926 w 552450"/>
                <a:gd name="connsiteY4" fmla="*/ 30527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0" h="304800">
                  <a:moveTo>
                    <a:pt x="552926" y="305276"/>
                  </a:moveTo>
                  <a:lnTo>
                    <a:pt x="7144" y="305276"/>
                  </a:lnTo>
                  <a:lnTo>
                    <a:pt x="7144" y="178594"/>
                  </a:lnTo>
                  <a:cubicBezTo>
                    <a:pt x="7144" y="-50006"/>
                    <a:pt x="552926" y="-50006"/>
                    <a:pt x="552926" y="178594"/>
                  </a:cubicBezTo>
                  <a:lnTo>
                    <a:pt x="552926" y="30527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4" name="Freeform: Shape 5293">
              <a:extLst>
                <a:ext uri="{FF2B5EF4-FFF2-40B4-BE49-F238E27FC236}">
                  <a16:creationId xmlns:a16="http://schemas.microsoft.com/office/drawing/2014/main" xmlns="" id="{90D47026-518D-4D14-8E5F-06EB09B40A8B}"/>
                </a:ext>
              </a:extLst>
            </p:cNvPr>
            <p:cNvSpPr/>
            <p:nvPr/>
          </p:nvSpPr>
          <p:spPr>
            <a:xfrm>
              <a:off x="5817393" y="4100980"/>
              <a:ext cx="552450" cy="742950"/>
            </a:xfrm>
            <a:custGeom>
              <a:avLst/>
              <a:gdLst>
                <a:gd name="connsiteX0" fmla="*/ 546259 w 552450"/>
                <a:gd name="connsiteY0" fmla="*/ 228133 h 742950"/>
                <a:gd name="connsiteX1" fmla="*/ 279559 w 552450"/>
                <a:gd name="connsiteY1" fmla="*/ 739626 h 742950"/>
                <a:gd name="connsiteX2" fmla="*/ 7144 w 552450"/>
                <a:gd name="connsiteY2" fmla="*/ 229086 h 742950"/>
                <a:gd name="connsiteX3" fmla="*/ 546259 w 552450"/>
                <a:gd name="connsiteY3" fmla="*/ 22813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42950">
                  <a:moveTo>
                    <a:pt x="546259" y="228133"/>
                  </a:moveTo>
                  <a:lnTo>
                    <a:pt x="279559" y="739626"/>
                  </a:lnTo>
                  <a:lnTo>
                    <a:pt x="7144" y="229086"/>
                  </a:lnTo>
                  <a:cubicBezTo>
                    <a:pt x="186214" y="-70952"/>
                    <a:pt x="361474" y="-62380"/>
                    <a:pt x="546259" y="228133"/>
                  </a:cubicBezTo>
                  <a:close/>
                </a:path>
              </a:pathLst>
            </a:custGeom>
            <a:solidFill>
              <a:schemeClr val="accent1">
                <a:alpha val="66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5" name="Freeform: Shape 5294">
              <a:extLst>
                <a:ext uri="{FF2B5EF4-FFF2-40B4-BE49-F238E27FC236}">
                  <a16:creationId xmlns:a16="http://schemas.microsoft.com/office/drawing/2014/main" xmlns="" id="{77A49205-F4D5-4B37-B702-37BA69B29155}"/>
                </a:ext>
              </a:extLst>
            </p:cNvPr>
            <p:cNvSpPr/>
            <p:nvPr/>
          </p:nvSpPr>
          <p:spPr>
            <a:xfrm>
              <a:off x="5923059" y="4187925"/>
              <a:ext cx="304800" cy="657225"/>
            </a:xfrm>
            <a:custGeom>
              <a:avLst/>
              <a:gdLst>
                <a:gd name="connsiteX0" fmla="*/ 297656 w 304800"/>
                <a:gd name="connsiteY0" fmla="*/ 37526 h 657225"/>
                <a:gd name="connsiteX1" fmla="*/ 161449 w 304800"/>
                <a:gd name="connsiteY1" fmla="*/ 654746 h 657225"/>
                <a:gd name="connsiteX2" fmla="*/ 7144 w 304800"/>
                <a:gd name="connsiteY2" fmla="*/ 51814 h 657225"/>
                <a:gd name="connsiteX3" fmla="*/ 297656 w 304800"/>
                <a:gd name="connsiteY3" fmla="*/ 37526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657225">
                  <a:moveTo>
                    <a:pt x="297656" y="37526"/>
                  </a:moveTo>
                  <a:lnTo>
                    <a:pt x="161449" y="654746"/>
                  </a:lnTo>
                  <a:lnTo>
                    <a:pt x="7144" y="51814"/>
                  </a:lnTo>
                  <a:cubicBezTo>
                    <a:pt x="107156" y="-10099"/>
                    <a:pt x="188119" y="-574"/>
                    <a:pt x="297656" y="37526"/>
                  </a:cubicBezTo>
                  <a:close/>
                </a:path>
              </a:pathLst>
            </a:custGeom>
            <a:solidFill>
              <a:schemeClr val="bg1">
                <a:alpha val="56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6" name="Freeform: Shape 5295">
              <a:extLst>
                <a:ext uri="{FF2B5EF4-FFF2-40B4-BE49-F238E27FC236}">
                  <a16:creationId xmlns:a16="http://schemas.microsoft.com/office/drawing/2014/main" xmlns="" id="{4BD20ACE-564F-48F8-9C6A-22ACC50F535A}"/>
                </a:ext>
              </a:extLst>
            </p:cNvPr>
            <p:cNvSpPr/>
            <p:nvPr/>
          </p:nvSpPr>
          <p:spPr>
            <a:xfrm>
              <a:off x="5919077" y="2373154"/>
              <a:ext cx="337346" cy="1924050"/>
            </a:xfrm>
            <a:custGeom>
              <a:avLst/>
              <a:gdLst>
                <a:gd name="connsiteX0" fmla="*/ 277808 w 276225"/>
                <a:gd name="connsiteY0" fmla="*/ 7144 h 1924050"/>
                <a:gd name="connsiteX1" fmla="*/ 277808 w 276225"/>
                <a:gd name="connsiteY1" fmla="*/ 1874996 h 1924050"/>
                <a:gd name="connsiteX2" fmla="*/ 95880 w 276225"/>
                <a:gd name="connsiteY2" fmla="*/ 1919764 h 1924050"/>
                <a:gd name="connsiteX3" fmla="*/ 7298 w 276225"/>
                <a:gd name="connsiteY3" fmla="*/ 1896904 h 1924050"/>
                <a:gd name="connsiteX4" fmla="*/ 9203 w 276225"/>
                <a:gd name="connsiteY4" fmla="*/ 7144 h 1924050"/>
                <a:gd name="connsiteX5" fmla="*/ 277808 w 276225"/>
                <a:gd name="connsiteY5" fmla="*/ 7144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1924050">
                  <a:moveTo>
                    <a:pt x="277808" y="7144"/>
                  </a:moveTo>
                  <a:cubicBezTo>
                    <a:pt x="278760" y="277654"/>
                    <a:pt x="276855" y="1482566"/>
                    <a:pt x="277808" y="1874996"/>
                  </a:cubicBezTo>
                  <a:cubicBezTo>
                    <a:pt x="193035" y="1897856"/>
                    <a:pt x="159698" y="1918811"/>
                    <a:pt x="95880" y="1919764"/>
                  </a:cubicBezTo>
                  <a:cubicBezTo>
                    <a:pt x="57780" y="1919764"/>
                    <a:pt x="45398" y="1896904"/>
                    <a:pt x="7298" y="1896904"/>
                  </a:cubicBezTo>
                  <a:cubicBezTo>
                    <a:pt x="6345" y="1501616"/>
                    <a:pt x="10155" y="287179"/>
                    <a:pt x="9203" y="7144"/>
                  </a:cubicBezTo>
                  <a:lnTo>
                    <a:pt x="277808" y="7144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7" name="Freeform: Shape 5296">
              <a:extLst>
                <a:ext uri="{FF2B5EF4-FFF2-40B4-BE49-F238E27FC236}">
                  <a16:creationId xmlns:a16="http://schemas.microsoft.com/office/drawing/2014/main" xmlns="" id="{309038A2-7290-4272-B432-0611B7B6FADC}"/>
                </a:ext>
              </a:extLst>
            </p:cNvPr>
            <p:cNvSpPr/>
            <p:nvPr/>
          </p:nvSpPr>
          <p:spPr>
            <a:xfrm>
              <a:off x="6214479" y="2372201"/>
              <a:ext cx="152400" cy="1962150"/>
            </a:xfrm>
            <a:custGeom>
              <a:avLst/>
              <a:gdLst>
                <a:gd name="connsiteX0" fmla="*/ 152031 w 152400"/>
                <a:gd name="connsiteY0" fmla="*/ 8096 h 1962150"/>
                <a:gd name="connsiteX1" fmla="*/ 152031 w 152400"/>
                <a:gd name="connsiteY1" fmla="*/ 1952149 h 1962150"/>
                <a:gd name="connsiteX2" fmla="*/ 7251 w 152400"/>
                <a:gd name="connsiteY2" fmla="*/ 1876901 h 1962150"/>
                <a:gd name="connsiteX3" fmla="*/ 12013 w 152400"/>
                <a:gd name="connsiteY3" fmla="*/ 7144 h 1962150"/>
                <a:gd name="connsiteX4" fmla="*/ 152031 w 152400"/>
                <a:gd name="connsiteY4" fmla="*/ 8096 h 196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962150">
                  <a:moveTo>
                    <a:pt x="152031" y="8096"/>
                  </a:moveTo>
                  <a:cubicBezTo>
                    <a:pt x="152983" y="346234"/>
                    <a:pt x="151078" y="1508284"/>
                    <a:pt x="152031" y="1952149"/>
                  </a:cubicBezTo>
                  <a:cubicBezTo>
                    <a:pt x="78688" y="1975009"/>
                    <a:pt x="39636" y="1902619"/>
                    <a:pt x="7251" y="1876901"/>
                  </a:cubicBezTo>
                  <a:cubicBezTo>
                    <a:pt x="6298" y="1670209"/>
                    <a:pt x="12013" y="156686"/>
                    <a:pt x="12013" y="7144"/>
                  </a:cubicBezTo>
                  <a:lnTo>
                    <a:pt x="152031" y="809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8" name="Freeform: Shape 5297">
              <a:extLst>
                <a:ext uri="{FF2B5EF4-FFF2-40B4-BE49-F238E27FC236}">
                  <a16:creationId xmlns:a16="http://schemas.microsoft.com/office/drawing/2014/main" xmlns="" id="{8C0B3FDC-79F5-4756-8851-2560171BC10E}"/>
                </a:ext>
              </a:extLst>
            </p:cNvPr>
            <p:cNvSpPr/>
            <p:nvPr/>
          </p:nvSpPr>
          <p:spPr>
            <a:xfrm>
              <a:off x="5817922" y="2374106"/>
              <a:ext cx="142875" cy="1952625"/>
            </a:xfrm>
            <a:custGeom>
              <a:avLst/>
              <a:gdLst>
                <a:gd name="connsiteX0" fmla="*/ 141870 w 142875"/>
                <a:gd name="connsiteY0" fmla="*/ 7144 h 1952625"/>
                <a:gd name="connsiteX1" fmla="*/ 139012 w 142875"/>
                <a:gd name="connsiteY1" fmla="*/ 1896904 h 1952625"/>
                <a:gd name="connsiteX2" fmla="*/ 7567 w 142875"/>
                <a:gd name="connsiteY2" fmla="*/ 1952149 h 1952625"/>
                <a:gd name="connsiteX3" fmla="*/ 7567 w 142875"/>
                <a:gd name="connsiteY3" fmla="*/ 7144 h 1952625"/>
                <a:gd name="connsiteX4" fmla="*/ 141870 w 142875"/>
                <a:gd name="connsiteY4" fmla="*/ 7144 h 195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952625">
                  <a:moveTo>
                    <a:pt x="141870" y="7144"/>
                  </a:moveTo>
                  <a:cubicBezTo>
                    <a:pt x="142822" y="320516"/>
                    <a:pt x="137107" y="1458754"/>
                    <a:pt x="139012" y="1896904"/>
                  </a:cubicBezTo>
                  <a:cubicBezTo>
                    <a:pt x="107580" y="1896904"/>
                    <a:pt x="38047" y="1952149"/>
                    <a:pt x="7567" y="1952149"/>
                  </a:cubicBezTo>
                  <a:cubicBezTo>
                    <a:pt x="6615" y="1719739"/>
                    <a:pt x="7567" y="180499"/>
                    <a:pt x="7567" y="7144"/>
                  </a:cubicBezTo>
                  <a:lnTo>
                    <a:pt x="141870" y="71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9" name="Freeform: Shape 5298">
              <a:extLst>
                <a:ext uri="{FF2B5EF4-FFF2-40B4-BE49-F238E27FC236}">
                  <a16:creationId xmlns:a16="http://schemas.microsoft.com/office/drawing/2014/main" xmlns="" id="{DB380647-140C-4700-A83E-DFB3A43B101A}"/>
                </a:ext>
              </a:extLst>
            </p:cNvPr>
            <p:cNvSpPr/>
            <p:nvPr/>
          </p:nvSpPr>
          <p:spPr>
            <a:xfrm>
              <a:off x="6014561" y="4683248"/>
              <a:ext cx="161925" cy="152400"/>
            </a:xfrm>
            <a:custGeom>
              <a:avLst/>
              <a:gdLst>
                <a:gd name="connsiteX0" fmla="*/ 163354 w 161925"/>
                <a:gd name="connsiteY0" fmla="*/ 7815 h 152400"/>
                <a:gd name="connsiteX1" fmla="*/ 85249 w 161925"/>
                <a:gd name="connsiteY1" fmla="*/ 154499 h 152400"/>
                <a:gd name="connsiteX2" fmla="*/ 7144 w 161925"/>
                <a:gd name="connsiteY2" fmla="*/ 7815 h 152400"/>
                <a:gd name="connsiteX3" fmla="*/ 163354 w 161925"/>
                <a:gd name="connsiteY3" fmla="*/ 781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52400">
                  <a:moveTo>
                    <a:pt x="163354" y="7815"/>
                  </a:moveTo>
                  <a:lnTo>
                    <a:pt x="85249" y="154499"/>
                  </a:lnTo>
                  <a:lnTo>
                    <a:pt x="7144" y="7815"/>
                  </a:lnTo>
                  <a:cubicBezTo>
                    <a:pt x="47149" y="8767"/>
                    <a:pt x="107156" y="5909"/>
                    <a:pt x="163354" y="7815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0" name="Freeform: Shape 5299">
              <a:extLst>
                <a:ext uri="{FF2B5EF4-FFF2-40B4-BE49-F238E27FC236}">
                  <a16:creationId xmlns:a16="http://schemas.microsoft.com/office/drawing/2014/main" xmlns="" id="{87CB9935-C956-4435-9B87-BCA42CE10210}"/>
                </a:ext>
              </a:extLst>
            </p:cNvPr>
            <p:cNvSpPr/>
            <p:nvPr/>
          </p:nvSpPr>
          <p:spPr>
            <a:xfrm>
              <a:off x="5818346" y="2247424"/>
              <a:ext cx="548533" cy="166794"/>
            </a:xfrm>
            <a:custGeom>
              <a:avLst/>
              <a:gdLst>
                <a:gd name="connsiteX0" fmla="*/ 7144 w 552450"/>
                <a:gd name="connsiteY0" fmla="*/ 7144 h 161925"/>
                <a:gd name="connsiteX1" fmla="*/ 552926 w 552450"/>
                <a:gd name="connsiteY1" fmla="*/ 7144 h 161925"/>
                <a:gd name="connsiteX2" fmla="*/ 552926 w 552450"/>
                <a:gd name="connsiteY2" fmla="*/ 162401 h 161925"/>
                <a:gd name="connsiteX3" fmla="*/ 7144 w 552450"/>
                <a:gd name="connsiteY3" fmla="*/ 16240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161925">
                  <a:moveTo>
                    <a:pt x="7144" y="7144"/>
                  </a:moveTo>
                  <a:lnTo>
                    <a:pt x="552926" y="7144"/>
                  </a:lnTo>
                  <a:lnTo>
                    <a:pt x="552926" y="162401"/>
                  </a:lnTo>
                  <a:lnTo>
                    <a:pt x="7144" y="162401"/>
                  </a:lnTo>
                  <a:close/>
                </a:path>
              </a:pathLst>
            </a:custGeom>
            <a:solidFill>
              <a:srgbClr val="9395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06" name="Group 5405">
            <a:extLst>
              <a:ext uri="{FF2B5EF4-FFF2-40B4-BE49-F238E27FC236}">
                <a16:creationId xmlns:a16="http://schemas.microsoft.com/office/drawing/2014/main" xmlns="" id="{D0E88A47-06F0-4CAB-B6B1-F89EB06E0D60}"/>
              </a:ext>
            </a:extLst>
          </p:cNvPr>
          <p:cNvGrpSpPr/>
          <p:nvPr/>
        </p:nvGrpSpPr>
        <p:grpSpPr>
          <a:xfrm>
            <a:off x="3869374" y="6227776"/>
            <a:ext cx="4663395" cy="475199"/>
            <a:chOff x="3869374" y="6191680"/>
            <a:chExt cx="4663395" cy="475199"/>
          </a:xfrm>
        </p:grpSpPr>
        <p:grpSp>
          <p:nvGrpSpPr>
            <p:cNvPr id="5305" name="Graphic 5303">
              <a:extLst>
                <a:ext uri="{FF2B5EF4-FFF2-40B4-BE49-F238E27FC236}">
                  <a16:creationId xmlns:a16="http://schemas.microsoft.com/office/drawing/2014/main" xmlns="" id="{CE9A23E2-FADC-46E7-9AD2-200FAA46AF06}"/>
                </a:ext>
              </a:extLst>
            </p:cNvPr>
            <p:cNvGrpSpPr/>
            <p:nvPr/>
          </p:nvGrpSpPr>
          <p:grpSpPr>
            <a:xfrm rot="2085916">
              <a:off x="3869374" y="6191680"/>
              <a:ext cx="209674" cy="448348"/>
              <a:chOff x="3759252" y="3898331"/>
              <a:chExt cx="733425" cy="1568286"/>
            </a:xfrm>
          </p:grpSpPr>
          <p:sp>
            <p:nvSpPr>
              <p:cNvPr id="5306" name="Freeform: Shape 5305">
                <a:extLst>
                  <a:ext uri="{FF2B5EF4-FFF2-40B4-BE49-F238E27FC236}">
                    <a16:creationId xmlns:a16="http://schemas.microsoft.com/office/drawing/2014/main" xmlns="" id="{FFAFA429-DF65-4914-87AF-0EDC9EC15067}"/>
                  </a:ext>
                </a:extLst>
              </p:cNvPr>
              <p:cNvSpPr/>
              <p:nvPr/>
            </p:nvSpPr>
            <p:spPr>
              <a:xfrm>
                <a:off x="3759252" y="3898331"/>
                <a:ext cx="733425" cy="733427"/>
              </a:xfrm>
              <a:custGeom>
                <a:avLst/>
                <a:gdLst>
                  <a:gd name="connsiteX0" fmla="*/ 698183 w 733425"/>
                  <a:gd name="connsiteY0" fmla="*/ 370523 h 733425"/>
                  <a:gd name="connsiteX1" fmla="*/ 370523 w 733425"/>
                  <a:gd name="connsiteY1" fmla="*/ 698183 h 733425"/>
                  <a:gd name="connsiteX2" fmla="*/ 42863 w 733425"/>
                  <a:gd name="connsiteY2" fmla="*/ 370523 h 733425"/>
                  <a:gd name="connsiteX3" fmla="*/ 370523 w 733425"/>
                  <a:gd name="connsiteY3" fmla="*/ 42863 h 733425"/>
                  <a:gd name="connsiteX4" fmla="*/ 698183 w 733425"/>
                  <a:gd name="connsiteY4" fmla="*/ 370523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425" h="733425">
                    <a:moveTo>
                      <a:pt x="698183" y="370523"/>
                    </a:moveTo>
                    <a:cubicBezTo>
                      <a:pt x="698183" y="551484"/>
                      <a:pt x="551484" y="698183"/>
                      <a:pt x="370523" y="698183"/>
                    </a:cubicBezTo>
                    <a:cubicBezTo>
                      <a:pt x="189561" y="698183"/>
                      <a:pt x="42863" y="551484"/>
                      <a:pt x="42863" y="370523"/>
                    </a:cubicBezTo>
                    <a:cubicBezTo>
                      <a:pt x="42863" y="189561"/>
                      <a:pt x="189561" y="42863"/>
                      <a:pt x="370523" y="42863"/>
                    </a:cubicBezTo>
                    <a:cubicBezTo>
                      <a:pt x="551484" y="42863"/>
                      <a:pt x="698183" y="189561"/>
                      <a:pt x="698183" y="3705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7" name="Freeform: Shape 5306">
                <a:extLst>
                  <a:ext uri="{FF2B5EF4-FFF2-40B4-BE49-F238E27FC236}">
                    <a16:creationId xmlns:a16="http://schemas.microsoft.com/office/drawing/2014/main" xmlns="" id="{0649FDC6-D42C-4F04-89EC-8CD502C75A06}"/>
                  </a:ext>
                </a:extLst>
              </p:cNvPr>
              <p:cNvSpPr/>
              <p:nvPr/>
            </p:nvSpPr>
            <p:spPr>
              <a:xfrm>
                <a:off x="4030976" y="4666517"/>
                <a:ext cx="209550" cy="800100"/>
              </a:xfrm>
              <a:custGeom>
                <a:avLst/>
                <a:gdLst>
                  <a:gd name="connsiteX0" fmla="*/ 148334 w 209550"/>
                  <a:gd name="connsiteY0" fmla="*/ 21431 h 800100"/>
                  <a:gd name="connsiteX1" fmla="*/ 188339 w 209550"/>
                  <a:gd name="connsiteY1" fmla="*/ 680561 h 800100"/>
                  <a:gd name="connsiteX2" fmla="*/ 159764 w 209550"/>
                  <a:gd name="connsiteY2" fmla="*/ 756761 h 800100"/>
                  <a:gd name="connsiteX3" fmla="*/ 159764 w 209550"/>
                  <a:gd name="connsiteY3" fmla="*/ 756761 h 800100"/>
                  <a:gd name="connsiteX4" fmla="*/ 51179 w 209550"/>
                  <a:gd name="connsiteY4" fmla="*/ 757714 h 800100"/>
                  <a:gd name="connsiteX5" fmla="*/ 51179 w 209550"/>
                  <a:gd name="connsiteY5" fmla="*/ 757714 h 800100"/>
                  <a:gd name="connsiteX6" fmla="*/ 21652 w 209550"/>
                  <a:gd name="connsiteY6" fmla="*/ 681514 h 800100"/>
                  <a:gd name="connsiteX7" fmla="*/ 54037 w 209550"/>
                  <a:gd name="connsiteY7" fmla="*/ 21431 h 800100"/>
                  <a:gd name="connsiteX8" fmla="*/ 148334 w 209550"/>
                  <a:gd name="connsiteY8" fmla="*/ 21431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9550" h="800100">
                    <a:moveTo>
                      <a:pt x="148334" y="21431"/>
                    </a:moveTo>
                    <a:lnTo>
                      <a:pt x="188339" y="680561"/>
                    </a:lnTo>
                    <a:cubicBezTo>
                      <a:pt x="191197" y="709136"/>
                      <a:pt x="180719" y="736759"/>
                      <a:pt x="159764" y="756761"/>
                    </a:cubicBezTo>
                    <a:lnTo>
                      <a:pt x="159764" y="756761"/>
                    </a:lnTo>
                    <a:cubicBezTo>
                      <a:pt x="124522" y="791051"/>
                      <a:pt x="87374" y="791051"/>
                      <a:pt x="51179" y="757714"/>
                    </a:cubicBezTo>
                    <a:lnTo>
                      <a:pt x="51179" y="757714"/>
                    </a:lnTo>
                    <a:cubicBezTo>
                      <a:pt x="30224" y="738664"/>
                      <a:pt x="19747" y="710089"/>
                      <a:pt x="21652" y="681514"/>
                    </a:cubicBezTo>
                    <a:lnTo>
                      <a:pt x="54037" y="21431"/>
                    </a:lnTo>
                    <a:lnTo>
                      <a:pt x="148334" y="21431"/>
                    </a:ln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8" name="Freeform: Shape 5307">
                <a:extLst>
                  <a:ext uri="{FF2B5EF4-FFF2-40B4-BE49-F238E27FC236}">
                    <a16:creationId xmlns:a16="http://schemas.microsoft.com/office/drawing/2014/main" xmlns="" id="{482F2B90-37FA-466E-8B8A-8EE3EF1D0583}"/>
                  </a:ext>
                </a:extLst>
              </p:cNvPr>
              <p:cNvSpPr/>
              <p:nvPr/>
            </p:nvSpPr>
            <p:spPr>
              <a:xfrm>
                <a:off x="4051188" y="4578886"/>
                <a:ext cx="161925" cy="123824"/>
              </a:xfrm>
              <a:custGeom>
                <a:avLst/>
                <a:gdLst>
                  <a:gd name="connsiteX0" fmla="*/ 81439 w 161925"/>
                  <a:gd name="connsiteY0" fmla="*/ 28099 h 123825"/>
                  <a:gd name="connsiteX1" fmla="*/ 21431 w 161925"/>
                  <a:gd name="connsiteY1" fmla="*/ 23336 h 123825"/>
                  <a:gd name="connsiteX2" fmla="*/ 22384 w 161925"/>
                  <a:gd name="connsiteY2" fmla="*/ 110014 h 123825"/>
                  <a:gd name="connsiteX3" fmla="*/ 141446 w 161925"/>
                  <a:gd name="connsiteY3" fmla="*/ 109061 h 123825"/>
                  <a:gd name="connsiteX4" fmla="*/ 141446 w 161925"/>
                  <a:gd name="connsiteY4" fmla="*/ 21431 h 123825"/>
                  <a:gd name="connsiteX5" fmla="*/ 81439 w 161925"/>
                  <a:gd name="connsiteY5" fmla="*/ 28099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925" h="123825">
                    <a:moveTo>
                      <a:pt x="81439" y="28099"/>
                    </a:moveTo>
                    <a:cubicBezTo>
                      <a:pt x="60484" y="28099"/>
                      <a:pt x="40481" y="26194"/>
                      <a:pt x="21431" y="23336"/>
                    </a:cubicBezTo>
                    <a:lnTo>
                      <a:pt x="22384" y="110014"/>
                    </a:lnTo>
                    <a:lnTo>
                      <a:pt x="141446" y="109061"/>
                    </a:lnTo>
                    <a:lnTo>
                      <a:pt x="141446" y="21431"/>
                    </a:lnTo>
                    <a:cubicBezTo>
                      <a:pt x="121444" y="25241"/>
                      <a:pt x="101441" y="27146"/>
                      <a:pt x="81439" y="280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10" name="Graphic 5308">
              <a:extLst>
                <a:ext uri="{FF2B5EF4-FFF2-40B4-BE49-F238E27FC236}">
                  <a16:creationId xmlns:a16="http://schemas.microsoft.com/office/drawing/2014/main" xmlns="" id="{BA3AE968-EC01-405C-BFD5-30680B78B5F6}"/>
                </a:ext>
              </a:extLst>
            </p:cNvPr>
            <p:cNvGrpSpPr/>
            <p:nvPr/>
          </p:nvGrpSpPr>
          <p:grpSpPr>
            <a:xfrm rot="1668552">
              <a:off x="4699586" y="6199553"/>
              <a:ext cx="258163" cy="432571"/>
              <a:chOff x="5741156" y="2836054"/>
              <a:chExt cx="704887" cy="1181100"/>
            </a:xfrm>
          </p:grpSpPr>
          <p:sp>
            <p:nvSpPr>
              <p:cNvPr id="5311" name="Freeform: Shape 5310">
                <a:extLst>
                  <a:ext uri="{FF2B5EF4-FFF2-40B4-BE49-F238E27FC236}">
                    <a16:creationId xmlns:a16="http://schemas.microsoft.com/office/drawing/2014/main" xmlns="" id="{5B5D39D0-6375-48FC-B14C-E5F0F8E10D2F}"/>
                  </a:ext>
                </a:extLst>
              </p:cNvPr>
              <p:cNvSpPr/>
              <p:nvPr/>
            </p:nvSpPr>
            <p:spPr>
              <a:xfrm>
                <a:off x="5765909" y="2854152"/>
                <a:ext cx="647696" cy="1152524"/>
              </a:xfrm>
              <a:custGeom>
                <a:avLst/>
                <a:gdLst>
                  <a:gd name="connsiteX0" fmla="*/ 533889 w 647700"/>
                  <a:gd name="connsiteY0" fmla="*/ 11918 h 1152525"/>
                  <a:gd name="connsiteX1" fmla="*/ 130029 w 647700"/>
                  <a:gd name="connsiteY1" fmla="*/ 7156 h 1152525"/>
                  <a:gd name="connsiteX2" fmla="*/ 14777 w 647700"/>
                  <a:gd name="connsiteY2" fmla="*/ 130028 h 1152525"/>
                  <a:gd name="connsiteX3" fmla="*/ 14777 w 647700"/>
                  <a:gd name="connsiteY3" fmla="*/ 145268 h 1152525"/>
                  <a:gd name="connsiteX4" fmla="*/ 13824 w 647700"/>
                  <a:gd name="connsiteY4" fmla="*/ 242423 h 1152525"/>
                  <a:gd name="connsiteX5" fmla="*/ 8109 w 647700"/>
                  <a:gd name="connsiteY5" fmla="*/ 904411 h 1152525"/>
                  <a:gd name="connsiteX6" fmla="*/ 7157 w 647700"/>
                  <a:gd name="connsiteY6" fmla="*/ 1001566 h 1152525"/>
                  <a:gd name="connsiteX7" fmla="*/ 7157 w 647700"/>
                  <a:gd name="connsiteY7" fmla="*/ 1016806 h 1152525"/>
                  <a:gd name="connsiteX8" fmla="*/ 120504 w 647700"/>
                  <a:gd name="connsiteY8" fmla="*/ 1141583 h 1152525"/>
                  <a:gd name="connsiteX9" fmla="*/ 524364 w 647700"/>
                  <a:gd name="connsiteY9" fmla="*/ 1146346 h 1152525"/>
                  <a:gd name="connsiteX10" fmla="*/ 640569 w 647700"/>
                  <a:gd name="connsiteY10" fmla="*/ 1023473 h 1152525"/>
                  <a:gd name="connsiteX11" fmla="*/ 640569 w 647700"/>
                  <a:gd name="connsiteY11" fmla="*/ 1008233 h 1152525"/>
                  <a:gd name="connsiteX12" fmla="*/ 641522 w 647700"/>
                  <a:gd name="connsiteY12" fmla="*/ 911078 h 1152525"/>
                  <a:gd name="connsiteX13" fmla="*/ 647237 w 647700"/>
                  <a:gd name="connsiteY13" fmla="*/ 249091 h 1152525"/>
                  <a:gd name="connsiteX14" fmla="*/ 648189 w 647700"/>
                  <a:gd name="connsiteY14" fmla="*/ 151936 h 1152525"/>
                  <a:gd name="connsiteX15" fmla="*/ 648189 w 647700"/>
                  <a:gd name="connsiteY15" fmla="*/ 136696 h 1152525"/>
                  <a:gd name="connsiteX16" fmla="*/ 533889 w 647700"/>
                  <a:gd name="connsiteY16" fmla="*/ 11918 h 1152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47700" h="1152525">
                    <a:moveTo>
                      <a:pt x="533889" y="11918"/>
                    </a:moveTo>
                    <a:lnTo>
                      <a:pt x="130029" y="7156"/>
                    </a:lnTo>
                    <a:cubicBezTo>
                      <a:pt x="67164" y="6203"/>
                      <a:pt x="14777" y="61448"/>
                      <a:pt x="14777" y="130028"/>
                    </a:cubicBezTo>
                    <a:lnTo>
                      <a:pt x="14777" y="145268"/>
                    </a:lnTo>
                    <a:lnTo>
                      <a:pt x="13824" y="242423"/>
                    </a:lnTo>
                    <a:lnTo>
                      <a:pt x="8109" y="904411"/>
                    </a:lnTo>
                    <a:lnTo>
                      <a:pt x="7157" y="1001566"/>
                    </a:lnTo>
                    <a:lnTo>
                      <a:pt x="7157" y="1016806"/>
                    </a:lnTo>
                    <a:cubicBezTo>
                      <a:pt x="6204" y="1084433"/>
                      <a:pt x="57639" y="1140631"/>
                      <a:pt x="120504" y="1141583"/>
                    </a:cubicBezTo>
                    <a:lnTo>
                      <a:pt x="524364" y="1146346"/>
                    </a:lnTo>
                    <a:cubicBezTo>
                      <a:pt x="588182" y="1147298"/>
                      <a:pt x="639617" y="1092053"/>
                      <a:pt x="640569" y="1023473"/>
                    </a:cubicBezTo>
                    <a:lnTo>
                      <a:pt x="640569" y="1008233"/>
                    </a:lnTo>
                    <a:lnTo>
                      <a:pt x="641522" y="911078"/>
                    </a:lnTo>
                    <a:lnTo>
                      <a:pt x="647237" y="249091"/>
                    </a:lnTo>
                    <a:lnTo>
                      <a:pt x="648189" y="151936"/>
                    </a:lnTo>
                    <a:lnTo>
                      <a:pt x="648189" y="136696"/>
                    </a:lnTo>
                    <a:cubicBezTo>
                      <a:pt x="648189" y="68116"/>
                      <a:pt x="597707" y="11918"/>
                      <a:pt x="533889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2" name="Freeform: Shape 5311">
                <a:extLst>
                  <a:ext uri="{FF2B5EF4-FFF2-40B4-BE49-F238E27FC236}">
                    <a16:creationId xmlns:a16="http://schemas.microsoft.com/office/drawing/2014/main" xmlns="" id="{56DA2CF1-96F4-4D26-8192-0B9ECAA0E049}"/>
                  </a:ext>
                </a:extLst>
              </p:cNvPr>
              <p:cNvSpPr/>
              <p:nvPr/>
            </p:nvSpPr>
            <p:spPr>
              <a:xfrm>
                <a:off x="5751623" y="2836054"/>
                <a:ext cx="676270" cy="1181100"/>
              </a:xfrm>
              <a:custGeom>
                <a:avLst/>
                <a:gdLst>
                  <a:gd name="connsiteX0" fmla="*/ 548177 w 676275"/>
                  <a:gd name="connsiteY0" fmla="*/ 26207 h 1181100"/>
                  <a:gd name="connsiteX1" fmla="*/ 144317 w 676275"/>
                  <a:gd name="connsiteY1" fmla="*/ 21444 h 1181100"/>
                  <a:gd name="connsiteX2" fmla="*/ 29064 w 676275"/>
                  <a:gd name="connsiteY2" fmla="*/ 134792 h 1181100"/>
                  <a:gd name="connsiteX3" fmla="*/ 21444 w 676275"/>
                  <a:gd name="connsiteY3" fmla="*/ 1043477 h 1181100"/>
                  <a:gd name="connsiteX4" fmla="*/ 134792 w 676275"/>
                  <a:gd name="connsiteY4" fmla="*/ 1159682 h 1181100"/>
                  <a:gd name="connsiteX5" fmla="*/ 538652 w 676275"/>
                  <a:gd name="connsiteY5" fmla="*/ 1164444 h 1181100"/>
                  <a:gd name="connsiteX6" fmla="*/ 654857 w 676275"/>
                  <a:gd name="connsiteY6" fmla="*/ 1051097 h 1181100"/>
                  <a:gd name="connsiteX7" fmla="*/ 662477 w 676275"/>
                  <a:gd name="connsiteY7" fmla="*/ 142412 h 1181100"/>
                  <a:gd name="connsiteX8" fmla="*/ 548177 w 676275"/>
                  <a:gd name="connsiteY8" fmla="*/ 26207 h 1181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6275" h="1181100">
                    <a:moveTo>
                      <a:pt x="548177" y="26207"/>
                    </a:moveTo>
                    <a:lnTo>
                      <a:pt x="144317" y="21444"/>
                    </a:lnTo>
                    <a:cubicBezTo>
                      <a:pt x="81452" y="20492"/>
                      <a:pt x="29064" y="71927"/>
                      <a:pt x="29064" y="134792"/>
                    </a:cubicBezTo>
                    <a:lnTo>
                      <a:pt x="21444" y="1043477"/>
                    </a:lnTo>
                    <a:cubicBezTo>
                      <a:pt x="20492" y="1107294"/>
                      <a:pt x="71927" y="1158729"/>
                      <a:pt x="134792" y="1159682"/>
                    </a:cubicBezTo>
                    <a:lnTo>
                      <a:pt x="538652" y="1164444"/>
                    </a:lnTo>
                    <a:cubicBezTo>
                      <a:pt x="602469" y="1165397"/>
                      <a:pt x="653904" y="1113962"/>
                      <a:pt x="654857" y="1051097"/>
                    </a:cubicBezTo>
                    <a:lnTo>
                      <a:pt x="662477" y="142412"/>
                    </a:lnTo>
                    <a:cubicBezTo>
                      <a:pt x="662477" y="78594"/>
                      <a:pt x="611994" y="27159"/>
                      <a:pt x="548177" y="26207"/>
                    </a:cubicBezTo>
                    <a:close/>
                  </a:path>
                </a:pathLst>
              </a:custGeom>
              <a:noFill/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13" name="Freeform: Shape 5312">
                <a:extLst>
                  <a:ext uri="{FF2B5EF4-FFF2-40B4-BE49-F238E27FC236}">
                    <a16:creationId xmlns:a16="http://schemas.microsoft.com/office/drawing/2014/main" xmlns="" id="{A6A60106-9801-4040-B707-07BCE794BED2}"/>
                  </a:ext>
                </a:extLst>
              </p:cNvPr>
              <p:cNvSpPr/>
              <p:nvPr/>
            </p:nvSpPr>
            <p:spPr>
              <a:xfrm>
                <a:off x="5752588" y="3053237"/>
                <a:ext cx="676270" cy="742949"/>
              </a:xfrm>
              <a:custGeom>
                <a:avLst/>
                <a:gdLst>
                  <a:gd name="connsiteX0" fmla="*/ 653891 w 676275"/>
                  <a:gd name="connsiteY0" fmla="*/ 730091 h 742950"/>
                  <a:gd name="connsiteX1" fmla="*/ 21431 w 676275"/>
                  <a:gd name="connsiteY1" fmla="*/ 722471 h 742950"/>
                  <a:gd name="connsiteX2" fmla="*/ 27146 w 676275"/>
                  <a:gd name="connsiteY2" fmla="*/ 21431 h 742950"/>
                  <a:gd name="connsiteX3" fmla="*/ 660559 w 676275"/>
                  <a:gd name="connsiteY3" fmla="*/ 28099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742950">
                    <a:moveTo>
                      <a:pt x="653891" y="730091"/>
                    </a:moveTo>
                    <a:lnTo>
                      <a:pt x="21431" y="722471"/>
                    </a:lnTo>
                    <a:lnTo>
                      <a:pt x="27146" y="21431"/>
                    </a:lnTo>
                    <a:lnTo>
                      <a:pt x="660559" y="28099"/>
                    </a:ln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4" name="Freeform: Shape 5313">
                <a:extLst>
                  <a:ext uri="{FF2B5EF4-FFF2-40B4-BE49-F238E27FC236}">
                    <a16:creationId xmlns:a16="http://schemas.microsoft.com/office/drawing/2014/main" xmlns="" id="{4EBE811F-DCD2-43A4-8279-B64AE64A341B}"/>
                  </a:ext>
                </a:extLst>
              </p:cNvPr>
              <p:cNvSpPr/>
              <p:nvPr/>
            </p:nvSpPr>
            <p:spPr>
              <a:xfrm>
                <a:off x="6023096" y="3826666"/>
                <a:ext cx="133349" cy="133350"/>
              </a:xfrm>
              <a:custGeom>
                <a:avLst/>
                <a:gdLst>
                  <a:gd name="connsiteX0" fmla="*/ 116681 w 133350"/>
                  <a:gd name="connsiteY0" fmla="*/ 69056 h 133350"/>
                  <a:gd name="connsiteX1" fmla="*/ 69056 w 133350"/>
                  <a:gd name="connsiteY1" fmla="*/ 116681 h 133350"/>
                  <a:gd name="connsiteX2" fmla="*/ 21431 w 133350"/>
                  <a:gd name="connsiteY2" fmla="*/ 69056 h 133350"/>
                  <a:gd name="connsiteX3" fmla="*/ 69056 w 133350"/>
                  <a:gd name="connsiteY3" fmla="*/ 21431 h 133350"/>
                  <a:gd name="connsiteX4" fmla="*/ 116681 w 133350"/>
                  <a:gd name="connsiteY4" fmla="*/ 69056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16681" y="69056"/>
                    </a:moveTo>
                    <a:cubicBezTo>
                      <a:pt x="116681" y="95359"/>
                      <a:pt x="95359" y="116681"/>
                      <a:pt x="69056" y="116681"/>
                    </a:cubicBezTo>
                    <a:cubicBezTo>
                      <a:pt x="42754" y="116681"/>
                      <a:pt x="21431" y="95359"/>
                      <a:pt x="21431" y="69056"/>
                    </a:cubicBezTo>
                    <a:cubicBezTo>
                      <a:pt x="21431" y="42754"/>
                      <a:pt x="42754" y="21431"/>
                      <a:pt x="69056" y="21431"/>
                    </a:cubicBezTo>
                    <a:cubicBezTo>
                      <a:pt x="95359" y="21431"/>
                      <a:pt x="116681" y="42754"/>
                      <a:pt x="116681" y="690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5" name="Freeform: Shape 5314">
                <a:extLst>
                  <a:ext uri="{FF2B5EF4-FFF2-40B4-BE49-F238E27FC236}">
                    <a16:creationId xmlns:a16="http://schemas.microsoft.com/office/drawing/2014/main" xmlns="" id="{671AFCDD-1297-49C6-A802-7D003BA9716B}"/>
                  </a:ext>
                </a:extLst>
              </p:cNvPr>
              <p:cNvSpPr/>
              <p:nvPr/>
            </p:nvSpPr>
            <p:spPr>
              <a:xfrm>
                <a:off x="5931656" y="2949416"/>
                <a:ext cx="333372" cy="38100"/>
              </a:xfrm>
              <a:custGeom>
                <a:avLst/>
                <a:gdLst>
                  <a:gd name="connsiteX0" fmla="*/ 315754 w 333375"/>
                  <a:gd name="connsiteY0" fmla="*/ 37624 h 38100"/>
                  <a:gd name="connsiteX1" fmla="*/ 22384 w 333375"/>
                  <a:gd name="connsiteY1" fmla="*/ 37624 h 38100"/>
                  <a:gd name="connsiteX2" fmla="*/ 7144 w 333375"/>
                  <a:gd name="connsiteY2" fmla="*/ 22384 h 38100"/>
                  <a:gd name="connsiteX3" fmla="*/ 7144 w 333375"/>
                  <a:gd name="connsiteY3" fmla="*/ 22384 h 38100"/>
                  <a:gd name="connsiteX4" fmla="*/ 22384 w 333375"/>
                  <a:gd name="connsiteY4" fmla="*/ 7144 h 38100"/>
                  <a:gd name="connsiteX5" fmla="*/ 315754 w 333375"/>
                  <a:gd name="connsiteY5" fmla="*/ 7144 h 38100"/>
                  <a:gd name="connsiteX6" fmla="*/ 330994 w 333375"/>
                  <a:gd name="connsiteY6" fmla="*/ 22384 h 38100"/>
                  <a:gd name="connsiteX7" fmla="*/ 330994 w 333375"/>
                  <a:gd name="connsiteY7" fmla="*/ 22384 h 38100"/>
                  <a:gd name="connsiteX8" fmla="*/ 315754 w 333375"/>
                  <a:gd name="connsiteY8" fmla="*/ 37624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3375" h="38100">
                    <a:moveTo>
                      <a:pt x="315754" y="37624"/>
                    </a:moveTo>
                    <a:lnTo>
                      <a:pt x="22384" y="37624"/>
                    </a:lnTo>
                    <a:cubicBezTo>
                      <a:pt x="13811" y="37624"/>
                      <a:pt x="7144" y="30956"/>
                      <a:pt x="7144" y="22384"/>
                    </a:cubicBezTo>
                    <a:lnTo>
                      <a:pt x="7144" y="22384"/>
                    </a:lnTo>
                    <a:cubicBezTo>
                      <a:pt x="7144" y="13811"/>
                      <a:pt x="13811" y="7144"/>
                      <a:pt x="22384" y="7144"/>
                    </a:cubicBezTo>
                    <a:lnTo>
                      <a:pt x="315754" y="7144"/>
                    </a:lnTo>
                    <a:cubicBezTo>
                      <a:pt x="324326" y="7144"/>
                      <a:pt x="330994" y="13811"/>
                      <a:pt x="330994" y="22384"/>
                    </a:cubicBezTo>
                    <a:lnTo>
                      <a:pt x="330994" y="22384"/>
                    </a:lnTo>
                    <a:cubicBezTo>
                      <a:pt x="330994" y="30956"/>
                      <a:pt x="324326" y="37624"/>
                      <a:pt x="315754" y="37624"/>
                    </a:cubicBez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6" name="Freeform: Shape 5315">
                <a:extLst>
                  <a:ext uri="{FF2B5EF4-FFF2-40B4-BE49-F238E27FC236}">
                    <a16:creationId xmlns:a16="http://schemas.microsoft.com/office/drawing/2014/main" xmlns="" id="{6A229E8E-6A76-4C0D-9B7D-8E7E9430764D}"/>
                  </a:ext>
                </a:extLst>
              </p:cNvPr>
              <p:cNvSpPr/>
              <p:nvPr/>
            </p:nvSpPr>
            <p:spPr>
              <a:xfrm>
                <a:off x="5741156" y="3120854"/>
                <a:ext cx="47625" cy="104774"/>
              </a:xfrm>
              <a:custGeom>
                <a:avLst/>
                <a:gdLst>
                  <a:gd name="connsiteX0" fmla="*/ 25241 w 47625"/>
                  <a:gd name="connsiteY0" fmla="*/ 100489 h 104775"/>
                  <a:gd name="connsiteX1" fmla="*/ 25241 w 47625"/>
                  <a:gd name="connsiteY1" fmla="*/ 100489 h 104775"/>
                  <a:gd name="connsiteX2" fmla="*/ 7144 w 47625"/>
                  <a:gd name="connsiteY2" fmla="*/ 82391 h 104775"/>
                  <a:gd name="connsiteX3" fmla="*/ 7144 w 47625"/>
                  <a:gd name="connsiteY3" fmla="*/ 25241 h 104775"/>
                  <a:gd name="connsiteX4" fmla="*/ 25241 w 47625"/>
                  <a:gd name="connsiteY4" fmla="*/ 7144 h 104775"/>
                  <a:gd name="connsiteX5" fmla="*/ 25241 w 47625"/>
                  <a:gd name="connsiteY5" fmla="*/ 7144 h 104775"/>
                  <a:gd name="connsiteX6" fmla="*/ 43339 w 47625"/>
                  <a:gd name="connsiteY6" fmla="*/ 25241 h 104775"/>
                  <a:gd name="connsiteX7" fmla="*/ 43339 w 47625"/>
                  <a:gd name="connsiteY7" fmla="*/ 82391 h 104775"/>
                  <a:gd name="connsiteX8" fmla="*/ 25241 w 47625"/>
                  <a:gd name="connsiteY8" fmla="*/ 100489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625" h="104775">
                    <a:moveTo>
                      <a:pt x="25241" y="100489"/>
                    </a:moveTo>
                    <a:lnTo>
                      <a:pt x="25241" y="100489"/>
                    </a:lnTo>
                    <a:cubicBezTo>
                      <a:pt x="15716" y="100489"/>
                      <a:pt x="7144" y="92869"/>
                      <a:pt x="7144" y="82391"/>
                    </a:cubicBezTo>
                    <a:lnTo>
                      <a:pt x="7144" y="25241"/>
                    </a:lnTo>
                    <a:cubicBezTo>
                      <a:pt x="7144" y="15716"/>
                      <a:pt x="14764" y="7144"/>
                      <a:pt x="25241" y="7144"/>
                    </a:cubicBezTo>
                    <a:lnTo>
                      <a:pt x="25241" y="7144"/>
                    </a:lnTo>
                    <a:cubicBezTo>
                      <a:pt x="34766" y="7144"/>
                      <a:pt x="43339" y="14764"/>
                      <a:pt x="43339" y="25241"/>
                    </a:cubicBezTo>
                    <a:lnTo>
                      <a:pt x="43339" y="82391"/>
                    </a:lnTo>
                    <a:cubicBezTo>
                      <a:pt x="43339" y="92869"/>
                      <a:pt x="34766" y="100489"/>
                      <a:pt x="25241" y="100489"/>
                    </a:cubicBez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7" name="Freeform: Shape 5316">
                <a:extLst>
                  <a:ext uri="{FF2B5EF4-FFF2-40B4-BE49-F238E27FC236}">
                    <a16:creationId xmlns:a16="http://schemas.microsoft.com/office/drawing/2014/main" xmlns="" id="{6582F807-12CB-4D34-9370-DD56CDBCAFB9}"/>
                  </a:ext>
                </a:extLst>
              </p:cNvPr>
              <p:cNvSpPr/>
              <p:nvPr/>
            </p:nvSpPr>
            <p:spPr>
              <a:xfrm>
                <a:off x="6398396" y="3130387"/>
                <a:ext cx="47625" cy="104774"/>
              </a:xfrm>
              <a:custGeom>
                <a:avLst/>
                <a:gdLst>
                  <a:gd name="connsiteX0" fmla="*/ 25241 w 47625"/>
                  <a:gd name="connsiteY0" fmla="*/ 100489 h 104775"/>
                  <a:gd name="connsiteX1" fmla="*/ 25241 w 47625"/>
                  <a:gd name="connsiteY1" fmla="*/ 100489 h 104775"/>
                  <a:gd name="connsiteX2" fmla="*/ 7144 w 47625"/>
                  <a:gd name="connsiteY2" fmla="*/ 82391 h 104775"/>
                  <a:gd name="connsiteX3" fmla="*/ 7144 w 47625"/>
                  <a:gd name="connsiteY3" fmla="*/ 25241 h 104775"/>
                  <a:gd name="connsiteX4" fmla="*/ 25241 w 47625"/>
                  <a:gd name="connsiteY4" fmla="*/ 7144 h 104775"/>
                  <a:gd name="connsiteX5" fmla="*/ 25241 w 47625"/>
                  <a:gd name="connsiteY5" fmla="*/ 7144 h 104775"/>
                  <a:gd name="connsiteX6" fmla="*/ 43339 w 47625"/>
                  <a:gd name="connsiteY6" fmla="*/ 25241 h 104775"/>
                  <a:gd name="connsiteX7" fmla="*/ 43339 w 47625"/>
                  <a:gd name="connsiteY7" fmla="*/ 82391 h 104775"/>
                  <a:gd name="connsiteX8" fmla="*/ 25241 w 47625"/>
                  <a:gd name="connsiteY8" fmla="*/ 100489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625" h="104775">
                    <a:moveTo>
                      <a:pt x="25241" y="100489"/>
                    </a:moveTo>
                    <a:lnTo>
                      <a:pt x="25241" y="100489"/>
                    </a:lnTo>
                    <a:cubicBezTo>
                      <a:pt x="15716" y="100489"/>
                      <a:pt x="7144" y="92869"/>
                      <a:pt x="7144" y="82391"/>
                    </a:cubicBezTo>
                    <a:lnTo>
                      <a:pt x="7144" y="25241"/>
                    </a:lnTo>
                    <a:cubicBezTo>
                      <a:pt x="7144" y="15716"/>
                      <a:pt x="14764" y="7144"/>
                      <a:pt x="25241" y="7144"/>
                    </a:cubicBezTo>
                    <a:lnTo>
                      <a:pt x="25241" y="7144"/>
                    </a:lnTo>
                    <a:cubicBezTo>
                      <a:pt x="34766" y="7144"/>
                      <a:pt x="43339" y="14764"/>
                      <a:pt x="43339" y="25241"/>
                    </a:cubicBezTo>
                    <a:lnTo>
                      <a:pt x="43339" y="82391"/>
                    </a:lnTo>
                    <a:cubicBezTo>
                      <a:pt x="43339" y="92869"/>
                      <a:pt x="34766" y="100489"/>
                      <a:pt x="25241" y="1004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18" name="Freeform: Shape 5317">
                <a:extLst>
                  <a:ext uri="{FF2B5EF4-FFF2-40B4-BE49-F238E27FC236}">
                    <a16:creationId xmlns:a16="http://schemas.microsoft.com/office/drawing/2014/main" xmlns="" id="{8DF32581-8FE5-4D48-836E-81F3510D1456}"/>
                  </a:ext>
                </a:extLst>
              </p:cNvPr>
              <p:cNvSpPr/>
              <p:nvPr/>
            </p:nvSpPr>
            <p:spPr>
              <a:xfrm>
                <a:off x="6398418" y="3242786"/>
                <a:ext cx="47625" cy="104774"/>
              </a:xfrm>
              <a:custGeom>
                <a:avLst/>
                <a:gdLst>
                  <a:gd name="connsiteX0" fmla="*/ 25241 w 47625"/>
                  <a:gd name="connsiteY0" fmla="*/ 100489 h 104775"/>
                  <a:gd name="connsiteX1" fmla="*/ 25241 w 47625"/>
                  <a:gd name="connsiteY1" fmla="*/ 100489 h 104775"/>
                  <a:gd name="connsiteX2" fmla="*/ 7144 w 47625"/>
                  <a:gd name="connsiteY2" fmla="*/ 82391 h 104775"/>
                  <a:gd name="connsiteX3" fmla="*/ 7144 w 47625"/>
                  <a:gd name="connsiteY3" fmla="*/ 25241 h 104775"/>
                  <a:gd name="connsiteX4" fmla="*/ 25241 w 47625"/>
                  <a:gd name="connsiteY4" fmla="*/ 7144 h 104775"/>
                  <a:gd name="connsiteX5" fmla="*/ 25241 w 47625"/>
                  <a:gd name="connsiteY5" fmla="*/ 7144 h 104775"/>
                  <a:gd name="connsiteX6" fmla="*/ 43339 w 47625"/>
                  <a:gd name="connsiteY6" fmla="*/ 25241 h 104775"/>
                  <a:gd name="connsiteX7" fmla="*/ 43339 w 47625"/>
                  <a:gd name="connsiteY7" fmla="*/ 82391 h 104775"/>
                  <a:gd name="connsiteX8" fmla="*/ 25241 w 47625"/>
                  <a:gd name="connsiteY8" fmla="*/ 100489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625" h="104775">
                    <a:moveTo>
                      <a:pt x="25241" y="100489"/>
                    </a:moveTo>
                    <a:lnTo>
                      <a:pt x="25241" y="100489"/>
                    </a:lnTo>
                    <a:cubicBezTo>
                      <a:pt x="15716" y="100489"/>
                      <a:pt x="7144" y="92869"/>
                      <a:pt x="7144" y="82391"/>
                    </a:cubicBezTo>
                    <a:lnTo>
                      <a:pt x="7144" y="25241"/>
                    </a:lnTo>
                    <a:cubicBezTo>
                      <a:pt x="7144" y="15716"/>
                      <a:pt x="14764" y="7144"/>
                      <a:pt x="25241" y="7144"/>
                    </a:cubicBezTo>
                    <a:lnTo>
                      <a:pt x="25241" y="7144"/>
                    </a:lnTo>
                    <a:cubicBezTo>
                      <a:pt x="34766" y="7144"/>
                      <a:pt x="43339" y="14764"/>
                      <a:pt x="43339" y="25241"/>
                    </a:cubicBezTo>
                    <a:lnTo>
                      <a:pt x="43339" y="82391"/>
                    </a:lnTo>
                    <a:cubicBezTo>
                      <a:pt x="43339" y="91916"/>
                      <a:pt x="34766" y="100489"/>
                      <a:pt x="25241" y="100489"/>
                    </a:cubicBez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20" name="Graphic 5318">
              <a:extLst>
                <a:ext uri="{FF2B5EF4-FFF2-40B4-BE49-F238E27FC236}">
                  <a16:creationId xmlns:a16="http://schemas.microsoft.com/office/drawing/2014/main" xmlns="" id="{414BEC10-FA7F-4F08-A50E-59C4AF3F530E}"/>
                </a:ext>
              </a:extLst>
            </p:cNvPr>
            <p:cNvGrpSpPr/>
            <p:nvPr/>
          </p:nvGrpSpPr>
          <p:grpSpPr>
            <a:xfrm>
              <a:off x="6690038" y="6231285"/>
              <a:ext cx="307041" cy="369139"/>
              <a:chOff x="5669742" y="4251352"/>
              <a:chExt cx="847723" cy="1019181"/>
            </a:xfrm>
          </p:grpSpPr>
          <p:sp>
            <p:nvSpPr>
              <p:cNvPr id="5321" name="Freeform: Shape 5320">
                <a:extLst>
                  <a:ext uri="{FF2B5EF4-FFF2-40B4-BE49-F238E27FC236}">
                    <a16:creationId xmlns:a16="http://schemas.microsoft.com/office/drawing/2014/main" xmlns="" id="{795BCE41-213D-4A8D-B0F5-C2BDED168D03}"/>
                  </a:ext>
                </a:extLst>
              </p:cNvPr>
              <p:cNvSpPr/>
              <p:nvPr/>
            </p:nvSpPr>
            <p:spPr>
              <a:xfrm>
                <a:off x="5669742" y="4251352"/>
                <a:ext cx="847723" cy="1019181"/>
              </a:xfrm>
              <a:custGeom>
                <a:avLst/>
                <a:gdLst>
                  <a:gd name="connsiteX0" fmla="*/ 742474 w 847725"/>
                  <a:gd name="connsiteY0" fmla="*/ 1001554 h 1019175"/>
                  <a:gd name="connsiteX1" fmla="*/ 112871 w 847725"/>
                  <a:gd name="connsiteY1" fmla="*/ 1002506 h 1019175"/>
                  <a:gd name="connsiteX2" fmla="*/ 22384 w 847725"/>
                  <a:gd name="connsiteY2" fmla="*/ 912019 h 1019175"/>
                  <a:gd name="connsiteX3" fmla="*/ 21431 w 847725"/>
                  <a:gd name="connsiteY3" fmla="*/ 112871 h 1019175"/>
                  <a:gd name="connsiteX4" fmla="*/ 111919 w 847725"/>
                  <a:gd name="connsiteY4" fmla="*/ 22384 h 1019175"/>
                  <a:gd name="connsiteX5" fmla="*/ 741521 w 847725"/>
                  <a:gd name="connsiteY5" fmla="*/ 21431 h 1019175"/>
                  <a:gd name="connsiteX6" fmla="*/ 832009 w 847725"/>
                  <a:gd name="connsiteY6" fmla="*/ 111919 h 1019175"/>
                  <a:gd name="connsiteX7" fmla="*/ 832961 w 847725"/>
                  <a:gd name="connsiteY7" fmla="*/ 911066 h 1019175"/>
                  <a:gd name="connsiteX8" fmla="*/ 742474 w 847725"/>
                  <a:gd name="connsiteY8" fmla="*/ 1001554 h 101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47725" h="1019175">
                    <a:moveTo>
                      <a:pt x="742474" y="1001554"/>
                    </a:moveTo>
                    <a:lnTo>
                      <a:pt x="112871" y="1002506"/>
                    </a:lnTo>
                    <a:cubicBezTo>
                      <a:pt x="63341" y="1002506"/>
                      <a:pt x="22384" y="962501"/>
                      <a:pt x="22384" y="912019"/>
                    </a:cubicBezTo>
                    <a:lnTo>
                      <a:pt x="21431" y="112871"/>
                    </a:lnTo>
                    <a:cubicBezTo>
                      <a:pt x="21431" y="63341"/>
                      <a:pt x="61436" y="22384"/>
                      <a:pt x="111919" y="22384"/>
                    </a:cubicBezTo>
                    <a:lnTo>
                      <a:pt x="741521" y="21431"/>
                    </a:lnTo>
                    <a:cubicBezTo>
                      <a:pt x="791051" y="21431"/>
                      <a:pt x="832009" y="61436"/>
                      <a:pt x="832009" y="111919"/>
                    </a:cubicBezTo>
                    <a:lnTo>
                      <a:pt x="832961" y="911066"/>
                    </a:lnTo>
                    <a:cubicBezTo>
                      <a:pt x="832961" y="960596"/>
                      <a:pt x="792004" y="1000601"/>
                      <a:pt x="742474" y="100155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22" name="Freeform: Shape 5321">
                <a:extLst>
                  <a:ext uri="{FF2B5EF4-FFF2-40B4-BE49-F238E27FC236}">
                    <a16:creationId xmlns:a16="http://schemas.microsoft.com/office/drawing/2014/main" xmlns="" id="{B7008877-DA68-4B99-8946-836EF7B92438}"/>
                  </a:ext>
                </a:extLst>
              </p:cNvPr>
              <p:cNvSpPr/>
              <p:nvPr/>
            </p:nvSpPr>
            <p:spPr>
              <a:xfrm>
                <a:off x="5772613" y="4369466"/>
                <a:ext cx="638173" cy="200027"/>
              </a:xfrm>
              <a:custGeom>
                <a:avLst/>
                <a:gdLst>
                  <a:gd name="connsiteX0" fmla="*/ 21431 w 638175"/>
                  <a:gd name="connsiteY0" fmla="*/ 21431 h 200025"/>
                  <a:gd name="connsiteX1" fmla="*/ 625316 w 638175"/>
                  <a:gd name="connsiteY1" fmla="*/ 21431 h 200025"/>
                  <a:gd name="connsiteX2" fmla="*/ 625316 w 638175"/>
                  <a:gd name="connsiteY2" fmla="*/ 179546 h 200025"/>
                  <a:gd name="connsiteX3" fmla="*/ 21431 w 638175"/>
                  <a:gd name="connsiteY3" fmla="*/ 179546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8175" h="200025">
                    <a:moveTo>
                      <a:pt x="21431" y="21431"/>
                    </a:moveTo>
                    <a:lnTo>
                      <a:pt x="625316" y="21431"/>
                    </a:lnTo>
                    <a:lnTo>
                      <a:pt x="625316" y="179546"/>
                    </a:lnTo>
                    <a:lnTo>
                      <a:pt x="21431" y="179546"/>
                    </a:ln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3" name="Freeform: Shape 5322">
                <a:extLst>
                  <a:ext uri="{FF2B5EF4-FFF2-40B4-BE49-F238E27FC236}">
                    <a16:creationId xmlns:a16="http://schemas.microsoft.com/office/drawing/2014/main" xmlns="" id="{B369BFCC-3288-4033-B865-0BECAF7B89E8}"/>
                  </a:ext>
                </a:extLst>
              </p:cNvPr>
              <p:cNvSpPr/>
              <p:nvPr/>
            </p:nvSpPr>
            <p:spPr>
              <a:xfrm>
                <a:off x="5786901" y="4629500"/>
                <a:ext cx="152399" cy="66675"/>
              </a:xfrm>
              <a:custGeom>
                <a:avLst/>
                <a:gdLst>
                  <a:gd name="connsiteX0" fmla="*/ 7144 w 152400"/>
                  <a:gd name="connsiteY0" fmla="*/ 7144 h 66675"/>
                  <a:gd name="connsiteX1" fmla="*/ 152876 w 152400"/>
                  <a:gd name="connsiteY1" fmla="*/ 7144 h 66675"/>
                  <a:gd name="connsiteX2" fmla="*/ 152876 w 152400"/>
                  <a:gd name="connsiteY2" fmla="*/ 62389 h 66675"/>
                  <a:gd name="connsiteX3" fmla="*/ 7144 w 152400"/>
                  <a:gd name="connsiteY3" fmla="*/ 62389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6667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62389"/>
                    </a:lnTo>
                    <a:lnTo>
                      <a:pt x="7144" y="6238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4" name="Freeform: Shape 5323">
                <a:extLst>
                  <a:ext uri="{FF2B5EF4-FFF2-40B4-BE49-F238E27FC236}">
                    <a16:creationId xmlns:a16="http://schemas.microsoft.com/office/drawing/2014/main" xmlns="" id="{35597CF5-CC71-471C-BE6B-E0E5911C7C1C}"/>
                  </a:ext>
                </a:extLst>
              </p:cNvPr>
              <p:cNvSpPr/>
              <p:nvPr/>
            </p:nvSpPr>
            <p:spPr>
              <a:xfrm>
                <a:off x="6015502" y="4628548"/>
                <a:ext cx="152399" cy="66675"/>
              </a:xfrm>
              <a:custGeom>
                <a:avLst/>
                <a:gdLst>
                  <a:gd name="connsiteX0" fmla="*/ 7144 w 152400"/>
                  <a:gd name="connsiteY0" fmla="*/ 7144 h 66675"/>
                  <a:gd name="connsiteX1" fmla="*/ 152876 w 152400"/>
                  <a:gd name="connsiteY1" fmla="*/ 7144 h 66675"/>
                  <a:gd name="connsiteX2" fmla="*/ 152876 w 152400"/>
                  <a:gd name="connsiteY2" fmla="*/ 62389 h 66675"/>
                  <a:gd name="connsiteX3" fmla="*/ 7144 w 152400"/>
                  <a:gd name="connsiteY3" fmla="*/ 62389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6667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62389"/>
                    </a:lnTo>
                    <a:lnTo>
                      <a:pt x="7144" y="6238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5" name="Freeform: Shape 5324">
                <a:extLst>
                  <a:ext uri="{FF2B5EF4-FFF2-40B4-BE49-F238E27FC236}">
                    <a16:creationId xmlns:a16="http://schemas.microsoft.com/office/drawing/2014/main" xmlns="" id="{7F87EEDA-EBBA-424A-AA12-844532F7337E}"/>
                  </a:ext>
                </a:extLst>
              </p:cNvPr>
              <p:cNvSpPr/>
              <p:nvPr/>
            </p:nvSpPr>
            <p:spPr>
              <a:xfrm>
                <a:off x="6244100" y="4628548"/>
                <a:ext cx="152399" cy="66675"/>
              </a:xfrm>
              <a:custGeom>
                <a:avLst/>
                <a:gdLst>
                  <a:gd name="connsiteX0" fmla="*/ 7144 w 152400"/>
                  <a:gd name="connsiteY0" fmla="*/ 7144 h 66675"/>
                  <a:gd name="connsiteX1" fmla="*/ 152876 w 152400"/>
                  <a:gd name="connsiteY1" fmla="*/ 7144 h 66675"/>
                  <a:gd name="connsiteX2" fmla="*/ 152876 w 152400"/>
                  <a:gd name="connsiteY2" fmla="*/ 62389 h 66675"/>
                  <a:gd name="connsiteX3" fmla="*/ 7144 w 152400"/>
                  <a:gd name="connsiteY3" fmla="*/ 62389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6667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62389"/>
                    </a:lnTo>
                    <a:lnTo>
                      <a:pt x="7144" y="6238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6" name="Freeform: Shape 5325">
                <a:extLst>
                  <a:ext uri="{FF2B5EF4-FFF2-40B4-BE49-F238E27FC236}">
                    <a16:creationId xmlns:a16="http://schemas.microsoft.com/office/drawing/2014/main" xmlns="" id="{CCA923F7-E022-4453-A341-2FDDE04BFB16}"/>
                  </a:ext>
                </a:extLst>
              </p:cNvPr>
              <p:cNvSpPr/>
              <p:nvPr/>
            </p:nvSpPr>
            <p:spPr>
              <a:xfrm>
                <a:off x="5913583" y="4443762"/>
                <a:ext cx="85725" cy="47624"/>
              </a:xfrm>
              <a:custGeom>
                <a:avLst/>
                <a:gdLst>
                  <a:gd name="connsiteX0" fmla="*/ 7144 w 85725"/>
                  <a:gd name="connsiteY0" fmla="*/ 7144 h 47625"/>
                  <a:gd name="connsiteX1" fmla="*/ 81439 w 85725"/>
                  <a:gd name="connsiteY1" fmla="*/ 7144 h 47625"/>
                  <a:gd name="connsiteX2" fmla="*/ 81439 w 85725"/>
                  <a:gd name="connsiteY2" fmla="*/ 43339 h 47625"/>
                  <a:gd name="connsiteX3" fmla="*/ 7144 w 85725"/>
                  <a:gd name="connsiteY3" fmla="*/ 4333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47625">
                    <a:moveTo>
                      <a:pt x="7144" y="7144"/>
                    </a:moveTo>
                    <a:lnTo>
                      <a:pt x="81439" y="7144"/>
                    </a:lnTo>
                    <a:lnTo>
                      <a:pt x="81439" y="43339"/>
                    </a:lnTo>
                    <a:lnTo>
                      <a:pt x="7144" y="4333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7" name="Freeform: Shape 5326">
                <a:extLst>
                  <a:ext uri="{FF2B5EF4-FFF2-40B4-BE49-F238E27FC236}">
                    <a16:creationId xmlns:a16="http://schemas.microsoft.com/office/drawing/2014/main" xmlns="" id="{C92883BC-B888-4EB4-A816-7DE8C507B4F7}"/>
                  </a:ext>
                </a:extLst>
              </p:cNvPr>
              <p:cNvSpPr/>
              <p:nvPr/>
            </p:nvSpPr>
            <p:spPr>
              <a:xfrm>
                <a:off x="6021215" y="4443762"/>
                <a:ext cx="85725" cy="47624"/>
              </a:xfrm>
              <a:custGeom>
                <a:avLst/>
                <a:gdLst>
                  <a:gd name="connsiteX0" fmla="*/ 7144 w 85725"/>
                  <a:gd name="connsiteY0" fmla="*/ 7144 h 47625"/>
                  <a:gd name="connsiteX1" fmla="*/ 81439 w 85725"/>
                  <a:gd name="connsiteY1" fmla="*/ 7144 h 47625"/>
                  <a:gd name="connsiteX2" fmla="*/ 81439 w 85725"/>
                  <a:gd name="connsiteY2" fmla="*/ 43339 h 47625"/>
                  <a:gd name="connsiteX3" fmla="*/ 7144 w 85725"/>
                  <a:gd name="connsiteY3" fmla="*/ 4333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47625">
                    <a:moveTo>
                      <a:pt x="7144" y="7144"/>
                    </a:moveTo>
                    <a:lnTo>
                      <a:pt x="81439" y="7144"/>
                    </a:lnTo>
                    <a:lnTo>
                      <a:pt x="81439" y="43339"/>
                    </a:lnTo>
                    <a:lnTo>
                      <a:pt x="7144" y="4333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8" name="Freeform: Shape 5327">
                <a:extLst>
                  <a:ext uri="{FF2B5EF4-FFF2-40B4-BE49-F238E27FC236}">
                    <a16:creationId xmlns:a16="http://schemas.microsoft.com/office/drawing/2014/main" xmlns="" id="{304CFDB6-A33E-47B1-B7BF-8887A24415D6}"/>
                  </a:ext>
                </a:extLst>
              </p:cNvPr>
              <p:cNvSpPr/>
              <p:nvPr/>
            </p:nvSpPr>
            <p:spPr>
              <a:xfrm>
                <a:off x="6129800" y="4443762"/>
                <a:ext cx="85725" cy="47624"/>
              </a:xfrm>
              <a:custGeom>
                <a:avLst/>
                <a:gdLst>
                  <a:gd name="connsiteX0" fmla="*/ 7144 w 85725"/>
                  <a:gd name="connsiteY0" fmla="*/ 7144 h 47625"/>
                  <a:gd name="connsiteX1" fmla="*/ 81439 w 85725"/>
                  <a:gd name="connsiteY1" fmla="*/ 7144 h 47625"/>
                  <a:gd name="connsiteX2" fmla="*/ 81439 w 85725"/>
                  <a:gd name="connsiteY2" fmla="*/ 43339 h 47625"/>
                  <a:gd name="connsiteX3" fmla="*/ 7144 w 85725"/>
                  <a:gd name="connsiteY3" fmla="*/ 4333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47625">
                    <a:moveTo>
                      <a:pt x="7144" y="7144"/>
                    </a:moveTo>
                    <a:lnTo>
                      <a:pt x="81439" y="7144"/>
                    </a:lnTo>
                    <a:lnTo>
                      <a:pt x="81439" y="43339"/>
                    </a:lnTo>
                    <a:lnTo>
                      <a:pt x="7144" y="4333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9" name="Freeform: Shape 5328">
                <a:extLst>
                  <a:ext uri="{FF2B5EF4-FFF2-40B4-BE49-F238E27FC236}">
                    <a16:creationId xmlns:a16="http://schemas.microsoft.com/office/drawing/2014/main" xmlns="" id="{B95629EB-F9C0-4A8E-B7C0-5B18E1301E0F}"/>
                  </a:ext>
                </a:extLst>
              </p:cNvPr>
              <p:cNvSpPr/>
              <p:nvPr/>
            </p:nvSpPr>
            <p:spPr>
              <a:xfrm>
                <a:off x="6237433" y="4443760"/>
                <a:ext cx="85725" cy="47624"/>
              </a:xfrm>
              <a:custGeom>
                <a:avLst/>
                <a:gdLst>
                  <a:gd name="connsiteX0" fmla="*/ 7144 w 85725"/>
                  <a:gd name="connsiteY0" fmla="*/ 7144 h 47625"/>
                  <a:gd name="connsiteX1" fmla="*/ 81439 w 85725"/>
                  <a:gd name="connsiteY1" fmla="*/ 7144 h 47625"/>
                  <a:gd name="connsiteX2" fmla="*/ 81439 w 85725"/>
                  <a:gd name="connsiteY2" fmla="*/ 43339 h 47625"/>
                  <a:gd name="connsiteX3" fmla="*/ 7144 w 85725"/>
                  <a:gd name="connsiteY3" fmla="*/ 4333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47625">
                    <a:moveTo>
                      <a:pt x="7144" y="7144"/>
                    </a:moveTo>
                    <a:lnTo>
                      <a:pt x="81439" y="7144"/>
                    </a:lnTo>
                    <a:lnTo>
                      <a:pt x="81439" y="43339"/>
                    </a:lnTo>
                    <a:lnTo>
                      <a:pt x="7144" y="4333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0" name="Freeform: Shape 5329">
                <a:extLst>
                  <a:ext uri="{FF2B5EF4-FFF2-40B4-BE49-F238E27FC236}">
                    <a16:creationId xmlns:a16="http://schemas.microsoft.com/office/drawing/2014/main" xmlns="" id="{F8D20F56-9EBB-4D91-8F94-C8CF8F2A3930}"/>
                  </a:ext>
                </a:extLst>
              </p:cNvPr>
              <p:cNvSpPr/>
              <p:nvPr/>
            </p:nvSpPr>
            <p:spPr>
              <a:xfrm>
                <a:off x="5786901" y="4797139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1" name="Freeform: Shape 5330">
                <a:extLst>
                  <a:ext uri="{FF2B5EF4-FFF2-40B4-BE49-F238E27FC236}">
                    <a16:creationId xmlns:a16="http://schemas.microsoft.com/office/drawing/2014/main" xmlns="" id="{7058F0BB-1B59-4E16-9A1D-867E750C29A6}"/>
                  </a:ext>
                </a:extLst>
              </p:cNvPr>
              <p:cNvSpPr/>
              <p:nvPr/>
            </p:nvSpPr>
            <p:spPr>
              <a:xfrm>
                <a:off x="6015502" y="4796187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2" name="Freeform: Shape 5331">
                <a:extLst>
                  <a:ext uri="{FF2B5EF4-FFF2-40B4-BE49-F238E27FC236}">
                    <a16:creationId xmlns:a16="http://schemas.microsoft.com/office/drawing/2014/main" xmlns="" id="{4336F7D9-3743-43AE-838B-7EE6BB9EF51F}"/>
                  </a:ext>
                </a:extLst>
              </p:cNvPr>
              <p:cNvSpPr/>
              <p:nvPr/>
            </p:nvSpPr>
            <p:spPr>
              <a:xfrm>
                <a:off x="6245052" y="4796182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3" name="Freeform: Shape 5332">
                <a:extLst>
                  <a:ext uri="{FF2B5EF4-FFF2-40B4-BE49-F238E27FC236}">
                    <a16:creationId xmlns:a16="http://schemas.microsoft.com/office/drawing/2014/main" xmlns="" id="{5CF4151D-36B1-4D0A-9606-C1E8161FEEF8}"/>
                  </a:ext>
                </a:extLst>
              </p:cNvPr>
              <p:cNvSpPr/>
              <p:nvPr/>
            </p:nvSpPr>
            <p:spPr>
              <a:xfrm>
                <a:off x="5786898" y="4932392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4" name="Freeform: Shape 5333">
                <a:extLst>
                  <a:ext uri="{FF2B5EF4-FFF2-40B4-BE49-F238E27FC236}">
                    <a16:creationId xmlns:a16="http://schemas.microsoft.com/office/drawing/2014/main" xmlns="" id="{9062BF05-EA3C-45B9-B2DC-4FF8F1C22790}"/>
                  </a:ext>
                </a:extLst>
              </p:cNvPr>
              <p:cNvSpPr/>
              <p:nvPr/>
            </p:nvSpPr>
            <p:spPr>
              <a:xfrm>
                <a:off x="6015498" y="4932392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5" name="Freeform: Shape 5334">
                <a:extLst>
                  <a:ext uri="{FF2B5EF4-FFF2-40B4-BE49-F238E27FC236}">
                    <a16:creationId xmlns:a16="http://schemas.microsoft.com/office/drawing/2014/main" xmlns="" id="{EE5AEE26-0D1C-4549-BBDE-C1AFECF811A5}"/>
                  </a:ext>
                </a:extLst>
              </p:cNvPr>
              <p:cNvSpPr/>
              <p:nvPr/>
            </p:nvSpPr>
            <p:spPr>
              <a:xfrm>
                <a:off x="6245049" y="4932383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6" name="Freeform: Shape 5335">
                <a:extLst>
                  <a:ext uri="{FF2B5EF4-FFF2-40B4-BE49-F238E27FC236}">
                    <a16:creationId xmlns:a16="http://schemas.microsoft.com/office/drawing/2014/main" xmlns="" id="{342246A4-1C09-4246-BADF-9D7032DBE0E6}"/>
                  </a:ext>
                </a:extLst>
              </p:cNvPr>
              <p:cNvSpPr/>
              <p:nvPr/>
            </p:nvSpPr>
            <p:spPr>
              <a:xfrm>
                <a:off x="5786900" y="5068584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7" name="Freeform: Shape 5336">
                <a:extLst>
                  <a:ext uri="{FF2B5EF4-FFF2-40B4-BE49-F238E27FC236}">
                    <a16:creationId xmlns:a16="http://schemas.microsoft.com/office/drawing/2014/main" xmlns="" id="{E74C6051-E8B9-417B-BAA9-B40C85B7C516}"/>
                  </a:ext>
                </a:extLst>
              </p:cNvPr>
              <p:cNvSpPr/>
              <p:nvPr/>
            </p:nvSpPr>
            <p:spPr>
              <a:xfrm>
                <a:off x="6016452" y="5067625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8" name="Freeform: Shape 5337">
                <a:extLst>
                  <a:ext uri="{FF2B5EF4-FFF2-40B4-BE49-F238E27FC236}">
                    <a16:creationId xmlns:a16="http://schemas.microsoft.com/office/drawing/2014/main" xmlns="" id="{8D063138-6B90-42BA-B2DB-7126EB24EB5D}"/>
                  </a:ext>
                </a:extLst>
              </p:cNvPr>
              <p:cNvSpPr/>
              <p:nvPr/>
            </p:nvSpPr>
            <p:spPr>
              <a:xfrm>
                <a:off x="6245066" y="5067618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0" name="Graphic 5338">
              <a:extLst>
                <a:ext uri="{FF2B5EF4-FFF2-40B4-BE49-F238E27FC236}">
                  <a16:creationId xmlns:a16="http://schemas.microsoft.com/office/drawing/2014/main" xmlns="" id="{FE676D34-03BB-42CB-88E3-0CB700352F14}"/>
                </a:ext>
              </a:extLst>
            </p:cNvPr>
            <p:cNvGrpSpPr/>
            <p:nvPr/>
          </p:nvGrpSpPr>
          <p:grpSpPr>
            <a:xfrm>
              <a:off x="7508433" y="6214441"/>
              <a:ext cx="441588" cy="402826"/>
              <a:chOff x="6273521" y="3976679"/>
              <a:chExt cx="1106805" cy="1009650"/>
            </a:xfrm>
          </p:grpSpPr>
          <p:sp>
            <p:nvSpPr>
              <p:cNvPr id="5341" name="Freeform: Shape 5340">
                <a:extLst>
                  <a:ext uri="{FF2B5EF4-FFF2-40B4-BE49-F238E27FC236}">
                    <a16:creationId xmlns:a16="http://schemas.microsoft.com/office/drawing/2014/main" xmlns="" id="{1E528800-B732-48EC-800B-FDEB30E86DF0}"/>
                  </a:ext>
                </a:extLst>
              </p:cNvPr>
              <p:cNvSpPr/>
              <p:nvPr/>
            </p:nvSpPr>
            <p:spPr>
              <a:xfrm>
                <a:off x="6273521" y="3976679"/>
                <a:ext cx="1009651" cy="1009650"/>
              </a:xfrm>
              <a:custGeom>
                <a:avLst/>
                <a:gdLst>
                  <a:gd name="connsiteX0" fmla="*/ 992981 w 1009650"/>
                  <a:gd name="connsiteY0" fmla="*/ 507206 h 1009650"/>
                  <a:gd name="connsiteX1" fmla="*/ 507206 w 1009650"/>
                  <a:gd name="connsiteY1" fmla="*/ 992981 h 1009650"/>
                  <a:gd name="connsiteX2" fmla="*/ 21431 w 1009650"/>
                  <a:gd name="connsiteY2" fmla="*/ 507206 h 1009650"/>
                  <a:gd name="connsiteX3" fmla="*/ 507206 w 1009650"/>
                  <a:gd name="connsiteY3" fmla="*/ 21431 h 1009650"/>
                  <a:gd name="connsiteX4" fmla="*/ 992981 w 1009650"/>
                  <a:gd name="connsiteY4" fmla="*/ 507206 h 1009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9650" h="1009650">
                    <a:moveTo>
                      <a:pt x="992981" y="507206"/>
                    </a:moveTo>
                    <a:cubicBezTo>
                      <a:pt x="992981" y="775492"/>
                      <a:pt x="775492" y="992981"/>
                      <a:pt x="507206" y="992981"/>
                    </a:cubicBezTo>
                    <a:cubicBezTo>
                      <a:pt x="238920" y="992981"/>
                      <a:pt x="21431" y="775492"/>
                      <a:pt x="21431" y="507206"/>
                    </a:cubicBezTo>
                    <a:cubicBezTo>
                      <a:pt x="21431" y="238920"/>
                      <a:pt x="238920" y="21431"/>
                      <a:pt x="507206" y="21431"/>
                    </a:cubicBezTo>
                    <a:cubicBezTo>
                      <a:pt x="775492" y="21431"/>
                      <a:pt x="992981" y="238920"/>
                      <a:pt x="992981" y="507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2" name="Freeform: Shape 5341">
                <a:extLst>
                  <a:ext uri="{FF2B5EF4-FFF2-40B4-BE49-F238E27FC236}">
                    <a16:creationId xmlns:a16="http://schemas.microsoft.com/office/drawing/2014/main" xmlns="" id="{96A2539D-E97A-44C3-B881-2C2C3EA175F1}"/>
                  </a:ext>
                </a:extLst>
              </p:cNvPr>
              <p:cNvSpPr/>
              <p:nvPr/>
            </p:nvSpPr>
            <p:spPr>
              <a:xfrm>
                <a:off x="6408775" y="4137210"/>
                <a:ext cx="971551" cy="742950"/>
              </a:xfrm>
              <a:custGeom>
                <a:avLst/>
                <a:gdLst>
                  <a:gd name="connsiteX0" fmla="*/ 909161 w 971550"/>
                  <a:gd name="connsiteY0" fmla="*/ 312896 h 742950"/>
                  <a:gd name="connsiteX1" fmla="*/ 718661 w 971550"/>
                  <a:gd name="connsiteY1" fmla="*/ 322421 h 742950"/>
                  <a:gd name="connsiteX2" fmla="*/ 371951 w 971550"/>
                  <a:gd name="connsiteY2" fmla="*/ 21431 h 742950"/>
                  <a:gd name="connsiteX3" fmla="*/ 21431 w 971550"/>
                  <a:gd name="connsiteY3" fmla="*/ 371951 h 742950"/>
                  <a:gd name="connsiteX4" fmla="*/ 371951 w 971550"/>
                  <a:gd name="connsiteY4" fmla="*/ 722471 h 742950"/>
                  <a:gd name="connsiteX5" fmla="*/ 718661 w 971550"/>
                  <a:gd name="connsiteY5" fmla="*/ 422434 h 742950"/>
                  <a:gd name="connsiteX6" fmla="*/ 909161 w 971550"/>
                  <a:gd name="connsiteY6" fmla="*/ 431959 h 742950"/>
                  <a:gd name="connsiteX7" fmla="*/ 959644 w 971550"/>
                  <a:gd name="connsiteY7" fmla="*/ 371951 h 742950"/>
                  <a:gd name="connsiteX8" fmla="*/ 909161 w 971550"/>
                  <a:gd name="connsiteY8" fmla="*/ 312896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1550" h="742950">
                    <a:moveTo>
                      <a:pt x="909161" y="312896"/>
                    </a:moveTo>
                    <a:lnTo>
                      <a:pt x="718661" y="322421"/>
                    </a:lnTo>
                    <a:cubicBezTo>
                      <a:pt x="693896" y="151924"/>
                      <a:pt x="548164" y="21431"/>
                      <a:pt x="371951" y="21431"/>
                    </a:cubicBezTo>
                    <a:cubicBezTo>
                      <a:pt x="178594" y="21431"/>
                      <a:pt x="21431" y="178594"/>
                      <a:pt x="21431" y="371951"/>
                    </a:cubicBezTo>
                    <a:cubicBezTo>
                      <a:pt x="21431" y="565309"/>
                      <a:pt x="178594" y="722471"/>
                      <a:pt x="371951" y="722471"/>
                    </a:cubicBezTo>
                    <a:cubicBezTo>
                      <a:pt x="548164" y="722471"/>
                      <a:pt x="694849" y="591979"/>
                      <a:pt x="718661" y="422434"/>
                    </a:cubicBezTo>
                    <a:lnTo>
                      <a:pt x="909161" y="431959"/>
                    </a:lnTo>
                    <a:cubicBezTo>
                      <a:pt x="936784" y="431959"/>
                      <a:pt x="959644" y="399574"/>
                      <a:pt x="959644" y="371951"/>
                    </a:cubicBezTo>
                    <a:cubicBezTo>
                      <a:pt x="959644" y="344329"/>
                      <a:pt x="936784" y="312896"/>
                      <a:pt x="909161" y="3128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chemeClr val="accent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3" name="Freeform: Shape 5342">
                <a:extLst>
                  <a:ext uri="{FF2B5EF4-FFF2-40B4-BE49-F238E27FC236}">
                    <a16:creationId xmlns:a16="http://schemas.microsoft.com/office/drawing/2014/main" xmlns="" id="{8EE1288E-ECD6-4E29-8F96-222A637BC854}"/>
                  </a:ext>
                </a:extLst>
              </p:cNvPr>
              <p:cNvSpPr/>
              <p:nvPr/>
            </p:nvSpPr>
            <p:spPr>
              <a:xfrm>
                <a:off x="6481160" y="4184325"/>
                <a:ext cx="590551" cy="590549"/>
              </a:xfrm>
              <a:custGeom>
                <a:avLst/>
                <a:gdLst>
                  <a:gd name="connsiteX0" fmla="*/ 577691 w 590550"/>
                  <a:gd name="connsiteY0" fmla="*/ 299561 h 590550"/>
                  <a:gd name="connsiteX1" fmla="*/ 299561 w 590550"/>
                  <a:gd name="connsiteY1" fmla="*/ 577691 h 590550"/>
                  <a:gd name="connsiteX2" fmla="*/ 21431 w 590550"/>
                  <a:gd name="connsiteY2" fmla="*/ 299561 h 590550"/>
                  <a:gd name="connsiteX3" fmla="*/ 299561 w 590550"/>
                  <a:gd name="connsiteY3" fmla="*/ 21431 h 590550"/>
                  <a:gd name="connsiteX4" fmla="*/ 577691 w 590550"/>
                  <a:gd name="connsiteY4" fmla="*/ 299561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550" h="590550">
                    <a:moveTo>
                      <a:pt x="577691" y="299561"/>
                    </a:moveTo>
                    <a:cubicBezTo>
                      <a:pt x="577691" y="453168"/>
                      <a:pt x="453168" y="577691"/>
                      <a:pt x="299561" y="577691"/>
                    </a:cubicBezTo>
                    <a:cubicBezTo>
                      <a:pt x="145954" y="577691"/>
                      <a:pt x="21431" y="453168"/>
                      <a:pt x="21431" y="299561"/>
                    </a:cubicBezTo>
                    <a:cubicBezTo>
                      <a:pt x="21431" y="145954"/>
                      <a:pt x="145954" y="21431"/>
                      <a:pt x="299561" y="21431"/>
                    </a:cubicBezTo>
                    <a:cubicBezTo>
                      <a:pt x="453168" y="21431"/>
                      <a:pt x="577691" y="145954"/>
                      <a:pt x="577691" y="29956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1" name="Graphic 5349">
              <a:extLst>
                <a:ext uri="{FF2B5EF4-FFF2-40B4-BE49-F238E27FC236}">
                  <a16:creationId xmlns:a16="http://schemas.microsoft.com/office/drawing/2014/main" xmlns="" id="{32CA2A56-7854-40CB-8C02-B1D5998DAE0F}"/>
                </a:ext>
              </a:extLst>
            </p:cNvPr>
            <p:cNvGrpSpPr/>
            <p:nvPr/>
          </p:nvGrpSpPr>
          <p:grpSpPr>
            <a:xfrm rot="19876901">
              <a:off x="5578287" y="6227404"/>
              <a:ext cx="491213" cy="376900"/>
              <a:chOff x="8701401" y="3712029"/>
              <a:chExt cx="2824168" cy="2166942"/>
            </a:xfrm>
          </p:grpSpPr>
          <p:sp>
            <p:nvSpPr>
              <p:cNvPr id="5352" name="Freeform: Shape 5351">
                <a:extLst>
                  <a:ext uri="{FF2B5EF4-FFF2-40B4-BE49-F238E27FC236}">
                    <a16:creationId xmlns:a16="http://schemas.microsoft.com/office/drawing/2014/main" xmlns="" id="{8DE3B644-64BB-456C-AF0A-3A10E140350A}"/>
                  </a:ext>
                </a:extLst>
              </p:cNvPr>
              <p:cNvSpPr/>
              <p:nvPr/>
            </p:nvSpPr>
            <p:spPr>
              <a:xfrm>
                <a:off x="8804263" y="4250193"/>
                <a:ext cx="2600325" cy="1628778"/>
              </a:xfrm>
              <a:custGeom>
                <a:avLst/>
                <a:gdLst>
                  <a:gd name="connsiteX0" fmla="*/ 2426506 w 2600325"/>
                  <a:gd name="connsiteY0" fmla="*/ 1611154 h 1628775"/>
                  <a:gd name="connsiteX1" fmla="*/ 148126 w 2600325"/>
                  <a:gd name="connsiteY1" fmla="*/ 1574006 h 1628775"/>
                  <a:gd name="connsiteX2" fmla="*/ 21443 w 2600325"/>
                  <a:gd name="connsiteY2" fmla="*/ 1443514 h 1628775"/>
                  <a:gd name="connsiteX3" fmla="*/ 45256 w 2600325"/>
                  <a:gd name="connsiteY3" fmla="*/ 21431 h 1628775"/>
                  <a:gd name="connsiteX4" fmla="*/ 2580811 w 2600325"/>
                  <a:gd name="connsiteY4" fmla="*/ 63341 h 1628775"/>
                  <a:gd name="connsiteX5" fmla="*/ 2556998 w 2600325"/>
                  <a:gd name="connsiteY5" fmla="*/ 1484471 h 1628775"/>
                  <a:gd name="connsiteX6" fmla="*/ 2426506 w 2600325"/>
                  <a:gd name="connsiteY6" fmla="*/ 1611154 h 162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0325" h="1628775">
                    <a:moveTo>
                      <a:pt x="2426506" y="1611154"/>
                    </a:moveTo>
                    <a:lnTo>
                      <a:pt x="148126" y="1574006"/>
                    </a:lnTo>
                    <a:cubicBezTo>
                      <a:pt x="76688" y="1573054"/>
                      <a:pt x="20491" y="1513999"/>
                      <a:pt x="21443" y="1443514"/>
                    </a:cubicBezTo>
                    <a:lnTo>
                      <a:pt x="45256" y="21431"/>
                    </a:lnTo>
                    <a:lnTo>
                      <a:pt x="2580811" y="63341"/>
                    </a:lnTo>
                    <a:lnTo>
                      <a:pt x="2556998" y="1484471"/>
                    </a:lnTo>
                    <a:cubicBezTo>
                      <a:pt x="2556046" y="1555909"/>
                      <a:pt x="2496991" y="1612106"/>
                      <a:pt x="2426506" y="16111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3" name="Freeform: Shape 5352">
                <a:extLst>
                  <a:ext uri="{FF2B5EF4-FFF2-40B4-BE49-F238E27FC236}">
                    <a16:creationId xmlns:a16="http://schemas.microsoft.com/office/drawing/2014/main" xmlns="" id="{E69234CC-A898-4031-B3B6-E358988F7FFA}"/>
                  </a:ext>
                </a:extLst>
              </p:cNvPr>
              <p:cNvSpPr/>
              <p:nvPr/>
            </p:nvSpPr>
            <p:spPr>
              <a:xfrm>
                <a:off x="8715694" y="3996829"/>
                <a:ext cx="2809875" cy="333376"/>
              </a:xfrm>
              <a:custGeom>
                <a:avLst/>
                <a:gdLst>
                  <a:gd name="connsiteX0" fmla="*/ 2669381 w 2809875"/>
                  <a:gd name="connsiteY0" fmla="*/ 315754 h 333375"/>
                  <a:gd name="connsiteX1" fmla="*/ 133826 w 2809875"/>
                  <a:gd name="connsiteY1" fmla="*/ 273844 h 333375"/>
                  <a:gd name="connsiteX2" fmla="*/ 21431 w 2809875"/>
                  <a:gd name="connsiteY2" fmla="*/ 21431 h 333375"/>
                  <a:gd name="connsiteX3" fmla="*/ 2789396 w 2809875"/>
                  <a:gd name="connsiteY3" fmla="*/ 67151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09875" h="333375">
                    <a:moveTo>
                      <a:pt x="2669381" y="315754"/>
                    </a:moveTo>
                    <a:lnTo>
                      <a:pt x="133826" y="273844"/>
                    </a:lnTo>
                    <a:lnTo>
                      <a:pt x="21431" y="21431"/>
                    </a:lnTo>
                    <a:lnTo>
                      <a:pt x="2789396" y="67151"/>
                    </a:ln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54" name="Freeform: Shape 5353">
                <a:extLst>
                  <a:ext uri="{FF2B5EF4-FFF2-40B4-BE49-F238E27FC236}">
                    <a16:creationId xmlns:a16="http://schemas.microsoft.com/office/drawing/2014/main" xmlns="" id="{CD523395-2F99-4C2A-B806-8CFBC37580CF}"/>
                  </a:ext>
                </a:extLst>
              </p:cNvPr>
              <p:cNvSpPr/>
              <p:nvPr/>
            </p:nvSpPr>
            <p:spPr>
              <a:xfrm>
                <a:off x="8715692" y="3926823"/>
                <a:ext cx="2809875" cy="152401"/>
              </a:xfrm>
              <a:custGeom>
                <a:avLst/>
                <a:gdLst>
                  <a:gd name="connsiteX0" fmla="*/ 2654141 w 2809875"/>
                  <a:gd name="connsiteY0" fmla="*/ 62862 h 152400"/>
                  <a:gd name="connsiteX1" fmla="*/ 161449 w 2809875"/>
                  <a:gd name="connsiteY1" fmla="*/ 21904 h 152400"/>
                  <a:gd name="connsiteX2" fmla="*/ 21431 w 2809875"/>
                  <a:gd name="connsiteY2" fmla="*/ 91437 h 152400"/>
                  <a:gd name="connsiteX3" fmla="*/ 21431 w 2809875"/>
                  <a:gd name="connsiteY3" fmla="*/ 91437 h 152400"/>
                  <a:gd name="connsiteX4" fmla="*/ 2789396 w 2809875"/>
                  <a:gd name="connsiteY4" fmla="*/ 137157 h 152400"/>
                  <a:gd name="connsiteX5" fmla="*/ 2789396 w 2809875"/>
                  <a:gd name="connsiteY5" fmla="*/ 137157 h 152400"/>
                  <a:gd name="connsiteX6" fmla="*/ 2654141 w 2809875"/>
                  <a:gd name="connsiteY6" fmla="*/ 62862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09875" h="152400">
                    <a:moveTo>
                      <a:pt x="2654141" y="62862"/>
                    </a:moveTo>
                    <a:lnTo>
                      <a:pt x="161449" y="21904"/>
                    </a:lnTo>
                    <a:cubicBezTo>
                      <a:pt x="85249" y="20952"/>
                      <a:pt x="22384" y="15237"/>
                      <a:pt x="21431" y="91437"/>
                    </a:cubicBezTo>
                    <a:lnTo>
                      <a:pt x="21431" y="91437"/>
                    </a:lnTo>
                    <a:lnTo>
                      <a:pt x="2789396" y="137157"/>
                    </a:lnTo>
                    <a:lnTo>
                      <a:pt x="2789396" y="137157"/>
                    </a:lnTo>
                    <a:cubicBezTo>
                      <a:pt x="2791301" y="60957"/>
                      <a:pt x="2730341" y="64767"/>
                      <a:pt x="2654141" y="628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5" name="Freeform: Shape 5354">
                <a:extLst>
                  <a:ext uri="{FF2B5EF4-FFF2-40B4-BE49-F238E27FC236}">
                    <a16:creationId xmlns:a16="http://schemas.microsoft.com/office/drawing/2014/main" xmlns="" id="{775692FF-8D28-4243-BEAB-846EA69F7418}"/>
                  </a:ext>
                </a:extLst>
              </p:cNvPr>
              <p:cNvSpPr/>
              <p:nvPr/>
            </p:nvSpPr>
            <p:spPr>
              <a:xfrm>
                <a:off x="9748203" y="5393197"/>
                <a:ext cx="695326" cy="352425"/>
              </a:xfrm>
              <a:custGeom>
                <a:avLst/>
                <a:gdLst>
                  <a:gd name="connsiteX0" fmla="*/ 629126 w 695325"/>
                  <a:gd name="connsiteY0" fmla="*/ 30956 h 352425"/>
                  <a:gd name="connsiteX1" fmla="*/ 71914 w 695325"/>
                  <a:gd name="connsiteY1" fmla="*/ 21431 h 352425"/>
                  <a:gd name="connsiteX2" fmla="*/ 25241 w 695325"/>
                  <a:gd name="connsiteY2" fmla="*/ 67151 h 352425"/>
                  <a:gd name="connsiteX3" fmla="*/ 21431 w 695325"/>
                  <a:gd name="connsiteY3" fmla="*/ 280511 h 352425"/>
                  <a:gd name="connsiteX4" fmla="*/ 67151 w 695325"/>
                  <a:gd name="connsiteY4" fmla="*/ 327184 h 352425"/>
                  <a:gd name="connsiteX5" fmla="*/ 624364 w 695325"/>
                  <a:gd name="connsiteY5" fmla="*/ 336709 h 352425"/>
                  <a:gd name="connsiteX6" fmla="*/ 671036 w 695325"/>
                  <a:gd name="connsiteY6" fmla="*/ 290989 h 352425"/>
                  <a:gd name="connsiteX7" fmla="*/ 674846 w 695325"/>
                  <a:gd name="connsiteY7" fmla="*/ 77629 h 352425"/>
                  <a:gd name="connsiteX8" fmla="*/ 629126 w 695325"/>
                  <a:gd name="connsiteY8" fmla="*/ 30956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5325" h="352425">
                    <a:moveTo>
                      <a:pt x="629126" y="30956"/>
                    </a:moveTo>
                    <a:lnTo>
                      <a:pt x="71914" y="21431"/>
                    </a:lnTo>
                    <a:cubicBezTo>
                      <a:pt x="46196" y="21431"/>
                      <a:pt x="25241" y="41434"/>
                      <a:pt x="25241" y="67151"/>
                    </a:cubicBezTo>
                    <a:lnTo>
                      <a:pt x="21431" y="280511"/>
                    </a:lnTo>
                    <a:cubicBezTo>
                      <a:pt x="21431" y="306229"/>
                      <a:pt x="41434" y="327184"/>
                      <a:pt x="67151" y="327184"/>
                    </a:cubicBezTo>
                    <a:lnTo>
                      <a:pt x="624364" y="336709"/>
                    </a:lnTo>
                    <a:cubicBezTo>
                      <a:pt x="650081" y="336709"/>
                      <a:pt x="671036" y="316706"/>
                      <a:pt x="671036" y="290989"/>
                    </a:cubicBezTo>
                    <a:lnTo>
                      <a:pt x="674846" y="77629"/>
                    </a:lnTo>
                    <a:cubicBezTo>
                      <a:pt x="674846" y="52864"/>
                      <a:pt x="654844" y="31909"/>
                      <a:pt x="629126" y="3095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6" name="Freeform: Shape 5355">
                <a:extLst>
                  <a:ext uri="{FF2B5EF4-FFF2-40B4-BE49-F238E27FC236}">
                    <a16:creationId xmlns:a16="http://schemas.microsoft.com/office/drawing/2014/main" xmlns="" id="{24FA7F3B-3F93-49F4-8C1F-F9183C8AE763}"/>
                  </a:ext>
                </a:extLst>
              </p:cNvPr>
              <p:cNvSpPr/>
              <p:nvPr/>
            </p:nvSpPr>
            <p:spPr>
              <a:xfrm>
                <a:off x="8701401" y="3712029"/>
                <a:ext cx="38099" cy="38099"/>
              </a:xfrm>
              <a:custGeom>
                <a:avLst/>
                <a:gdLst/>
                <a:ahLst/>
                <a:cxnLst/>
                <a:rect l="l" t="t" r="r" b="b"/>
                <a:pathLst>
                  <a:path w="38100" h="38100"/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7" name="Freeform: Shape 5356">
                <a:extLst>
                  <a:ext uri="{FF2B5EF4-FFF2-40B4-BE49-F238E27FC236}">
                    <a16:creationId xmlns:a16="http://schemas.microsoft.com/office/drawing/2014/main" xmlns="" id="{51726622-1DE6-4B63-8CCA-5E8DEB5CA1FA}"/>
                  </a:ext>
                </a:extLst>
              </p:cNvPr>
              <p:cNvSpPr/>
              <p:nvPr/>
            </p:nvSpPr>
            <p:spPr>
              <a:xfrm>
                <a:off x="8701402" y="3712030"/>
                <a:ext cx="38099" cy="38099"/>
              </a:xfrm>
              <a:custGeom>
                <a:avLst/>
                <a:gdLst/>
                <a:ahLst/>
                <a:cxnLst/>
                <a:rect l="l" t="t" r="r" b="b"/>
                <a:pathLst>
                  <a:path w="38100" h="38100"/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8" name="Freeform: Shape 5357">
                <a:extLst>
                  <a:ext uri="{FF2B5EF4-FFF2-40B4-BE49-F238E27FC236}">
                    <a16:creationId xmlns:a16="http://schemas.microsoft.com/office/drawing/2014/main" xmlns="" id="{DA88FE62-E16F-4DFB-A9D7-B357BD4DCD9F}"/>
                  </a:ext>
                </a:extLst>
              </p:cNvPr>
              <p:cNvSpPr/>
              <p:nvPr/>
            </p:nvSpPr>
            <p:spPr>
              <a:xfrm>
                <a:off x="9054777" y="5171263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10001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9" name="Freeform: Shape 5358">
                <a:extLst>
                  <a:ext uri="{FF2B5EF4-FFF2-40B4-BE49-F238E27FC236}">
                    <a16:creationId xmlns:a16="http://schemas.microsoft.com/office/drawing/2014/main" xmlns="" id="{F5234AF9-7241-4583-AEDD-99BA1E90BAD3}"/>
                  </a:ext>
                </a:extLst>
              </p:cNvPr>
              <p:cNvSpPr/>
              <p:nvPr/>
            </p:nvSpPr>
            <p:spPr>
              <a:xfrm>
                <a:off x="9271946" y="517507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0" name="Freeform: Shape 5359">
                <a:extLst>
                  <a:ext uri="{FF2B5EF4-FFF2-40B4-BE49-F238E27FC236}">
                    <a16:creationId xmlns:a16="http://schemas.microsoft.com/office/drawing/2014/main" xmlns="" id="{9F86989D-C6F8-4077-8CEF-F82E38094E85}"/>
                  </a:ext>
                </a:extLst>
              </p:cNvPr>
              <p:cNvSpPr/>
              <p:nvPr/>
            </p:nvSpPr>
            <p:spPr>
              <a:xfrm>
                <a:off x="9488163" y="5177930"/>
                <a:ext cx="1019175" cy="152401"/>
              </a:xfrm>
              <a:custGeom>
                <a:avLst/>
                <a:gdLst>
                  <a:gd name="connsiteX0" fmla="*/ 876776 w 1019175"/>
                  <a:gd name="connsiteY0" fmla="*/ 21431 h 152400"/>
                  <a:gd name="connsiteX1" fmla="*/ 10001 w 1019175"/>
                  <a:gd name="connsiteY1" fmla="*/ 7144 h 152400"/>
                  <a:gd name="connsiteX2" fmla="*/ 7144 w 1019175"/>
                  <a:gd name="connsiteY2" fmla="*/ 134779 h 152400"/>
                  <a:gd name="connsiteX3" fmla="*/ 874871 w 1019175"/>
                  <a:gd name="connsiteY3" fmla="*/ 149066 h 152400"/>
                  <a:gd name="connsiteX4" fmla="*/ 1011079 w 1019175"/>
                  <a:gd name="connsiteY4" fmla="*/ 151924 h 152400"/>
                  <a:gd name="connsiteX5" fmla="*/ 1013936 w 1019175"/>
                  <a:gd name="connsiteY5" fmla="*/ 24289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9175" h="152400">
                    <a:moveTo>
                      <a:pt x="876776" y="21431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874871" y="149066"/>
                    </a:lnTo>
                    <a:lnTo>
                      <a:pt x="1011079" y="151924"/>
                    </a:lnTo>
                    <a:lnTo>
                      <a:pt x="1013936" y="2428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1" name="Freeform: Shape 5360">
                <a:extLst>
                  <a:ext uri="{FF2B5EF4-FFF2-40B4-BE49-F238E27FC236}">
                    <a16:creationId xmlns:a16="http://schemas.microsoft.com/office/drawing/2014/main" xmlns="" id="{A834C45C-9620-44D2-BBB4-5F2CBFBF128E}"/>
                  </a:ext>
                </a:extLst>
              </p:cNvPr>
              <p:cNvSpPr/>
              <p:nvPr/>
            </p:nvSpPr>
            <p:spPr>
              <a:xfrm>
                <a:off x="10572108" y="5196030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2" name="Freeform: Shape 5361">
                <a:extLst>
                  <a:ext uri="{FF2B5EF4-FFF2-40B4-BE49-F238E27FC236}">
                    <a16:creationId xmlns:a16="http://schemas.microsoft.com/office/drawing/2014/main" xmlns="" id="{296F1E4C-C83E-4430-84D0-02D2CCE03422}"/>
                  </a:ext>
                </a:extLst>
              </p:cNvPr>
              <p:cNvSpPr/>
              <p:nvPr/>
            </p:nvSpPr>
            <p:spPr>
              <a:xfrm>
                <a:off x="10789278" y="5199839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3351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3351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3" name="Freeform: Shape 5362">
                <a:extLst>
                  <a:ext uri="{FF2B5EF4-FFF2-40B4-BE49-F238E27FC236}">
                    <a16:creationId xmlns:a16="http://schemas.microsoft.com/office/drawing/2014/main" xmlns="" id="{B64812BD-4904-4690-97C5-8821D48467A8}"/>
                  </a:ext>
                </a:extLst>
              </p:cNvPr>
              <p:cNvSpPr/>
              <p:nvPr/>
            </p:nvSpPr>
            <p:spPr>
              <a:xfrm>
                <a:off x="9058590" y="4976000"/>
                <a:ext cx="361951" cy="142875"/>
              </a:xfrm>
              <a:custGeom>
                <a:avLst/>
                <a:gdLst>
                  <a:gd name="connsiteX0" fmla="*/ 226219 w 361950"/>
                  <a:gd name="connsiteY0" fmla="*/ 10954 h 142875"/>
                  <a:gd name="connsiteX1" fmla="*/ 9049 w 361950"/>
                  <a:gd name="connsiteY1" fmla="*/ 7144 h 142875"/>
                  <a:gd name="connsiteX2" fmla="*/ 7144 w 361950"/>
                  <a:gd name="connsiteY2" fmla="*/ 134779 h 142875"/>
                  <a:gd name="connsiteX3" fmla="*/ 223361 w 361950"/>
                  <a:gd name="connsiteY3" fmla="*/ 137636 h 142875"/>
                  <a:gd name="connsiteX4" fmla="*/ 360521 w 361950"/>
                  <a:gd name="connsiteY4" fmla="*/ 140494 h 142875"/>
                  <a:gd name="connsiteX5" fmla="*/ 362426 w 361950"/>
                  <a:gd name="connsiteY5" fmla="*/ 12859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142875">
                    <a:moveTo>
                      <a:pt x="226219" y="10954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223361" y="137636"/>
                    </a:lnTo>
                    <a:lnTo>
                      <a:pt x="360521" y="140494"/>
                    </a:lnTo>
                    <a:lnTo>
                      <a:pt x="362426" y="1285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4" name="Freeform: Shape 5363">
                <a:extLst>
                  <a:ext uri="{FF2B5EF4-FFF2-40B4-BE49-F238E27FC236}">
                    <a16:creationId xmlns:a16="http://schemas.microsoft.com/office/drawing/2014/main" xmlns="" id="{17C4367E-1880-4E24-812D-ADDBBE676A25}"/>
                  </a:ext>
                </a:extLst>
              </p:cNvPr>
              <p:cNvSpPr/>
              <p:nvPr/>
            </p:nvSpPr>
            <p:spPr>
              <a:xfrm>
                <a:off x="9491803" y="4982509"/>
                <a:ext cx="142875" cy="142875"/>
              </a:xfrm>
              <a:custGeom>
                <a:avLst/>
                <a:gdLst>
                  <a:gd name="connsiteX0" fmla="*/ 9363 w 142875"/>
                  <a:gd name="connsiteY0" fmla="*/ 7261 h 142875"/>
                  <a:gd name="connsiteX1" fmla="*/ 136985 w 142875"/>
                  <a:gd name="connsiteY1" fmla="*/ 9363 h 142875"/>
                  <a:gd name="connsiteX2" fmla="*/ 134883 w 142875"/>
                  <a:gd name="connsiteY2" fmla="*/ 136985 h 142875"/>
                  <a:gd name="connsiteX3" fmla="*/ 7261 w 142875"/>
                  <a:gd name="connsiteY3" fmla="*/ 134883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42875">
                    <a:moveTo>
                      <a:pt x="9363" y="7261"/>
                    </a:moveTo>
                    <a:lnTo>
                      <a:pt x="136985" y="9363"/>
                    </a:lnTo>
                    <a:lnTo>
                      <a:pt x="134883" y="136985"/>
                    </a:lnTo>
                    <a:lnTo>
                      <a:pt x="7261" y="134883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5" name="Freeform: Shape 5364">
                <a:extLst>
                  <a:ext uri="{FF2B5EF4-FFF2-40B4-BE49-F238E27FC236}">
                    <a16:creationId xmlns:a16="http://schemas.microsoft.com/office/drawing/2014/main" xmlns="" id="{E5F7007E-8D3E-4E44-95B2-D9AECC6536EA}"/>
                  </a:ext>
                </a:extLst>
              </p:cNvPr>
              <p:cNvSpPr/>
              <p:nvPr/>
            </p:nvSpPr>
            <p:spPr>
              <a:xfrm>
                <a:off x="9708195" y="4986478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10001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6" name="Freeform: Shape 5365">
                <a:extLst>
                  <a:ext uri="{FF2B5EF4-FFF2-40B4-BE49-F238E27FC236}">
                    <a16:creationId xmlns:a16="http://schemas.microsoft.com/office/drawing/2014/main" xmlns="" id="{E88BE181-EAB8-4DB4-81D3-7DB36E701562}"/>
                  </a:ext>
                </a:extLst>
              </p:cNvPr>
              <p:cNvSpPr/>
              <p:nvPr/>
            </p:nvSpPr>
            <p:spPr>
              <a:xfrm>
                <a:off x="9925364" y="4990288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7" name="Freeform: Shape 5366">
                <a:extLst>
                  <a:ext uri="{FF2B5EF4-FFF2-40B4-BE49-F238E27FC236}">
                    <a16:creationId xmlns:a16="http://schemas.microsoft.com/office/drawing/2014/main" xmlns="" id="{1E258C9F-607B-41CB-B162-2043F3CDA7C3}"/>
                  </a:ext>
                </a:extLst>
              </p:cNvPr>
              <p:cNvSpPr/>
              <p:nvPr/>
            </p:nvSpPr>
            <p:spPr>
              <a:xfrm>
                <a:off x="10792140" y="5004575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8" name="Freeform: Shape 5367">
                <a:extLst>
                  <a:ext uri="{FF2B5EF4-FFF2-40B4-BE49-F238E27FC236}">
                    <a16:creationId xmlns:a16="http://schemas.microsoft.com/office/drawing/2014/main" xmlns="" id="{04DE4B0E-AD8C-4DD7-B389-5EAB0AD7CD3B}"/>
                  </a:ext>
                </a:extLst>
              </p:cNvPr>
              <p:cNvSpPr/>
              <p:nvPr/>
            </p:nvSpPr>
            <p:spPr>
              <a:xfrm>
                <a:off x="9061449" y="4780736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9" name="Freeform: Shape 5368">
                <a:extLst>
                  <a:ext uri="{FF2B5EF4-FFF2-40B4-BE49-F238E27FC236}">
                    <a16:creationId xmlns:a16="http://schemas.microsoft.com/office/drawing/2014/main" xmlns="" id="{7D7BD7C9-7C4A-4F77-80D7-3F4BAB56BDD2}"/>
                  </a:ext>
                </a:extLst>
              </p:cNvPr>
              <p:cNvSpPr/>
              <p:nvPr/>
            </p:nvSpPr>
            <p:spPr>
              <a:xfrm>
                <a:off x="9278618" y="478359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0" name="Freeform: Shape 5369">
                <a:extLst>
                  <a:ext uri="{FF2B5EF4-FFF2-40B4-BE49-F238E27FC236}">
                    <a16:creationId xmlns:a16="http://schemas.microsoft.com/office/drawing/2014/main" xmlns="" id="{F0B54298-009C-49AB-96E2-BFF2279AF8A8}"/>
                  </a:ext>
                </a:extLst>
              </p:cNvPr>
              <p:cNvSpPr/>
              <p:nvPr/>
            </p:nvSpPr>
            <p:spPr>
              <a:xfrm>
                <a:off x="9494657" y="4787230"/>
                <a:ext cx="142875" cy="142875"/>
              </a:xfrm>
              <a:custGeom>
                <a:avLst/>
                <a:gdLst>
                  <a:gd name="connsiteX0" fmla="*/ 9363 w 142875"/>
                  <a:gd name="connsiteY0" fmla="*/ 7261 h 142875"/>
                  <a:gd name="connsiteX1" fmla="*/ 136985 w 142875"/>
                  <a:gd name="connsiteY1" fmla="*/ 9363 h 142875"/>
                  <a:gd name="connsiteX2" fmla="*/ 134883 w 142875"/>
                  <a:gd name="connsiteY2" fmla="*/ 136985 h 142875"/>
                  <a:gd name="connsiteX3" fmla="*/ 7261 w 142875"/>
                  <a:gd name="connsiteY3" fmla="*/ 134883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42875">
                    <a:moveTo>
                      <a:pt x="9363" y="7261"/>
                    </a:moveTo>
                    <a:lnTo>
                      <a:pt x="136985" y="9363"/>
                    </a:lnTo>
                    <a:lnTo>
                      <a:pt x="134883" y="136985"/>
                    </a:lnTo>
                    <a:lnTo>
                      <a:pt x="7261" y="134883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1" name="Freeform: Shape 5370">
                <a:extLst>
                  <a:ext uri="{FF2B5EF4-FFF2-40B4-BE49-F238E27FC236}">
                    <a16:creationId xmlns:a16="http://schemas.microsoft.com/office/drawing/2014/main" xmlns="" id="{D011D956-CFD8-40BE-AE48-A75E5429035B}"/>
                  </a:ext>
                </a:extLst>
              </p:cNvPr>
              <p:cNvSpPr/>
              <p:nvPr/>
            </p:nvSpPr>
            <p:spPr>
              <a:xfrm>
                <a:off x="9712005" y="479121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2" name="Freeform: Shape 5371">
                <a:extLst>
                  <a:ext uri="{FF2B5EF4-FFF2-40B4-BE49-F238E27FC236}">
                    <a16:creationId xmlns:a16="http://schemas.microsoft.com/office/drawing/2014/main" xmlns="" id="{FE34774D-FD71-4FA3-B520-F95836C90951}"/>
                  </a:ext>
                </a:extLst>
              </p:cNvPr>
              <p:cNvSpPr/>
              <p:nvPr/>
            </p:nvSpPr>
            <p:spPr>
              <a:xfrm>
                <a:off x="9928224" y="479502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3" name="Freeform: Shape 5372">
                <a:extLst>
                  <a:ext uri="{FF2B5EF4-FFF2-40B4-BE49-F238E27FC236}">
                    <a16:creationId xmlns:a16="http://schemas.microsoft.com/office/drawing/2014/main" xmlns="" id="{8F70D34F-C7F5-4889-B452-101CEA17C01A}"/>
                  </a:ext>
                </a:extLst>
              </p:cNvPr>
              <p:cNvSpPr/>
              <p:nvPr/>
            </p:nvSpPr>
            <p:spPr>
              <a:xfrm>
                <a:off x="10145393" y="4797882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4" name="Freeform: Shape 5373">
                <a:extLst>
                  <a:ext uri="{FF2B5EF4-FFF2-40B4-BE49-F238E27FC236}">
                    <a16:creationId xmlns:a16="http://schemas.microsoft.com/office/drawing/2014/main" xmlns="" id="{5FAC0731-E2C8-47F1-9B10-5BEBDF889612}"/>
                  </a:ext>
                </a:extLst>
              </p:cNvPr>
              <p:cNvSpPr/>
              <p:nvPr/>
            </p:nvSpPr>
            <p:spPr>
              <a:xfrm>
                <a:off x="10141583" y="4801690"/>
                <a:ext cx="371474" cy="333376"/>
              </a:xfrm>
              <a:custGeom>
                <a:avLst/>
                <a:gdLst>
                  <a:gd name="connsiteX0" fmla="*/ 230029 w 371475"/>
                  <a:gd name="connsiteY0" fmla="*/ 7144 h 333375"/>
                  <a:gd name="connsiteX1" fmla="*/ 226219 w 371475"/>
                  <a:gd name="connsiteY1" fmla="*/ 202406 h 333375"/>
                  <a:gd name="connsiteX2" fmla="*/ 136684 w 371475"/>
                  <a:gd name="connsiteY2" fmla="*/ 201454 h 333375"/>
                  <a:gd name="connsiteX3" fmla="*/ 10001 w 371475"/>
                  <a:gd name="connsiteY3" fmla="*/ 198596 h 333375"/>
                  <a:gd name="connsiteX4" fmla="*/ 7144 w 371475"/>
                  <a:gd name="connsiteY4" fmla="*/ 326231 h 333375"/>
                  <a:gd name="connsiteX5" fmla="*/ 134779 w 371475"/>
                  <a:gd name="connsiteY5" fmla="*/ 329089 h 333375"/>
                  <a:gd name="connsiteX6" fmla="*/ 224314 w 371475"/>
                  <a:gd name="connsiteY6" fmla="*/ 330041 h 333375"/>
                  <a:gd name="connsiteX7" fmla="*/ 361474 w 371475"/>
                  <a:gd name="connsiteY7" fmla="*/ 331946 h 333375"/>
                  <a:gd name="connsiteX8" fmla="*/ 363379 w 371475"/>
                  <a:gd name="connsiteY8" fmla="*/ 204311 h 333375"/>
                  <a:gd name="connsiteX9" fmla="*/ 366236 w 371475"/>
                  <a:gd name="connsiteY9" fmla="*/ 9049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1475" h="333375">
                    <a:moveTo>
                      <a:pt x="230029" y="7144"/>
                    </a:moveTo>
                    <a:lnTo>
                      <a:pt x="226219" y="202406"/>
                    </a:lnTo>
                    <a:lnTo>
                      <a:pt x="136684" y="201454"/>
                    </a:lnTo>
                    <a:lnTo>
                      <a:pt x="10001" y="198596"/>
                    </a:lnTo>
                    <a:lnTo>
                      <a:pt x="7144" y="326231"/>
                    </a:lnTo>
                    <a:lnTo>
                      <a:pt x="134779" y="329089"/>
                    </a:lnTo>
                    <a:lnTo>
                      <a:pt x="224314" y="330041"/>
                    </a:lnTo>
                    <a:lnTo>
                      <a:pt x="361474" y="331946"/>
                    </a:lnTo>
                    <a:lnTo>
                      <a:pt x="363379" y="204311"/>
                    </a:lnTo>
                    <a:lnTo>
                      <a:pt x="366236" y="904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5" name="Freeform: Shape 5374">
                <a:extLst>
                  <a:ext uri="{FF2B5EF4-FFF2-40B4-BE49-F238E27FC236}">
                    <a16:creationId xmlns:a16="http://schemas.microsoft.com/office/drawing/2014/main" xmlns="" id="{B1C8951B-639A-4A25-89B2-D9DC17220BAA}"/>
                  </a:ext>
                </a:extLst>
              </p:cNvPr>
              <p:cNvSpPr/>
              <p:nvPr/>
            </p:nvSpPr>
            <p:spPr>
              <a:xfrm>
                <a:off x="9065259" y="4584522"/>
                <a:ext cx="361951" cy="142875"/>
              </a:xfrm>
              <a:custGeom>
                <a:avLst/>
                <a:gdLst>
                  <a:gd name="connsiteX0" fmla="*/ 225266 w 361950"/>
                  <a:gd name="connsiteY0" fmla="*/ 10954 h 142875"/>
                  <a:gd name="connsiteX1" fmla="*/ 9049 w 361950"/>
                  <a:gd name="connsiteY1" fmla="*/ 7144 h 142875"/>
                  <a:gd name="connsiteX2" fmla="*/ 7144 w 361950"/>
                  <a:gd name="connsiteY2" fmla="*/ 134779 h 142875"/>
                  <a:gd name="connsiteX3" fmla="*/ 223361 w 361950"/>
                  <a:gd name="connsiteY3" fmla="*/ 138589 h 142875"/>
                  <a:gd name="connsiteX4" fmla="*/ 360521 w 361950"/>
                  <a:gd name="connsiteY4" fmla="*/ 140494 h 142875"/>
                  <a:gd name="connsiteX5" fmla="*/ 362426 w 361950"/>
                  <a:gd name="connsiteY5" fmla="*/ 12859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142875">
                    <a:moveTo>
                      <a:pt x="225266" y="10954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223361" y="138589"/>
                    </a:lnTo>
                    <a:lnTo>
                      <a:pt x="360521" y="140494"/>
                    </a:lnTo>
                    <a:lnTo>
                      <a:pt x="362426" y="1285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6" name="Freeform: Shape 5375">
                <a:extLst>
                  <a:ext uri="{FF2B5EF4-FFF2-40B4-BE49-F238E27FC236}">
                    <a16:creationId xmlns:a16="http://schemas.microsoft.com/office/drawing/2014/main" xmlns="" id="{2367106B-2893-47D5-B449-531163035A37}"/>
                  </a:ext>
                </a:extLst>
              </p:cNvPr>
              <p:cNvSpPr/>
              <p:nvPr/>
            </p:nvSpPr>
            <p:spPr>
              <a:xfrm>
                <a:off x="9498465" y="4591971"/>
                <a:ext cx="142875" cy="142875"/>
              </a:xfrm>
              <a:custGeom>
                <a:avLst/>
                <a:gdLst>
                  <a:gd name="connsiteX0" fmla="*/ 9363 w 142875"/>
                  <a:gd name="connsiteY0" fmla="*/ 7261 h 142875"/>
                  <a:gd name="connsiteX1" fmla="*/ 136985 w 142875"/>
                  <a:gd name="connsiteY1" fmla="*/ 9363 h 142875"/>
                  <a:gd name="connsiteX2" fmla="*/ 134883 w 142875"/>
                  <a:gd name="connsiteY2" fmla="*/ 136985 h 142875"/>
                  <a:gd name="connsiteX3" fmla="*/ 7261 w 142875"/>
                  <a:gd name="connsiteY3" fmla="*/ 134883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42875">
                    <a:moveTo>
                      <a:pt x="9363" y="7261"/>
                    </a:moveTo>
                    <a:lnTo>
                      <a:pt x="136985" y="9363"/>
                    </a:lnTo>
                    <a:lnTo>
                      <a:pt x="134883" y="136985"/>
                    </a:lnTo>
                    <a:lnTo>
                      <a:pt x="7261" y="134883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7" name="Freeform: Shape 5376">
                <a:extLst>
                  <a:ext uri="{FF2B5EF4-FFF2-40B4-BE49-F238E27FC236}">
                    <a16:creationId xmlns:a16="http://schemas.microsoft.com/office/drawing/2014/main" xmlns="" id="{26043240-0FD1-47FE-928F-E282C95D2CB7}"/>
                  </a:ext>
                </a:extLst>
              </p:cNvPr>
              <p:cNvSpPr/>
              <p:nvPr/>
            </p:nvSpPr>
            <p:spPr>
              <a:xfrm>
                <a:off x="9714865" y="4595951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8" name="Freeform: Shape 5377">
                <a:extLst>
                  <a:ext uri="{FF2B5EF4-FFF2-40B4-BE49-F238E27FC236}">
                    <a16:creationId xmlns:a16="http://schemas.microsoft.com/office/drawing/2014/main" xmlns="" id="{AD9FE368-290B-46FD-878B-8210398A9606}"/>
                  </a:ext>
                </a:extLst>
              </p:cNvPr>
              <p:cNvSpPr/>
              <p:nvPr/>
            </p:nvSpPr>
            <p:spPr>
              <a:xfrm>
                <a:off x="9932034" y="4598809"/>
                <a:ext cx="152401" cy="142875"/>
              </a:xfrm>
              <a:custGeom>
                <a:avLst/>
                <a:gdLst>
                  <a:gd name="connsiteX0" fmla="*/ 146209 w 152400"/>
                  <a:gd name="connsiteY0" fmla="*/ 10001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10001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9" name="Freeform: Shape 5378">
                <a:extLst>
                  <a:ext uri="{FF2B5EF4-FFF2-40B4-BE49-F238E27FC236}">
                    <a16:creationId xmlns:a16="http://schemas.microsoft.com/office/drawing/2014/main" xmlns="" id="{768C5DD7-6F25-45BD-8E39-6E4BEBDC4266}"/>
                  </a:ext>
                </a:extLst>
              </p:cNvPr>
              <p:cNvSpPr/>
              <p:nvPr/>
            </p:nvSpPr>
            <p:spPr>
              <a:xfrm>
                <a:off x="10148250" y="4602618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0" name="Freeform: Shape 5379">
                <a:extLst>
                  <a:ext uri="{FF2B5EF4-FFF2-40B4-BE49-F238E27FC236}">
                    <a16:creationId xmlns:a16="http://schemas.microsoft.com/office/drawing/2014/main" xmlns="" id="{35F6BD53-1810-4710-8452-14C73C73ACC1}"/>
                  </a:ext>
                </a:extLst>
              </p:cNvPr>
              <p:cNvSpPr/>
              <p:nvPr/>
            </p:nvSpPr>
            <p:spPr>
              <a:xfrm>
                <a:off x="10365421" y="4606429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1" name="Freeform: Shape 5380">
                <a:extLst>
                  <a:ext uri="{FF2B5EF4-FFF2-40B4-BE49-F238E27FC236}">
                    <a16:creationId xmlns:a16="http://schemas.microsoft.com/office/drawing/2014/main" xmlns="" id="{7AF2E054-866A-4D6E-9B03-32309BEB51BB}"/>
                  </a:ext>
                </a:extLst>
              </p:cNvPr>
              <p:cNvSpPr/>
              <p:nvPr/>
            </p:nvSpPr>
            <p:spPr>
              <a:xfrm>
                <a:off x="10581638" y="4610238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2" name="Freeform: Shape 5381">
                <a:extLst>
                  <a:ext uri="{FF2B5EF4-FFF2-40B4-BE49-F238E27FC236}">
                    <a16:creationId xmlns:a16="http://schemas.microsoft.com/office/drawing/2014/main" xmlns="" id="{0D9CFDE5-4A60-4BE6-A679-E470EEBE7D3F}"/>
                  </a:ext>
                </a:extLst>
              </p:cNvPr>
              <p:cNvSpPr/>
              <p:nvPr/>
            </p:nvSpPr>
            <p:spPr>
              <a:xfrm>
                <a:off x="10798809" y="4613097"/>
                <a:ext cx="152401" cy="142875"/>
              </a:xfrm>
              <a:custGeom>
                <a:avLst/>
                <a:gdLst>
                  <a:gd name="connsiteX0" fmla="*/ 146209 w 152400"/>
                  <a:gd name="connsiteY0" fmla="*/ 10001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10001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3" name="Freeform: Shape 5382">
                <a:extLst>
                  <a:ext uri="{FF2B5EF4-FFF2-40B4-BE49-F238E27FC236}">
                    <a16:creationId xmlns:a16="http://schemas.microsoft.com/office/drawing/2014/main" xmlns="" id="{CC666A0E-8DF4-4BB9-9C49-32F9CAADD6BF}"/>
                  </a:ext>
                </a:extLst>
              </p:cNvPr>
              <p:cNvSpPr/>
              <p:nvPr/>
            </p:nvSpPr>
            <p:spPr>
              <a:xfrm>
                <a:off x="11015026" y="4616906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10001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4" name="Freeform: Shape 5383">
                <a:extLst>
                  <a:ext uri="{FF2B5EF4-FFF2-40B4-BE49-F238E27FC236}">
                    <a16:creationId xmlns:a16="http://schemas.microsoft.com/office/drawing/2014/main" xmlns="" id="{8896F6EA-C9EE-4AAD-9CB2-9CD232907C82}"/>
                  </a:ext>
                </a:extLst>
              </p:cNvPr>
              <p:cNvSpPr/>
              <p:nvPr/>
            </p:nvSpPr>
            <p:spPr>
              <a:xfrm>
                <a:off x="11005500" y="5206503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5" name="Freeform: Shape 5384">
                <a:extLst>
                  <a:ext uri="{FF2B5EF4-FFF2-40B4-BE49-F238E27FC236}">
                    <a16:creationId xmlns:a16="http://schemas.microsoft.com/office/drawing/2014/main" xmlns="" id="{ED778D6E-8925-46A9-AC24-074ACDFD464E}"/>
                  </a:ext>
                </a:extLst>
              </p:cNvPr>
              <p:cNvSpPr/>
              <p:nvPr/>
            </p:nvSpPr>
            <p:spPr>
              <a:xfrm>
                <a:off x="9068119" y="4389253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6" name="Freeform: Shape 5385">
                <a:extLst>
                  <a:ext uri="{FF2B5EF4-FFF2-40B4-BE49-F238E27FC236}">
                    <a16:creationId xmlns:a16="http://schemas.microsoft.com/office/drawing/2014/main" xmlns="" id="{4D583BBA-D93A-44E1-A09C-871073B3D7E9}"/>
                  </a:ext>
                </a:extLst>
              </p:cNvPr>
              <p:cNvSpPr/>
              <p:nvPr/>
            </p:nvSpPr>
            <p:spPr>
              <a:xfrm>
                <a:off x="9284334" y="4393090"/>
                <a:ext cx="152401" cy="142876"/>
              </a:xfrm>
              <a:custGeom>
                <a:avLst/>
                <a:gdLst>
                  <a:gd name="connsiteX0" fmla="*/ 147161 w 152400"/>
                  <a:gd name="connsiteY0" fmla="*/ 9049 h 142875"/>
                  <a:gd name="connsiteX1" fmla="*/ 10001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7161" y="9049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7" name="Freeform: Shape 5386">
                <a:extLst>
                  <a:ext uri="{FF2B5EF4-FFF2-40B4-BE49-F238E27FC236}">
                    <a16:creationId xmlns:a16="http://schemas.microsoft.com/office/drawing/2014/main" xmlns="" id="{AB263CEB-3E4F-4072-86FF-800B4C8687B6}"/>
                  </a:ext>
                </a:extLst>
              </p:cNvPr>
              <p:cNvSpPr/>
              <p:nvPr/>
            </p:nvSpPr>
            <p:spPr>
              <a:xfrm>
                <a:off x="9501501" y="4396881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8" name="Freeform: Shape 5387">
                <a:extLst>
                  <a:ext uri="{FF2B5EF4-FFF2-40B4-BE49-F238E27FC236}">
                    <a16:creationId xmlns:a16="http://schemas.microsoft.com/office/drawing/2014/main" xmlns="" id="{AEDF7C24-7906-4556-A39E-7ADB278DE556}"/>
                  </a:ext>
                </a:extLst>
              </p:cNvPr>
              <p:cNvSpPr/>
              <p:nvPr/>
            </p:nvSpPr>
            <p:spPr>
              <a:xfrm>
                <a:off x="9718678" y="4399719"/>
                <a:ext cx="152401" cy="142875"/>
              </a:xfrm>
              <a:custGeom>
                <a:avLst/>
                <a:gdLst>
                  <a:gd name="connsiteX0" fmla="*/ 146209 w 152400"/>
                  <a:gd name="connsiteY0" fmla="*/ 10001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3351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10001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3351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9" name="Freeform: Shape 5388">
                <a:extLst>
                  <a:ext uri="{FF2B5EF4-FFF2-40B4-BE49-F238E27FC236}">
                    <a16:creationId xmlns:a16="http://schemas.microsoft.com/office/drawing/2014/main" xmlns="" id="{1D5D928E-A79E-41DE-AC5E-5649C077FA42}"/>
                  </a:ext>
                </a:extLst>
              </p:cNvPr>
              <p:cNvSpPr/>
              <p:nvPr/>
            </p:nvSpPr>
            <p:spPr>
              <a:xfrm>
                <a:off x="9934897" y="440352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0" name="Freeform: Shape 5389">
                <a:extLst>
                  <a:ext uri="{FF2B5EF4-FFF2-40B4-BE49-F238E27FC236}">
                    <a16:creationId xmlns:a16="http://schemas.microsoft.com/office/drawing/2014/main" xmlns="" id="{1D8B7126-CF6D-45E4-801A-74B76E761B38}"/>
                  </a:ext>
                </a:extLst>
              </p:cNvPr>
              <p:cNvSpPr/>
              <p:nvPr/>
            </p:nvSpPr>
            <p:spPr>
              <a:xfrm>
                <a:off x="10152067" y="4407357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3351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3351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1" name="Freeform: Shape 5390">
                <a:extLst>
                  <a:ext uri="{FF2B5EF4-FFF2-40B4-BE49-F238E27FC236}">
                    <a16:creationId xmlns:a16="http://schemas.microsoft.com/office/drawing/2014/main" xmlns="" id="{FB3EEA89-C515-4458-B9E2-401A48975E50}"/>
                  </a:ext>
                </a:extLst>
              </p:cNvPr>
              <p:cNvSpPr/>
              <p:nvPr/>
            </p:nvSpPr>
            <p:spPr>
              <a:xfrm>
                <a:off x="10368285" y="4411146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2" name="Freeform: Shape 5391">
                <a:extLst>
                  <a:ext uri="{FF2B5EF4-FFF2-40B4-BE49-F238E27FC236}">
                    <a16:creationId xmlns:a16="http://schemas.microsoft.com/office/drawing/2014/main" xmlns="" id="{2CBD162B-36B1-4B5F-BFE7-6825313E19C7}"/>
                  </a:ext>
                </a:extLst>
              </p:cNvPr>
              <p:cNvSpPr/>
              <p:nvPr/>
            </p:nvSpPr>
            <p:spPr>
              <a:xfrm>
                <a:off x="10585472" y="4414031"/>
                <a:ext cx="152401" cy="142876"/>
              </a:xfrm>
              <a:custGeom>
                <a:avLst/>
                <a:gdLst>
                  <a:gd name="connsiteX0" fmla="*/ 146209 w 152400"/>
                  <a:gd name="connsiteY0" fmla="*/ 10001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3351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10001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3351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3" name="Freeform: Shape 5392">
                <a:extLst>
                  <a:ext uri="{FF2B5EF4-FFF2-40B4-BE49-F238E27FC236}">
                    <a16:creationId xmlns:a16="http://schemas.microsoft.com/office/drawing/2014/main" xmlns="" id="{080B4200-A8B4-47FB-853C-FC1A278D08D8}"/>
                  </a:ext>
                </a:extLst>
              </p:cNvPr>
              <p:cNvSpPr/>
              <p:nvPr/>
            </p:nvSpPr>
            <p:spPr>
              <a:xfrm>
                <a:off x="10801673" y="4417822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4" name="Freeform: Shape 5393">
                <a:extLst>
                  <a:ext uri="{FF2B5EF4-FFF2-40B4-BE49-F238E27FC236}">
                    <a16:creationId xmlns:a16="http://schemas.microsoft.com/office/drawing/2014/main" xmlns="" id="{6522D8B5-FB91-4350-9513-8E6192F4F094}"/>
                  </a:ext>
                </a:extLst>
              </p:cNvPr>
              <p:cNvSpPr/>
              <p:nvPr/>
            </p:nvSpPr>
            <p:spPr>
              <a:xfrm>
                <a:off x="11018838" y="4421635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5" name="Graphic 5343">
              <a:extLst>
                <a:ext uri="{FF2B5EF4-FFF2-40B4-BE49-F238E27FC236}">
                  <a16:creationId xmlns:a16="http://schemas.microsoft.com/office/drawing/2014/main" xmlns="" id="{1D259E29-C2C5-4C3D-9C5F-B66A48028D14}"/>
                </a:ext>
              </a:extLst>
            </p:cNvPr>
            <p:cNvGrpSpPr/>
            <p:nvPr/>
          </p:nvGrpSpPr>
          <p:grpSpPr>
            <a:xfrm rot="2010100">
              <a:off x="8434081" y="6219421"/>
              <a:ext cx="98688" cy="447458"/>
              <a:chOff x="7783270" y="3992865"/>
              <a:chExt cx="267645" cy="1213522"/>
            </a:xfrm>
          </p:grpSpPr>
          <p:sp>
            <p:nvSpPr>
              <p:cNvPr id="5346" name="Freeform: Shape 5345">
                <a:extLst>
                  <a:ext uri="{FF2B5EF4-FFF2-40B4-BE49-F238E27FC236}">
                    <a16:creationId xmlns:a16="http://schemas.microsoft.com/office/drawing/2014/main" xmlns="" id="{4B3C1E19-7A72-40C8-A81B-D53E62C4DD8C}"/>
                  </a:ext>
                </a:extLst>
              </p:cNvPr>
              <p:cNvSpPr/>
              <p:nvPr/>
            </p:nvSpPr>
            <p:spPr>
              <a:xfrm>
                <a:off x="7783287" y="4105294"/>
                <a:ext cx="190501" cy="990600"/>
              </a:xfrm>
              <a:custGeom>
                <a:avLst/>
                <a:gdLst>
                  <a:gd name="connsiteX0" fmla="*/ 155734 w 190500"/>
                  <a:gd name="connsiteY0" fmla="*/ 973931 h 990600"/>
                  <a:gd name="connsiteX1" fmla="*/ 21431 w 190500"/>
                  <a:gd name="connsiteY1" fmla="*/ 970121 h 990600"/>
                  <a:gd name="connsiteX2" fmla="*/ 43339 w 190500"/>
                  <a:gd name="connsiteY2" fmla="*/ 21431 h 990600"/>
                  <a:gd name="connsiteX3" fmla="*/ 177641 w 190500"/>
                  <a:gd name="connsiteY3" fmla="*/ 25241 h 99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0" h="990600">
                    <a:moveTo>
                      <a:pt x="155734" y="973931"/>
                    </a:moveTo>
                    <a:lnTo>
                      <a:pt x="21431" y="970121"/>
                    </a:lnTo>
                    <a:lnTo>
                      <a:pt x="43339" y="21431"/>
                    </a:lnTo>
                    <a:lnTo>
                      <a:pt x="177641" y="25241"/>
                    </a:lnTo>
                    <a:close/>
                  </a:path>
                </a:pathLst>
              </a:custGeom>
              <a:solidFill>
                <a:schemeClr val="accent1"/>
              </a:solidFill>
              <a:ln w="158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7" name="Freeform: Shape 5346">
                <a:extLst>
                  <a:ext uri="{FF2B5EF4-FFF2-40B4-BE49-F238E27FC236}">
                    <a16:creationId xmlns:a16="http://schemas.microsoft.com/office/drawing/2014/main" xmlns="" id="{A0DAD5E1-65B6-420C-AAF1-D7DCE0AA54AD}"/>
                  </a:ext>
                </a:extLst>
              </p:cNvPr>
              <p:cNvSpPr/>
              <p:nvPr/>
            </p:nvSpPr>
            <p:spPr>
              <a:xfrm>
                <a:off x="7831864" y="3992865"/>
                <a:ext cx="123825" cy="152400"/>
              </a:xfrm>
              <a:custGeom>
                <a:avLst/>
                <a:gdLst>
                  <a:gd name="connsiteX0" fmla="*/ 66199 w 123825"/>
                  <a:gd name="connsiteY0" fmla="*/ 21467 h 152400"/>
                  <a:gd name="connsiteX1" fmla="*/ 66199 w 123825"/>
                  <a:gd name="connsiteY1" fmla="*/ 21467 h 152400"/>
                  <a:gd name="connsiteX2" fmla="*/ 24289 w 123825"/>
                  <a:gd name="connsiteY2" fmla="*/ 61472 h 152400"/>
                  <a:gd name="connsiteX3" fmla="*/ 21431 w 123825"/>
                  <a:gd name="connsiteY3" fmla="*/ 134815 h 152400"/>
                  <a:gd name="connsiteX4" fmla="*/ 102394 w 123825"/>
                  <a:gd name="connsiteY4" fmla="*/ 137672 h 152400"/>
                  <a:gd name="connsiteX5" fmla="*/ 105251 w 123825"/>
                  <a:gd name="connsiteY5" fmla="*/ 64330 h 152400"/>
                  <a:gd name="connsiteX6" fmla="*/ 66199 w 123825"/>
                  <a:gd name="connsiteY6" fmla="*/ 21467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5" h="152400">
                    <a:moveTo>
                      <a:pt x="66199" y="21467"/>
                    </a:moveTo>
                    <a:lnTo>
                      <a:pt x="66199" y="21467"/>
                    </a:lnTo>
                    <a:cubicBezTo>
                      <a:pt x="44291" y="20515"/>
                      <a:pt x="25241" y="38612"/>
                      <a:pt x="24289" y="61472"/>
                    </a:cubicBezTo>
                    <a:lnTo>
                      <a:pt x="21431" y="134815"/>
                    </a:lnTo>
                    <a:lnTo>
                      <a:pt x="102394" y="137672"/>
                    </a:lnTo>
                    <a:lnTo>
                      <a:pt x="105251" y="64330"/>
                    </a:lnTo>
                    <a:cubicBezTo>
                      <a:pt x="106204" y="40517"/>
                      <a:pt x="89059" y="22420"/>
                      <a:pt x="66199" y="21467"/>
                    </a:cubicBezTo>
                    <a:close/>
                  </a:path>
                </a:pathLst>
              </a:custGeom>
              <a:solidFill>
                <a:schemeClr val="bg1"/>
              </a:solidFill>
              <a:ln w="158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8" name="Freeform: Shape 5347">
                <a:extLst>
                  <a:ext uri="{FF2B5EF4-FFF2-40B4-BE49-F238E27FC236}">
                    <a16:creationId xmlns:a16="http://schemas.microsoft.com/office/drawing/2014/main" xmlns="" id="{3C4E59A8-CB68-4078-B51A-0F45C99FE833}"/>
                  </a:ext>
                </a:extLst>
              </p:cNvPr>
              <p:cNvSpPr/>
              <p:nvPr/>
            </p:nvSpPr>
            <p:spPr>
              <a:xfrm>
                <a:off x="7783270" y="5053987"/>
                <a:ext cx="171451" cy="152400"/>
              </a:xfrm>
              <a:custGeom>
                <a:avLst/>
                <a:gdLst>
                  <a:gd name="connsiteX0" fmla="*/ 21431 w 171450"/>
                  <a:gd name="connsiteY0" fmla="*/ 21431 h 152400"/>
                  <a:gd name="connsiteX1" fmla="*/ 61436 w 171450"/>
                  <a:gd name="connsiteY1" fmla="*/ 118586 h 152400"/>
                  <a:gd name="connsiteX2" fmla="*/ 109061 w 171450"/>
                  <a:gd name="connsiteY2" fmla="*/ 119539 h 152400"/>
                  <a:gd name="connsiteX3" fmla="*/ 154781 w 171450"/>
                  <a:gd name="connsiteY3" fmla="*/ 25241 h 152400"/>
                  <a:gd name="connsiteX4" fmla="*/ 21431 w 171450"/>
                  <a:gd name="connsiteY4" fmla="*/ 21431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450" h="152400">
                    <a:moveTo>
                      <a:pt x="21431" y="21431"/>
                    </a:moveTo>
                    <a:lnTo>
                      <a:pt x="61436" y="118586"/>
                    </a:lnTo>
                    <a:cubicBezTo>
                      <a:pt x="70009" y="139541"/>
                      <a:pt x="99536" y="140494"/>
                      <a:pt x="109061" y="119539"/>
                    </a:cubicBezTo>
                    <a:lnTo>
                      <a:pt x="154781" y="25241"/>
                    </a:lnTo>
                    <a:lnTo>
                      <a:pt x="21431" y="21431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158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9" name="Freeform: Shape 5348">
                <a:extLst>
                  <a:ext uri="{FF2B5EF4-FFF2-40B4-BE49-F238E27FC236}">
                    <a16:creationId xmlns:a16="http://schemas.microsoft.com/office/drawing/2014/main" xmlns="" id="{CA6B6607-9068-438B-9ABF-265CD722E338}"/>
                  </a:ext>
                </a:extLst>
              </p:cNvPr>
              <p:cNvSpPr/>
              <p:nvPr/>
            </p:nvSpPr>
            <p:spPr>
              <a:xfrm>
                <a:off x="7812789" y="4156731"/>
                <a:ext cx="238126" cy="314325"/>
              </a:xfrm>
              <a:custGeom>
                <a:avLst/>
                <a:gdLst>
                  <a:gd name="connsiteX0" fmla="*/ 21431 w 238125"/>
                  <a:gd name="connsiteY0" fmla="*/ 21431 h 314325"/>
                  <a:gd name="connsiteX1" fmla="*/ 164306 w 238125"/>
                  <a:gd name="connsiteY1" fmla="*/ 23336 h 314325"/>
                  <a:gd name="connsiteX2" fmla="*/ 224314 w 238125"/>
                  <a:gd name="connsiteY2" fmla="*/ 100489 h 314325"/>
                  <a:gd name="connsiteX3" fmla="*/ 218599 w 238125"/>
                  <a:gd name="connsiteY3" fmla="*/ 297656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5" h="314325">
                    <a:moveTo>
                      <a:pt x="21431" y="21431"/>
                    </a:moveTo>
                    <a:lnTo>
                      <a:pt x="164306" y="23336"/>
                    </a:lnTo>
                    <a:cubicBezTo>
                      <a:pt x="198596" y="24289"/>
                      <a:pt x="226219" y="58579"/>
                      <a:pt x="224314" y="100489"/>
                    </a:cubicBezTo>
                    <a:lnTo>
                      <a:pt x="218599" y="297656"/>
                    </a:lnTo>
                  </a:path>
                </a:pathLst>
              </a:custGeom>
              <a:noFill/>
              <a:ln w="158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407" name="Group 5406">
            <a:extLst>
              <a:ext uri="{FF2B5EF4-FFF2-40B4-BE49-F238E27FC236}">
                <a16:creationId xmlns:a16="http://schemas.microsoft.com/office/drawing/2014/main" xmlns="" id="{1F826ED4-236E-4EBE-96D5-B7C635A6C4BB}"/>
              </a:ext>
            </a:extLst>
          </p:cNvPr>
          <p:cNvGrpSpPr/>
          <p:nvPr/>
        </p:nvGrpSpPr>
        <p:grpSpPr>
          <a:xfrm rot="19843082" flipH="1">
            <a:off x="8725110" y="2957545"/>
            <a:ext cx="163140" cy="405702"/>
            <a:chOff x="7012781" y="5504021"/>
            <a:chExt cx="479108" cy="1191464"/>
          </a:xfrm>
        </p:grpSpPr>
        <p:sp>
          <p:nvSpPr>
            <p:cNvPr id="5408" name="Freeform: Shape 5407">
              <a:extLst>
                <a:ext uri="{FF2B5EF4-FFF2-40B4-BE49-F238E27FC236}">
                  <a16:creationId xmlns:a16="http://schemas.microsoft.com/office/drawing/2014/main" xmlns="" id="{C65A8E98-24D1-448C-951A-71A5EC44AD19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9" name="Freeform: Shape 5408">
              <a:extLst>
                <a:ext uri="{FF2B5EF4-FFF2-40B4-BE49-F238E27FC236}">
                  <a16:creationId xmlns:a16="http://schemas.microsoft.com/office/drawing/2014/main" xmlns="" id="{8AA7DD92-6D6A-496C-B2F0-72195A723E44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0" name="Freeform: Shape 5409">
              <a:extLst>
                <a:ext uri="{FF2B5EF4-FFF2-40B4-BE49-F238E27FC236}">
                  <a16:creationId xmlns:a16="http://schemas.microsoft.com/office/drawing/2014/main" xmlns="" id="{AD82C284-EE54-47BF-8A20-085273A70599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1" name="Freeform: Shape 5410">
              <a:extLst>
                <a:ext uri="{FF2B5EF4-FFF2-40B4-BE49-F238E27FC236}">
                  <a16:creationId xmlns:a16="http://schemas.microsoft.com/office/drawing/2014/main" xmlns="" id="{B08818FC-8B21-41E9-A9FB-949F61409929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2" name="Freeform: Shape 5411">
              <a:extLst>
                <a:ext uri="{FF2B5EF4-FFF2-40B4-BE49-F238E27FC236}">
                  <a16:creationId xmlns:a16="http://schemas.microsoft.com/office/drawing/2014/main" xmlns="" id="{0F3E0BA1-AFFA-48F7-B6AD-9794C7F270A1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3" name="Freeform: Shape 5412">
              <a:extLst>
                <a:ext uri="{FF2B5EF4-FFF2-40B4-BE49-F238E27FC236}">
                  <a16:creationId xmlns:a16="http://schemas.microsoft.com/office/drawing/2014/main" xmlns="" id="{55608A7D-17D2-44BD-B4A7-887CCAA6DCED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4" name="Freeform: Shape 5413">
              <a:extLst>
                <a:ext uri="{FF2B5EF4-FFF2-40B4-BE49-F238E27FC236}">
                  <a16:creationId xmlns:a16="http://schemas.microsoft.com/office/drawing/2014/main" xmlns="" id="{E55C4F2C-2B3D-4BEE-BE8E-E1E66155476B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5" name="Freeform: Shape 5414">
              <a:extLst>
                <a:ext uri="{FF2B5EF4-FFF2-40B4-BE49-F238E27FC236}">
                  <a16:creationId xmlns:a16="http://schemas.microsoft.com/office/drawing/2014/main" xmlns="" id="{7C9EB192-0E78-48F4-B4DE-D30BC7890B76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6" name="Freeform: Shape 5415">
              <a:extLst>
                <a:ext uri="{FF2B5EF4-FFF2-40B4-BE49-F238E27FC236}">
                  <a16:creationId xmlns:a16="http://schemas.microsoft.com/office/drawing/2014/main" xmlns="" id="{0B9860EE-45B1-4609-906A-0261C6567CB0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7" name="Freeform: Shape 5416">
              <a:extLst>
                <a:ext uri="{FF2B5EF4-FFF2-40B4-BE49-F238E27FC236}">
                  <a16:creationId xmlns:a16="http://schemas.microsoft.com/office/drawing/2014/main" xmlns="" id="{6B2F027D-2431-4460-989C-D80969BE4225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8" name="Freeform: Shape 5417">
              <a:extLst>
                <a:ext uri="{FF2B5EF4-FFF2-40B4-BE49-F238E27FC236}">
                  <a16:creationId xmlns:a16="http://schemas.microsoft.com/office/drawing/2014/main" xmlns="" id="{E6003575-3AF7-46FA-985E-4FED9FFFC6FF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9" name="Freeform: Shape 5418">
              <a:extLst>
                <a:ext uri="{FF2B5EF4-FFF2-40B4-BE49-F238E27FC236}">
                  <a16:creationId xmlns:a16="http://schemas.microsoft.com/office/drawing/2014/main" xmlns="" id="{3E03548E-02F9-4D97-B44C-818445368D00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0" name="Freeform: Shape 5419">
              <a:extLst>
                <a:ext uri="{FF2B5EF4-FFF2-40B4-BE49-F238E27FC236}">
                  <a16:creationId xmlns:a16="http://schemas.microsoft.com/office/drawing/2014/main" xmlns="" id="{E1D1A347-1C89-42B1-A6F0-6FF2795C1110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1" name="Freeform: Shape 5420">
              <a:extLst>
                <a:ext uri="{FF2B5EF4-FFF2-40B4-BE49-F238E27FC236}">
                  <a16:creationId xmlns:a16="http://schemas.microsoft.com/office/drawing/2014/main" xmlns="" id="{78846F82-2B4A-414F-B479-4DB8192E2C9B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2" name="Freeform: Shape 5421">
              <a:extLst>
                <a:ext uri="{FF2B5EF4-FFF2-40B4-BE49-F238E27FC236}">
                  <a16:creationId xmlns:a16="http://schemas.microsoft.com/office/drawing/2014/main" xmlns="" id="{E37C0A25-43A5-4800-A8FC-9FDA9B3AAC89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3" name="Freeform: Shape 5422">
              <a:extLst>
                <a:ext uri="{FF2B5EF4-FFF2-40B4-BE49-F238E27FC236}">
                  <a16:creationId xmlns:a16="http://schemas.microsoft.com/office/drawing/2014/main" xmlns="" id="{B084328D-B43A-4D76-84AD-CD3304001BFD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4" name="Freeform: Shape 5423">
              <a:extLst>
                <a:ext uri="{FF2B5EF4-FFF2-40B4-BE49-F238E27FC236}">
                  <a16:creationId xmlns:a16="http://schemas.microsoft.com/office/drawing/2014/main" xmlns="" id="{77EFC1A3-CFC7-478E-BB96-CD44ED868EF1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5" name="Freeform: Shape 5424">
              <a:extLst>
                <a:ext uri="{FF2B5EF4-FFF2-40B4-BE49-F238E27FC236}">
                  <a16:creationId xmlns:a16="http://schemas.microsoft.com/office/drawing/2014/main" xmlns="" id="{96E8802E-84D2-4EFB-BB0A-1975FC85729B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6" name="Freeform: Shape 5425">
              <a:extLst>
                <a:ext uri="{FF2B5EF4-FFF2-40B4-BE49-F238E27FC236}">
                  <a16:creationId xmlns:a16="http://schemas.microsoft.com/office/drawing/2014/main" xmlns="" id="{3A5B51B6-D807-49DF-91DB-3F2A63EE0A02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7" name="Freeform: Shape 5426">
              <a:extLst>
                <a:ext uri="{FF2B5EF4-FFF2-40B4-BE49-F238E27FC236}">
                  <a16:creationId xmlns:a16="http://schemas.microsoft.com/office/drawing/2014/main" xmlns="" id="{A0C851D7-5D1F-4D6B-BD3F-C34E25680176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8" name="Freeform: Shape 5427">
              <a:extLst>
                <a:ext uri="{FF2B5EF4-FFF2-40B4-BE49-F238E27FC236}">
                  <a16:creationId xmlns:a16="http://schemas.microsoft.com/office/drawing/2014/main" xmlns="" id="{F880A6D9-B8CE-43F2-B2AA-A4C9E1282461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9" name="Freeform: Shape 5428">
              <a:extLst>
                <a:ext uri="{FF2B5EF4-FFF2-40B4-BE49-F238E27FC236}">
                  <a16:creationId xmlns:a16="http://schemas.microsoft.com/office/drawing/2014/main" xmlns="" id="{0E8D390A-F65D-439D-B0AD-C62ABB7F96F0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0" name="Freeform: Shape 5429">
              <a:extLst>
                <a:ext uri="{FF2B5EF4-FFF2-40B4-BE49-F238E27FC236}">
                  <a16:creationId xmlns:a16="http://schemas.microsoft.com/office/drawing/2014/main" xmlns="" id="{F4008422-54DF-4A89-9955-966AE078E80E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1" name="Freeform: Shape 5430">
              <a:extLst>
                <a:ext uri="{FF2B5EF4-FFF2-40B4-BE49-F238E27FC236}">
                  <a16:creationId xmlns:a16="http://schemas.microsoft.com/office/drawing/2014/main" xmlns="" id="{A522064F-05BB-46D5-B9B0-7AA62A5DCCD2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2" name="Freeform: Shape 5431">
              <a:extLst>
                <a:ext uri="{FF2B5EF4-FFF2-40B4-BE49-F238E27FC236}">
                  <a16:creationId xmlns:a16="http://schemas.microsoft.com/office/drawing/2014/main" xmlns="" id="{952853AF-7FB1-45EF-A556-2EF8F4C5BDBD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3" name="Freeform: Shape 5432">
              <a:extLst>
                <a:ext uri="{FF2B5EF4-FFF2-40B4-BE49-F238E27FC236}">
                  <a16:creationId xmlns:a16="http://schemas.microsoft.com/office/drawing/2014/main" xmlns="" id="{2AA6F2D6-BF7A-4B01-BCD4-FC9BA72087B5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4" name="Freeform: Shape 5433">
              <a:extLst>
                <a:ext uri="{FF2B5EF4-FFF2-40B4-BE49-F238E27FC236}">
                  <a16:creationId xmlns:a16="http://schemas.microsoft.com/office/drawing/2014/main" xmlns="" id="{91F12DA1-D8DE-4D1E-8D24-8ECA9D235873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5" name="Freeform: Shape 5434">
              <a:extLst>
                <a:ext uri="{FF2B5EF4-FFF2-40B4-BE49-F238E27FC236}">
                  <a16:creationId xmlns:a16="http://schemas.microsoft.com/office/drawing/2014/main" xmlns="" id="{BE2FEB49-53A5-466B-A2A5-30C64C5BA6CF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6" name="Freeform: Shape 5435">
              <a:extLst>
                <a:ext uri="{FF2B5EF4-FFF2-40B4-BE49-F238E27FC236}">
                  <a16:creationId xmlns:a16="http://schemas.microsoft.com/office/drawing/2014/main" xmlns="" id="{A6091B78-FD52-4561-BDBE-C475A2CDAFB3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7" name="Freeform: Shape 5436">
              <a:extLst>
                <a:ext uri="{FF2B5EF4-FFF2-40B4-BE49-F238E27FC236}">
                  <a16:creationId xmlns:a16="http://schemas.microsoft.com/office/drawing/2014/main" xmlns="" id="{2965C99B-2106-4A70-A5A3-9D126BC131AB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8" name="Freeform: Shape 5437">
              <a:extLst>
                <a:ext uri="{FF2B5EF4-FFF2-40B4-BE49-F238E27FC236}">
                  <a16:creationId xmlns:a16="http://schemas.microsoft.com/office/drawing/2014/main" xmlns="" id="{FB2FE78E-E135-4C4A-901E-BEDC71BF2DDD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9" name="Freeform: Shape 5438">
              <a:extLst>
                <a:ext uri="{FF2B5EF4-FFF2-40B4-BE49-F238E27FC236}">
                  <a16:creationId xmlns:a16="http://schemas.microsoft.com/office/drawing/2014/main" xmlns="" id="{540E7316-7F42-4F93-8792-47903203EC7E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0" name="Freeform: Shape 5439">
              <a:extLst>
                <a:ext uri="{FF2B5EF4-FFF2-40B4-BE49-F238E27FC236}">
                  <a16:creationId xmlns:a16="http://schemas.microsoft.com/office/drawing/2014/main" xmlns="" id="{AC4E9684-84CF-4BA5-AF19-9DBF8B4D414F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1" name="Freeform: Shape 5440">
              <a:extLst>
                <a:ext uri="{FF2B5EF4-FFF2-40B4-BE49-F238E27FC236}">
                  <a16:creationId xmlns:a16="http://schemas.microsoft.com/office/drawing/2014/main" xmlns="" id="{F8A1B012-1201-4B3E-8A63-1C63D01C1847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2" name="Freeform: Shape 5441">
              <a:extLst>
                <a:ext uri="{FF2B5EF4-FFF2-40B4-BE49-F238E27FC236}">
                  <a16:creationId xmlns:a16="http://schemas.microsoft.com/office/drawing/2014/main" xmlns="" id="{191F5C56-1999-45A2-819A-7E718FDD6B61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3" name="Freeform: Shape 5442">
              <a:extLst>
                <a:ext uri="{FF2B5EF4-FFF2-40B4-BE49-F238E27FC236}">
                  <a16:creationId xmlns:a16="http://schemas.microsoft.com/office/drawing/2014/main" xmlns="" id="{DF0CE696-07F8-40F9-9D12-D08E4214A83A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4" name="Freeform: Shape 5443">
              <a:extLst>
                <a:ext uri="{FF2B5EF4-FFF2-40B4-BE49-F238E27FC236}">
                  <a16:creationId xmlns:a16="http://schemas.microsoft.com/office/drawing/2014/main" xmlns="" id="{F114E54A-AE9B-4BF2-8DAA-2264D7F480CB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5" name="Freeform: Shape 5444">
              <a:extLst>
                <a:ext uri="{FF2B5EF4-FFF2-40B4-BE49-F238E27FC236}">
                  <a16:creationId xmlns:a16="http://schemas.microsoft.com/office/drawing/2014/main" xmlns="" id="{44BDB08B-D705-4185-B82D-3C9102010CAE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6" name="Freeform: Shape 5445">
              <a:extLst>
                <a:ext uri="{FF2B5EF4-FFF2-40B4-BE49-F238E27FC236}">
                  <a16:creationId xmlns:a16="http://schemas.microsoft.com/office/drawing/2014/main" xmlns="" id="{07E65C85-EA00-4B02-A402-334B1B39A32E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7" name="Freeform: Shape 5446">
              <a:extLst>
                <a:ext uri="{FF2B5EF4-FFF2-40B4-BE49-F238E27FC236}">
                  <a16:creationId xmlns:a16="http://schemas.microsoft.com/office/drawing/2014/main" xmlns="" id="{533AD6CA-E420-40CA-A5C0-37FB667BAFED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8" name="Freeform: Shape 5447">
              <a:extLst>
                <a:ext uri="{FF2B5EF4-FFF2-40B4-BE49-F238E27FC236}">
                  <a16:creationId xmlns:a16="http://schemas.microsoft.com/office/drawing/2014/main" xmlns="" id="{48556FC7-18EE-47A4-8E10-F1B8AC814099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9" name="Freeform: Shape 5448">
              <a:extLst>
                <a:ext uri="{FF2B5EF4-FFF2-40B4-BE49-F238E27FC236}">
                  <a16:creationId xmlns:a16="http://schemas.microsoft.com/office/drawing/2014/main" xmlns="" id="{DBF0C97F-21B6-4CF5-BFFF-4316ABBED83F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0" name="Freeform: Shape 5449">
              <a:extLst>
                <a:ext uri="{FF2B5EF4-FFF2-40B4-BE49-F238E27FC236}">
                  <a16:creationId xmlns:a16="http://schemas.microsoft.com/office/drawing/2014/main" xmlns="" id="{E83DF30D-7F6D-4009-BEBE-C538BBD1323B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1" name="Freeform: Shape 5450">
              <a:extLst>
                <a:ext uri="{FF2B5EF4-FFF2-40B4-BE49-F238E27FC236}">
                  <a16:creationId xmlns:a16="http://schemas.microsoft.com/office/drawing/2014/main" xmlns="" id="{6B3937E3-C1EE-44DD-8E96-7F7E8C7C3747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2" name="Freeform: Shape 5451">
              <a:extLst>
                <a:ext uri="{FF2B5EF4-FFF2-40B4-BE49-F238E27FC236}">
                  <a16:creationId xmlns:a16="http://schemas.microsoft.com/office/drawing/2014/main" xmlns="" id="{3D64BAE2-7A39-42D5-9887-F878ADC381D2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3" name="Freeform: Shape 5452">
              <a:extLst>
                <a:ext uri="{FF2B5EF4-FFF2-40B4-BE49-F238E27FC236}">
                  <a16:creationId xmlns:a16="http://schemas.microsoft.com/office/drawing/2014/main" xmlns="" id="{9DD2015F-D2B2-4E47-A0E6-74FE7DB0F9ED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4" name="Freeform: Shape 5453">
              <a:extLst>
                <a:ext uri="{FF2B5EF4-FFF2-40B4-BE49-F238E27FC236}">
                  <a16:creationId xmlns:a16="http://schemas.microsoft.com/office/drawing/2014/main" xmlns="" id="{744383C8-0804-4B19-8CBA-8025420831DA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5" name="Freeform: Shape 5454">
              <a:extLst>
                <a:ext uri="{FF2B5EF4-FFF2-40B4-BE49-F238E27FC236}">
                  <a16:creationId xmlns:a16="http://schemas.microsoft.com/office/drawing/2014/main" xmlns="" id="{8BD17BBE-4937-4D32-8A94-07A305288A1E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6" name="Freeform: Shape 5455">
              <a:extLst>
                <a:ext uri="{FF2B5EF4-FFF2-40B4-BE49-F238E27FC236}">
                  <a16:creationId xmlns:a16="http://schemas.microsoft.com/office/drawing/2014/main" xmlns="" id="{6756F0FA-EA04-4E5A-9D8F-D42B71BA5DB0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7" name="Freeform: Shape 5456">
              <a:extLst>
                <a:ext uri="{FF2B5EF4-FFF2-40B4-BE49-F238E27FC236}">
                  <a16:creationId xmlns:a16="http://schemas.microsoft.com/office/drawing/2014/main" xmlns="" id="{78EDD462-4594-4F98-AA6B-68AD3A31AC8F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8" name="Freeform: Shape 5457">
              <a:extLst>
                <a:ext uri="{FF2B5EF4-FFF2-40B4-BE49-F238E27FC236}">
                  <a16:creationId xmlns:a16="http://schemas.microsoft.com/office/drawing/2014/main" xmlns="" id="{DAB90C37-AB46-4EBE-96CB-4A658D9301F8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9" name="Freeform: Shape 5458">
              <a:extLst>
                <a:ext uri="{FF2B5EF4-FFF2-40B4-BE49-F238E27FC236}">
                  <a16:creationId xmlns:a16="http://schemas.microsoft.com/office/drawing/2014/main" xmlns="" id="{FF53ACA2-775A-47C8-B48D-F8D6D5350BCC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0" name="Freeform: Shape 5459">
              <a:extLst>
                <a:ext uri="{FF2B5EF4-FFF2-40B4-BE49-F238E27FC236}">
                  <a16:creationId xmlns:a16="http://schemas.microsoft.com/office/drawing/2014/main" xmlns="" id="{E4014A7A-ECCD-49CE-981C-4CE4A1A3C898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1" name="Freeform: Shape 5460">
              <a:extLst>
                <a:ext uri="{FF2B5EF4-FFF2-40B4-BE49-F238E27FC236}">
                  <a16:creationId xmlns:a16="http://schemas.microsoft.com/office/drawing/2014/main" xmlns="" id="{91BADE0C-EDE7-4694-A520-F019B7FF5CE8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2" name="Freeform: Shape 5461">
              <a:extLst>
                <a:ext uri="{FF2B5EF4-FFF2-40B4-BE49-F238E27FC236}">
                  <a16:creationId xmlns:a16="http://schemas.microsoft.com/office/drawing/2014/main" xmlns="" id="{9E2D6880-2185-4168-B7E1-9A9ECA624E87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3" name="Freeform: Shape 5462">
              <a:extLst>
                <a:ext uri="{FF2B5EF4-FFF2-40B4-BE49-F238E27FC236}">
                  <a16:creationId xmlns:a16="http://schemas.microsoft.com/office/drawing/2014/main" xmlns="" id="{0F74813A-8A7E-4C55-A498-1EB03E2B0EAB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4" name="Freeform: Shape 5463">
              <a:extLst>
                <a:ext uri="{FF2B5EF4-FFF2-40B4-BE49-F238E27FC236}">
                  <a16:creationId xmlns:a16="http://schemas.microsoft.com/office/drawing/2014/main" xmlns="" id="{4201B49D-82C3-4DCF-8259-A48F9137A048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5" name="Freeform: Shape 5464">
              <a:extLst>
                <a:ext uri="{FF2B5EF4-FFF2-40B4-BE49-F238E27FC236}">
                  <a16:creationId xmlns:a16="http://schemas.microsoft.com/office/drawing/2014/main" xmlns="" id="{21273DDD-25E4-4DAD-A1C7-9BCC3455CBBD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6" name="Freeform: Shape 5465">
              <a:extLst>
                <a:ext uri="{FF2B5EF4-FFF2-40B4-BE49-F238E27FC236}">
                  <a16:creationId xmlns:a16="http://schemas.microsoft.com/office/drawing/2014/main" xmlns="" id="{09FE2F44-B69C-46BD-92A6-8A1F3B4CC1EE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7" name="Freeform: Shape 5466">
              <a:extLst>
                <a:ext uri="{FF2B5EF4-FFF2-40B4-BE49-F238E27FC236}">
                  <a16:creationId xmlns:a16="http://schemas.microsoft.com/office/drawing/2014/main" xmlns="" id="{E4E4E2A8-047A-4EF6-BF5E-3D926072DCCD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8" name="Freeform: Shape 5467">
              <a:extLst>
                <a:ext uri="{FF2B5EF4-FFF2-40B4-BE49-F238E27FC236}">
                  <a16:creationId xmlns:a16="http://schemas.microsoft.com/office/drawing/2014/main" xmlns="" id="{456E12A6-E6E5-4EA2-9C61-155B3DC58F8F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9" name="Freeform: Shape 5468">
              <a:extLst>
                <a:ext uri="{FF2B5EF4-FFF2-40B4-BE49-F238E27FC236}">
                  <a16:creationId xmlns:a16="http://schemas.microsoft.com/office/drawing/2014/main" xmlns="" id="{044FB529-7AF0-40EE-91E0-0D487F50C8A4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0" name="Freeform: Shape 5469">
              <a:extLst>
                <a:ext uri="{FF2B5EF4-FFF2-40B4-BE49-F238E27FC236}">
                  <a16:creationId xmlns:a16="http://schemas.microsoft.com/office/drawing/2014/main" xmlns="" id="{5D3BA237-DB9C-40C8-83CF-A796F399A1E0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1" name="Freeform: Shape 5470">
              <a:extLst>
                <a:ext uri="{FF2B5EF4-FFF2-40B4-BE49-F238E27FC236}">
                  <a16:creationId xmlns:a16="http://schemas.microsoft.com/office/drawing/2014/main" xmlns="" id="{8F103A27-A6D8-45C5-93F7-23004AE4978F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2" name="Freeform: Shape 5471">
              <a:extLst>
                <a:ext uri="{FF2B5EF4-FFF2-40B4-BE49-F238E27FC236}">
                  <a16:creationId xmlns:a16="http://schemas.microsoft.com/office/drawing/2014/main" xmlns="" id="{7A9B6429-A091-46A6-A54B-526F98FC757B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3" name="Freeform: Shape 5472">
              <a:extLst>
                <a:ext uri="{FF2B5EF4-FFF2-40B4-BE49-F238E27FC236}">
                  <a16:creationId xmlns:a16="http://schemas.microsoft.com/office/drawing/2014/main" xmlns="" id="{3ADE5618-15A5-4435-A7AE-E0BFCB82C125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4" name="Freeform: Shape 5473">
              <a:extLst>
                <a:ext uri="{FF2B5EF4-FFF2-40B4-BE49-F238E27FC236}">
                  <a16:creationId xmlns:a16="http://schemas.microsoft.com/office/drawing/2014/main" xmlns="" id="{5B734917-BE60-4CFD-9955-9C8EF23FD91E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5" name="Freeform: Shape 5474">
              <a:extLst>
                <a:ext uri="{FF2B5EF4-FFF2-40B4-BE49-F238E27FC236}">
                  <a16:creationId xmlns:a16="http://schemas.microsoft.com/office/drawing/2014/main" xmlns="" id="{101A7305-85A4-4206-98DE-F0C4EE984C34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6" name="Freeform: Shape 5475">
              <a:extLst>
                <a:ext uri="{FF2B5EF4-FFF2-40B4-BE49-F238E27FC236}">
                  <a16:creationId xmlns:a16="http://schemas.microsoft.com/office/drawing/2014/main" xmlns="" id="{F9380DBA-3291-458A-BCDD-66C4C4D5E066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7" name="Freeform: Shape 5476">
              <a:extLst>
                <a:ext uri="{FF2B5EF4-FFF2-40B4-BE49-F238E27FC236}">
                  <a16:creationId xmlns:a16="http://schemas.microsoft.com/office/drawing/2014/main" xmlns="" id="{4C7BF41D-E88E-47C3-821F-DAA26FF8BEED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8" name="Freeform: Shape 5477">
              <a:extLst>
                <a:ext uri="{FF2B5EF4-FFF2-40B4-BE49-F238E27FC236}">
                  <a16:creationId xmlns:a16="http://schemas.microsoft.com/office/drawing/2014/main" xmlns="" id="{0E1692CD-9673-40F2-B776-4949BC0161D7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9" name="Freeform: Shape 5478">
              <a:extLst>
                <a:ext uri="{FF2B5EF4-FFF2-40B4-BE49-F238E27FC236}">
                  <a16:creationId xmlns:a16="http://schemas.microsoft.com/office/drawing/2014/main" xmlns="" id="{6E54349B-7863-4C15-9356-C45D1C597A98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0" name="Freeform: Shape 5479">
              <a:extLst>
                <a:ext uri="{FF2B5EF4-FFF2-40B4-BE49-F238E27FC236}">
                  <a16:creationId xmlns:a16="http://schemas.microsoft.com/office/drawing/2014/main" xmlns="" id="{B1B3838A-ACF8-475E-BE06-7FAA9198507F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1" name="Freeform: Shape 5480">
              <a:extLst>
                <a:ext uri="{FF2B5EF4-FFF2-40B4-BE49-F238E27FC236}">
                  <a16:creationId xmlns:a16="http://schemas.microsoft.com/office/drawing/2014/main" xmlns="" id="{58515F5F-C9B8-4830-B04E-DF54B98394BD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2" name="Freeform: Shape 5481">
              <a:extLst>
                <a:ext uri="{FF2B5EF4-FFF2-40B4-BE49-F238E27FC236}">
                  <a16:creationId xmlns:a16="http://schemas.microsoft.com/office/drawing/2014/main" xmlns="" id="{2E4F99CA-564D-40FC-B52B-755FE53E247F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3" name="Freeform: Shape 5482">
              <a:extLst>
                <a:ext uri="{FF2B5EF4-FFF2-40B4-BE49-F238E27FC236}">
                  <a16:creationId xmlns:a16="http://schemas.microsoft.com/office/drawing/2014/main" xmlns="" id="{71137453-8B2D-48BA-9E81-568B188DEC26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4" name="Freeform: Shape 5483">
              <a:extLst>
                <a:ext uri="{FF2B5EF4-FFF2-40B4-BE49-F238E27FC236}">
                  <a16:creationId xmlns:a16="http://schemas.microsoft.com/office/drawing/2014/main" xmlns="" id="{C9E207DC-20C5-4E6D-8E17-0AEFFE8486E1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5" name="Freeform: Shape 5484">
              <a:extLst>
                <a:ext uri="{FF2B5EF4-FFF2-40B4-BE49-F238E27FC236}">
                  <a16:creationId xmlns:a16="http://schemas.microsoft.com/office/drawing/2014/main" xmlns="" id="{30E20F25-ED98-4FD1-ADF1-2556DE694EA2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6" name="Freeform: Shape 5485">
              <a:extLst>
                <a:ext uri="{FF2B5EF4-FFF2-40B4-BE49-F238E27FC236}">
                  <a16:creationId xmlns:a16="http://schemas.microsoft.com/office/drawing/2014/main" xmlns="" id="{6AC0C70B-31AF-465D-9E61-1241A686FAF3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7" name="Freeform: Shape 5486">
              <a:extLst>
                <a:ext uri="{FF2B5EF4-FFF2-40B4-BE49-F238E27FC236}">
                  <a16:creationId xmlns:a16="http://schemas.microsoft.com/office/drawing/2014/main" xmlns="" id="{46C3A916-C4E1-486F-A7CB-42786D0A5343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8" name="Freeform: Shape 5487">
              <a:extLst>
                <a:ext uri="{FF2B5EF4-FFF2-40B4-BE49-F238E27FC236}">
                  <a16:creationId xmlns:a16="http://schemas.microsoft.com/office/drawing/2014/main" xmlns="" id="{B7EAF380-2A6F-4750-B41A-0BFC4648FA5E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9" name="Freeform: Shape 5488">
              <a:extLst>
                <a:ext uri="{FF2B5EF4-FFF2-40B4-BE49-F238E27FC236}">
                  <a16:creationId xmlns:a16="http://schemas.microsoft.com/office/drawing/2014/main" xmlns="" id="{49A7E0F1-B22E-4A71-B9A5-541310807E2A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0" name="Freeform: Shape 5489">
              <a:extLst>
                <a:ext uri="{FF2B5EF4-FFF2-40B4-BE49-F238E27FC236}">
                  <a16:creationId xmlns:a16="http://schemas.microsoft.com/office/drawing/2014/main" xmlns="" id="{0D4FCAC5-3250-460A-B771-2AB430DC85A3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1" name="Freeform: Shape 5490">
              <a:extLst>
                <a:ext uri="{FF2B5EF4-FFF2-40B4-BE49-F238E27FC236}">
                  <a16:creationId xmlns:a16="http://schemas.microsoft.com/office/drawing/2014/main" xmlns="" id="{C5E69FE1-B565-4E34-928E-8490D24AB7AD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2" name="Freeform: Shape 5491">
              <a:extLst>
                <a:ext uri="{FF2B5EF4-FFF2-40B4-BE49-F238E27FC236}">
                  <a16:creationId xmlns:a16="http://schemas.microsoft.com/office/drawing/2014/main" xmlns="" id="{4FE6AFFF-1E2F-49AC-83C1-CDEA38F1069D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3" name="Freeform: Shape 5492">
              <a:extLst>
                <a:ext uri="{FF2B5EF4-FFF2-40B4-BE49-F238E27FC236}">
                  <a16:creationId xmlns:a16="http://schemas.microsoft.com/office/drawing/2014/main" xmlns="" id="{566C482C-CF2F-4BF7-B859-FD47F276B26B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4" name="Freeform: Shape 5493">
              <a:extLst>
                <a:ext uri="{FF2B5EF4-FFF2-40B4-BE49-F238E27FC236}">
                  <a16:creationId xmlns:a16="http://schemas.microsoft.com/office/drawing/2014/main" xmlns="" id="{7B52C105-EE19-4F70-8231-C2299FE5A989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5" name="Freeform: Shape 5494">
              <a:extLst>
                <a:ext uri="{FF2B5EF4-FFF2-40B4-BE49-F238E27FC236}">
                  <a16:creationId xmlns:a16="http://schemas.microsoft.com/office/drawing/2014/main" xmlns="" id="{AB7C100D-B32A-4A8B-AA5D-F294D5D979B6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6" name="Freeform: Shape 5495">
              <a:extLst>
                <a:ext uri="{FF2B5EF4-FFF2-40B4-BE49-F238E27FC236}">
                  <a16:creationId xmlns:a16="http://schemas.microsoft.com/office/drawing/2014/main" xmlns="" id="{A4C33142-166D-44B1-8ECC-9FB78E62C2DD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7" name="Freeform: Shape 5496">
              <a:extLst>
                <a:ext uri="{FF2B5EF4-FFF2-40B4-BE49-F238E27FC236}">
                  <a16:creationId xmlns:a16="http://schemas.microsoft.com/office/drawing/2014/main" xmlns="" id="{1B13D291-0CC7-4931-9623-FB8AD6A67378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8" name="Freeform: Shape 5497">
              <a:extLst>
                <a:ext uri="{FF2B5EF4-FFF2-40B4-BE49-F238E27FC236}">
                  <a16:creationId xmlns:a16="http://schemas.microsoft.com/office/drawing/2014/main" xmlns="" id="{8BEE19FE-1008-47B8-9874-31F7F9C7D4B3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9" name="Freeform: Shape 5498">
              <a:extLst>
                <a:ext uri="{FF2B5EF4-FFF2-40B4-BE49-F238E27FC236}">
                  <a16:creationId xmlns:a16="http://schemas.microsoft.com/office/drawing/2014/main" xmlns="" id="{2503CB82-9176-4A87-B81A-A827E2F9D81F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0" name="Freeform: Shape 5499">
              <a:extLst>
                <a:ext uri="{FF2B5EF4-FFF2-40B4-BE49-F238E27FC236}">
                  <a16:creationId xmlns:a16="http://schemas.microsoft.com/office/drawing/2014/main" xmlns="" id="{D64DACDB-78DA-4667-9A1D-BC02AE1A6659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1" name="Freeform: Shape 5500">
              <a:extLst>
                <a:ext uri="{FF2B5EF4-FFF2-40B4-BE49-F238E27FC236}">
                  <a16:creationId xmlns:a16="http://schemas.microsoft.com/office/drawing/2014/main" xmlns="" id="{087E0FBE-3DC4-456F-B8D6-B9F57F85A09F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2" name="Freeform: Shape 5501">
              <a:extLst>
                <a:ext uri="{FF2B5EF4-FFF2-40B4-BE49-F238E27FC236}">
                  <a16:creationId xmlns:a16="http://schemas.microsoft.com/office/drawing/2014/main" xmlns="" id="{400AA80A-3D22-4904-AB2E-E2F4DB563314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3" name="Freeform: Shape 5502">
              <a:extLst>
                <a:ext uri="{FF2B5EF4-FFF2-40B4-BE49-F238E27FC236}">
                  <a16:creationId xmlns:a16="http://schemas.microsoft.com/office/drawing/2014/main" xmlns="" id="{D2EFEC29-0AC9-4C05-BFDB-0634E4CCCE3D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4" name="Freeform: Shape 5503">
              <a:extLst>
                <a:ext uri="{FF2B5EF4-FFF2-40B4-BE49-F238E27FC236}">
                  <a16:creationId xmlns:a16="http://schemas.microsoft.com/office/drawing/2014/main" xmlns="" id="{69C76145-25AE-4626-B754-804A23C4C68A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5" name="Freeform: Shape 5504">
              <a:extLst>
                <a:ext uri="{FF2B5EF4-FFF2-40B4-BE49-F238E27FC236}">
                  <a16:creationId xmlns:a16="http://schemas.microsoft.com/office/drawing/2014/main" xmlns="" id="{FBE849F9-FCBE-41E5-A00A-8F8FBEE74D0F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6" name="Freeform: Shape 5505">
              <a:extLst>
                <a:ext uri="{FF2B5EF4-FFF2-40B4-BE49-F238E27FC236}">
                  <a16:creationId xmlns:a16="http://schemas.microsoft.com/office/drawing/2014/main" xmlns="" id="{D49C525F-BA79-451A-8839-51C09DF1DFAD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7" name="Freeform: Shape 5506">
              <a:extLst>
                <a:ext uri="{FF2B5EF4-FFF2-40B4-BE49-F238E27FC236}">
                  <a16:creationId xmlns:a16="http://schemas.microsoft.com/office/drawing/2014/main" xmlns="" id="{C94D77E5-9CAF-4188-B531-EEB7EE0468A1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8" name="Freeform: Shape 5507">
              <a:extLst>
                <a:ext uri="{FF2B5EF4-FFF2-40B4-BE49-F238E27FC236}">
                  <a16:creationId xmlns:a16="http://schemas.microsoft.com/office/drawing/2014/main" xmlns="" id="{1CF625A2-C284-49E6-B63A-5405B64611FA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9" name="Freeform: Shape 5508">
              <a:extLst>
                <a:ext uri="{FF2B5EF4-FFF2-40B4-BE49-F238E27FC236}">
                  <a16:creationId xmlns:a16="http://schemas.microsoft.com/office/drawing/2014/main" xmlns="" id="{F573F83B-D5A2-4FA4-88CF-319B6D9A1A36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0" name="Freeform: Shape 5509">
              <a:extLst>
                <a:ext uri="{FF2B5EF4-FFF2-40B4-BE49-F238E27FC236}">
                  <a16:creationId xmlns:a16="http://schemas.microsoft.com/office/drawing/2014/main" xmlns="" id="{DD0C9E4D-BF8A-415C-A4DC-B91F5BB03489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1" name="Freeform: Shape 5510">
              <a:extLst>
                <a:ext uri="{FF2B5EF4-FFF2-40B4-BE49-F238E27FC236}">
                  <a16:creationId xmlns:a16="http://schemas.microsoft.com/office/drawing/2014/main" xmlns="" id="{223473B8-02BD-43D1-A037-DFE35BE26567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2" name="Freeform: Shape 5511">
              <a:extLst>
                <a:ext uri="{FF2B5EF4-FFF2-40B4-BE49-F238E27FC236}">
                  <a16:creationId xmlns:a16="http://schemas.microsoft.com/office/drawing/2014/main" xmlns="" id="{7008C7FD-A3EA-40CD-9403-7E853B2DBE19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3" name="Freeform: Shape 5512">
              <a:extLst>
                <a:ext uri="{FF2B5EF4-FFF2-40B4-BE49-F238E27FC236}">
                  <a16:creationId xmlns:a16="http://schemas.microsoft.com/office/drawing/2014/main" xmlns="" id="{B9694BE2-893A-49B4-99AD-7BB5BF7AD088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4" name="Freeform: Shape 5513">
              <a:extLst>
                <a:ext uri="{FF2B5EF4-FFF2-40B4-BE49-F238E27FC236}">
                  <a16:creationId xmlns:a16="http://schemas.microsoft.com/office/drawing/2014/main" xmlns="" id="{86D4B390-2975-4AAE-9EAF-4C6463D1D767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5" name="Freeform: Shape 5514">
              <a:extLst>
                <a:ext uri="{FF2B5EF4-FFF2-40B4-BE49-F238E27FC236}">
                  <a16:creationId xmlns:a16="http://schemas.microsoft.com/office/drawing/2014/main" xmlns="" id="{A5F0FD0C-1BDB-48F4-B247-771469F44B5A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6" name="Freeform: Shape 5515">
              <a:extLst>
                <a:ext uri="{FF2B5EF4-FFF2-40B4-BE49-F238E27FC236}">
                  <a16:creationId xmlns:a16="http://schemas.microsoft.com/office/drawing/2014/main" xmlns="" id="{70E7D629-1BFB-42C9-9E4D-3AFE61E27431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7" name="Freeform: Shape 5516">
              <a:extLst>
                <a:ext uri="{FF2B5EF4-FFF2-40B4-BE49-F238E27FC236}">
                  <a16:creationId xmlns:a16="http://schemas.microsoft.com/office/drawing/2014/main" xmlns="" id="{B5C01534-26A6-460C-B53A-6950CADDCDF3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8" name="Freeform: Shape 5517">
              <a:extLst>
                <a:ext uri="{FF2B5EF4-FFF2-40B4-BE49-F238E27FC236}">
                  <a16:creationId xmlns:a16="http://schemas.microsoft.com/office/drawing/2014/main" xmlns="" id="{3D64ECF5-DA0B-4926-9DB3-202EEA05F5C6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9" name="Freeform: Shape 5518">
              <a:extLst>
                <a:ext uri="{FF2B5EF4-FFF2-40B4-BE49-F238E27FC236}">
                  <a16:creationId xmlns:a16="http://schemas.microsoft.com/office/drawing/2014/main" xmlns="" id="{7C576041-F7E1-44CB-9E04-F8889CC9D62D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0" name="Freeform: Shape 5519">
              <a:extLst>
                <a:ext uri="{FF2B5EF4-FFF2-40B4-BE49-F238E27FC236}">
                  <a16:creationId xmlns:a16="http://schemas.microsoft.com/office/drawing/2014/main" xmlns="" id="{CBCEBA7C-08A4-419C-899B-1F95005112EF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1" name="Freeform: Shape 5520">
              <a:extLst>
                <a:ext uri="{FF2B5EF4-FFF2-40B4-BE49-F238E27FC236}">
                  <a16:creationId xmlns:a16="http://schemas.microsoft.com/office/drawing/2014/main" xmlns="" id="{A2904C1E-B4C0-47EC-96E1-4A54F73F6C6F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2" name="Freeform: Shape 5521">
              <a:extLst>
                <a:ext uri="{FF2B5EF4-FFF2-40B4-BE49-F238E27FC236}">
                  <a16:creationId xmlns:a16="http://schemas.microsoft.com/office/drawing/2014/main" xmlns="" id="{298943F5-F789-4018-9151-321CDB81301A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3" name="Freeform: Shape 5522">
              <a:extLst>
                <a:ext uri="{FF2B5EF4-FFF2-40B4-BE49-F238E27FC236}">
                  <a16:creationId xmlns:a16="http://schemas.microsoft.com/office/drawing/2014/main" xmlns="" id="{3C872261-A103-44D3-8C11-563DF8EAA94F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4" name="Freeform: Shape 5523">
              <a:extLst>
                <a:ext uri="{FF2B5EF4-FFF2-40B4-BE49-F238E27FC236}">
                  <a16:creationId xmlns:a16="http://schemas.microsoft.com/office/drawing/2014/main" xmlns="" id="{DFAE4074-1116-45E9-A9B1-7843DD57E6C4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5" name="Freeform: Shape 5524">
              <a:extLst>
                <a:ext uri="{FF2B5EF4-FFF2-40B4-BE49-F238E27FC236}">
                  <a16:creationId xmlns:a16="http://schemas.microsoft.com/office/drawing/2014/main" xmlns="" id="{66C676F4-81F5-4FB7-A945-47B4B3536FA2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6" name="Freeform: Shape 5525">
              <a:extLst>
                <a:ext uri="{FF2B5EF4-FFF2-40B4-BE49-F238E27FC236}">
                  <a16:creationId xmlns:a16="http://schemas.microsoft.com/office/drawing/2014/main" xmlns="" id="{40B6E500-8CF2-4E01-81C8-AA5EBD33B32A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7" name="Freeform: Shape 5526">
              <a:extLst>
                <a:ext uri="{FF2B5EF4-FFF2-40B4-BE49-F238E27FC236}">
                  <a16:creationId xmlns:a16="http://schemas.microsoft.com/office/drawing/2014/main" xmlns="" id="{EAED140C-19CF-4858-AB18-359837BF8DCC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8" name="Freeform: Shape 5527">
              <a:extLst>
                <a:ext uri="{FF2B5EF4-FFF2-40B4-BE49-F238E27FC236}">
                  <a16:creationId xmlns:a16="http://schemas.microsoft.com/office/drawing/2014/main" xmlns="" id="{28032423-2333-48E5-8B17-160B003B4989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9" name="Freeform: Shape 5528">
              <a:extLst>
                <a:ext uri="{FF2B5EF4-FFF2-40B4-BE49-F238E27FC236}">
                  <a16:creationId xmlns:a16="http://schemas.microsoft.com/office/drawing/2014/main" xmlns="" id="{1EFCEBCC-E448-40CE-A987-3C5261610766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0" name="Freeform: Shape 5529">
              <a:extLst>
                <a:ext uri="{FF2B5EF4-FFF2-40B4-BE49-F238E27FC236}">
                  <a16:creationId xmlns:a16="http://schemas.microsoft.com/office/drawing/2014/main" xmlns="" id="{49DA7D18-0DAE-4B1D-9732-ACBB5EAAAB44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1" name="Freeform: Shape 5530">
              <a:extLst>
                <a:ext uri="{FF2B5EF4-FFF2-40B4-BE49-F238E27FC236}">
                  <a16:creationId xmlns:a16="http://schemas.microsoft.com/office/drawing/2014/main" xmlns="" id="{D88D4AAC-7A6A-4B89-88AB-4B67DF38EC59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2" name="Freeform: Shape 5531">
              <a:extLst>
                <a:ext uri="{FF2B5EF4-FFF2-40B4-BE49-F238E27FC236}">
                  <a16:creationId xmlns:a16="http://schemas.microsoft.com/office/drawing/2014/main" xmlns="" id="{68D0C74D-085C-448D-9A7E-1FEBE4F5FEA9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3" name="Freeform: Shape 5532">
              <a:extLst>
                <a:ext uri="{FF2B5EF4-FFF2-40B4-BE49-F238E27FC236}">
                  <a16:creationId xmlns:a16="http://schemas.microsoft.com/office/drawing/2014/main" xmlns="" id="{37E70DB4-939C-4455-8F95-97A14C59C66C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4" name="Freeform: Shape 5533">
              <a:extLst>
                <a:ext uri="{FF2B5EF4-FFF2-40B4-BE49-F238E27FC236}">
                  <a16:creationId xmlns:a16="http://schemas.microsoft.com/office/drawing/2014/main" xmlns="" id="{D9CB995B-9019-4BC0-B7C1-B2D72A9A95E1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5" name="Freeform: Shape 5534">
              <a:extLst>
                <a:ext uri="{FF2B5EF4-FFF2-40B4-BE49-F238E27FC236}">
                  <a16:creationId xmlns:a16="http://schemas.microsoft.com/office/drawing/2014/main" xmlns="" id="{9E286B30-DE23-4080-A5F1-26CACC6CA755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6" name="Freeform: Shape 5535">
              <a:extLst>
                <a:ext uri="{FF2B5EF4-FFF2-40B4-BE49-F238E27FC236}">
                  <a16:creationId xmlns:a16="http://schemas.microsoft.com/office/drawing/2014/main" xmlns="" id="{54087718-4945-4EED-9F23-CF86701D366D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7" name="Freeform: Shape 5536">
              <a:extLst>
                <a:ext uri="{FF2B5EF4-FFF2-40B4-BE49-F238E27FC236}">
                  <a16:creationId xmlns:a16="http://schemas.microsoft.com/office/drawing/2014/main" xmlns="" id="{C3614A51-4436-48C0-92CB-3025389ED971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8" name="Freeform: Shape 5537">
              <a:extLst>
                <a:ext uri="{FF2B5EF4-FFF2-40B4-BE49-F238E27FC236}">
                  <a16:creationId xmlns:a16="http://schemas.microsoft.com/office/drawing/2014/main" xmlns="" id="{37D65051-2D94-465E-A0C0-15AA3F9E285D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9" name="Freeform: Shape 5538">
              <a:extLst>
                <a:ext uri="{FF2B5EF4-FFF2-40B4-BE49-F238E27FC236}">
                  <a16:creationId xmlns:a16="http://schemas.microsoft.com/office/drawing/2014/main" xmlns="" id="{E6E766AA-F272-4E5A-8667-485898C9F1B6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0" name="Freeform: Shape 5539">
              <a:extLst>
                <a:ext uri="{FF2B5EF4-FFF2-40B4-BE49-F238E27FC236}">
                  <a16:creationId xmlns:a16="http://schemas.microsoft.com/office/drawing/2014/main" xmlns="" id="{7667EFE9-6765-42A9-B844-02089DEBFD02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1" name="Freeform: Shape 5540">
              <a:extLst>
                <a:ext uri="{FF2B5EF4-FFF2-40B4-BE49-F238E27FC236}">
                  <a16:creationId xmlns:a16="http://schemas.microsoft.com/office/drawing/2014/main" xmlns="" id="{79DDDC79-0A0A-47AD-91C9-8F6067D4A3D4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2" name="Freeform: Shape 5541">
              <a:extLst>
                <a:ext uri="{FF2B5EF4-FFF2-40B4-BE49-F238E27FC236}">
                  <a16:creationId xmlns:a16="http://schemas.microsoft.com/office/drawing/2014/main" xmlns="" id="{4E709265-2C24-426D-81B4-EC98DC8747CA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3" name="Freeform: Shape 5542">
              <a:extLst>
                <a:ext uri="{FF2B5EF4-FFF2-40B4-BE49-F238E27FC236}">
                  <a16:creationId xmlns:a16="http://schemas.microsoft.com/office/drawing/2014/main" xmlns="" id="{4B5AC92F-93BE-4716-84E4-13CA2BDF23B0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4" name="Freeform: Shape 5543">
              <a:extLst>
                <a:ext uri="{FF2B5EF4-FFF2-40B4-BE49-F238E27FC236}">
                  <a16:creationId xmlns:a16="http://schemas.microsoft.com/office/drawing/2014/main" xmlns="" id="{2E2AB13B-9859-48CF-82C1-D1AC1AEFB119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5" name="Freeform: Shape 5544">
              <a:extLst>
                <a:ext uri="{FF2B5EF4-FFF2-40B4-BE49-F238E27FC236}">
                  <a16:creationId xmlns:a16="http://schemas.microsoft.com/office/drawing/2014/main" xmlns="" id="{A2DF9C63-60A3-4E96-B99A-F5BA0FCD4A13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6" name="Freeform: Shape 5545">
              <a:extLst>
                <a:ext uri="{FF2B5EF4-FFF2-40B4-BE49-F238E27FC236}">
                  <a16:creationId xmlns:a16="http://schemas.microsoft.com/office/drawing/2014/main" xmlns="" id="{BAD6B0FC-FBE8-4055-BA87-849A64AEDFC8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7" name="Freeform: Shape 5546">
              <a:extLst>
                <a:ext uri="{FF2B5EF4-FFF2-40B4-BE49-F238E27FC236}">
                  <a16:creationId xmlns:a16="http://schemas.microsoft.com/office/drawing/2014/main" xmlns="" id="{30121011-668C-4160-9FD9-A10D925D95DD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8" name="Freeform: Shape 5547">
              <a:extLst>
                <a:ext uri="{FF2B5EF4-FFF2-40B4-BE49-F238E27FC236}">
                  <a16:creationId xmlns:a16="http://schemas.microsoft.com/office/drawing/2014/main" xmlns="" id="{6E0538AB-57BD-41B0-8D2F-1EEB339F33FE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9" name="Freeform: Shape 5548">
              <a:extLst>
                <a:ext uri="{FF2B5EF4-FFF2-40B4-BE49-F238E27FC236}">
                  <a16:creationId xmlns:a16="http://schemas.microsoft.com/office/drawing/2014/main" xmlns="" id="{A8E0C4C6-BF84-4DF3-9DF8-CFF64819B9C7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0" name="Freeform: Shape 5549">
              <a:extLst>
                <a:ext uri="{FF2B5EF4-FFF2-40B4-BE49-F238E27FC236}">
                  <a16:creationId xmlns:a16="http://schemas.microsoft.com/office/drawing/2014/main" xmlns="" id="{CB162BDA-F98A-4B4C-9201-EC77750E7B38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1" name="Freeform: Shape 5550">
              <a:extLst>
                <a:ext uri="{FF2B5EF4-FFF2-40B4-BE49-F238E27FC236}">
                  <a16:creationId xmlns:a16="http://schemas.microsoft.com/office/drawing/2014/main" xmlns="" id="{84393366-9BFB-4937-B480-682A462872C6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2" name="Freeform: Shape 5551">
              <a:extLst>
                <a:ext uri="{FF2B5EF4-FFF2-40B4-BE49-F238E27FC236}">
                  <a16:creationId xmlns:a16="http://schemas.microsoft.com/office/drawing/2014/main" xmlns="" id="{8BF0A180-623B-4CC7-9C35-E58B7C127C47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3" name="Freeform: Shape 5552">
              <a:extLst>
                <a:ext uri="{FF2B5EF4-FFF2-40B4-BE49-F238E27FC236}">
                  <a16:creationId xmlns:a16="http://schemas.microsoft.com/office/drawing/2014/main" xmlns="" id="{E63E04B4-682D-4F98-AC10-593162348058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4" name="Freeform: Shape 5553">
              <a:extLst>
                <a:ext uri="{FF2B5EF4-FFF2-40B4-BE49-F238E27FC236}">
                  <a16:creationId xmlns:a16="http://schemas.microsoft.com/office/drawing/2014/main" xmlns="" id="{02AAC44A-76EF-475D-B056-56E151CDED16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5" name="Freeform: Shape 5554">
              <a:extLst>
                <a:ext uri="{FF2B5EF4-FFF2-40B4-BE49-F238E27FC236}">
                  <a16:creationId xmlns:a16="http://schemas.microsoft.com/office/drawing/2014/main" xmlns="" id="{0D67852F-1CDB-4FC5-B610-595C75A9E771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6" name="Freeform: Shape 5555">
              <a:extLst>
                <a:ext uri="{FF2B5EF4-FFF2-40B4-BE49-F238E27FC236}">
                  <a16:creationId xmlns:a16="http://schemas.microsoft.com/office/drawing/2014/main" xmlns="" id="{EC86F265-400F-4B8B-9A48-A99518132F92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7" name="Freeform: Shape 5556">
              <a:extLst>
                <a:ext uri="{FF2B5EF4-FFF2-40B4-BE49-F238E27FC236}">
                  <a16:creationId xmlns:a16="http://schemas.microsoft.com/office/drawing/2014/main" xmlns="" id="{FB36F264-0535-46CC-975F-701FA7C9E99D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8" name="Freeform: Shape 5557">
              <a:extLst>
                <a:ext uri="{FF2B5EF4-FFF2-40B4-BE49-F238E27FC236}">
                  <a16:creationId xmlns:a16="http://schemas.microsoft.com/office/drawing/2014/main" xmlns="" id="{C417C098-45CE-431A-9A84-69FEC38EB3D9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9" name="Freeform: Shape 5558">
              <a:extLst>
                <a:ext uri="{FF2B5EF4-FFF2-40B4-BE49-F238E27FC236}">
                  <a16:creationId xmlns:a16="http://schemas.microsoft.com/office/drawing/2014/main" xmlns="" id="{90368341-105B-4619-AAB9-6017CD3424B1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0" name="Freeform: Shape 5559">
              <a:extLst>
                <a:ext uri="{FF2B5EF4-FFF2-40B4-BE49-F238E27FC236}">
                  <a16:creationId xmlns:a16="http://schemas.microsoft.com/office/drawing/2014/main" xmlns="" id="{9DC56523-455F-4A96-B156-57CF63914DE3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1" name="Freeform: Shape 5560">
              <a:extLst>
                <a:ext uri="{FF2B5EF4-FFF2-40B4-BE49-F238E27FC236}">
                  <a16:creationId xmlns:a16="http://schemas.microsoft.com/office/drawing/2014/main" xmlns="" id="{1D9B89E3-8389-4DD6-9A51-CF43F5EF4A1F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2" name="Freeform: Shape 5561">
              <a:extLst>
                <a:ext uri="{FF2B5EF4-FFF2-40B4-BE49-F238E27FC236}">
                  <a16:creationId xmlns:a16="http://schemas.microsoft.com/office/drawing/2014/main" xmlns="" id="{A6E0A156-B4C3-4CF3-92E1-B23B4F6EC156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3" name="Freeform: Shape 5562">
              <a:extLst>
                <a:ext uri="{FF2B5EF4-FFF2-40B4-BE49-F238E27FC236}">
                  <a16:creationId xmlns:a16="http://schemas.microsoft.com/office/drawing/2014/main" xmlns="" id="{FA215AB7-C974-4164-A905-0E5A6FCA31FD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4" name="Freeform: Shape 5563">
              <a:extLst>
                <a:ext uri="{FF2B5EF4-FFF2-40B4-BE49-F238E27FC236}">
                  <a16:creationId xmlns:a16="http://schemas.microsoft.com/office/drawing/2014/main" xmlns="" id="{42EF897D-97FC-4CB1-978F-3793FB0E76C3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5" name="Freeform: Shape 5564">
              <a:extLst>
                <a:ext uri="{FF2B5EF4-FFF2-40B4-BE49-F238E27FC236}">
                  <a16:creationId xmlns:a16="http://schemas.microsoft.com/office/drawing/2014/main" xmlns="" id="{8ACBD323-6FD0-41CA-B8E9-17667D71308A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6" name="Freeform: Shape 5565">
              <a:extLst>
                <a:ext uri="{FF2B5EF4-FFF2-40B4-BE49-F238E27FC236}">
                  <a16:creationId xmlns:a16="http://schemas.microsoft.com/office/drawing/2014/main" xmlns="" id="{EF381A9D-C866-4F60-8E27-FA3A92F87F06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7" name="Freeform: Shape 5566">
              <a:extLst>
                <a:ext uri="{FF2B5EF4-FFF2-40B4-BE49-F238E27FC236}">
                  <a16:creationId xmlns:a16="http://schemas.microsoft.com/office/drawing/2014/main" xmlns="" id="{0569E377-BFB2-46E3-851C-8A8B3F8097B3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8" name="Freeform: Shape 5567">
              <a:extLst>
                <a:ext uri="{FF2B5EF4-FFF2-40B4-BE49-F238E27FC236}">
                  <a16:creationId xmlns:a16="http://schemas.microsoft.com/office/drawing/2014/main" xmlns="" id="{D5B1F5FE-F6C3-477E-94A5-8481F2139376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9" name="Freeform: Shape 5568">
              <a:extLst>
                <a:ext uri="{FF2B5EF4-FFF2-40B4-BE49-F238E27FC236}">
                  <a16:creationId xmlns:a16="http://schemas.microsoft.com/office/drawing/2014/main" xmlns="" id="{1565E93F-AC43-45CC-9582-3DE4EB83E2B5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0" name="Freeform: Shape 5569">
              <a:extLst>
                <a:ext uri="{FF2B5EF4-FFF2-40B4-BE49-F238E27FC236}">
                  <a16:creationId xmlns:a16="http://schemas.microsoft.com/office/drawing/2014/main" xmlns="" id="{DD478EAF-9462-4546-910F-8B1E1D538AE4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1" name="Freeform: Shape 5570">
              <a:extLst>
                <a:ext uri="{FF2B5EF4-FFF2-40B4-BE49-F238E27FC236}">
                  <a16:creationId xmlns:a16="http://schemas.microsoft.com/office/drawing/2014/main" xmlns="" id="{89007243-5D96-4359-8445-328108F31786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2" name="Freeform: Shape 5571">
              <a:extLst>
                <a:ext uri="{FF2B5EF4-FFF2-40B4-BE49-F238E27FC236}">
                  <a16:creationId xmlns:a16="http://schemas.microsoft.com/office/drawing/2014/main" xmlns="" id="{52069871-E605-4A7C-8A4D-D7B89567030D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3" name="Freeform: Shape 5572">
              <a:extLst>
                <a:ext uri="{FF2B5EF4-FFF2-40B4-BE49-F238E27FC236}">
                  <a16:creationId xmlns:a16="http://schemas.microsoft.com/office/drawing/2014/main" xmlns="" id="{B666630A-3A91-46A5-81E5-1257D5EC2F5D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4" name="Freeform: Shape 5573">
              <a:extLst>
                <a:ext uri="{FF2B5EF4-FFF2-40B4-BE49-F238E27FC236}">
                  <a16:creationId xmlns:a16="http://schemas.microsoft.com/office/drawing/2014/main" xmlns="" id="{7370E1E8-BF04-4E18-B1A9-14E1D0FE2C01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5" name="Freeform: Shape 5574">
              <a:extLst>
                <a:ext uri="{FF2B5EF4-FFF2-40B4-BE49-F238E27FC236}">
                  <a16:creationId xmlns:a16="http://schemas.microsoft.com/office/drawing/2014/main" xmlns="" id="{8EF52E92-85C8-4099-8722-5036129950EA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6" name="Freeform: Shape 5575">
              <a:extLst>
                <a:ext uri="{FF2B5EF4-FFF2-40B4-BE49-F238E27FC236}">
                  <a16:creationId xmlns:a16="http://schemas.microsoft.com/office/drawing/2014/main" xmlns="" id="{313E15D8-A1E1-4F71-8B8E-097C9336DCD0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7" name="Freeform: Shape 5576">
              <a:extLst>
                <a:ext uri="{FF2B5EF4-FFF2-40B4-BE49-F238E27FC236}">
                  <a16:creationId xmlns:a16="http://schemas.microsoft.com/office/drawing/2014/main" xmlns="" id="{923C3A84-033E-47A3-BFD2-2BD91425532D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8" name="Freeform: Shape 5577">
              <a:extLst>
                <a:ext uri="{FF2B5EF4-FFF2-40B4-BE49-F238E27FC236}">
                  <a16:creationId xmlns:a16="http://schemas.microsoft.com/office/drawing/2014/main" xmlns="" id="{1260CC98-C74C-4C87-90FE-869D93737F20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9" name="Freeform: Shape 5578">
              <a:extLst>
                <a:ext uri="{FF2B5EF4-FFF2-40B4-BE49-F238E27FC236}">
                  <a16:creationId xmlns:a16="http://schemas.microsoft.com/office/drawing/2014/main" xmlns="" id="{4E210E32-40CE-4FC9-A84C-7BD4102315FE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0" name="Freeform: Shape 5579">
              <a:extLst>
                <a:ext uri="{FF2B5EF4-FFF2-40B4-BE49-F238E27FC236}">
                  <a16:creationId xmlns:a16="http://schemas.microsoft.com/office/drawing/2014/main" xmlns="" id="{4C516887-8420-47E1-BCC4-D9839A38DF9A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1" name="Freeform: Shape 5580">
              <a:extLst>
                <a:ext uri="{FF2B5EF4-FFF2-40B4-BE49-F238E27FC236}">
                  <a16:creationId xmlns:a16="http://schemas.microsoft.com/office/drawing/2014/main" xmlns="" id="{94BA2D58-5E4B-4E9B-8E24-600969C24558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2" name="Freeform: Shape 5581">
              <a:extLst>
                <a:ext uri="{FF2B5EF4-FFF2-40B4-BE49-F238E27FC236}">
                  <a16:creationId xmlns:a16="http://schemas.microsoft.com/office/drawing/2014/main" xmlns="" id="{5B8C877F-5125-4A5F-8C39-8A9D2B4F6CDA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3" name="Freeform: Shape 5582">
              <a:extLst>
                <a:ext uri="{FF2B5EF4-FFF2-40B4-BE49-F238E27FC236}">
                  <a16:creationId xmlns:a16="http://schemas.microsoft.com/office/drawing/2014/main" xmlns="" id="{14A5DB90-3773-4B2F-8E03-C0F538B5F1A6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4" name="Freeform: Shape 5583">
              <a:extLst>
                <a:ext uri="{FF2B5EF4-FFF2-40B4-BE49-F238E27FC236}">
                  <a16:creationId xmlns:a16="http://schemas.microsoft.com/office/drawing/2014/main" xmlns="" id="{6E5DFC60-B85F-4668-8083-1419FFD9994A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5" name="Freeform: Shape 5584">
              <a:extLst>
                <a:ext uri="{FF2B5EF4-FFF2-40B4-BE49-F238E27FC236}">
                  <a16:creationId xmlns:a16="http://schemas.microsoft.com/office/drawing/2014/main" xmlns="" id="{3A337712-D8A8-4B02-AF3C-5A6583ADF824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6" name="Freeform: Shape 5585">
              <a:extLst>
                <a:ext uri="{FF2B5EF4-FFF2-40B4-BE49-F238E27FC236}">
                  <a16:creationId xmlns:a16="http://schemas.microsoft.com/office/drawing/2014/main" xmlns="" id="{5EA90591-88D3-49FD-8A72-5E4EDF2E76E3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7" name="Freeform: Shape 5586">
              <a:extLst>
                <a:ext uri="{FF2B5EF4-FFF2-40B4-BE49-F238E27FC236}">
                  <a16:creationId xmlns:a16="http://schemas.microsoft.com/office/drawing/2014/main" xmlns="" id="{C7CF7C49-CC99-44B4-894D-DFC093AD6DB6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8" name="Freeform: Shape 5587">
              <a:extLst>
                <a:ext uri="{FF2B5EF4-FFF2-40B4-BE49-F238E27FC236}">
                  <a16:creationId xmlns:a16="http://schemas.microsoft.com/office/drawing/2014/main" xmlns="" id="{D0867282-CD13-4913-AD98-96CEA4E26215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9" name="Freeform: Shape 5588">
              <a:extLst>
                <a:ext uri="{FF2B5EF4-FFF2-40B4-BE49-F238E27FC236}">
                  <a16:creationId xmlns:a16="http://schemas.microsoft.com/office/drawing/2014/main" xmlns="" id="{64A9870A-2B0F-4850-876E-F4274284A000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0" name="Freeform: Shape 5589">
              <a:extLst>
                <a:ext uri="{FF2B5EF4-FFF2-40B4-BE49-F238E27FC236}">
                  <a16:creationId xmlns:a16="http://schemas.microsoft.com/office/drawing/2014/main" xmlns="" id="{99EE0203-95C2-4777-B2B5-21B05AC85883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1" name="Freeform: Shape 5590">
              <a:extLst>
                <a:ext uri="{FF2B5EF4-FFF2-40B4-BE49-F238E27FC236}">
                  <a16:creationId xmlns:a16="http://schemas.microsoft.com/office/drawing/2014/main" xmlns="" id="{E74C6204-7A5C-4888-90B0-AA1A6887A2D4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2" name="Freeform: Shape 5591">
              <a:extLst>
                <a:ext uri="{FF2B5EF4-FFF2-40B4-BE49-F238E27FC236}">
                  <a16:creationId xmlns:a16="http://schemas.microsoft.com/office/drawing/2014/main" xmlns="" id="{7D943CFA-C55E-4008-9444-9A0AC43AA472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3" name="Freeform: Shape 5592">
              <a:extLst>
                <a:ext uri="{FF2B5EF4-FFF2-40B4-BE49-F238E27FC236}">
                  <a16:creationId xmlns:a16="http://schemas.microsoft.com/office/drawing/2014/main" xmlns="" id="{27C4A282-DED6-4498-ABA9-49568DFEEC22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4" name="Freeform: Shape 5593">
              <a:extLst>
                <a:ext uri="{FF2B5EF4-FFF2-40B4-BE49-F238E27FC236}">
                  <a16:creationId xmlns:a16="http://schemas.microsoft.com/office/drawing/2014/main" xmlns="" id="{3A3ED434-5676-47FC-9488-A96EE7C170A7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5" name="Freeform: Shape 5594">
              <a:extLst>
                <a:ext uri="{FF2B5EF4-FFF2-40B4-BE49-F238E27FC236}">
                  <a16:creationId xmlns:a16="http://schemas.microsoft.com/office/drawing/2014/main" xmlns="" id="{469FB9DE-EA11-4F0D-95C2-5DF8915D40FC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6" name="Freeform: Shape 5595">
              <a:extLst>
                <a:ext uri="{FF2B5EF4-FFF2-40B4-BE49-F238E27FC236}">
                  <a16:creationId xmlns:a16="http://schemas.microsoft.com/office/drawing/2014/main" xmlns="" id="{BFD1419A-103A-4570-A54E-FCD905C93B79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7" name="Freeform: Shape 5596">
              <a:extLst>
                <a:ext uri="{FF2B5EF4-FFF2-40B4-BE49-F238E27FC236}">
                  <a16:creationId xmlns:a16="http://schemas.microsoft.com/office/drawing/2014/main" xmlns="" id="{F5488849-C3AF-46D7-9EA5-36D5A8961E18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8" name="Freeform: Shape 5597">
              <a:extLst>
                <a:ext uri="{FF2B5EF4-FFF2-40B4-BE49-F238E27FC236}">
                  <a16:creationId xmlns:a16="http://schemas.microsoft.com/office/drawing/2014/main" xmlns="" id="{43DF0BD8-537F-471A-9F1B-7D5F930900DD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9" name="Freeform: Shape 5598">
              <a:extLst>
                <a:ext uri="{FF2B5EF4-FFF2-40B4-BE49-F238E27FC236}">
                  <a16:creationId xmlns:a16="http://schemas.microsoft.com/office/drawing/2014/main" xmlns="" id="{77D4BFD2-878B-40BA-95B9-EE1F99C490FC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0" name="Freeform: Shape 5599">
              <a:extLst>
                <a:ext uri="{FF2B5EF4-FFF2-40B4-BE49-F238E27FC236}">
                  <a16:creationId xmlns:a16="http://schemas.microsoft.com/office/drawing/2014/main" xmlns="" id="{032D9A06-663D-4508-A7E5-1F0CB3854828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1" name="Freeform: Shape 5600">
              <a:extLst>
                <a:ext uri="{FF2B5EF4-FFF2-40B4-BE49-F238E27FC236}">
                  <a16:creationId xmlns:a16="http://schemas.microsoft.com/office/drawing/2014/main" xmlns="" id="{0DDB6BB9-498D-468E-B5A3-AFE635833049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2" name="Freeform: Shape 5601">
              <a:extLst>
                <a:ext uri="{FF2B5EF4-FFF2-40B4-BE49-F238E27FC236}">
                  <a16:creationId xmlns:a16="http://schemas.microsoft.com/office/drawing/2014/main" xmlns="" id="{A8E95656-A0ED-4D75-8897-E6CEBE9937B5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3" name="Freeform: Shape 5602">
              <a:extLst>
                <a:ext uri="{FF2B5EF4-FFF2-40B4-BE49-F238E27FC236}">
                  <a16:creationId xmlns:a16="http://schemas.microsoft.com/office/drawing/2014/main" xmlns="" id="{E686D447-62A5-4DD8-93AF-C4DFF70CDC38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4" name="Freeform: Shape 5603">
              <a:extLst>
                <a:ext uri="{FF2B5EF4-FFF2-40B4-BE49-F238E27FC236}">
                  <a16:creationId xmlns:a16="http://schemas.microsoft.com/office/drawing/2014/main" xmlns="" id="{2493EB4F-7446-4312-BC81-554B392A5605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5" name="Freeform: Shape 5604">
              <a:extLst>
                <a:ext uri="{FF2B5EF4-FFF2-40B4-BE49-F238E27FC236}">
                  <a16:creationId xmlns:a16="http://schemas.microsoft.com/office/drawing/2014/main" xmlns="" id="{4F64862E-86CF-4384-B82B-FDB7C7E242A9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6" name="Freeform: Shape 5605">
              <a:extLst>
                <a:ext uri="{FF2B5EF4-FFF2-40B4-BE49-F238E27FC236}">
                  <a16:creationId xmlns:a16="http://schemas.microsoft.com/office/drawing/2014/main" xmlns="" id="{A8B55784-7AD2-488E-ABE6-C9C163F0BC42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7" name="Freeform: Shape 5606">
              <a:extLst>
                <a:ext uri="{FF2B5EF4-FFF2-40B4-BE49-F238E27FC236}">
                  <a16:creationId xmlns:a16="http://schemas.microsoft.com/office/drawing/2014/main" xmlns="" id="{A8368637-34DC-4037-96EC-029C10579A5B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8" name="Freeform: Shape 5607">
              <a:extLst>
                <a:ext uri="{FF2B5EF4-FFF2-40B4-BE49-F238E27FC236}">
                  <a16:creationId xmlns:a16="http://schemas.microsoft.com/office/drawing/2014/main" xmlns="" id="{FBEF2DAF-AE35-4810-94EC-3C1A477F67AC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9" name="Freeform: Shape 5608">
              <a:extLst>
                <a:ext uri="{FF2B5EF4-FFF2-40B4-BE49-F238E27FC236}">
                  <a16:creationId xmlns:a16="http://schemas.microsoft.com/office/drawing/2014/main" xmlns="" id="{144CFE7D-5242-46A4-8EC4-7F18D3ECB24E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0" name="Freeform: Shape 5609">
              <a:extLst>
                <a:ext uri="{FF2B5EF4-FFF2-40B4-BE49-F238E27FC236}">
                  <a16:creationId xmlns:a16="http://schemas.microsoft.com/office/drawing/2014/main" xmlns="" id="{72BCA212-2D19-4CE0-8F00-4340B7FAACFC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1" name="Freeform: Shape 5610">
              <a:extLst>
                <a:ext uri="{FF2B5EF4-FFF2-40B4-BE49-F238E27FC236}">
                  <a16:creationId xmlns:a16="http://schemas.microsoft.com/office/drawing/2014/main" xmlns="" id="{EEA11E21-6E8F-4D3B-8AC0-8B29DFEA1FC7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2" name="Freeform: Shape 5611">
              <a:extLst>
                <a:ext uri="{FF2B5EF4-FFF2-40B4-BE49-F238E27FC236}">
                  <a16:creationId xmlns:a16="http://schemas.microsoft.com/office/drawing/2014/main" xmlns="" id="{B631FA19-214A-4D5C-931D-737B1E63121A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3" name="Freeform: Shape 5612">
              <a:extLst>
                <a:ext uri="{FF2B5EF4-FFF2-40B4-BE49-F238E27FC236}">
                  <a16:creationId xmlns:a16="http://schemas.microsoft.com/office/drawing/2014/main" xmlns="" id="{FBE69D2E-4AC0-4208-A537-CBEEA712D638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4" name="Freeform: Shape 5613">
              <a:extLst>
                <a:ext uri="{FF2B5EF4-FFF2-40B4-BE49-F238E27FC236}">
                  <a16:creationId xmlns:a16="http://schemas.microsoft.com/office/drawing/2014/main" xmlns="" id="{47371B22-D9CF-4B90-8D74-DAEC662181D2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5" name="Freeform: Shape 5614">
              <a:extLst>
                <a:ext uri="{FF2B5EF4-FFF2-40B4-BE49-F238E27FC236}">
                  <a16:creationId xmlns:a16="http://schemas.microsoft.com/office/drawing/2014/main" xmlns="" id="{4F69E3D0-17F2-4FFD-9345-5FAF8808F9EB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6" name="Freeform: Shape 5615">
              <a:extLst>
                <a:ext uri="{FF2B5EF4-FFF2-40B4-BE49-F238E27FC236}">
                  <a16:creationId xmlns:a16="http://schemas.microsoft.com/office/drawing/2014/main" xmlns="" id="{08BBBC2D-96C7-4B19-BB07-334AD07AC234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7" name="Freeform: Shape 5616">
              <a:extLst>
                <a:ext uri="{FF2B5EF4-FFF2-40B4-BE49-F238E27FC236}">
                  <a16:creationId xmlns:a16="http://schemas.microsoft.com/office/drawing/2014/main" xmlns="" id="{7259F33E-7BB7-4FEF-AFAD-8CAF9B840CF6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8" name="Freeform: Shape 5617">
              <a:extLst>
                <a:ext uri="{FF2B5EF4-FFF2-40B4-BE49-F238E27FC236}">
                  <a16:creationId xmlns:a16="http://schemas.microsoft.com/office/drawing/2014/main" xmlns="" id="{47D99573-D145-49E7-81D6-65874BBB162C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9" name="Freeform: Shape 5618">
              <a:extLst>
                <a:ext uri="{FF2B5EF4-FFF2-40B4-BE49-F238E27FC236}">
                  <a16:creationId xmlns:a16="http://schemas.microsoft.com/office/drawing/2014/main" xmlns="" id="{C39E4F07-DEDF-49E7-87A6-88D6CA594131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0" name="Freeform: Shape 5619">
              <a:extLst>
                <a:ext uri="{FF2B5EF4-FFF2-40B4-BE49-F238E27FC236}">
                  <a16:creationId xmlns:a16="http://schemas.microsoft.com/office/drawing/2014/main" xmlns="" id="{2D925AA1-2AB0-4B41-AB73-F12E11B1DD6B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1" name="Freeform: Shape 5620">
              <a:extLst>
                <a:ext uri="{FF2B5EF4-FFF2-40B4-BE49-F238E27FC236}">
                  <a16:creationId xmlns:a16="http://schemas.microsoft.com/office/drawing/2014/main" xmlns="" id="{0C5AB339-C8CE-4E23-8A4E-7E4EA2F5E19A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2" name="Freeform: Shape 5621">
              <a:extLst>
                <a:ext uri="{FF2B5EF4-FFF2-40B4-BE49-F238E27FC236}">
                  <a16:creationId xmlns:a16="http://schemas.microsoft.com/office/drawing/2014/main" xmlns="" id="{6F64EDE9-78E8-4231-97FD-1B3E052C90F0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3" name="Freeform: Shape 5622">
              <a:extLst>
                <a:ext uri="{FF2B5EF4-FFF2-40B4-BE49-F238E27FC236}">
                  <a16:creationId xmlns:a16="http://schemas.microsoft.com/office/drawing/2014/main" xmlns="" id="{2EE2E297-B89E-49FD-97E2-B1799C609102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4" name="Freeform: Shape 5623">
              <a:extLst>
                <a:ext uri="{FF2B5EF4-FFF2-40B4-BE49-F238E27FC236}">
                  <a16:creationId xmlns:a16="http://schemas.microsoft.com/office/drawing/2014/main" xmlns="" id="{68D63DF4-435C-4B7F-9352-44549A778345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5" name="Freeform: Shape 5624">
              <a:extLst>
                <a:ext uri="{FF2B5EF4-FFF2-40B4-BE49-F238E27FC236}">
                  <a16:creationId xmlns:a16="http://schemas.microsoft.com/office/drawing/2014/main" xmlns="" id="{FF640B58-D8B4-4210-BABA-82EEB71C1574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6" name="Freeform: Shape 5625">
              <a:extLst>
                <a:ext uri="{FF2B5EF4-FFF2-40B4-BE49-F238E27FC236}">
                  <a16:creationId xmlns:a16="http://schemas.microsoft.com/office/drawing/2014/main" xmlns="" id="{1F1DAA6B-9080-45A6-9554-314F0DC6E32E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7" name="Freeform: Shape 5626">
              <a:extLst>
                <a:ext uri="{FF2B5EF4-FFF2-40B4-BE49-F238E27FC236}">
                  <a16:creationId xmlns:a16="http://schemas.microsoft.com/office/drawing/2014/main" xmlns="" id="{FE0B801A-1727-46F4-A9DC-F7F8076A4905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8" name="Freeform: Shape 5627">
              <a:extLst>
                <a:ext uri="{FF2B5EF4-FFF2-40B4-BE49-F238E27FC236}">
                  <a16:creationId xmlns:a16="http://schemas.microsoft.com/office/drawing/2014/main" xmlns="" id="{1F5840F8-E973-4793-90F7-32D688628EA6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9" name="Freeform: Shape 5628">
              <a:extLst>
                <a:ext uri="{FF2B5EF4-FFF2-40B4-BE49-F238E27FC236}">
                  <a16:creationId xmlns:a16="http://schemas.microsoft.com/office/drawing/2014/main" xmlns="" id="{F71A4DD5-9565-4E1A-BC65-9B80FFB21B62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0" name="Freeform: Shape 5629">
              <a:extLst>
                <a:ext uri="{FF2B5EF4-FFF2-40B4-BE49-F238E27FC236}">
                  <a16:creationId xmlns:a16="http://schemas.microsoft.com/office/drawing/2014/main" xmlns="" id="{278205BC-C727-4447-97C4-9A1C7EE50C51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1" name="Freeform: Shape 5630">
              <a:extLst>
                <a:ext uri="{FF2B5EF4-FFF2-40B4-BE49-F238E27FC236}">
                  <a16:creationId xmlns:a16="http://schemas.microsoft.com/office/drawing/2014/main" xmlns="" id="{80861B9E-2158-43E3-8CA9-62675842A464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2" name="Freeform: Shape 5631">
              <a:extLst>
                <a:ext uri="{FF2B5EF4-FFF2-40B4-BE49-F238E27FC236}">
                  <a16:creationId xmlns:a16="http://schemas.microsoft.com/office/drawing/2014/main" xmlns="" id="{5A1C0DDB-4708-43B0-8211-16CB9076941B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3" name="Freeform: Shape 5632">
              <a:extLst>
                <a:ext uri="{FF2B5EF4-FFF2-40B4-BE49-F238E27FC236}">
                  <a16:creationId xmlns:a16="http://schemas.microsoft.com/office/drawing/2014/main" xmlns="" id="{306FD9F3-B500-49A2-B163-4A0AB9AA6AB1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4" name="Freeform: Shape 5633">
              <a:extLst>
                <a:ext uri="{FF2B5EF4-FFF2-40B4-BE49-F238E27FC236}">
                  <a16:creationId xmlns:a16="http://schemas.microsoft.com/office/drawing/2014/main" xmlns="" id="{87870CEC-2E79-45F8-ADF5-24037E11B91A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5" name="Freeform: Shape 5634">
              <a:extLst>
                <a:ext uri="{FF2B5EF4-FFF2-40B4-BE49-F238E27FC236}">
                  <a16:creationId xmlns:a16="http://schemas.microsoft.com/office/drawing/2014/main" xmlns="" id="{FCC799F8-4E9E-43F8-A5A7-15F80AA948C8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6" name="Freeform: Shape 5635">
              <a:extLst>
                <a:ext uri="{FF2B5EF4-FFF2-40B4-BE49-F238E27FC236}">
                  <a16:creationId xmlns:a16="http://schemas.microsoft.com/office/drawing/2014/main" xmlns="" id="{274C0DE0-5987-48DC-948F-B2F902DCB712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7" name="Freeform: Shape 5636">
              <a:extLst>
                <a:ext uri="{FF2B5EF4-FFF2-40B4-BE49-F238E27FC236}">
                  <a16:creationId xmlns:a16="http://schemas.microsoft.com/office/drawing/2014/main" xmlns="" id="{136EDFA2-49E2-426C-B91F-174DB46E6A0E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8" name="Freeform: Shape 5637">
              <a:extLst>
                <a:ext uri="{FF2B5EF4-FFF2-40B4-BE49-F238E27FC236}">
                  <a16:creationId xmlns:a16="http://schemas.microsoft.com/office/drawing/2014/main" xmlns="" id="{862FF3AE-D81C-44AE-B3B8-091B9E6E72D9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9" name="Freeform: Shape 5638">
              <a:extLst>
                <a:ext uri="{FF2B5EF4-FFF2-40B4-BE49-F238E27FC236}">
                  <a16:creationId xmlns:a16="http://schemas.microsoft.com/office/drawing/2014/main" xmlns="" id="{6EEFEE84-8873-4D70-8A35-33E8B5FD22BD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0" name="Freeform: Shape 5639">
              <a:extLst>
                <a:ext uri="{FF2B5EF4-FFF2-40B4-BE49-F238E27FC236}">
                  <a16:creationId xmlns:a16="http://schemas.microsoft.com/office/drawing/2014/main" xmlns="" id="{4CDC7040-7909-419B-87C4-E43F17DD06D5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1" name="Freeform: Shape 5640">
              <a:extLst>
                <a:ext uri="{FF2B5EF4-FFF2-40B4-BE49-F238E27FC236}">
                  <a16:creationId xmlns:a16="http://schemas.microsoft.com/office/drawing/2014/main" xmlns="" id="{944B3D7F-B39A-4EAD-B051-350F5FB40DAD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2" name="Freeform: Shape 5641">
              <a:extLst>
                <a:ext uri="{FF2B5EF4-FFF2-40B4-BE49-F238E27FC236}">
                  <a16:creationId xmlns:a16="http://schemas.microsoft.com/office/drawing/2014/main" xmlns="" id="{8A4F9613-394D-46DE-8788-7F1391C0E3FC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3" name="Freeform: Shape 5642">
              <a:extLst>
                <a:ext uri="{FF2B5EF4-FFF2-40B4-BE49-F238E27FC236}">
                  <a16:creationId xmlns:a16="http://schemas.microsoft.com/office/drawing/2014/main" xmlns="" id="{E05FBF84-A345-4B90-94AB-0F536ABD271D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4" name="Freeform: Shape 5643">
              <a:extLst>
                <a:ext uri="{FF2B5EF4-FFF2-40B4-BE49-F238E27FC236}">
                  <a16:creationId xmlns:a16="http://schemas.microsoft.com/office/drawing/2014/main" xmlns="" id="{B516BC49-DDA1-4CEB-A876-76CA4BE98CD2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5" name="Freeform: Shape 5644">
              <a:extLst>
                <a:ext uri="{FF2B5EF4-FFF2-40B4-BE49-F238E27FC236}">
                  <a16:creationId xmlns:a16="http://schemas.microsoft.com/office/drawing/2014/main" xmlns="" id="{C73F7296-EA10-45B4-9C54-E41DD3034897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6" name="Freeform: Shape 5645">
              <a:extLst>
                <a:ext uri="{FF2B5EF4-FFF2-40B4-BE49-F238E27FC236}">
                  <a16:creationId xmlns:a16="http://schemas.microsoft.com/office/drawing/2014/main" xmlns="" id="{92359FEA-5098-4B9C-BC16-3EA6171E2A5B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7" name="Freeform: Shape 5646">
              <a:extLst>
                <a:ext uri="{FF2B5EF4-FFF2-40B4-BE49-F238E27FC236}">
                  <a16:creationId xmlns:a16="http://schemas.microsoft.com/office/drawing/2014/main" xmlns="" id="{C5B9B46D-14E2-4776-9ECF-D321CCB96EB4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8" name="Freeform: Shape 5647">
              <a:extLst>
                <a:ext uri="{FF2B5EF4-FFF2-40B4-BE49-F238E27FC236}">
                  <a16:creationId xmlns:a16="http://schemas.microsoft.com/office/drawing/2014/main" xmlns="" id="{BB4DCFBE-669A-4CD2-BD21-71A8D207CE43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9" name="Freeform: Shape 5648">
              <a:extLst>
                <a:ext uri="{FF2B5EF4-FFF2-40B4-BE49-F238E27FC236}">
                  <a16:creationId xmlns:a16="http://schemas.microsoft.com/office/drawing/2014/main" xmlns="" id="{1EA3B295-E164-42DF-B8E7-667881165873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0" name="Freeform: Shape 5649">
              <a:extLst>
                <a:ext uri="{FF2B5EF4-FFF2-40B4-BE49-F238E27FC236}">
                  <a16:creationId xmlns:a16="http://schemas.microsoft.com/office/drawing/2014/main" xmlns="" id="{77604393-3C27-4427-AFE4-E2DA418A9D0A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1" name="Freeform: Shape 5650">
              <a:extLst>
                <a:ext uri="{FF2B5EF4-FFF2-40B4-BE49-F238E27FC236}">
                  <a16:creationId xmlns:a16="http://schemas.microsoft.com/office/drawing/2014/main" xmlns="" id="{C45B1813-F8E1-4230-A2F9-06B9162B1C70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2" name="Freeform: Shape 5651">
              <a:extLst>
                <a:ext uri="{FF2B5EF4-FFF2-40B4-BE49-F238E27FC236}">
                  <a16:creationId xmlns:a16="http://schemas.microsoft.com/office/drawing/2014/main" xmlns="" id="{B2108577-4388-48B0-BD34-BA493EFCE61C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3" name="Freeform: Shape 5652">
              <a:extLst>
                <a:ext uri="{FF2B5EF4-FFF2-40B4-BE49-F238E27FC236}">
                  <a16:creationId xmlns:a16="http://schemas.microsoft.com/office/drawing/2014/main" xmlns="" id="{0AD5607D-4E3B-48A5-8298-639D73A2DEE4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4" name="Freeform: Shape 5653">
              <a:extLst>
                <a:ext uri="{FF2B5EF4-FFF2-40B4-BE49-F238E27FC236}">
                  <a16:creationId xmlns:a16="http://schemas.microsoft.com/office/drawing/2014/main" xmlns="" id="{5ED69365-37A0-43B3-92B0-31C84A3B4A4A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5" name="Freeform: Shape 5654">
              <a:extLst>
                <a:ext uri="{FF2B5EF4-FFF2-40B4-BE49-F238E27FC236}">
                  <a16:creationId xmlns:a16="http://schemas.microsoft.com/office/drawing/2014/main" xmlns="" id="{CC6011DB-526B-4113-861B-EEFE5DFFB5B4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6" name="Freeform: Shape 5655">
              <a:extLst>
                <a:ext uri="{FF2B5EF4-FFF2-40B4-BE49-F238E27FC236}">
                  <a16:creationId xmlns:a16="http://schemas.microsoft.com/office/drawing/2014/main" xmlns="" id="{E55AD6E0-A272-42B0-81EA-D3E46A4F679F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7" name="Freeform: Shape 5656">
              <a:extLst>
                <a:ext uri="{FF2B5EF4-FFF2-40B4-BE49-F238E27FC236}">
                  <a16:creationId xmlns:a16="http://schemas.microsoft.com/office/drawing/2014/main" xmlns="" id="{4EB17A55-7F06-4963-A36B-C39D2C16F423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8" name="Freeform: Shape 5657">
              <a:extLst>
                <a:ext uri="{FF2B5EF4-FFF2-40B4-BE49-F238E27FC236}">
                  <a16:creationId xmlns:a16="http://schemas.microsoft.com/office/drawing/2014/main" xmlns="" id="{8B7A9BA1-4AC1-4284-AD5F-C39FBABB8820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9" name="Freeform: Shape 5658">
              <a:extLst>
                <a:ext uri="{FF2B5EF4-FFF2-40B4-BE49-F238E27FC236}">
                  <a16:creationId xmlns:a16="http://schemas.microsoft.com/office/drawing/2014/main" xmlns="" id="{86AB83B9-056F-4351-9F9E-A8BB3185FB59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0" name="Freeform: Shape 5659">
              <a:extLst>
                <a:ext uri="{FF2B5EF4-FFF2-40B4-BE49-F238E27FC236}">
                  <a16:creationId xmlns:a16="http://schemas.microsoft.com/office/drawing/2014/main" xmlns="" id="{5CDC698E-7520-4D71-BF99-AE310DAFF136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1" name="Freeform: Shape 5660">
              <a:extLst>
                <a:ext uri="{FF2B5EF4-FFF2-40B4-BE49-F238E27FC236}">
                  <a16:creationId xmlns:a16="http://schemas.microsoft.com/office/drawing/2014/main" xmlns="" id="{50300B72-F3A3-4F9C-8AC5-53F838611F0B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2" name="Freeform: Shape 5661">
              <a:extLst>
                <a:ext uri="{FF2B5EF4-FFF2-40B4-BE49-F238E27FC236}">
                  <a16:creationId xmlns:a16="http://schemas.microsoft.com/office/drawing/2014/main" xmlns="" id="{AF722BB9-B489-4513-8203-A15FBA97115D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3" name="Freeform: Shape 5662">
              <a:extLst>
                <a:ext uri="{FF2B5EF4-FFF2-40B4-BE49-F238E27FC236}">
                  <a16:creationId xmlns:a16="http://schemas.microsoft.com/office/drawing/2014/main" xmlns="" id="{45267D6B-69D2-4D64-8505-626B3551A26E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4" name="Freeform: Shape 5663">
              <a:extLst>
                <a:ext uri="{FF2B5EF4-FFF2-40B4-BE49-F238E27FC236}">
                  <a16:creationId xmlns:a16="http://schemas.microsoft.com/office/drawing/2014/main" xmlns="" id="{1C8D2ABD-3E0B-4280-8237-FB2F0408113C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5" name="Freeform: Shape 5664">
              <a:extLst>
                <a:ext uri="{FF2B5EF4-FFF2-40B4-BE49-F238E27FC236}">
                  <a16:creationId xmlns:a16="http://schemas.microsoft.com/office/drawing/2014/main" xmlns="" id="{497649E6-9CF3-4B0C-8705-BFB0006FB2BC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6" name="Freeform: Shape 5665">
              <a:extLst>
                <a:ext uri="{FF2B5EF4-FFF2-40B4-BE49-F238E27FC236}">
                  <a16:creationId xmlns:a16="http://schemas.microsoft.com/office/drawing/2014/main" xmlns="" id="{D76C12A7-2331-4E92-B6AC-AD0D6BEE4DB1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7" name="Freeform: Shape 5666">
              <a:extLst>
                <a:ext uri="{FF2B5EF4-FFF2-40B4-BE49-F238E27FC236}">
                  <a16:creationId xmlns:a16="http://schemas.microsoft.com/office/drawing/2014/main" xmlns="" id="{453DA587-A8D1-45A4-B244-0E2D291E117A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8" name="Freeform: Shape 5667">
              <a:extLst>
                <a:ext uri="{FF2B5EF4-FFF2-40B4-BE49-F238E27FC236}">
                  <a16:creationId xmlns:a16="http://schemas.microsoft.com/office/drawing/2014/main" xmlns="" id="{AFF33CF4-E4B4-4973-A8E5-AC5D69236A72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9" name="Freeform: Shape 5668">
              <a:extLst>
                <a:ext uri="{FF2B5EF4-FFF2-40B4-BE49-F238E27FC236}">
                  <a16:creationId xmlns:a16="http://schemas.microsoft.com/office/drawing/2014/main" xmlns="" id="{AB669F65-C9E0-434A-AC90-5AB0933ADB38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0" name="Freeform: Shape 5669">
              <a:extLst>
                <a:ext uri="{FF2B5EF4-FFF2-40B4-BE49-F238E27FC236}">
                  <a16:creationId xmlns:a16="http://schemas.microsoft.com/office/drawing/2014/main" xmlns="" id="{7A06831C-C31A-402B-A888-423E050B106C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1" name="Freeform: Shape 5670">
              <a:extLst>
                <a:ext uri="{FF2B5EF4-FFF2-40B4-BE49-F238E27FC236}">
                  <a16:creationId xmlns:a16="http://schemas.microsoft.com/office/drawing/2014/main" xmlns="" id="{6C760EAD-133B-4554-82D9-44BDF805D883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2" name="Freeform: Shape 5671">
              <a:extLst>
                <a:ext uri="{FF2B5EF4-FFF2-40B4-BE49-F238E27FC236}">
                  <a16:creationId xmlns:a16="http://schemas.microsoft.com/office/drawing/2014/main" xmlns="" id="{6B1841A4-2675-42D4-ACD5-5BBFA4A6B423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3" name="Freeform: Shape 5672">
              <a:extLst>
                <a:ext uri="{FF2B5EF4-FFF2-40B4-BE49-F238E27FC236}">
                  <a16:creationId xmlns:a16="http://schemas.microsoft.com/office/drawing/2014/main" xmlns="" id="{06FBED0E-B35D-4B38-9C1B-BEF713237F3B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4" name="Freeform: Shape 5673">
              <a:extLst>
                <a:ext uri="{FF2B5EF4-FFF2-40B4-BE49-F238E27FC236}">
                  <a16:creationId xmlns:a16="http://schemas.microsoft.com/office/drawing/2014/main" xmlns="" id="{63868D7A-85D0-49E5-B747-31D1CD480940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5" name="Freeform: Shape 5674">
              <a:extLst>
                <a:ext uri="{FF2B5EF4-FFF2-40B4-BE49-F238E27FC236}">
                  <a16:creationId xmlns:a16="http://schemas.microsoft.com/office/drawing/2014/main" xmlns="" id="{478619F3-A0EF-4CBB-82C2-B7DAD58DA8CD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6" name="Freeform: Shape 5675">
              <a:extLst>
                <a:ext uri="{FF2B5EF4-FFF2-40B4-BE49-F238E27FC236}">
                  <a16:creationId xmlns:a16="http://schemas.microsoft.com/office/drawing/2014/main" xmlns="" id="{DDA3CF74-6E84-438A-AA88-DC756F4B8069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7" name="Freeform: Shape 5676">
              <a:extLst>
                <a:ext uri="{FF2B5EF4-FFF2-40B4-BE49-F238E27FC236}">
                  <a16:creationId xmlns:a16="http://schemas.microsoft.com/office/drawing/2014/main" xmlns="" id="{C591280F-97B5-49CD-9DC9-E7FC0DC44FFA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8" name="Freeform: Shape 5677">
              <a:extLst>
                <a:ext uri="{FF2B5EF4-FFF2-40B4-BE49-F238E27FC236}">
                  <a16:creationId xmlns:a16="http://schemas.microsoft.com/office/drawing/2014/main" xmlns="" id="{10E7BA0D-8BBA-455A-A0D1-4D4ED49005A7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9" name="Freeform: Shape 5678">
              <a:extLst>
                <a:ext uri="{FF2B5EF4-FFF2-40B4-BE49-F238E27FC236}">
                  <a16:creationId xmlns:a16="http://schemas.microsoft.com/office/drawing/2014/main" xmlns="" id="{7A238753-1626-406D-A3A6-ACD264AC3B81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0" name="Freeform: Shape 5679">
              <a:extLst>
                <a:ext uri="{FF2B5EF4-FFF2-40B4-BE49-F238E27FC236}">
                  <a16:creationId xmlns:a16="http://schemas.microsoft.com/office/drawing/2014/main" xmlns="" id="{66DB1489-9626-4339-BC51-CBE1D4261618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1" name="Freeform: Shape 5680">
              <a:extLst>
                <a:ext uri="{FF2B5EF4-FFF2-40B4-BE49-F238E27FC236}">
                  <a16:creationId xmlns:a16="http://schemas.microsoft.com/office/drawing/2014/main" xmlns="" id="{4DBA9722-43F3-4F29-9FE3-1A2995DF60C0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2" name="Freeform: Shape 5681">
              <a:extLst>
                <a:ext uri="{FF2B5EF4-FFF2-40B4-BE49-F238E27FC236}">
                  <a16:creationId xmlns:a16="http://schemas.microsoft.com/office/drawing/2014/main" xmlns="" id="{95115FE9-DCDC-4226-934A-EA066F37CB47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3" name="Freeform: Shape 5682">
              <a:extLst>
                <a:ext uri="{FF2B5EF4-FFF2-40B4-BE49-F238E27FC236}">
                  <a16:creationId xmlns:a16="http://schemas.microsoft.com/office/drawing/2014/main" xmlns="" id="{E9B48670-DC84-43F0-BCC5-363D1DE7E958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4" name="Freeform: Shape 5683">
              <a:extLst>
                <a:ext uri="{FF2B5EF4-FFF2-40B4-BE49-F238E27FC236}">
                  <a16:creationId xmlns:a16="http://schemas.microsoft.com/office/drawing/2014/main" xmlns="" id="{6E6D2DD4-5CFB-46D6-B99C-6302F8493EB5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5" name="Freeform: Shape 5684">
              <a:extLst>
                <a:ext uri="{FF2B5EF4-FFF2-40B4-BE49-F238E27FC236}">
                  <a16:creationId xmlns:a16="http://schemas.microsoft.com/office/drawing/2014/main" xmlns="" id="{E5F67FCB-A831-406A-94D8-C75D1B85340C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6" name="Freeform: Shape 5685">
              <a:extLst>
                <a:ext uri="{FF2B5EF4-FFF2-40B4-BE49-F238E27FC236}">
                  <a16:creationId xmlns:a16="http://schemas.microsoft.com/office/drawing/2014/main" xmlns="" id="{4E4C5F63-2036-42D8-BCF1-B7C4DEB472E4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7" name="Freeform: Shape 5686">
              <a:extLst>
                <a:ext uri="{FF2B5EF4-FFF2-40B4-BE49-F238E27FC236}">
                  <a16:creationId xmlns:a16="http://schemas.microsoft.com/office/drawing/2014/main" xmlns="" id="{C7A5C321-8140-4B8D-B3AB-531689D85CF6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8" name="Freeform: Shape 5687">
              <a:extLst>
                <a:ext uri="{FF2B5EF4-FFF2-40B4-BE49-F238E27FC236}">
                  <a16:creationId xmlns:a16="http://schemas.microsoft.com/office/drawing/2014/main" xmlns="" id="{3D114DA8-1662-446C-B95B-0B9672919BF9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9" name="Freeform: Shape 5688">
              <a:extLst>
                <a:ext uri="{FF2B5EF4-FFF2-40B4-BE49-F238E27FC236}">
                  <a16:creationId xmlns:a16="http://schemas.microsoft.com/office/drawing/2014/main" xmlns="" id="{2DE1C98A-69A9-435E-83B5-1DAB568B1059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0" name="Freeform: Shape 5689">
              <a:extLst>
                <a:ext uri="{FF2B5EF4-FFF2-40B4-BE49-F238E27FC236}">
                  <a16:creationId xmlns:a16="http://schemas.microsoft.com/office/drawing/2014/main" xmlns="" id="{78A73B25-6B11-46EC-B130-E2CB7D7C79D3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1" name="Freeform: Shape 5690">
              <a:extLst>
                <a:ext uri="{FF2B5EF4-FFF2-40B4-BE49-F238E27FC236}">
                  <a16:creationId xmlns:a16="http://schemas.microsoft.com/office/drawing/2014/main" xmlns="" id="{7847172B-34FC-4BD0-B13A-FC889C3532B9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2" name="Freeform: Shape 5691">
              <a:extLst>
                <a:ext uri="{FF2B5EF4-FFF2-40B4-BE49-F238E27FC236}">
                  <a16:creationId xmlns:a16="http://schemas.microsoft.com/office/drawing/2014/main" xmlns="" id="{A0326726-D313-4441-AB22-4C4B38AC79EB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3" name="Freeform: Shape 5692">
              <a:extLst>
                <a:ext uri="{FF2B5EF4-FFF2-40B4-BE49-F238E27FC236}">
                  <a16:creationId xmlns:a16="http://schemas.microsoft.com/office/drawing/2014/main" xmlns="" id="{0A552CF6-5968-498A-8671-0849A9E1D92A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4" name="Freeform: Shape 5693">
              <a:extLst>
                <a:ext uri="{FF2B5EF4-FFF2-40B4-BE49-F238E27FC236}">
                  <a16:creationId xmlns:a16="http://schemas.microsoft.com/office/drawing/2014/main" xmlns="" id="{503DCEF6-4505-4520-8352-152982172A51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5" name="Freeform: Shape 5694">
              <a:extLst>
                <a:ext uri="{FF2B5EF4-FFF2-40B4-BE49-F238E27FC236}">
                  <a16:creationId xmlns:a16="http://schemas.microsoft.com/office/drawing/2014/main" xmlns="" id="{AA965721-8D9B-4B20-835B-50BA693517B5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6" name="Freeform: Shape 5695">
              <a:extLst>
                <a:ext uri="{FF2B5EF4-FFF2-40B4-BE49-F238E27FC236}">
                  <a16:creationId xmlns:a16="http://schemas.microsoft.com/office/drawing/2014/main" xmlns="" id="{CAD71820-9304-4A0D-B807-D15833A21ECA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7" name="Freeform: Shape 5696">
              <a:extLst>
                <a:ext uri="{FF2B5EF4-FFF2-40B4-BE49-F238E27FC236}">
                  <a16:creationId xmlns:a16="http://schemas.microsoft.com/office/drawing/2014/main" xmlns="" id="{09F2468C-6E77-46F7-BC26-C4D00D2061BF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8" name="Freeform: Shape 5697">
              <a:extLst>
                <a:ext uri="{FF2B5EF4-FFF2-40B4-BE49-F238E27FC236}">
                  <a16:creationId xmlns:a16="http://schemas.microsoft.com/office/drawing/2014/main" xmlns="" id="{02FE6530-56AF-4F94-AE52-9CC275C26186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9" name="Freeform: Shape 5698">
              <a:extLst>
                <a:ext uri="{FF2B5EF4-FFF2-40B4-BE49-F238E27FC236}">
                  <a16:creationId xmlns:a16="http://schemas.microsoft.com/office/drawing/2014/main" xmlns="" id="{6C7EA3D2-FD68-4246-9675-2B6934BE1EC7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0" name="Freeform: Shape 5699">
              <a:extLst>
                <a:ext uri="{FF2B5EF4-FFF2-40B4-BE49-F238E27FC236}">
                  <a16:creationId xmlns:a16="http://schemas.microsoft.com/office/drawing/2014/main" xmlns="" id="{DFE22CF7-FE07-41BF-BA8E-9F7C91DCC4B0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1" name="Freeform: Shape 5700">
              <a:extLst>
                <a:ext uri="{FF2B5EF4-FFF2-40B4-BE49-F238E27FC236}">
                  <a16:creationId xmlns:a16="http://schemas.microsoft.com/office/drawing/2014/main" xmlns="" id="{06529FAB-FA0B-40C8-9458-7EB45E28E67B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2" name="Freeform: Shape 5701">
              <a:extLst>
                <a:ext uri="{FF2B5EF4-FFF2-40B4-BE49-F238E27FC236}">
                  <a16:creationId xmlns:a16="http://schemas.microsoft.com/office/drawing/2014/main" xmlns="" id="{081651B4-7D28-4D46-8E43-2BB7B1BB87B5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3" name="Freeform: Shape 5702">
              <a:extLst>
                <a:ext uri="{FF2B5EF4-FFF2-40B4-BE49-F238E27FC236}">
                  <a16:creationId xmlns:a16="http://schemas.microsoft.com/office/drawing/2014/main" xmlns="" id="{E5CCEC5F-4209-463B-8E73-DA0D82B810B6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4" name="Freeform: Shape 5703">
              <a:extLst>
                <a:ext uri="{FF2B5EF4-FFF2-40B4-BE49-F238E27FC236}">
                  <a16:creationId xmlns:a16="http://schemas.microsoft.com/office/drawing/2014/main" xmlns="" id="{B980B2C7-0295-4471-94A0-D7C905D3C276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5" name="Freeform: Shape 5704">
              <a:extLst>
                <a:ext uri="{FF2B5EF4-FFF2-40B4-BE49-F238E27FC236}">
                  <a16:creationId xmlns:a16="http://schemas.microsoft.com/office/drawing/2014/main" xmlns="" id="{7A619C56-8B65-41F4-AC25-10398A53E15A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6" name="Freeform: Shape 5705">
              <a:extLst>
                <a:ext uri="{FF2B5EF4-FFF2-40B4-BE49-F238E27FC236}">
                  <a16:creationId xmlns:a16="http://schemas.microsoft.com/office/drawing/2014/main" xmlns="" id="{DB11DAC9-DF10-4F5A-B3A7-9B8B58B7ECA8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7" name="Freeform: Shape 5706">
              <a:extLst>
                <a:ext uri="{FF2B5EF4-FFF2-40B4-BE49-F238E27FC236}">
                  <a16:creationId xmlns:a16="http://schemas.microsoft.com/office/drawing/2014/main" xmlns="" id="{24D74AD6-941A-4C7A-9B9B-145D3E97197C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8" name="Freeform: Shape 5707">
              <a:extLst>
                <a:ext uri="{FF2B5EF4-FFF2-40B4-BE49-F238E27FC236}">
                  <a16:creationId xmlns:a16="http://schemas.microsoft.com/office/drawing/2014/main" xmlns="" id="{3B9F8A61-013C-43E6-B165-6DED35F4F389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9" name="Freeform: Shape 5708">
              <a:extLst>
                <a:ext uri="{FF2B5EF4-FFF2-40B4-BE49-F238E27FC236}">
                  <a16:creationId xmlns:a16="http://schemas.microsoft.com/office/drawing/2014/main" xmlns="" id="{A3020FCB-71D1-4986-8D7E-8C007DEBDFB7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0" name="Freeform: Shape 5709">
              <a:extLst>
                <a:ext uri="{FF2B5EF4-FFF2-40B4-BE49-F238E27FC236}">
                  <a16:creationId xmlns:a16="http://schemas.microsoft.com/office/drawing/2014/main" xmlns="" id="{E4B56F10-2A77-4877-8B52-2F4D3F8B2CC3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1" name="Freeform: Shape 5710">
              <a:extLst>
                <a:ext uri="{FF2B5EF4-FFF2-40B4-BE49-F238E27FC236}">
                  <a16:creationId xmlns:a16="http://schemas.microsoft.com/office/drawing/2014/main" xmlns="" id="{E16B10C0-1F24-4810-B945-1B61155E99F2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2" name="Freeform: Shape 5711">
              <a:extLst>
                <a:ext uri="{FF2B5EF4-FFF2-40B4-BE49-F238E27FC236}">
                  <a16:creationId xmlns:a16="http://schemas.microsoft.com/office/drawing/2014/main" xmlns="" id="{95EF86D5-7AAA-4974-9E2E-DC6EDC6BCC45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3" name="Freeform: Shape 5712">
              <a:extLst>
                <a:ext uri="{FF2B5EF4-FFF2-40B4-BE49-F238E27FC236}">
                  <a16:creationId xmlns:a16="http://schemas.microsoft.com/office/drawing/2014/main" xmlns="" id="{5FBA0519-8589-4320-AFB6-AE96F0453167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4" name="Freeform: Shape 5713">
              <a:extLst>
                <a:ext uri="{FF2B5EF4-FFF2-40B4-BE49-F238E27FC236}">
                  <a16:creationId xmlns:a16="http://schemas.microsoft.com/office/drawing/2014/main" xmlns="" id="{C30237AB-305A-436E-B05B-A5CA1DAFE4EB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5" name="Freeform: Shape 5714">
              <a:extLst>
                <a:ext uri="{FF2B5EF4-FFF2-40B4-BE49-F238E27FC236}">
                  <a16:creationId xmlns:a16="http://schemas.microsoft.com/office/drawing/2014/main" xmlns="" id="{509896C4-F78B-4794-89C2-239A00083236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6" name="Freeform: Shape 5715">
              <a:extLst>
                <a:ext uri="{FF2B5EF4-FFF2-40B4-BE49-F238E27FC236}">
                  <a16:creationId xmlns:a16="http://schemas.microsoft.com/office/drawing/2014/main" xmlns="" id="{D5358701-2FE6-4F87-AB6A-2CD35B4774DC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7" name="Freeform: Shape 5716">
              <a:extLst>
                <a:ext uri="{FF2B5EF4-FFF2-40B4-BE49-F238E27FC236}">
                  <a16:creationId xmlns:a16="http://schemas.microsoft.com/office/drawing/2014/main" xmlns="" id="{52A97E27-B7C8-4BFD-9DDB-475FA8E34873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8" name="Freeform: Shape 5717">
              <a:extLst>
                <a:ext uri="{FF2B5EF4-FFF2-40B4-BE49-F238E27FC236}">
                  <a16:creationId xmlns:a16="http://schemas.microsoft.com/office/drawing/2014/main" xmlns="" id="{1D6C7EEB-ECC9-43F8-A89B-FD2B0C1220CD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9" name="Freeform: Shape 5718">
              <a:extLst>
                <a:ext uri="{FF2B5EF4-FFF2-40B4-BE49-F238E27FC236}">
                  <a16:creationId xmlns:a16="http://schemas.microsoft.com/office/drawing/2014/main" xmlns="" id="{AE9D43C5-7FE1-4EDE-81DA-DEBD3A8E0818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0" name="Freeform: Shape 5719">
              <a:extLst>
                <a:ext uri="{FF2B5EF4-FFF2-40B4-BE49-F238E27FC236}">
                  <a16:creationId xmlns:a16="http://schemas.microsoft.com/office/drawing/2014/main" xmlns="" id="{39699822-ADB2-44C3-AADA-7AF08EE56632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1" name="Freeform: Shape 5720">
              <a:extLst>
                <a:ext uri="{FF2B5EF4-FFF2-40B4-BE49-F238E27FC236}">
                  <a16:creationId xmlns:a16="http://schemas.microsoft.com/office/drawing/2014/main" xmlns="" id="{C830A880-2B66-4235-A7DC-DCAE9D548D63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2" name="Freeform: Shape 5721">
              <a:extLst>
                <a:ext uri="{FF2B5EF4-FFF2-40B4-BE49-F238E27FC236}">
                  <a16:creationId xmlns:a16="http://schemas.microsoft.com/office/drawing/2014/main" xmlns="" id="{178E5EFD-0BE6-42D9-8EE7-8C526314D790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3" name="Freeform: Shape 5722">
              <a:extLst>
                <a:ext uri="{FF2B5EF4-FFF2-40B4-BE49-F238E27FC236}">
                  <a16:creationId xmlns:a16="http://schemas.microsoft.com/office/drawing/2014/main" xmlns="" id="{0F651B02-3428-4ED5-BF36-6FAB92464876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4" name="Freeform: Shape 5723">
              <a:extLst>
                <a:ext uri="{FF2B5EF4-FFF2-40B4-BE49-F238E27FC236}">
                  <a16:creationId xmlns:a16="http://schemas.microsoft.com/office/drawing/2014/main" xmlns="" id="{C889B5E2-0172-4E2E-BA06-4433A6AB91F7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5" name="Freeform: Shape 5724">
              <a:extLst>
                <a:ext uri="{FF2B5EF4-FFF2-40B4-BE49-F238E27FC236}">
                  <a16:creationId xmlns:a16="http://schemas.microsoft.com/office/drawing/2014/main" xmlns="" id="{74187547-E5F7-41CB-89B6-0C4ABD78960E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6" name="Freeform: Shape 5725">
              <a:extLst>
                <a:ext uri="{FF2B5EF4-FFF2-40B4-BE49-F238E27FC236}">
                  <a16:creationId xmlns:a16="http://schemas.microsoft.com/office/drawing/2014/main" xmlns="" id="{AAC1062F-63D0-48C1-ADC1-A69FF51F4CAF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7" name="Freeform: Shape 5726">
              <a:extLst>
                <a:ext uri="{FF2B5EF4-FFF2-40B4-BE49-F238E27FC236}">
                  <a16:creationId xmlns:a16="http://schemas.microsoft.com/office/drawing/2014/main" xmlns="" id="{62350025-33D7-41E9-AE62-31D88E1D1B17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8" name="Freeform: Shape 5727">
              <a:extLst>
                <a:ext uri="{FF2B5EF4-FFF2-40B4-BE49-F238E27FC236}">
                  <a16:creationId xmlns:a16="http://schemas.microsoft.com/office/drawing/2014/main" xmlns="" id="{C59C61BB-B88C-42F1-9616-52A3BBBAE49A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9" name="Freeform: Shape 5728">
              <a:extLst>
                <a:ext uri="{FF2B5EF4-FFF2-40B4-BE49-F238E27FC236}">
                  <a16:creationId xmlns:a16="http://schemas.microsoft.com/office/drawing/2014/main" xmlns="" id="{EC7B4757-9467-471F-899E-F98B9B63F610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0" name="Freeform: Shape 5729">
              <a:extLst>
                <a:ext uri="{FF2B5EF4-FFF2-40B4-BE49-F238E27FC236}">
                  <a16:creationId xmlns:a16="http://schemas.microsoft.com/office/drawing/2014/main" xmlns="" id="{3B0BF0B3-2B02-4B64-A1E9-8972DA59CB92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1" name="Freeform: Shape 5730">
              <a:extLst>
                <a:ext uri="{FF2B5EF4-FFF2-40B4-BE49-F238E27FC236}">
                  <a16:creationId xmlns:a16="http://schemas.microsoft.com/office/drawing/2014/main" xmlns="" id="{30F11F08-84F2-4F9E-B374-D93ECBE77923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2" name="Freeform: Shape 5731">
              <a:extLst>
                <a:ext uri="{FF2B5EF4-FFF2-40B4-BE49-F238E27FC236}">
                  <a16:creationId xmlns:a16="http://schemas.microsoft.com/office/drawing/2014/main" xmlns="" id="{35B9D019-A3FD-4DB6-99A7-F23F20AF995B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3" name="Freeform: Shape 5732">
              <a:extLst>
                <a:ext uri="{FF2B5EF4-FFF2-40B4-BE49-F238E27FC236}">
                  <a16:creationId xmlns:a16="http://schemas.microsoft.com/office/drawing/2014/main" xmlns="" id="{FF155753-C7F6-4060-9A1F-DB1F0494CE8B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4" name="Freeform: Shape 5733">
              <a:extLst>
                <a:ext uri="{FF2B5EF4-FFF2-40B4-BE49-F238E27FC236}">
                  <a16:creationId xmlns:a16="http://schemas.microsoft.com/office/drawing/2014/main" xmlns="" id="{D963F63A-4E21-4A06-A9F9-904F2360E8A8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5" name="Freeform: Shape 5734">
              <a:extLst>
                <a:ext uri="{FF2B5EF4-FFF2-40B4-BE49-F238E27FC236}">
                  <a16:creationId xmlns:a16="http://schemas.microsoft.com/office/drawing/2014/main" xmlns="" id="{62176C01-FA4E-4801-AAA6-10D3CE001BA5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6" name="Freeform: Shape 5735">
              <a:extLst>
                <a:ext uri="{FF2B5EF4-FFF2-40B4-BE49-F238E27FC236}">
                  <a16:creationId xmlns:a16="http://schemas.microsoft.com/office/drawing/2014/main" xmlns="" id="{2A915D17-A71C-41B0-9F66-CFE8EE803B97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7" name="Freeform: Shape 5736">
              <a:extLst>
                <a:ext uri="{FF2B5EF4-FFF2-40B4-BE49-F238E27FC236}">
                  <a16:creationId xmlns:a16="http://schemas.microsoft.com/office/drawing/2014/main" xmlns="" id="{79460E07-C426-42F8-A2B5-C1F155943766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8" name="Freeform: Shape 5737">
              <a:extLst>
                <a:ext uri="{FF2B5EF4-FFF2-40B4-BE49-F238E27FC236}">
                  <a16:creationId xmlns:a16="http://schemas.microsoft.com/office/drawing/2014/main" xmlns="" id="{13AFE6F5-ED27-4E0B-B165-05E839DF0D91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9" name="Freeform: Shape 5738">
              <a:extLst>
                <a:ext uri="{FF2B5EF4-FFF2-40B4-BE49-F238E27FC236}">
                  <a16:creationId xmlns:a16="http://schemas.microsoft.com/office/drawing/2014/main" xmlns="" id="{E9042ABB-1B79-4DA5-A55B-35849FE18E69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0" name="Freeform: Shape 5739">
              <a:extLst>
                <a:ext uri="{FF2B5EF4-FFF2-40B4-BE49-F238E27FC236}">
                  <a16:creationId xmlns:a16="http://schemas.microsoft.com/office/drawing/2014/main" xmlns="" id="{5B5209B0-D794-4D7A-9ECB-84AD4983B3D4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1" name="Freeform: Shape 5740">
              <a:extLst>
                <a:ext uri="{FF2B5EF4-FFF2-40B4-BE49-F238E27FC236}">
                  <a16:creationId xmlns:a16="http://schemas.microsoft.com/office/drawing/2014/main" xmlns="" id="{49C78FE8-8409-4796-B579-5F2D838EA0ED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2" name="Freeform: Shape 5741">
              <a:extLst>
                <a:ext uri="{FF2B5EF4-FFF2-40B4-BE49-F238E27FC236}">
                  <a16:creationId xmlns:a16="http://schemas.microsoft.com/office/drawing/2014/main" xmlns="" id="{C0E97874-0985-4790-BE82-BF023A073E05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3" name="Freeform: Shape 5742">
              <a:extLst>
                <a:ext uri="{FF2B5EF4-FFF2-40B4-BE49-F238E27FC236}">
                  <a16:creationId xmlns:a16="http://schemas.microsoft.com/office/drawing/2014/main" xmlns="" id="{D7F433E4-BA78-4327-960C-FC37F0E98E5D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4" name="Freeform: Shape 5743">
              <a:extLst>
                <a:ext uri="{FF2B5EF4-FFF2-40B4-BE49-F238E27FC236}">
                  <a16:creationId xmlns:a16="http://schemas.microsoft.com/office/drawing/2014/main" xmlns="" id="{6FD9A1F1-1533-4254-A3ED-185FF8A5E864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5" name="Freeform: Shape 5744">
              <a:extLst>
                <a:ext uri="{FF2B5EF4-FFF2-40B4-BE49-F238E27FC236}">
                  <a16:creationId xmlns:a16="http://schemas.microsoft.com/office/drawing/2014/main" xmlns="" id="{5D9F28D9-9968-4C85-952A-EBD964758E00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6" name="Freeform: Shape 5745">
              <a:extLst>
                <a:ext uri="{FF2B5EF4-FFF2-40B4-BE49-F238E27FC236}">
                  <a16:creationId xmlns:a16="http://schemas.microsoft.com/office/drawing/2014/main" xmlns="" id="{11A95937-3BE4-46A5-9516-AC88CFE98639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7" name="Freeform: Shape 5746">
              <a:extLst>
                <a:ext uri="{FF2B5EF4-FFF2-40B4-BE49-F238E27FC236}">
                  <a16:creationId xmlns:a16="http://schemas.microsoft.com/office/drawing/2014/main" xmlns="" id="{92D36664-4794-4ED7-BC83-364B1B5B09D9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8" name="Freeform: Shape 5747">
              <a:extLst>
                <a:ext uri="{FF2B5EF4-FFF2-40B4-BE49-F238E27FC236}">
                  <a16:creationId xmlns:a16="http://schemas.microsoft.com/office/drawing/2014/main" xmlns="" id="{085C8E87-31F6-49A1-A559-B3C84A54BA89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9" name="Freeform: Shape 5748">
              <a:extLst>
                <a:ext uri="{FF2B5EF4-FFF2-40B4-BE49-F238E27FC236}">
                  <a16:creationId xmlns:a16="http://schemas.microsoft.com/office/drawing/2014/main" xmlns="" id="{8B86FEEE-8446-442C-A286-670DF04F9809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0" name="Freeform: Shape 5749">
              <a:extLst>
                <a:ext uri="{FF2B5EF4-FFF2-40B4-BE49-F238E27FC236}">
                  <a16:creationId xmlns:a16="http://schemas.microsoft.com/office/drawing/2014/main" xmlns="" id="{E4C79703-FF09-4264-BBAF-BC0C73214B66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1" name="Freeform: Shape 5750">
              <a:extLst>
                <a:ext uri="{FF2B5EF4-FFF2-40B4-BE49-F238E27FC236}">
                  <a16:creationId xmlns:a16="http://schemas.microsoft.com/office/drawing/2014/main" xmlns="" id="{90A696DB-13A1-4C1B-96B9-E1A73D0C26AA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2" name="Freeform: Shape 5751">
              <a:extLst>
                <a:ext uri="{FF2B5EF4-FFF2-40B4-BE49-F238E27FC236}">
                  <a16:creationId xmlns:a16="http://schemas.microsoft.com/office/drawing/2014/main" xmlns="" id="{59891CD6-E810-4410-8233-D641DA5C285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3" name="Freeform: Shape 5752">
              <a:extLst>
                <a:ext uri="{FF2B5EF4-FFF2-40B4-BE49-F238E27FC236}">
                  <a16:creationId xmlns:a16="http://schemas.microsoft.com/office/drawing/2014/main" xmlns="" id="{C38B39F5-10DB-4216-9277-E16D35720C5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4" name="Freeform: Shape 5753">
              <a:extLst>
                <a:ext uri="{FF2B5EF4-FFF2-40B4-BE49-F238E27FC236}">
                  <a16:creationId xmlns:a16="http://schemas.microsoft.com/office/drawing/2014/main" xmlns="" id="{6968E5D8-5220-401E-9E80-543E2506B8AE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5" name="Freeform: Shape 5754">
              <a:extLst>
                <a:ext uri="{FF2B5EF4-FFF2-40B4-BE49-F238E27FC236}">
                  <a16:creationId xmlns:a16="http://schemas.microsoft.com/office/drawing/2014/main" xmlns="" id="{95CBCCD3-4228-45FC-BDF6-66BB6057F474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6" name="Freeform: Shape 5755">
              <a:extLst>
                <a:ext uri="{FF2B5EF4-FFF2-40B4-BE49-F238E27FC236}">
                  <a16:creationId xmlns:a16="http://schemas.microsoft.com/office/drawing/2014/main" xmlns="" id="{C3C2CF12-A5CD-487A-8586-271B5914657D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7" name="Freeform: Shape 5756">
              <a:extLst>
                <a:ext uri="{FF2B5EF4-FFF2-40B4-BE49-F238E27FC236}">
                  <a16:creationId xmlns:a16="http://schemas.microsoft.com/office/drawing/2014/main" xmlns="" id="{E21954B4-D4AD-4807-AC55-46F570BA39FB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8" name="Freeform: Shape 5757">
              <a:extLst>
                <a:ext uri="{FF2B5EF4-FFF2-40B4-BE49-F238E27FC236}">
                  <a16:creationId xmlns:a16="http://schemas.microsoft.com/office/drawing/2014/main" xmlns="" id="{8E38E17B-FD78-4343-B6F7-233512DCBF0A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9" name="Freeform: Shape 5758">
              <a:extLst>
                <a:ext uri="{FF2B5EF4-FFF2-40B4-BE49-F238E27FC236}">
                  <a16:creationId xmlns:a16="http://schemas.microsoft.com/office/drawing/2014/main" xmlns="" id="{42BFBB55-9400-49B6-8430-CB48B868AB47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0" name="Freeform: Shape 5759">
              <a:extLst>
                <a:ext uri="{FF2B5EF4-FFF2-40B4-BE49-F238E27FC236}">
                  <a16:creationId xmlns:a16="http://schemas.microsoft.com/office/drawing/2014/main" xmlns="" id="{25E7082B-CCD7-48D9-8D0E-573838696680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1" name="Freeform: Shape 5760">
              <a:extLst>
                <a:ext uri="{FF2B5EF4-FFF2-40B4-BE49-F238E27FC236}">
                  <a16:creationId xmlns:a16="http://schemas.microsoft.com/office/drawing/2014/main" xmlns="" id="{6B2936E2-CEE7-4561-AAC2-03D0B44C6D15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2" name="Freeform: Shape 5761">
              <a:extLst>
                <a:ext uri="{FF2B5EF4-FFF2-40B4-BE49-F238E27FC236}">
                  <a16:creationId xmlns:a16="http://schemas.microsoft.com/office/drawing/2014/main" xmlns="" id="{22B1B036-D36D-4D7E-855D-39CB169A4A0C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3" name="Freeform: Shape 5762">
              <a:extLst>
                <a:ext uri="{FF2B5EF4-FFF2-40B4-BE49-F238E27FC236}">
                  <a16:creationId xmlns:a16="http://schemas.microsoft.com/office/drawing/2014/main" xmlns="" id="{9C9AE907-C57A-4111-882C-65C247F7A4D9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4" name="Freeform: Shape 5763">
              <a:extLst>
                <a:ext uri="{FF2B5EF4-FFF2-40B4-BE49-F238E27FC236}">
                  <a16:creationId xmlns:a16="http://schemas.microsoft.com/office/drawing/2014/main" xmlns="" id="{544A2692-7D78-4016-A7B0-6D2DE978EDDD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24761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5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24">
            <a:extLst>
              <a:ext uri="{FF2B5EF4-FFF2-40B4-BE49-F238E27FC236}">
                <a16:creationId xmlns:a16="http://schemas.microsoft.com/office/drawing/2014/main" xmlns="" id="{BF260A5D-F742-4AE1-8CAF-2043C26C5DF5}"/>
              </a:ext>
            </a:extLst>
          </p:cNvPr>
          <p:cNvSpPr/>
          <p:nvPr/>
        </p:nvSpPr>
        <p:spPr>
          <a:xfrm>
            <a:off x="2566931" y="809315"/>
            <a:ext cx="7370283" cy="5464262"/>
          </a:xfrm>
          <a:prstGeom prst="roundRect">
            <a:avLst>
              <a:gd name="adj" fmla="val 5126"/>
            </a:avLst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" name="Rectangle 2"/>
          <p:cNvSpPr/>
          <p:nvPr/>
        </p:nvSpPr>
        <p:spPr>
          <a:xfrm>
            <a:off x="5414283" y="1018927"/>
            <a:ext cx="182614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b="1" dirty="0">
                <a:latin typeface="Arial Black" panose="020B0A04020102020204" pitchFamily="34" charset="0"/>
                <a:cs typeface="Arial" pitchFamily="34" charset="0"/>
              </a:rPr>
              <a:t>KELEMAHAN</a:t>
            </a:r>
            <a:endParaRPr lang="ko-KR" altLang="en-US" b="1" dirty="0">
              <a:latin typeface="Arial Black" panose="020B0A04020102020204" pitchFamily="34" charset="0"/>
              <a:cs typeface="Arial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048000" y="1997839"/>
            <a:ext cx="6096000" cy="4154984"/>
          </a:xfrm>
          <a:prstGeom prst="rect">
            <a:avLst/>
          </a:prstGeom>
        </p:spPr>
        <p:txBody>
          <a:bodyPr>
            <a:spAutoFit/>
          </a:bodyPr>
          <a:lstStyle/>
          <a:p>
            <a:pPr lvl="0"/>
            <a:r>
              <a:rPr lang="en-US" sz="2400" b="1" dirty="0" smtClean="0">
                <a:latin typeface="Agency FB" panose="020B0503020202020204" pitchFamily="34" charset="0"/>
              </a:rPr>
              <a:t>1. </a:t>
            </a:r>
            <a:r>
              <a:rPr lang="en-US" sz="2400" b="1" dirty="0" err="1" smtClean="0">
                <a:latin typeface="Agency FB" panose="020B0503020202020204" pitchFamily="34" charset="0"/>
              </a:rPr>
              <a:t>Karena</a:t>
            </a:r>
            <a:r>
              <a:rPr lang="en-US" sz="2400" b="1" dirty="0" smtClean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sudah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terbiasa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diberi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informasi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terlebih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 smtClean="0">
                <a:latin typeface="Agency FB" panose="020B0503020202020204" pitchFamily="34" charset="0"/>
              </a:rPr>
              <a:t>dahulu</a:t>
            </a:r>
            <a:r>
              <a:rPr lang="en-US" sz="2400" b="1" dirty="0" smtClean="0">
                <a:latin typeface="Agency FB" panose="020B0503020202020204" pitchFamily="34" charset="0"/>
              </a:rPr>
              <a:t>  </a:t>
            </a:r>
          </a:p>
          <a:p>
            <a:pPr lvl="0"/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smtClean="0">
                <a:latin typeface="Agency FB" panose="020B0503020202020204" pitchFamily="34" charset="0"/>
              </a:rPr>
              <a:t>  </a:t>
            </a:r>
            <a:r>
              <a:rPr lang="en-US" sz="2400" b="1" dirty="0" err="1" smtClean="0">
                <a:latin typeface="Agency FB" panose="020B0503020202020204" pitchFamily="34" charset="0"/>
              </a:rPr>
              <a:t>maka</a:t>
            </a:r>
            <a:r>
              <a:rPr lang="en-US" sz="2400" b="1" dirty="0" smtClean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siswa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masih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kesulitan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menemukan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sendiri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endParaRPr lang="en-US" sz="2400" b="1" dirty="0" smtClean="0">
              <a:latin typeface="Agency FB" panose="020B0503020202020204" pitchFamily="34" charset="0"/>
            </a:endParaRPr>
          </a:p>
          <a:p>
            <a:pPr lvl="0"/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smtClean="0">
                <a:latin typeface="Agency FB" panose="020B0503020202020204" pitchFamily="34" charset="0"/>
              </a:rPr>
              <a:t>  </a:t>
            </a:r>
            <a:r>
              <a:rPr lang="en-US" sz="2400" b="1" dirty="0" err="1" smtClean="0">
                <a:latin typeface="Agency FB" panose="020B0503020202020204" pitchFamily="34" charset="0"/>
              </a:rPr>
              <a:t>jawabannya</a:t>
            </a:r>
            <a:r>
              <a:rPr lang="en-US" sz="2400" b="1" dirty="0">
                <a:latin typeface="Agency FB" panose="020B0503020202020204" pitchFamily="34" charset="0"/>
              </a:rPr>
              <a:t>.</a:t>
            </a:r>
          </a:p>
          <a:p>
            <a:pPr lvl="0"/>
            <a:r>
              <a:rPr lang="en-US" sz="2400" b="1" dirty="0">
                <a:latin typeface="Agency FB" panose="020B0503020202020204" pitchFamily="34" charset="0"/>
              </a:rPr>
              <a:t>2. </a:t>
            </a:r>
            <a:r>
              <a:rPr lang="en-US" sz="2400" b="1" dirty="0" err="1">
                <a:latin typeface="Agency FB" panose="020B0503020202020204" pitchFamily="34" charset="0"/>
              </a:rPr>
              <a:t>Membutuhkan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waktu</a:t>
            </a:r>
            <a:r>
              <a:rPr lang="en-US" sz="2400" b="1" dirty="0">
                <a:latin typeface="Agency FB" panose="020B0503020202020204" pitchFamily="34" charset="0"/>
              </a:rPr>
              <a:t> yang lama </a:t>
            </a:r>
            <a:r>
              <a:rPr lang="en-US" sz="2400" b="1" dirty="0" err="1">
                <a:latin typeface="Agency FB" panose="020B0503020202020204" pitchFamily="34" charset="0"/>
              </a:rPr>
              <a:t>bagi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siswa</a:t>
            </a:r>
            <a:r>
              <a:rPr lang="en-US" sz="2400" b="1" dirty="0">
                <a:latin typeface="Agency FB" panose="020B0503020202020204" pitchFamily="34" charset="0"/>
              </a:rPr>
              <a:t> yang </a:t>
            </a:r>
            <a:endParaRPr lang="en-US" sz="2400" b="1" dirty="0" smtClean="0">
              <a:latin typeface="Agency FB" panose="020B0503020202020204" pitchFamily="34" charset="0"/>
            </a:endParaRPr>
          </a:p>
          <a:p>
            <a:pPr lvl="0"/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smtClean="0">
                <a:latin typeface="Agency FB" panose="020B0503020202020204" pitchFamily="34" charset="0"/>
              </a:rPr>
              <a:t>   </a:t>
            </a:r>
            <a:r>
              <a:rPr lang="en-US" sz="2400" b="1" dirty="0" err="1" smtClean="0">
                <a:latin typeface="Agency FB" panose="020B0503020202020204" pitchFamily="34" charset="0"/>
              </a:rPr>
              <a:t>memiliki</a:t>
            </a:r>
            <a:r>
              <a:rPr lang="en-US" sz="2400" b="1" dirty="0" smtClean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kemampuan</a:t>
            </a:r>
            <a:r>
              <a:rPr lang="en-US" sz="2400" b="1" dirty="0">
                <a:latin typeface="Agency FB" panose="020B0503020202020204" pitchFamily="34" charset="0"/>
              </a:rPr>
              <a:t> yang </a:t>
            </a:r>
            <a:r>
              <a:rPr lang="en-US" sz="2400" b="1" dirty="0" err="1">
                <a:latin typeface="Agency FB" panose="020B0503020202020204" pitchFamily="34" charset="0"/>
              </a:rPr>
              <a:t>rendah</a:t>
            </a:r>
            <a:r>
              <a:rPr lang="en-US" sz="2400" b="1" dirty="0">
                <a:latin typeface="Agency FB" panose="020B0503020202020204" pitchFamily="34" charset="0"/>
              </a:rPr>
              <a:t>.</a:t>
            </a:r>
          </a:p>
          <a:p>
            <a:pPr lvl="0"/>
            <a:r>
              <a:rPr lang="en-US" sz="2400" b="1" dirty="0">
                <a:latin typeface="Agency FB" panose="020B0503020202020204" pitchFamily="34" charset="0"/>
              </a:rPr>
              <a:t>3. </a:t>
            </a:r>
            <a:r>
              <a:rPr lang="en-US" sz="2400" b="1" dirty="0" err="1">
                <a:latin typeface="Agency FB" panose="020B0503020202020204" pitchFamily="34" charset="0"/>
              </a:rPr>
              <a:t>Siswa</a:t>
            </a:r>
            <a:r>
              <a:rPr lang="en-US" sz="2400" b="1" dirty="0">
                <a:latin typeface="Agency FB" panose="020B0503020202020204" pitchFamily="34" charset="0"/>
              </a:rPr>
              <a:t> yang </a:t>
            </a:r>
            <a:r>
              <a:rPr lang="en-US" sz="2400" b="1" dirty="0" err="1">
                <a:latin typeface="Agency FB" panose="020B0503020202020204" pitchFamily="34" charset="0"/>
              </a:rPr>
              <a:t>pandai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kadang-kadang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tidak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sabar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untuk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</a:p>
          <a:p>
            <a:pPr lvl="0"/>
            <a:r>
              <a:rPr lang="en-US" sz="2400" b="1" dirty="0" smtClean="0">
                <a:latin typeface="Agency FB" panose="020B0503020202020204" pitchFamily="34" charset="0"/>
              </a:rPr>
              <a:t>     </a:t>
            </a:r>
            <a:r>
              <a:rPr lang="en-US" sz="2400" b="1" dirty="0" err="1" smtClean="0">
                <a:latin typeface="Agency FB" panose="020B0503020202020204" pitchFamily="34" charset="0"/>
              </a:rPr>
              <a:t>menanti</a:t>
            </a:r>
            <a:r>
              <a:rPr lang="en-US" sz="2400" b="1" dirty="0" smtClean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temannya</a:t>
            </a:r>
            <a:r>
              <a:rPr lang="en-US" sz="2400" b="1" dirty="0">
                <a:latin typeface="Agency FB" panose="020B0503020202020204" pitchFamily="34" charset="0"/>
              </a:rPr>
              <a:t> yang </a:t>
            </a:r>
            <a:r>
              <a:rPr lang="en-US" sz="2400" b="1" dirty="0" err="1">
                <a:latin typeface="Agency FB" panose="020B0503020202020204" pitchFamily="34" charset="0"/>
              </a:rPr>
              <a:t>belum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selesai</a:t>
            </a:r>
            <a:r>
              <a:rPr lang="en-US" sz="2400" b="1" dirty="0">
                <a:latin typeface="Agency FB" panose="020B0503020202020204" pitchFamily="34" charset="0"/>
              </a:rPr>
              <a:t>.</a:t>
            </a:r>
          </a:p>
          <a:p>
            <a:pPr lvl="0"/>
            <a:r>
              <a:rPr lang="en-US" sz="2400" b="1" dirty="0">
                <a:latin typeface="Agency FB" panose="020B0503020202020204" pitchFamily="34" charset="0"/>
              </a:rPr>
              <a:t>4. </a:t>
            </a:r>
            <a:r>
              <a:rPr lang="en-US" sz="2400" b="1" dirty="0" err="1">
                <a:latin typeface="Agency FB" panose="020B0503020202020204" pitchFamily="34" charset="0"/>
              </a:rPr>
              <a:t>Membutuhkan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alat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peraga</a:t>
            </a:r>
            <a:r>
              <a:rPr lang="en-US" sz="2400" b="1" dirty="0">
                <a:latin typeface="Agency FB" panose="020B0503020202020204" pitchFamily="34" charset="0"/>
              </a:rPr>
              <a:t> yang </a:t>
            </a:r>
            <a:r>
              <a:rPr lang="en-US" sz="2400" b="1" dirty="0" err="1">
                <a:latin typeface="Agency FB" panose="020B0503020202020204" pitchFamily="34" charset="0"/>
              </a:rPr>
              <a:t>sesuai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dengan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situasi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endParaRPr lang="en-US" sz="2400" b="1" dirty="0" smtClean="0">
              <a:latin typeface="Agency FB" panose="020B0503020202020204" pitchFamily="34" charset="0"/>
            </a:endParaRPr>
          </a:p>
          <a:p>
            <a:pPr lvl="0"/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smtClean="0">
                <a:latin typeface="Agency FB" panose="020B0503020202020204" pitchFamily="34" charset="0"/>
              </a:rPr>
              <a:t>   </a:t>
            </a:r>
            <a:r>
              <a:rPr lang="en-US" sz="2400" b="1" dirty="0" err="1" smtClean="0">
                <a:latin typeface="Agency FB" panose="020B0503020202020204" pitchFamily="34" charset="0"/>
              </a:rPr>
              <a:t>pembelajaran</a:t>
            </a:r>
            <a:r>
              <a:rPr lang="en-US" sz="2400" b="1" dirty="0" smtClean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saat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itu</a:t>
            </a:r>
            <a:r>
              <a:rPr lang="en-US" sz="2400" b="1" dirty="0">
                <a:latin typeface="Agency FB" panose="020B0503020202020204" pitchFamily="34" charset="0"/>
              </a:rPr>
              <a:t>.</a:t>
            </a:r>
          </a:p>
          <a:p>
            <a:pPr lvl="0"/>
            <a:r>
              <a:rPr lang="en-US" sz="2400" b="1" dirty="0">
                <a:latin typeface="Agency FB" panose="020B0503020202020204" pitchFamily="34" charset="0"/>
              </a:rPr>
              <a:t>5. </a:t>
            </a:r>
            <a:r>
              <a:rPr lang="en-US" sz="2400" b="1" dirty="0" err="1">
                <a:latin typeface="Agency FB" panose="020B0503020202020204" pitchFamily="34" charset="0"/>
              </a:rPr>
              <a:t>Belum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ada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pedoman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penilaian</a:t>
            </a:r>
            <a:r>
              <a:rPr lang="en-US" sz="2400" b="1" dirty="0">
                <a:latin typeface="Agency FB" panose="020B0503020202020204" pitchFamily="34" charset="0"/>
              </a:rPr>
              <a:t>, </a:t>
            </a:r>
            <a:r>
              <a:rPr lang="en-US" sz="2400" b="1" dirty="0" err="1">
                <a:latin typeface="Agency FB" panose="020B0503020202020204" pitchFamily="34" charset="0"/>
              </a:rPr>
              <a:t>sehingga</a:t>
            </a:r>
            <a:r>
              <a:rPr lang="en-US" sz="2400" b="1" dirty="0">
                <a:latin typeface="Agency FB" panose="020B0503020202020204" pitchFamily="34" charset="0"/>
              </a:rPr>
              <a:t> guru </a:t>
            </a:r>
            <a:r>
              <a:rPr lang="en-US" sz="2400" b="1" dirty="0" err="1">
                <a:latin typeface="Agency FB" panose="020B0503020202020204" pitchFamily="34" charset="0"/>
              </a:rPr>
              <a:t>merasa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endParaRPr lang="en-US" sz="2400" b="1" dirty="0" smtClean="0">
              <a:latin typeface="Agency FB" panose="020B0503020202020204" pitchFamily="34" charset="0"/>
            </a:endParaRPr>
          </a:p>
          <a:p>
            <a:pPr lvl="0"/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smtClean="0">
                <a:latin typeface="Agency FB" panose="020B0503020202020204" pitchFamily="34" charset="0"/>
              </a:rPr>
              <a:t>   </a:t>
            </a:r>
            <a:r>
              <a:rPr lang="en-US" sz="2400" b="1" dirty="0" err="1" smtClean="0">
                <a:latin typeface="Agency FB" panose="020B0503020202020204" pitchFamily="34" charset="0"/>
              </a:rPr>
              <a:t>kesulitan</a:t>
            </a:r>
            <a:r>
              <a:rPr lang="en-US" sz="2400" b="1" dirty="0" smtClean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dalam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evaluasi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atau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memberi</a:t>
            </a:r>
            <a:r>
              <a:rPr lang="en-US" sz="2400" b="1" dirty="0">
                <a:latin typeface="Agency FB" panose="020B0503020202020204" pitchFamily="34" charset="0"/>
              </a:rPr>
              <a:t> </a:t>
            </a:r>
            <a:r>
              <a:rPr lang="en-US" sz="2400" b="1" dirty="0" err="1">
                <a:latin typeface="Agency FB" panose="020B0503020202020204" pitchFamily="34" charset="0"/>
              </a:rPr>
              <a:t>nilai</a:t>
            </a:r>
            <a:r>
              <a:rPr lang="en-US" sz="2400" b="1" dirty="0">
                <a:latin typeface="Agency FB" panose="020B0503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20990760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4120929" y="837126"/>
            <a:ext cx="41727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Berikut</a:t>
            </a:r>
            <a:r>
              <a:rPr lang="en-US" dirty="0" smtClean="0"/>
              <a:t> </a:t>
            </a:r>
            <a:r>
              <a:rPr lang="en-US" dirty="0" err="1" smtClean="0"/>
              <a:t>Contoh</a:t>
            </a:r>
            <a:r>
              <a:rPr lang="en-US" dirty="0" smtClean="0"/>
              <a:t> Video RME</a:t>
            </a:r>
            <a:endParaRPr lang="en-US" dirty="0"/>
          </a:p>
        </p:txBody>
      </p:sp>
      <p:sp>
        <p:nvSpPr>
          <p:cNvPr id="5" name="TextBox 4">
            <a:hlinkClick r:id="rId2"/>
          </p:cNvPr>
          <p:cNvSpPr txBox="1"/>
          <p:nvPr/>
        </p:nvSpPr>
        <p:spPr>
          <a:xfrm>
            <a:off x="3940936" y="2112135"/>
            <a:ext cx="4237149" cy="579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3206528" y="5646584"/>
            <a:ext cx="53425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https://www.youtube.com/watch?v=-dz5yMyAOPs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1360" t="16452" r="33766" b="15162"/>
          <a:stretch/>
        </p:blipFill>
        <p:spPr>
          <a:xfrm>
            <a:off x="2978356" y="1543904"/>
            <a:ext cx="5199729" cy="38008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597301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2" name="Freeform: Shape 4461">
            <a:extLst>
              <a:ext uri="{FF2B5EF4-FFF2-40B4-BE49-F238E27FC236}">
                <a16:creationId xmlns:a16="http://schemas.microsoft.com/office/drawing/2014/main" xmlns="" id="{144BF45F-835A-4E4B-8867-DA0C35302F8F}"/>
              </a:ext>
            </a:extLst>
          </p:cNvPr>
          <p:cNvSpPr/>
          <p:nvPr/>
        </p:nvSpPr>
        <p:spPr>
          <a:xfrm rot="10800000">
            <a:off x="3811" y="0"/>
            <a:ext cx="12184376" cy="6858000"/>
          </a:xfrm>
          <a:custGeom>
            <a:avLst/>
            <a:gdLst>
              <a:gd name="connsiteX0" fmla="*/ 12184376 w 12184376"/>
              <a:gd name="connsiteY0" fmla="*/ 6858000 h 6858000"/>
              <a:gd name="connsiteX1" fmla="*/ 0 w 12184376"/>
              <a:gd name="connsiteY1" fmla="*/ 6858000 h 6858000"/>
              <a:gd name="connsiteX2" fmla="*/ 4720883 w 12184376"/>
              <a:gd name="connsiteY2" fmla="*/ 0 h 6858000"/>
              <a:gd name="connsiteX3" fmla="*/ 7463492 w 12184376"/>
              <a:gd name="connsiteY3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84376" h="6858000">
                <a:moveTo>
                  <a:pt x="12184376" y="6858000"/>
                </a:moveTo>
                <a:lnTo>
                  <a:pt x="0" y="6858000"/>
                </a:lnTo>
                <a:lnTo>
                  <a:pt x="4720883" y="0"/>
                </a:lnTo>
                <a:lnTo>
                  <a:pt x="7463492" y="0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DF691C40-340A-44BC-A6B3-C3A20A9ED913}"/>
              </a:ext>
            </a:extLst>
          </p:cNvPr>
          <p:cNvSpPr txBox="1"/>
          <p:nvPr/>
        </p:nvSpPr>
        <p:spPr>
          <a:xfrm>
            <a:off x="0" y="3492925"/>
            <a:ext cx="12192000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7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Thank You</a:t>
            </a:r>
            <a:endParaRPr lang="ko-KR" altLang="en-US" sz="5867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xmlns="" id="{FFCD324B-1CBC-4333-8752-0E1704781D0C}"/>
              </a:ext>
            </a:extLst>
          </p:cNvPr>
          <p:cNvSpPr/>
          <p:nvPr/>
        </p:nvSpPr>
        <p:spPr>
          <a:xfrm>
            <a:off x="7301585" y="2333902"/>
            <a:ext cx="492894" cy="558953"/>
          </a:xfrm>
          <a:custGeom>
            <a:avLst/>
            <a:gdLst>
              <a:gd name="connsiteX0" fmla="*/ 440715 w 533434"/>
              <a:gd name="connsiteY0" fmla="*/ 250808 h 604925"/>
              <a:gd name="connsiteX1" fmla="*/ 335252 w 533434"/>
              <a:gd name="connsiteY1" fmla="*/ 523875 h 604925"/>
              <a:gd name="connsiteX2" fmla="*/ 96381 w 533434"/>
              <a:gd name="connsiteY2" fmla="*/ 354677 h 604925"/>
              <a:gd name="connsiteX3" fmla="*/ 201843 w 533434"/>
              <a:gd name="connsiteY3" fmla="*/ 81610 h 604925"/>
              <a:gd name="connsiteX4" fmla="*/ 440715 w 533434"/>
              <a:gd name="connsiteY4" fmla="*/ 250808 h 6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3434" h="604925">
                <a:moveTo>
                  <a:pt x="440715" y="250808"/>
                </a:moveTo>
                <a:cubicBezTo>
                  <a:pt x="477555" y="372936"/>
                  <a:pt x="430337" y="495192"/>
                  <a:pt x="335252" y="523875"/>
                </a:cubicBezTo>
                <a:cubicBezTo>
                  <a:pt x="240167" y="552557"/>
                  <a:pt x="133221" y="476805"/>
                  <a:pt x="96381" y="354677"/>
                </a:cubicBezTo>
                <a:cubicBezTo>
                  <a:pt x="59541" y="232549"/>
                  <a:pt x="106758" y="110293"/>
                  <a:pt x="201843" y="81610"/>
                </a:cubicBezTo>
                <a:cubicBezTo>
                  <a:pt x="296928" y="52928"/>
                  <a:pt x="403875" y="128680"/>
                  <a:pt x="440715" y="250808"/>
                </a:cubicBezTo>
                <a:close/>
              </a:path>
            </a:pathLst>
          </a:custGeom>
          <a:noFill/>
          <a:ln w="54993" cap="flat">
            <a:solidFill>
              <a:schemeClr val="accent1">
                <a:lumMod val="9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E5F3C21D-1987-446F-BE4E-8AEF77F46683}"/>
              </a:ext>
            </a:extLst>
          </p:cNvPr>
          <p:cNvGrpSpPr/>
          <p:nvPr/>
        </p:nvGrpSpPr>
        <p:grpSpPr>
          <a:xfrm rot="2082564" flipH="1">
            <a:off x="8709247" y="1541303"/>
            <a:ext cx="59697" cy="378290"/>
            <a:chOff x="6246591" y="2972793"/>
            <a:chExt cx="205168" cy="1300125"/>
          </a:xfrm>
          <a:solidFill>
            <a:schemeClr val="accent1">
              <a:lumMod val="75000"/>
            </a:schemeClr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D3E372FC-F1AD-463E-9D5E-4987C5D5556C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820DF116-9E56-4F84-96FE-96A56E70F336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6E908537-807E-411E-B4F7-43989A406896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A9F3637B-A193-4942-BF55-04A329FC2A6B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DB492195-FDD9-4252-828F-262A18483C03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4B25A7D4-1DF1-4304-9242-A371F237C500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1ABB1FF0-94D3-4726-B99C-1C1847BA0C28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500DAD55-A9E3-420B-BDC9-C6C44B19C745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4F1D2196-544B-48E8-BFAE-5178C8418FCA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7242BBB8-4A73-4368-B3B6-EB3A157E8818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837A6719-C8AA-4652-890D-A679FF2E5DED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BE696362-C664-46B3-849E-65CE5676603F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0B8724E6-95E6-4F7C-89CD-76289DE1326B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338D27F1-0660-4AF4-899C-33209BE34644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9E35E570-3688-454D-B154-D149C13E56A1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7D822D6F-5F5E-48FF-9A2E-E9D09243AFEF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D22E8BC3-0675-45E9-B36D-0FA1371157BB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BCEAF9FE-5916-4AB2-A194-395D28CAB522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904C28B2-9D92-4371-8DD4-1F6371BC4B4A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5660AE41-9D6F-41E1-BF24-08E80D15B906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FCF3D0DA-4399-4CF8-A199-053B44AE0C00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63AD55F6-7CF8-4ED9-A682-50AB733A9B06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A22BD308-4B3B-4E03-BE3C-2CFD48A31A82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23F3B3AC-868D-4535-92CD-2E7DAAAAD752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3BE33564-8D2A-465F-841B-F4AEC8843B15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D01A79C0-88F9-41B9-BEC3-ABBD8B0DF25C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B6A68131-E5FF-442E-B974-C9380B2EDA8D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532B3138-4878-4D7E-9699-01D71A6BA525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767A620B-7969-4206-B567-8650794AC7ED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0A0F674D-1FB7-4314-AB1F-D743EA245329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CC2E1E9B-456A-4019-A54D-0705D208CA96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B18C79ED-934D-4495-9FBD-F59E0F813A82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7894C718-6681-47BE-9B8F-D1316DDACD0B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C23AEE6C-0006-4F42-A9B1-0ADC24458AE2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3CCC471D-AE80-4431-84B7-E0E4256645B6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D0804A38-CDA3-4D9B-8A1E-DFE723C63450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740DE3EE-60F1-4426-A021-3DD5AEDF4298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C7A58A03-FBB6-46CA-B9F6-0E30C2CBEA0D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8DE9F5D1-26F6-4091-AA55-CBC3AF94B720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C6B59E69-B7CF-4045-A3D3-4774258CE40D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C1F56FF0-7912-474B-A78D-71D9D3CE136D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A00F4D98-2CD3-47E7-BFC2-5697B5001B0E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069CDE47-5F21-453F-BB05-5C169055136F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5AC22319-ABC8-4A7F-8A3E-89D35E99B92B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9520B2EB-750C-4165-ADFE-1265C813C759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BCAA35E2-D73B-4FA7-8305-904939E65F43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98354617-2248-4856-AFBF-936719174D46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05A5469E-EA47-4F75-9A58-A6B42691256A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B7EAFBAB-E7B5-4DEC-A4AD-CEB98D7A489C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13665FC0-5881-4EC3-B25E-3BB7F0EA44A3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86B0485F-F841-43D1-8184-54CB1D2BE307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0BA201F3-23C5-468C-9E91-2F4F2C91FF66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2DAA952E-5F25-4E42-859B-FCEFB9B6AF98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FBD1F759-A433-4FB3-92BF-87780CB7EC38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6764D0F5-9951-42FA-A1A8-73A1DF583E03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162EC39A-E7EA-46AA-9C75-4FEDCF852932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0FD10DCC-DF00-4B00-B57D-ACB3DF30F6B7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5383C06E-D21A-44A1-9D5C-A3EF0E4BA5E5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DC036561-CD7B-4E54-9B2F-F8FFE3BCF74A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7FD41863-45D6-4770-96C7-01C532DAED38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73523C04-EF6A-4724-B74D-0DF3E35D4CDE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69E7820B-0376-41A1-87AF-57CE25C52423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603B61F8-1909-4A49-B3AE-473BD59114AB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04EA9631-B285-457F-B9C1-B5B62799DAF5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57A4BD2C-3209-486B-B8C3-30D83B84BC00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23C1DCE8-409C-4384-B610-43415976CE34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CC1838EA-1520-4599-80E2-7EF72622838F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80682B8D-109D-4AB2-A185-A572D4104F4E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82C8D49A-9D74-4D61-8290-368C68E50672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C5745454-A5A5-4E29-9DAD-615EE6D615AA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5FF563BA-6546-40F8-A114-FEE2A808C28F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42AC1AE9-54AD-4193-A8E7-7DEF444F0BF3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D3DE2747-1259-402A-9763-5DF7BC91D4D7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D7D12608-F9A4-48EE-9965-4105FCF48E8B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AD35408A-FF76-4E8A-9888-F98F25DCBCF1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D6B17A1A-C25D-4015-9A80-B0A87353B02F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548B7F12-573E-432C-8254-B5E3D0DC05C8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60554805-9916-4F03-AB62-98E5DA30F0AB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04D0346B-9C90-4D6A-BD3B-399C0B5D8141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B9CC87D5-9E4D-46FB-A182-F1F6CED9EF24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7A23B112-97E6-43D6-A7EA-D8364BC06950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B27C8AD1-A4A5-428B-8362-C5DB4CCA7E77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ADDCDCCF-A9B0-40F7-A6DB-194F587BDF59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97073F64-0A85-4B38-AB66-91724D6E64CB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356C696C-8BB2-4E17-ADBD-82AFB0ACCC33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5DDE1FAD-7E5E-404D-8788-E1ED524F544A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023EE6FC-62FF-4CA6-8703-6DA349F279D9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130FCD68-A3BE-45E6-A17A-3383CFA32429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D2CB253B-20AF-428F-85CD-F3D2AD875FF8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E5C5E785-E700-410D-9F70-1D280BE64F24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61B0B080-056C-4C97-AA7E-BB8BCE4CE653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966643A8-5945-4F41-AA63-669C45CD336C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8BF4E117-3F5A-4249-B4CC-14E23CEBAD37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182496C8-5E4A-4517-93AC-D1283773FDF0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2D2D1B68-07ED-4BAF-9C19-49AE2A39C6D4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343A2994-BDC8-4CA2-8A07-A2FA2B493D17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40B7F9B4-BACB-42FF-BB58-892B85135836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DE576EA6-CF0B-455B-A6DD-54E7877505B7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E3C4EE12-AADE-4079-906E-D23AA1E78D83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1B215BD0-5B5A-4C2B-91A1-70D68492FD3E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1A0BEC9A-2A5E-4F48-9143-7DA93B8DD10D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F9D6CE5D-E11A-48AD-9DC0-00ADA98FED57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7BFF191B-1788-42DB-97C5-6427DA9CCF26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447F1B1A-262B-49F3-90C9-688F8C3F0B9E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3176E102-787D-4028-99DB-9ED60636C757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4E18C007-4ACB-4124-A633-4DDD8D8E4E5F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D31F33A4-61B3-4484-B48A-014A08CCCF3F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4DA3EE8D-817E-42CF-850C-CB70774ABCE7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3255112E-623D-4280-A7E3-7A7E1B2B637D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B9F87E95-A29C-47A4-B4A9-93F2433A511A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7B17975A-DB04-4EFE-91E8-7A9E6C7CD581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211A79CD-3475-4C5F-93A3-3C25A1E576B4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5AFB59A4-74CB-4247-88E8-136987D007EF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E400D932-203A-4151-84E4-A7F9C600D785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87ED95D2-043A-4A93-8894-28916A0DD0BA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ABAF9A0A-35C8-4D9D-B7A1-623AABD161D6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38826357-92A2-4BE7-B995-78BDAABCC2D9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8ED7A107-40AE-4777-B3C4-D75D8BA9CFCA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64CF2588-B41C-483C-80D2-B0E07BE4993F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7717FA07-38ED-4BF2-978C-361C5F61BD52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AB9010BB-AF31-4450-BEF6-D1B7F3CD97D0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16015925-21D4-419B-BAD7-99B2BC405113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7D76F642-5DF8-4071-8A01-8425BAA8C692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3B7B0A46-61C9-4C82-BC6A-EF3EFA8D56E4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BBDF0C6D-21C0-4E34-94FB-4ABDDB5FFBE7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6D861A06-0323-4778-B321-1ADF4919CE1D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7FC41A0D-58CB-4D8D-BB9D-1005E5B4486F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6EA7E82F-F76B-42A4-B777-35AFEA4DCA19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3F531872-1E2C-4C8D-83AB-97523E911F4C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B3B7EE78-68B8-49E7-8332-875950A6CE45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D70DC43C-FFB8-4DEF-9AB4-EBB398D8184F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C6D02460-A02F-467C-BA0D-A995DA1B0D80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CA7CA755-10CF-4F45-92BC-16555401BD7C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3ABBA0A5-75E7-428C-8BCE-992501B3E278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FB8B9DED-B5E4-4EED-9F43-F934252D65DD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AC4BC49D-504A-4C49-83B3-42E66099E2C5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EFD3EC5A-D258-49F9-87E8-4927DB36D8BF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03A358A8-B5A0-4FCF-B9C1-BF7AB1B9AB8F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03FCB646-2DA1-4201-8964-37A0B7A1B296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xmlns="" id="{BEF3FE7D-B085-4B58-9B6B-8DF28B9B7029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4EDE675F-10B5-43B8-8249-1AAAE2F414B6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357D1889-5D8E-4FF8-9408-E1FEE4BD0A20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06F0EE6E-554D-4EB0-9D38-9D6461661EC5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4A5BB952-0929-4067-AE95-60A73A867815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71C2B241-10C1-49EE-9028-90CDCE0ADB26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CBEB6447-CB97-4D3B-B747-7105AC3468B0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9CC114C8-51B4-4F01-BC9A-BBAA0F42CFF8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1022D062-3303-4348-ADB1-A11FB57971AE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4A71DBB9-FE6C-4330-AFED-D58227010FAD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9C0433C4-3CA5-4A03-816C-8EFF47094874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BAC4BAEC-2CBF-49A7-81EA-407396C6222C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F3320680-A208-499B-AE3F-E7FA4AEFEEF8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9E37119D-CA44-4DE2-ACDF-B45D7F8A0862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2B5975D0-6280-4ACB-8FE1-9C1D32444B82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75C92282-7459-46A2-98A9-943B745E5F8E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D156AF6E-4D4B-470C-9361-8BEA521F7A97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5" name="Group 164">
            <a:extLst>
              <a:ext uri="{FF2B5EF4-FFF2-40B4-BE49-F238E27FC236}">
                <a16:creationId xmlns:a16="http://schemas.microsoft.com/office/drawing/2014/main" xmlns="" id="{9EE9FAEF-FFAA-411E-BC51-A0D9B8FC3AD2}"/>
              </a:ext>
            </a:extLst>
          </p:cNvPr>
          <p:cNvGrpSpPr/>
          <p:nvPr/>
        </p:nvGrpSpPr>
        <p:grpSpPr>
          <a:xfrm flipH="1">
            <a:off x="6852587" y="1568256"/>
            <a:ext cx="319579" cy="324383"/>
            <a:chOff x="6687653" y="4198102"/>
            <a:chExt cx="938538" cy="952647"/>
          </a:xfrm>
          <a:solidFill>
            <a:schemeClr val="accent1">
              <a:lumMod val="75000"/>
            </a:schemeClr>
          </a:solidFill>
        </p:grpSpPr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50B52591-58F0-43B1-9B64-09BEB4E2B15C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10FEA9E1-D867-4177-8B39-4E9CF8CC1A9E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47EF591B-B4C3-4D53-820F-864192718ADF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CFD6C0DA-672C-4AF7-9737-3B841FBF786B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3BAA1D4A-66A0-4D62-B8D4-C560A84AC13E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C92746C7-3926-4E77-8622-4475C9DE7549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9B7A53A4-1EDC-4E31-9D48-7FE6433A18A2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ECA62071-D83A-4511-A835-89D4620427EB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06FCEAFE-FA69-4B39-827D-46714C2F80AE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9F405227-1787-4268-AAF5-76F532574C3F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5B138DB1-C28C-4F6F-8A47-04B13BCCCAC2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11315092-EE1E-40BF-BF6B-E20CDFA54CF3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9A60D636-3B7D-4473-B1E1-CFE9DF4562A4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8D696523-3F84-400F-B9C1-8084F8AC7609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594205D3-6283-4E5E-A2FA-9CDE5B8FDABA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25CC9415-E6D2-411D-82FE-C755028B68E2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2EDCF530-BF90-4C02-9B4C-108CD4225905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155089F7-7E6C-4D5F-9317-79D96EC01C8E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2A4C15A9-7A7A-4ABA-9831-C794BCB49467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0B4B694C-3B7D-48E6-B245-DB960B037B74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B9F3BBAA-FBF0-4CBD-91AD-85C106831558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4656D593-1E45-4891-A275-7E7918AD9E24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27BC7FB7-1D24-41E8-82B3-BCB006941299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5FF5D319-0498-4265-B25A-5620C137CFD4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2D51918A-F308-4301-B4DE-658B726C561D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F1B11646-4512-406A-9DA7-DB3E35586216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FA21FE51-2EF5-4FEA-B9A1-9F1E0F8B509E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BA4B558E-852A-46F1-8538-3ADEEC51B893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81693054-5CAB-4971-8469-0585B50A3A22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4E3008EA-5BE4-4F6C-9F6D-0962313F9E20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6D15AA21-CA9C-4853-A29E-2B9B2B2DF529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B4C6D6B7-10A1-4B3D-BDC7-99739C8F35AF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87C1567F-8BE8-459C-8FFE-E776AF394192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68774508-43E3-42F7-A590-0ECFC08499CE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DF9A8ACC-E720-42BD-B007-9B957569B264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892ABEC0-7FF6-4750-98A5-81A7ECB03AC5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C66184C7-459B-4705-AEC7-CB76D12859D4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0CDE81EE-B3A3-40CA-8C6F-1582D09559D5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DB347895-34D4-4091-BF37-5696A4A0FD2E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A63DC784-4C87-456F-BE6D-51D24F671F3B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FB0326C0-9FE4-4298-8109-1FDAF0D29F09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4185CEA9-56B1-4E86-AE67-09FD24549635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CF1DFCB0-B0D8-4FF8-B34D-231299E636A1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FEA8C3FB-76CE-486C-A51C-DA8030724C5A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56840784-6B1E-4CC7-896C-7752E98DA95F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6677B5DD-C0A0-48ED-AF79-DADDF8BDB865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55799A22-5439-4532-80B0-32CF12F63B13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9F8F5701-D831-442A-A7BE-4342972ECA65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E26131AF-A24F-4F33-8693-2CFE4805DE32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10C5BAFE-44E3-483A-B926-3B8DCBD073C7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7AABEF88-061F-450B-8713-1D058604EB3D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FDD6FC43-4672-4E21-A937-0300F234DEAB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EE40FC59-E26B-4F0F-9851-12DA55E565B0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B9677D73-94FF-4016-9A46-8E5C4E76D733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349492AA-A0CC-4D04-8B20-FE8EF61ABE14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D0931EB0-B978-4DE4-8AB5-884EDDA8C071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61F04C88-409F-4B3A-8C58-9E59EFB3CC64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292AB5B0-2125-4963-A2EB-EEDF8CBCBBB8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A08E7E00-B565-4F23-BDE9-AD427731F5B3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B658A1BA-2EE9-4978-B442-3EA7A461A1C6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B38985AC-0461-42BE-A3C5-AB1F01F08583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64C4F7C7-ACF4-4638-9C7F-8DFC163F49FF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678A6473-497A-4DC9-8D84-A09C658261B1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844A94BE-D37F-4C51-A3ED-7A14FB4A5364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76BC08B6-FB11-4D8A-BFA3-73C403E6F1CE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9402DE2E-5C0A-4D5D-A483-762E93F3D82A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756632FB-7E64-425B-80C3-E130FD607B6D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438769C5-354C-484D-BDE9-F43AB4882A76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F44A3EF2-C3C6-4C55-B08D-2F3FC8BCD2A0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2FE4D33D-9A55-4D05-8EAB-90B3DA97A47A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2A5005D3-18D5-4D3A-B3E5-7F218E3605DD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69434D22-FDFB-429D-87CB-786303DB5BCF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9AC10B99-94F6-4CCA-99D8-73A4C688483C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FA03D3B4-1B05-48C5-B975-5F2E7352DFD8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5A560D9B-E578-4D8D-B463-C57B19A3174A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70F31FBE-4D27-4DE0-92B0-4DF4D9B2F8A1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7BF39463-344B-4E1A-87E9-BF846C54FEFE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FB21D21D-22A2-4BDE-B141-A67E37B56CA2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26655BEE-220D-43A7-8E4C-740F7474E857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F3682398-08D5-4CCD-9557-69AFBC0CBDFF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9574FC4C-A85B-4151-923B-D78B4D12E0F0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86F5D6AE-DA04-4BCB-8558-23C6127FD0A5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36100526-4492-40AE-897D-C99E40353AA2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E61EF1FA-08C2-49E4-83CF-81615FA000D0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74923BF8-0FFC-47DD-9C5E-F6768AE50EC2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BA04FB7A-FB6A-46C4-A9D5-A74B07220D83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0E9DC0D6-D992-4F3D-842D-EB81DB0E249D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D03D197B-9F46-4F14-93AC-8E95C2660DE4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683E38CD-1403-46D8-BDFC-7810B339644A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96BC54B1-BBB5-4203-B4E1-EEF9E8760662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B6F290E3-FF0F-428D-9FFC-23C1F63188BE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E546109B-76DE-4B7B-89AC-6FACE7615626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43527C90-B486-41D7-BEE2-0F0867217A63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4D23EA32-3957-4ED1-B67B-F64525DC87A3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7A079FE4-BA34-49E6-A1DE-C359E435CA3B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986815B9-D2C8-4A40-95CD-DBB5CA8EC490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33265B48-3999-4F7E-AE71-646114EB6D31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D13C37AD-1408-4077-B37B-6E1140D5924B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674A5EE2-2051-48F9-BD2A-61D2A0690C82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2144442C-32BD-4DC7-8C1A-402B9A9ED310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9E5D4AA5-5277-4800-BF31-1378D1351FCA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47555B10-037C-4199-9C8B-1827BB4F270C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E4896247-7E49-409B-85C3-313EBC14F872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32F0FD56-443A-4D0F-8D44-6D289CE5F1BA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96CC57AA-07E0-4DB8-AAEC-C4B719A26516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517C011B-5B83-41C2-8E30-612326833CC8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6379C2F3-E6E1-4CEC-8AB2-30E828074629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27251147-57D6-4F60-B99D-1DA773D9DF6A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1E3BA5F2-3BC0-4AF5-A44D-CD814A34E346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588B898B-B74A-4214-9FDC-D10EB832FA7D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CD9D0519-ECD7-4EE8-BBBE-7A7201FF2B4F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3F0708BB-DBE2-406A-A206-AD8D4A61942D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122561DE-A2E8-4123-BD5C-25BAA86EB6A2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F4D4CE5D-3680-4B6D-8BC6-6D34DDBA8969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8E389269-EC18-4FDB-977E-BC22DB8977C5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33CE32F5-E90C-41D5-B913-AE107E8CDA0E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0CA7BB92-1969-4B42-94D6-E71DC8469DA9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3F06DBA1-63C6-468B-80E6-88CF5D503B30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E32D0094-365E-48C0-8111-4CB5D055C454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812F1F0D-2A64-4B2F-95E7-EE6FF1282623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C1854114-7617-4815-B04F-5DCB981BAEE0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F5720A79-59E0-4D7C-9A6B-6621561036AD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383EFB09-4F27-4888-A121-DF151D451162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E78BB566-AD59-4031-97D3-168282F21146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49A54710-CBF2-4B05-8A7A-DC7E9A3C5B25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07C8FBAA-FDF1-42CC-B31B-DB8B4F8E65CB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2FA23414-268A-40CA-A086-D073726BA2BB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D4383AD1-7BC1-4AF7-8C51-65036C88C62F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xmlns="" id="{214CB0A6-7E02-4F06-BB73-0E36168DFEDE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xmlns="" id="{37664D23-B65D-4B77-95B1-864AA128ADED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xmlns="" id="{8A44CE6C-ED29-4348-8935-86DD42D4CE7C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xmlns="" id="{A2738A8E-ED9D-40AE-90FF-A6C163CC35BC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xmlns="" id="{3FCAF846-1B17-4AA4-8149-00170971455C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xmlns="" id="{4D188F91-5BCB-43B3-BEDB-9F2D579BB666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xmlns="" id="{F847F520-E545-424B-BCE8-B54ECCC93167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xmlns="" id="{4F5DB630-FDFD-46CE-8ED2-CDDABE9C55A0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xmlns="" id="{6FF648EE-3624-4FB8-BF1E-3410897B6B47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xmlns="" id="{B4AABF1F-761D-41A3-8B15-D582508AAF1B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xmlns="" id="{C0BD65D9-5AD2-4555-B7F4-05C4160F77D7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xmlns="" id="{514B099F-2D3D-4EAD-997A-F734FE7B9D5C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xmlns="" id="{441FCF9B-2710-4DCB-853E-65D72736BDA1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xmlns="" id="{1789987B-89DA-441B-B924-F60F073DF52F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xmlns="" id="{3C971BCE-8DBE-4960-A2AC-5B064C4A6D3A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xmlns="" id="{1C49E08B-4BBC-4A97-99C8-57F87AE58ED4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xmlns="" id="{C8004C10-8514-4EF1-9D74-9B3D2B7BAD79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xmlns="" id="{D7A91616-5F99-49AB-95A6-19CD47DF6120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xmlns="" id="{19996F79-C40D-42C1-B4F2-11BB53551FE6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xmlns="" id="{57070E0F-5972-4419-8B03-EFB1A644AA1E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xmlns="" id="{7E5DA5F7-E946-4F6D-8A73-C7FE961B66DB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xmlns="" id="{1702BE18-ABF6-4291-AEF7-7C0DB7DAA734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xmlns="" id="{E2878E7A-3B69-45ED-948E-83F7B831A036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xmlns="" id="{DE31D704-25F2-48E9-93E5-3203503B61A0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xmlns="" id="{BBAA2750-E4EB-471E-AF07-2E794CB6BDB2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xmlns="" id="{D3653878-8BF1-406D-8A5A-47D718A56908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xmlns="" id="{44318F51-B8B6-4F18-B2E2-E295E8A3816A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xmlns="" id="{35EED7FC-37D8-4198-ACA3-8BCD05FCB321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xmlns="" id="{5D5EA6FD-4BC5-4707-AC57-D07D229283C0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xmlns="" id="{2B20B46E-58E5-4E5D-A597-D098331657C7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xmlns="" id="{ADD57CE6-6D7A-4527-861D-4F284E2C29DE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xmlns="" id="{5F9A8E5D-8F01-4E6F-B88C-8E018B38730A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xmlns="" id="{2F665967-0C1B-443B-A581-E95E859C1A79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xmlns="" id="{A436D360-4784-4F9A-9BFB-297DE6D9A3AA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xmlns="" id="{0693645A-F968-476A-814B-54239AAD1555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xmlns="" id="{E07DAB67-3C6C-4083-86AE-89075300FAEF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xmlns="" id="{88F07440-ED76-493C-B892-202668D98E11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xmlns="" id="{88501C62-F5FC-4D9B-849F-45EE40F8CD47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xmlns="" id="{DC320D37-BAA5-447D-8831-347FEDF770EF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xmlns="" id="{1B782207-2A9C-42C2-9432-9F27EB0BD803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xmlns="" id="{6B0C3B61-9B88-40C8-BAC7-A9334E54E6B1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xmlns="" id="{AEDB66CA-8405-4CF0-84A1-ED4EC349BF52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xmlns="" id="{9B3B1D7E-72AE-4AEA-8C41-FA5E426B5DBF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xmlns="" id="{8A91180A-E4BA-4294-976E-72DBA1D8CD23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xmlns="" id="{F39426BC-697C-428F-8FB4-56C81516A579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xmlns="" id="{D90FAA2F-7DCD-4E0D-912A-93ECBFF8DAD1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xmlns="" id="{97A12598-ECCE-4583-AF7E-EA65C6C190CD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xmlns="" id="{A7DA351D-AF95-4F4A-913D-A25CD2FCA3A7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xmlns="" id="{EE08980A-6BFB-49B2-9966-B7011DC7B7BA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xmlns="" id="{DD6BFEAC-BB70-466A-A1FD-D4290F3E9119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xmlns="" id="{FA2F94B7-4271-4BAA-A458-310C947C968F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xmlns="" id="{BB53FD04-DED7-42DD-808E-A71355673A8E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xmlns="" id="{CF889CB8-5595-4379-A70E-C1919E104F42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xmlns="" id="{AA5A1E55-9286-4219-AF49-2C2135F47A10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xmlns="" id="{46461E0F-34ED-4978-AB1C-FBAE5D1AFBC9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xmlns="" id="{99B17013-8D64-479B-92BC-EABD08667DE2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xmlns="" id="{B30BB0B1-07BD-479F-96C9-D680036998C9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xmlns="" id="{5935249E-D0C0-4946-92A1-12F199EFD0DA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xmlns="" id="{80F3B23A-E3F4-41A5-9643-FC4D682137D5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xmlns="" id="{FFDD2605-0CCA-4E75-A33B-515B6CAAA277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xmlns="" id="{FD4AFC91-4D90-4C23-9D8C-4CF995B49FC1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xmlns="" id="{6B85C2F0-1D19-4B54-9C72-340B5C806681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xmlns="" id="{77579ED4-4F28-4BF0-B1E8-FD7D8902765B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xmlns="" id="{579E4B56-1666-4269-84E4-6A62E4AE7502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xmlns="" id="{50B2414F-DD3A-46ED-9593-B037F37ACABF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xmlns="" id="{10347E20-2668-4F34-B1AE-4A8EDB875757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xmlns="" id="{0B4C28C2-CADB-4227-AE39-85CE563136A2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xmlns="" id="{B9CF43B0-B05D-4A27-9993-324961801010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xmlns="" id="{4DB738FE-F04A-4058-94D2-144ED9D0270E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xmlns="" id="{0290822A-454D-4C1D-8766-1BCFC1A3B2C9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xmlns="" id="{621F75B0-0765-4C1E-8C5B-F4E1700799A7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xmlns="" id="{1A28F2AC-6BC1-48A9-8769-85250702C32D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xmlns="" id="{AA89685D-A6A3-4825-B75B-9B40F787003C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xmlns="" id="{3224352A-005A-4927-9D5B-318F40AB3187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xmlns="" id="{3AD9DBB2-7CEA-4851-B716-35D099CC7B04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xmlns="" id="{337B5AFB-81C8-402C-B8FA-E69D2A3F516F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xmlns="" id="{038E3426-F222-4F95-A436-73D6A91265FA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xmlns="" id="{863A0E90-E6CA-41B1-8D12-A6B9C7234BEA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xmlns="" id="{4B97D2B5-83F8-48BE-86B3-580FBEFBC609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xmlns="" id="{7F5AD5CD-591B-4829-8920-A416CCDD21BF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xmlns="" id="{D7D77AAD-6A92-4058-B7A3-62DD8BBA9244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xmlns="" id="{7F97B867-6B3E-484C-A5AD-89E7B10B48A6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xmlns="" id="{7098696C-5E07-4FF3-B554-5B258F3EF3D2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xmlns="" id="{6599153C-10F7-4B89-B0E2-4F0C98B6136F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xmlns="" id="{53E58F29-00DA-4C0B-9D5A-AE99A0A52EA2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xmlns="" id="{9202E134-3019-4470-B32B-4803270A56B9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xmlns="" id="{E1BFA0DA-F37D-41BB-B677-9E25423A806E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xmlns="" id="{DC28FFD3-1BAC-4D58-94DC-B5A284D2ABAE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xmlns="" id="{B1D7E60D-5350-442E-9321-47915362CE47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xmlns="" id="{975ECE2B-8020-49B5-9CE0-CDD6EE5280F0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xmlns="" id="{04BCA8AA-3D56-4B22-9623-4FFBA3D82B1C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xmlns="" id="{16A64A28-0821-4D7F-AB90-BE1E59844871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xmlns="" id="{2BE209C3-2F35-441C-8478-513718044AA5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xmlns="" id="{FC245AFD-46C7-40E1-9686-841F65B79954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xmlns="" id="{BC6B11E1-5876-4100-AFAE-3D23E041144A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xmlns="" id="{69FE5369-05CB-4C78-AA7E-0DA074B040F2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xmlns="" id="{903FB588-2D56-47A7-A5F7-21C766867646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xmlns="" id="{1316A078-C03A-4D94-8147-83CF78779765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xmlns="" id="{A1560403-4392-4AFB-B86C-7C21CC8E4C1A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xmlns="" id="{5B9ACABA-363D-41D8-8A01-1FE174FD9135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xmlns="" id="{325116D3-91F1-44BC-8A7D-557B1E115D6A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xmlns="" id="{1C682AEB-AD93-4AE0-817B-C66E212FBE9D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xmlns="" id="{5911FF53-A237-49B2-98A2-B14A6CB4A6E6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xmlns="" id="{EAC7FC94-1101-4F91-9ADD-92893AE543D4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xmlns="" id="{B414BB1E-7CCA-40BE-BA91-45F84F4D208B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xmlns="" id="{F813BC65-A6CF-4ABF-8C1D-E468F7821A0B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xmlns="" id="{C1F40CC4-E6B2-4043-93D6-0E0D4E405923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xmlns="" id="{BFF6828F-AD64-4321-8D11-B08AA87AB204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xmlns="" id="{6C78B02F-1D39-4FE7-A8A7-FE36456D8C08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xmlns="" id="{3143412E-B9D0-4D69-877A-D83BAB4AE8A2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xmlns="" id="{85457AAB-F03D-4EF6-A523-071661B0EDCC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xmlns="" id="{EFE1CD56-1BB9-486E-B77B-C35491B6A234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xmlns="" id="{7A9F5256-06AD-4547-8DA7-A19D7AA3E17E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xmlns="" id="{482A542D-6D89-4CC7-81CF-D8DF8500D4BF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xmlns="" id="{B3B17820-22DF-4832-B560-E49ADAE832EC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xmlns="" id="{B4CE7595-F7DB-426D-9C7F-C798A93C2033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xmlns="" id="{B7B49FC0-D5C1-4FAA-8BAA-F9E584A54EF7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xmlns="" id="{CB2A74A2-8BEF-4B63-A1D1-9BDE4FCA2124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xmlns="" id="{DB92A2E2-C32E-4CD4-9806-FEB6EBCD65E0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xmlns="" id="{9786F71C-5EC6-4B96-AE8C-37A9FE666CB4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xmlns="" id="{8D7F6417-9385-4D64-8226-E65B7CEB1BF2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xmlns="" id="{4E0ECA37-DF4F-47BC-A047-E1B544B0DCA8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xmlns="" id="{6CE7CEBD-8212-408B-846B-BCD782DDD54E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xmlns="" id="{644EAE64-D8E9-4058-A0D5-E0241B5BB756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xmlns="" id="{C3701F75-CAAF-4F4D-B579-F96E0FC1BF88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xmlns="" id="{6EE64DF5-9A0A-46E9-AC75-CD16976C2A6B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xmlns="" id="{40979592-B4AA-4C03-B481-A2CE30BA1102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xmlns="" id="{6B1685E8-1F2F-447D-8B2F-1D4390AAD082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xmlns="" id="{6B6E3244-07A1-4505-8732-1B9FD6B5DB7F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xmlns="" id="{4060A5A2-2A41-4A15-9A6B-A32ED102EF8A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xmlns="" id="{D1371B96-D38D-43F1-BE8D-8CBD01F452BF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xmlns="" id="{EE1CE9CE-A05A-443A-982C-4DF9ADE3B919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xmlns="" id="{95077463-9E06-4BF6-AF1C-93D3D895102A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xmlns="" id="{7E73E67B-4532-4168-9A0E-E97E70467937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xmlns="" id="{9C74B025-59C3-4415-8EBC-45DE5504FE80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xmlns="" id="{6953DB7C-76B5-4DDC-A722-B517226BC577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xmlns="" id="{DAB01A99-8169-4034-B752-686D91D0BAD6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xmlns="" id="{EC8616E0-F352-42F2-9645-D82908D72B8C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xmlns="" id="{51554012-F32F-47A6-9812-A4645DA90F4A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xmlns="" id="{82286AE8-21E8-45DE-919C-BFBFF2FF1954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xmlns="" id="{2EFB1360-6A1D-47BB-AD8C-746DCB077C99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xmlns="" id="{19B8630C-BC0F-48EC-B61C-5AD31D97F053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xmlns="" id="{5F4F5BE4-C584-443B-8A49-5912435C8BFF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xmlns="" id="{EDC1565F-3FA3-432A-B64C-1AF89B450B7D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xmlns="" id="{1496FBE4-83B2-4284-B198-7AD44DF19561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xmlns="" id="{9B497A9E-ACBA-4EEE-98F6-FB3090323582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xmlns="" id="{454DD3C6-65DD-4B55-A6C1-A468C7D6007D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xmlns="" id="{5EFEE411-058A-447A-9089-A927B3471488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xmlns="" id="{274225EF-E028-46D5-B638-EF3BBDBCD928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xmlns="" id="{6F1F154C-87DA-4424-BCE0-5E33B4E73E70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xmlns="" id="{D1342F1D-EB91-44B5-AFB1-1D93164CBD0E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xmlns="" id="{99CD545E-810C-43FE-95E7-F9C29EABEC3D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xmlns="" id="{0C9BE823-C7F2-44F8-A3F9-9A846BC7AB9C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xmlns="" id="{55FB1ED9-44F3-472B-AF36-61201D5D580B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xmlns="" id="{EBDEAEFB-F278-42AB-B254-234B3A6F2D46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xmlns="" id="{EBBACE76-A2DF-4EA7-A57E-2AF2A34A7E7F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xmlns="" id="{ECD536C0-0903-426C-81EC-FADC25241A06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xmlns="" id="{31117B22-D138-4531-936B-81AE61F64E38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xmlns="" id="{6E992DEA-0361-4EE4-BB96-651297B8C3E7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xmlns="" id="{2D3A6FEB-FA88-4352-B00E-0854083659C7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xmlns="" id="{9138F524-51E0-4EF2-BF00-35ED0BCF683A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xmlns="" id="{FF3149ED-F7ED-472D-8414-A0C502357815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xmlns="" id="{A57C8A34-BD37-4CAC-84CD-3DFCBBA84157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xmlns="" id="{4F420998-49FC-4C49-8F49-75762AAF1E07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xmlns="" id="{FE71E6B2-5979-49E4-8F54-19CEEE02734D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xmlns="" id="{F3EEFA3B-09F4-49A2-8C22-9558CBBEFBD7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xmlns="" id="{43CAFD1C-59F9-4DA8-B2AF-056F10F35F98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xmlns="" id="{30A95AE3-FB87-47B9-8DE7-7EFF5F368F7E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xmlns="" id="{5F0FCAB9-15B1-4AD0-9C2A-88AD28AF4D87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xmlns="" id="{247AC615-FF94-4F5E-9419-DAF8BF8CEE1B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xmlns="" id="{FE6C0BDC-587B-4379-BA80-43147604D4A8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xmlns="" id="{A562CC5A-93F4-44F6-8383-54DE77673E68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xmlns="" id="{5F149686-924B-4B24-80BC-F600DE6533BF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xmlns="" id="{EEEA07FF-3D0D-4438-A2AF-B27389EF9EF4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xmlns="" id="{87A01E70-F8BD-4697-A8AE-5BC047C0674D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xmlns="" id="{CC9848D3-153E-484B-80DC-23E88253A983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xmlns="" id="{8B4D52C0-4EF3-4CDD-AAAD-D09BEA1878D5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xmlns="" id="{EE587855-0482-4AD9-8FFD-9B6713C62447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xmlns="" id="{7CA3E9D7-B70D-4771-90C8-7CB6D0A1C9DE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xmlns="" id="{26EF84AF-E0A3-4A61-B1B4-E048A0FCB4B2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xmlns="" id="{266FD5F7-425F-4E5C-86AE-044E70F267AE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xmlns="" id="{79F64D1E-D101-410E-B08D-7459376B6159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xmlns="" id="{DECE2308-606B-404E-9D8C-EE58AD5D3FFE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xmlns="" id="{2B22F724-9D8F-42EF-8FB9-1C16BDCD3012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xmlns="" id="{934846DE-7618-4229-AF63-3A4AD3B64A9B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xmlns="" id="{34A2A97E-4CFE-4CA8-822E-716B72AD2C36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xmlns="" id="{966F5C63-286F-4733-9031-A94BC84467B0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xmlns="" id="{0FAF7090-0DF3-4F2B-A080-85D33A814A3F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xmlns="" id="{57420EEF-D265-4559-9E44-8F55A7B11D30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xmlns="" id="{70E071AB-8973-46DB-A5E5-FF9D525338D0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xmlns="" id="{056790A5-32E1-4BBE-A6A1-6BEE92925B00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xmlns="" id="{FF050714-C349-46FC-AE83-A93C3540BF80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xmlns="" id="{5510DE86-C4F5-469F-81EA-212D66514559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xmlns="" id="{2C275ACA-7E5C-45F4-90E9-C650C2DB289B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xmlns="" id="{EB65BE83-03B1-4B4C-88C9-FAE6DD65F678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xmlns="" id="{E22E525F-CD91-4BD7-ABDC-1D3E44BEE404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xmlns="" id="{DC001FB8-DC6E-4459-A478-29DF4BAF45E5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xmlns="" id="{63636231-6143-46A6-95D7-E163AA41256C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xmlns="" id="{DC15C28A-C55A-43AC-9259-38FD2DE383F4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xmlns="" id="{CFBE793A-D0F7-4877-8390-AA6F9BA9FF6A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xmlns="" id="{8D259642-1595-4022-8FE6-E11D1A2743E0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xmlns="" id="{A336C138-81E9-46F7-97B0-D46D19AFC522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xmlns="" id="{DFE80900-7675-4200-9BFE-93EF9547091C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xmlns="" id="{662C6E52-B614-4253-A1B7-68413AF66495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xmlns="" id="{89503551-254F-4DA3-BE80-353CFA7EB37E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xmlns="" id="{41444D00-2CE8-4426-BBCD-0E439A9B246C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xmlns="" id="{7E367967-99B1-4669-8B7D-3F4C36DB3C2D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xmlns="" id="{E5E64716-C299-44B4-9C55-0A0EB5673BAE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xmlns="" id="{270076BE-62B4-47B8-ABE5-63F5668559DB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xmlns="" id="{29A3308B-92DA-449A-858C-82C671C0405E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xmlns="" id="{6695A65F-B618-4774-BB7D-7F4F18DAFBC6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xmlns="" id="{12B359AA-39F4-41A0-820A-1E44BC2BFBD2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xmlns="" id="{657A4DB6-C909-49A4-9759-4E903BC8F2DB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xmlns="" id="{3865E4E2-56A1-410E-9BF0-75C8A824D4E9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xmlns="" id="{6DA5101C-EFCF-47BC-A8AC-C66B93779534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xmlns="" id="{A82921EC-D751-47CA-A6E2-46BF5012F2F9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xmlns="" id="{84BEBAEF-58EF-45F9-AFAD-E0987F21BF91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xmlns="" id="{346358E9-47B5-4B30-BF95-6DE5F30E6B8C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xmlns="" id="{480F4F3A-7AA7-464A-BF65-96FED466C181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xmlns="" id="{E90D67C5-EB40-4340-9B97-1347FCDC554F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xmlns="" id="{6E7DE9B9-782B-4EE8-BF7B-3E831C954B4B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xmlns="" id="{7ED66608-0CAA-4416-9F3F-9C87F53D48CE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xmlns="" id="{F11E8AEE-D332-4F98-8366-74DF98BE251F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xmlns="" id="{8AC52693-941B-44DC-BAAA-CCC071217DDE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xmlns="" id="{627A4069-B635-4546-B395-2B34F7A13842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xmlns="" id="{28EDBEDB-89B2-436A-BCDD-AFEE6E728741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xmlns="" id="{1B459EF3-1DCB-4A82-A821-3662BB333EA1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xmlns="" id="{14CD0300-01A2-4D1E-87F6-B669A155E9D2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xmlns="" id="{4419E2AB-3BEB-4ECC-885C-3AA0BA7BB9AC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xmlns="" id="{C8E929D1-32DC-4534-A24A-8B666599AB71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xmlns="" id="{26AB343B-A90F-4142-A701-3CFFD4E9C35C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xmlns="" id="{A6C4DDD7-C304-438D-8A82-EECA34FB4779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xmlns="" id="{0043F0CC-BD50-4317-95DA-C83D3493C8DE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xmlns="" id="{09D46AC1-9EC9-4349-89C5-E72E371DEA3B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xmlns="" id="{9C8234D1-C106-41AD-AC57-056B4AEE3C5B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xmlns="" id="{ED4302F3-7068-45E0-8557-12D036E4F6A3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xmlns="" id="{C24AE154-0B94-4533-BCAF-FCBDBD742700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xmlns="" id="{AD64CA1F-778C-489A-A5BB-06F0FD6F4922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xmlns="" id="{4AB6C13F-239D-4B73-A31E-18FC22DC49BE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xmlns="" id="{948EF7C3-8517-45BA-ADD2-AEAA53CA26A7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xmlns="" id="{880030A2-FCA2-4C94-9C7F-D25F77B41C2B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xmlns="" id="{9F405E68-B619-4945-A59F-FB5087A75D63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xmlns="" id="{340C2858-11FE-4B4E-9521-3AF6CA3C29D5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xmlns="" id="{1AA8B273-65D5-441A-8B03-1FEAC859588C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xmlns="" id="{894DF507-A055-4EA0-B745-CF55C95BCECF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xmlns="" id="{EFA93A32-DBB8-4831-BEAD-F23B5DAF3F64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xmlns="" id="{570E7480-D78C-4D2C-9C68-F790647B8DE4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xmlns="" id="{DD4253C9-24AE-4B46-908A-BED1361D0AAE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xmlns="" id="{5DA0DE08-E39E-4F75-88B3-67FBDBFCFC7B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xmlns="" id="{988DB7E2-B225-469A-9B6A-06EE2E3814E9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xmlns="" id="{54D1CDA8-D998-4A1D-B5AC-A447F6214439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xmlns="" id="{6014A8E2-E28B-4D27-8749-A3B80CC24115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xmlns="" id="{08408EA0-FCFC-4A9B-99F8-DCBEB8D6587C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xmlns="" id="{0EF08A5D-A08F-4B61-97F9-0F41AF3DC475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xmlns="" id="{1DDE2036-B87B-4DED-8B89-20CCF20D7EFD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xmlns="" id="{930876EC-A031-4F62-97BF-F4F97733C4A8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xmlns="" id="{0B86961C-427D-4CAC-88BB-6E09B86D9FC8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xmlns="" id="{74ABA3C5-940B-4550-80ED-5273F47F5F3E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xmlns="" id="{C778EFCD-3876-4EC4-A41B-2CAC7B0F08D1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xmlns="" id="{17743417-915C-4B66-B9B5-516F746498F2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xmlns="" id="{DF63BDB4-4BC8-4589-B1AA-FD48B5FA6D32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xmlns="" id="{43340213-4AA4-49C1-977B-ABFE2025CDF7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xmlns="" id="{8A56E60D-52F7-4190-80BC-A1D9376C39EF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xmlns="" id="{C15CEE22-7360-45C8-9192-98C9E4C733F2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xmlns="" id="{126CC548-6B5E-4219-B1EE-174B813C7E54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xmlns="" id="{21F366D3-A416-418E-ACAA-9CF4AF2AD7D6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xmlns="" id="{D227DD79-CB64-481C-A528-4476FEAE70E7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xmlns="" id="{BB0012D4-1BBB-4A00-9733-1E9989C7C1D3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xmlns="" id="{4009C9A8-D2EA-4461-93FE-B2E318C1D59F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xmlns="" id="{FA09E81C-D918-4DFE-93C4-430DD61C49CD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xmlns="" id="{DE035360-2ECD-4766-9A0F-531A6BF3CAB2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xmlns="" id="{E58765B5-DF98-4D93-B282-FB07B33B216C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xmlns="" id="{13A566A2-A56A-4608-863B-29F03504B11C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xmlns="" id="{1F049643-B586-48F7-A029-50A3F4A62474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xmlns="" id="{A5E8CF5A-8EBE-4CA3-8C25-0EC3116EA6E4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xmlns="" id="{F5CA20F7-9376-45D5-BDD0-88959B8DD10F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xmlns="" id="{F7163B8D-2F01-42EA-AA7B-2D5CB40F09FC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xmlns="" id="{D422B09B-BCEC-462A-9D0B-96B357B6898B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xmlns="" id="{74A1E174-AD2D-4F4F-AA7F-4FE39F6F56F0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xmlns="" id="{52446B7D-121F-4D6C-A6C4-5A0487F3CBC4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xmlns="" id="{DA5271CE-9FDD-4006-AB33-4FFC5AE820A5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xmlns="" id="{68B68F24-F4AA-4437-95E1-0CFD29E90519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xmlns="" id="{AD5CB2B8-1606-43D0-BF4B-D1A2246DE3E6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xmlns="" id="{21A1BCB0-56EC-43AE-A909-C3DA1C792E22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xmlns="" id="{94AC69C1-A3CA-4BFF-B2FF-D6A138E46714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xmlns="" id="{563B4E8F-926D-4813-84B7-0A123D79D08D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xmlns="" id="{AAA662BF-401E-4F8B-A5F1-5D482A0ECD97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xmlns="" id="{6D3D6772-2887-41B1-8E60-76540873A6AE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xmlns="" id="{713085F4-791D-43CD-90F0-D50972FA9E21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xmlns="" id="{D4ACAEDA-35E5-468F-8436-658244F4B0C5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xmlns="" id="{E5268BA5-6B6D-4A95-B08B-53B85E7319A9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xmlns="" id="{805774BD-D69D-43C5-9485-64E0FA27D936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xmlns="" id="{A58D0B6B-D4EC-4CA9-A9D3-62F4F9350A60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xmlns="" id="{33E85F08-AF1E-4507-A5A3-C1E37C5D7175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xmlns="" id="{AE995129-CF35-4A08-9F6F-B9EBD2D818EF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xmlns="" id="{EA6E66C7-D063-4113-B58B-4FF9CBE47AA1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xmlns="" id="{C95FE8D4-2E93-4CA3-93A2-B7373BDB28AE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xmlns="" id="{CA41A449-A67F-4DB2-8556-FA5997FE5DD0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xmlns="" id="{0D955E1A-3EF7-479C-9A1B-C9B0BE5D97EF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xmlns="" id="{E07BA214-BC3E-430D-8CBD-1127EECAB8B8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xmlns="" id="{4B56B683-00E5-4D2A-BBEC-9AB2BB220EAA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xmlns="" id="{B7896994-4502-4798-B1B4-AB564E823FD6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xmlns="" id="{D1ED5074-B617-41B4-9D31-DBB7480A5FFB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xmlns="" id="{578ADE50-8470-4793-8EF9-402C401BEBEA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xmlns="" id="{DCFA998B-696F-4476-8DE3-BA0A0525F8AB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xmlns="" id="{BC4EDAB0-E87C-44B2-B94E-6024AD3A4200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xmlns="" id="{2B89E36F-B0C9-40E0-893A-3038ABF5DAC1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xmlns="" id="{3A1A8FB9-3DE3-454B-88C3-85BC3DA81C22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xmlns="" id="{BC653EF8-E469-4266-90D2-6DD76B5AE8F5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xmlns="" id="{C57C8AC2-2241-409A-A9F4-60A80DE4D917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xmlns="" id="{FC50A133-8CCD-41EA-A15A-D94DEB30DF20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xmlns="" id="{1B27D1CA-4311-482A-BB85-99A9C52A1F55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xmlns="" id="{9E532F6C-E838-4A2A-90BE-34D8C2B73372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xmlns="" id="{25DAA6EA-AD1B-4A3E-974C-8AF450674089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xmlns="" id="{13520FD3-0E01-404C-BE86-9709C4A34E73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xmlns="" id="{1B989F44-5715-44DB-9209-D504428143C1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xmlns="" id="{F857200B-5BF6-4AFD-B8D3-BC921E6AEEDF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xmlns="" id="{D337DB55-6E85-4AB3-84A3-F8B076AAE30B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xmlns="" id="{1CA19CEF-286E-4163-82E4-26B7801661C1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xmlns="" id="{E628AF98-66C4-4856-B370-AD8DB312B68E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xmlns="" id="{51F3973C-16A9-4D61-889E-7B68A70A51C4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xmlns="" id="{39746D29-6EAC-4EB2-82FC-A9C3C1236F59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xmlns="" id="{D7716EC9-1596-420C-9447-23917F41E24B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xmlns="" id="{8393A751-9CA2-40C7-B657-49CE00A92B7B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xmlns="" id="{94ABFAFC-0BB6-484A-8824-73F0ADC67C3A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xmlns="" id="{C08B5517-2CC0-43E5-99AC-87B84C64CCA3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xmlns="" id="{6E78B760-5E47-4B2F-A40A-CE8775FBE7E6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xmlns="" id="{4BA99252-E48E-4EEF-9C13-DF78FE00E522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xmlns="" id="{3DA25EA5-D7E0-41E4-AAE9-D2351435DE2D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xmlns="" id="{4414977C-CD19-4C5F-B23A-99195222377D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xmlns="" id="{B0D6315C-6653-45D8-B1AB-11C49570D4A6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xmlns="" id="{597FE882-4DC5-4CEE-8EAD-31833D377599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xmlns="" id="{F07811D4-85CD-4884-B35F-941F533FDF7E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xmlns="" id="{493D7C3F-1127-4F47-A91F-A35CDE6C53C1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xmlns="" id="{7CB565DB-EAE1-48E5-9C7E-831BFD400455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xmlns="" id="{42241551-9E53-4C9F-9EF3-A70000FB5968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xmlns="" id="{6AE3E0C7-F5C0-4948-8253-33A0FC45C4C5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xmlns="" id="{1536BAD2-EDA2-44D6-B62F-5B35AABF82BD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xmlns="" id="{4F32A52D-6E84-4364-ADFA-44F2DEEA0A82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xmlns="" id="{A69D9D5F-98F0-422C-9846-B76ACF4CF5ED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xmlns="" id="{A64A6FE0-9E46-473A-BF33-B62C598C126E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xmlns="" id="{065A6944-C9A5-4184-9E3A-C32ECD3E2D39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xmlns="" id="{A0A44048-2125-4366-B38D-A3755FC1D27F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xmlns="" id="{49D82E83-37C7-4753-9D10-220F9E09DCA0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xmlns="" id="{720A7B3E-895C-4947-81F3-BD002DDAF80A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xmlns="" id="{19BB90A6-9753-40AA-9547-CDE7542F81F0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xmlns="" id="{A36E6A76-A7B0-4485-94F1-52A9B861A983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xmlns="" id="{EB5300A7-1284-4FA7-992E-071FB0F977A8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xmlns="" id="{11A0B34D-4F7E-43FE-9AE9-73E1BFA02F5E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xmlns="" id="{6B555B59-6CF3-4325-9C41-817E61DBEBE6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xmlns="" id="{7F799CEE-1FE2-4FE0-86D6-F6C27C730DE8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xmlns="" id="{08B4082B-B3F1-4E75-B6AA-C72056A89226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xmlns="" id="{170E4C92-5BEB-44A8-8A20-CEAC02EF1A47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xmlns="" id="{DA2B707F-2106-443E-8135-59394385A36B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xmlns="" id="{1FE90C1E-383C-49D2-84F3-40B89BF440BC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xmlns="" id="{0C587F83-05C7-47AE-B7D1-994F76D02E87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xmlns="" id="{155D3A20-03D6-4229-932E-3A706CE0BE88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xmlns="" id="{8EBC0BE6-150A-48A8-80F6-712B738034EF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xmlns="" id="{76898BB3-444F-4135-817D-5F1E9C5D9CA8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xmlns="" id="{772758E8-CF24-4B4D-A9D3-6CE329C84DA7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xmlns="" id="{9AD04D6B-9B21-481F-AA6F-F55BF6FD730F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xmlns="" id="{36F64399-DB62-4482-8AFE-40DB49FF56BB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xmlns="" id="{A48941A8-6BA4-444B-906F-8CF7001496E2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xmlns="" id="{E60D3625-5F89-4C8B-943E-0D5C890C6F02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xmlns="" id="{1ACDB026-372B-4D35-95AF-75AA34205105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xmlns="" id="{162D43E8-0F93-4190-81A2-5D29A40B47DE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xmlns="" id="{3AE61922-6C3C-459D-888A-4ED381716018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xmlns="" id="{A3493881-E715-497A-BDA8-4B59E3107F3B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xmlns="" id="{A9DFA29B-53A4-4203-9B22-0E70DC91FE6C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xmlns="" id="{9D14369C-E3CC-43D6-A80E-4306FE6BFD48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xmlns="" id="{A158FF8B-40D0-4157-A682-329AAC29CF0F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xmlns="" id="{7A46EEAE-C16F-4839-B369-D05696CCFBFA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xmlns="" id="{86A3E138-18A3-43ED-B69C-375A92A4389E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xmlns="" id="{737A9ED7-E3FB-44A1-BB0B-6A417CB5C0D1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xmlns="" id="{B861A9AE-CA7C-4E8B-BDFD-EC15F327E84A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xmlns="" id="{20095394-7854-4FBF-BA1C-2DB52E309012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xmlns="" id="{7600B9FE-C1C0-4934-B301-D8AA1DFD5E75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xmlns="" id="{018FC936-0893-46E1-8591-5F275038491D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xmlns="" id="{1B76434B-69E1-4BB4-910B-8A287BCC9C31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xmlns="" id="{9DA3C23A-3BA9-4C20-91FE-8DC5CCE93ED2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xmlns="" id="{36449206-8559-4F76-95E8-51FCC1253BBC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xmlns="" id="{EBB85039-7610-4875-9F15-4E272E393E30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xmlns="" id="{DFBAED37-BF62-4CFF-B514-85F750BE8BF1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xmlns="" id="{E72A0418-25C0-4467-8C07-40FCD1CD4DCA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xmlns="" id="{4CF5DA67-A7B7-4A32-9808-CF56CCD15530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xmlns="" id="{4A76C567-D4BC-4C71-8E53-D8FA7D2900D3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xmlns="" id="{9C5DDB05-0A14-4EF6-9C11-F295A8DAD35A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xmlns="" id="{20113916-4E3C-4A2C-A1EC-6CE98F9AB023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xmlns="" id="{9695ABB1-4F27-4472-9FAA-FC799B5484A0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xmlns="" id="{9E499BC9-FAC0-4238-AE77-D6BDF2C5F622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xmlns="" id="{EEB7D73E-9D99-4A5B-9FC9-897276928E4A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xmlns="" id="{38BE1049-F0B6-49A9-BED5-13547EE70C9E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xmlns="" id="{6B6FA3D8-6F7B-4509-B5FC-75AAC65F6B41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xmlns="" id="{6CE1B04D-D66D-4097-90F4-0516E745542A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xmlns="" id="{95F135C5-3F03-434C-BFF7-8C91EABED2EB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xmlns="" id="{1269AC61-31B0-47B7-89D4-9DA8D4F7ACA2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xmlns="" id="{DC440A53-7CDD-484F-8EE5-973414CE3CD5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xmlns="" id="{D64AF2D0-1F46-4849-89CF-B3D94938576A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xmlns="" id="{29C5F296-D3FA-41BF-8456-937F3711A453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xmlns="" id="{EC229FBC-F7DB-44CC-ACD7-8DEF1FBAE77E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xmlns="" id="{5EA9E730-0282-4560-9796-2F9CFAACD680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xmlns="" id="{A1070E0D-B458-4965-A567-11A495D7C654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xmlns="" id="{21B18DEE-3F1D-4390-9FAE-39F6C63EC8E6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xmlns="" id="{A3F90FB3-FF1C-45B5-ACE3-C1DCCAE7FF56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xmlns="" id="{20999948-2F3C-4BEC-A82F-F9C7C87FB634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xmlns="" id="{30F27AFA-78E5-49FF-8C6B-D08EC87446A7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xmlns="" id="{F56C8A80-7094-4C13-826B-BA1B48550D6F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xmlns="" id="{CD361417-2740-4521-8E6F-4B3E28100AD7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xmlns="" id="{1238FD31-BC1A-423F-B956-71ABB4A4EF75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xmlns="" id="{6E131015-9421-4FCB-A9C5-50858988FE94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xmlns="" id="{9FFC943E-A1FF-4082-B2F0-BF57088A6148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xmlns="" id="{EE319A36-8E8A-44EC-B4C3-15983C123552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xmlns="" id="{BE264D15-318B-4223-91AB-A5F6216543A0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xmlns="" id="{80179ED7-6F18-4123-A876-3CD89894DC7E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xmlns="" id="{19AC8022-02EB-452C-94BB-4D1CADE60806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xmlns="" id="{08C3D6F1-7F9D-44CA-A40E-08540FE65A2E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xmlns="" id="{9408A4E0-DF45-4841-A6FB-90470EAD6F99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xmlns="" id="{4EECC39A-FA07-4A6D-B29A-D7D524D24244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xmlns="" id="{7B9D1888-9019-460C-BCFD-61F91128CB24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xmlns="" id="{9AA23C48-C007-4B86-BC80-705112A6FE5D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xmlns="" id="{556B7D58-D7C2-4D90-8ED0-895156815752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xmlns="" id="{7A686C71-8A33-4E6F-84DB-773A48888886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xmlns="" id="{3811E8EC-8D78-424D-844D-B8577AE461F3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xmlns="" id="{BB3EAEE0-C795-47C2-B539-EB280BAB5168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xmlns="" id="{88A05960-A43B-4CB9-AC32-BDB00703E798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xmlns="" id="{B69FBE9F-F028-4604-A973-D705B39E14CE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xmlns="" id="{EC555C1E-EFFB-435D-8B5B-F925F0E91A66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xmlns="" id="{A63CD307-5F51-4E70-A7B7-36EC80EFE327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xmlns="" id="{50E06480-3B10-43E4-8E4A-47284CD09B9A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xmlns="" id="{0D085E8B-DB5A-4E5A-862C-B2A3F51E1E18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xmlns="" id="{E9A324F9-858D-4595-B62A-EE714E52F1DF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xmlns="" id="{8AE25B56-10C7-4E7E-A206-48C7C70D4BDF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xmlns="" id="{0DBD429B-D75B-41CA-9236-E35D19125448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xmlns="" id="{E6040DF7-0BE8-45B6-AE2F-72F16BDF3271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xmlns="" id="{DDCAE6B1-8092-4765-9253-54CD358C9068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xmlns="" id="{60F484AE-46EA-449E-9C87-731D42EFB34F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xmlns="" id="{08EF5880-4FDE-400A-9346-F5AF8A3A971F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xmlns="" id="{C5C44F03-7AEC-4256-A49F-812A68CC9F42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xmlns="" id="{44932013-AA58-46E5-B289-3AB4CAB8F177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xmlns="" id="{1909A870-CA36-41C3-9AE9-CE8882581365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xmlns="" id="{7B8B57EB-FAC8-48A5-B82B-3603DDFF57CC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xmlns="" id="{11EA5258-E425-4078-AF9E-40BBAD0CE734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xmlns="" id="{EA171FE7-60ED-4950-93DA-15FA24EE6F04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xmlns="" id="{C1725317-C0B0-49E7-9B2C-9B4C35E1C834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xmlns="" id="{04EC519A-58FF-42D6-B8F9-F53FD1B65F90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xmlns="" id="{8B2D12F0-0253-442F-AC1E-A4AAC9245D46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xmlns="" id="{30FF0B25-2F79-4FEE-82B1-1DFE0704871B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xmlns="" id="{F583A584-BBD9-4610-A959-D316BC14824E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xmlns="" id="{73608A42-72B0-4988-9716-60E9CC458654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xmlns="" id="{2BFB99E0-1873-423E-8352-D5FB8D36BF84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xmlns="" id="{FD60385D-46B0-44B1-B4C8-6F58AACBB226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xmlns="" id="{7C229544-067B-4856-B787-75A4C53FAA6C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xmlns="" id="{3003FCBA-E1C8-4570-B44B-7EE03CF0FBBF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xmlns="" id="{F37777AE-B2D8-402C-B180-3ECA16D7A588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xmlns="" id="{FFC6010B-81BF-4E91-9FB9-8AE3CAE41E8A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xmlns="" id="{E1C6AB65-0CDC-4094-B6AB-B217C8A6D3DC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xmlns="" id="{199288E5-9769-4CD1-A264-DEF2A985E562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xmlns="" id="{B6CFCDA9-164F-4FBE-92A0-B065B9FFF5FA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xmlns="" id="{592B8C7A-4132-4428-A8A7-7017C945BC29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xmlns="" id="{2B1C56A6-5706-47B6-867F-0B1C548CCBD6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xmlns="" id="{36255A1C-F150-4416-9A9C-4194DCC276DA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xmlns="" id="{964844DE-B837-42E4-B2F7-EE7C52F1DD25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xmlns="" id="{F2518D87-4FB2-4019-B029-F518C3FAF9EE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xmlns="" id="{FB9C3EB0-9255-4FB3-B632-4B861E67DCBB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xmlns="" id="{B7CAFB0F-7BF4-4C22-9349-43052F29206D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xmlns="" id="{352ED539-5492-4D73-9208-0E00F051353B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xmlns="" id="{DAF9F565-80B6-4D17-886B-ACF170B6FEE2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xmlns="" id="{4A4AD7BB-7E13-4181-88CC-3C4DB7CE7003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xmlns="" id="{D2121E99-1AE6-4712-AC13-9B9EB71F414F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xmlns="" id="{80D74A8C-B064-423B-ADF8-F06B14CFABCC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xmlns="" id="{DD1D9CB2-2899-48E6-91F0-ADD0482C564A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xmlns="" id="{909E2221-37EB-4A5A-88D4-73177FFCC414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xmlns="" id="{09AB373B-0A00-419D-9FB6-7D94F86608D1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xmlns="" id="{C2262CA2-395F-4EB5-A1FB-E01627F00E2E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xmlns="" id="{34A9F289-07D7-42BF-A691-6D45D1ED5988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xmlns="" id="{DC410EDF-0945-4300-981E-2F70A896475C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xmlns="" id="{E3CF5F8C-3FA3-4D0A-8CB3-EA9478DDD999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xmlns="" id="{BE504625-B4CE-4848-8726-E693E4DC32FE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xmlns="" id="{9D4172C1-4504-4AC4-9B96-AC0EC86B423D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xmlns="" id="{7D80A36E-C009-4517-B6F7-4541312BC70D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xmlns="" id="{B9C1C4EC-B29F-4A41-8516-D222FE8AB674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xmlns="" id="{578EBEE2-F777-4EAA-ADE7-B0AAFE5AAE4D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xmlns="" id="{5CD5AD1B-57AC-4BE8-8632-EBCA2BB305F2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xmlns="" id="{DFEEF7DC-BDEF-43D6-A5F6-07F4AB3E1DFF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8" name="Group 777">
            <a:extLst>
              <a:ext uri="{FF2B5EF4-FFF2-40B4-BE49-F238E27FC236}">
                <a16:creationId xmlns:a16="http://schemas.microsoft.com/office/drawing/2014/main" xmlns="" id="{00A7750A-82BC-4D0C-A224-399C9D819E12}"/>
              </a:ext>
            </a:extLst>
          </p:cNvPr>
          <p:cNvGrpSpPr/>
          <p:nvPr/>
        </p:nvGrpSpPr>
        <p:grpSpPr>
          <a:xfrm rot="3269721" flipH="1">
            <a:off x="6454914" y="1747295"/>
            <a:ext cx="177115" cy="436233"/>
            <a:chOff x="4871877" y="3006765"/>
            <a:chExt cx="619125" cy="1524902"/>
          </a:xfrm>
          <a:solidFill>
            <a:schemeClr val="accent1">
              <a:lumMod val="75000"/>
            </a:schemeClr>
          </a:solidFill>
        </p:grpSpPr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xmlns="" id="{1C51CA5A-E13A-412E-A3CB-3DBD59EE9257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xmlns="" id="{8C02F024-E692-4ECB-BBD7-8D88106EF2A1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xmlns="" id="{093558EE-93C5-4EF4-8DE8-0F943CE44A1D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xmlns="" id="{D6F225D5-D2C7-4F63-B5A8-DCDAFB702CDF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xmlns="" id="{206D235C-E69E-4C86-9098-EF2FFCBFF54D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xmlns="" id="{B4593C71-7D70-4946-AB14-66DB3E98B299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xmlns="" id="{206E78EF-57ED-45A9-9F4F-50CEF3EE5C9F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xmlns="" id="{37DFF2F5-52F7-40A3-AA9B-42953F5CA4E5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xmlns="" id="{E5BC3D29-17F7-4C48-AA8A-96D7949FA300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xmlns="" id="{299BB36F-507F-4D59-B132-895A6A13DC50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xmlns="" id="{F8338D0B-ED6C-4B42-BF50-2EB01C4B65A3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xmlns="" id="{C909E1B9-DEC1-423E-B986-D58E53268F1A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xmlns="" id="{2C57AB56-2CE5-4DA1-8C8C-56600F45EDEE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xmlns="" id="{B882DDBD-BA47-4F6C-A841-AEB400BE0263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xmlns="" id="{89AB0EF6-5338-45AD-83A4-DBB84043A99C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xmlns="" id="{EC2A855A-A86B-41F1-A7C1-8E50D4F78214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xmlns="" id="{034C26E9-3BA9-44DA-9407-BD10B1632B9D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xmlns="" id="{2A6B9CC5-CB40-4590-A3FB-B4001C0BFF4A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xmlns="" id="{6CE17BD7-21E1-4526-987E-9F138BD461EA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xmlns="" id="{39DDCBA7-F03C-482A-A38D-7F019C2027F4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xmlns="" id="{5E144A73-8C15-44B4-8E7A-AC164E215181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xmlns="" id="{9022DC9D-ADC9-476E-9109-F244F308EFD3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xmlns="" id="{D4FE741C-0336-4598-9C6A-3EDE206F6F53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xmlns="" id="{97062551-7D24-4D3C-9AD7-762FAF3A542F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xmlns="" id="{9DE2703F-8F67-44BA-AF69-E6D27B95E59E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xmlns="" id="{22721B9E-FA4B-41E4-9489-96C5A910D0BD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xmlns="" id="{CF42726C-5BEA-4ACE-97CA-A16E2198E98E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xmlns="" id="{56591A48-6A17-4A2B-8799-82DFC9F74C3C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xmlns="" id="{A5C63708-2521-4021-B7E3-88C063B489AC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xmlns="" id="{B150D268-13E7-46B7-ABE4-F93E7481C358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xmlns="" id="{97793B02-4FF8-4209-ADAD-2BF26C72068B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xmlns="" id="{E7A830D8-6F58-46F3-AAD7-D7D20DCDD58F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xmlns="" id="{F672A8B2-3334-4203-A0E1-8C36D0B1A781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xmlns="" id="{2E4A8DF7-B1D7-40AE-880C-8C3A42DDD25A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xmlns="" id="{C1F195A6-FBF3-4AA9-A143-65AA8438C129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xmlns="" id="{7F7F11E8-5E60-4499-BD18-F3BB4D5214A8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xmlns="" id="{CBBAEC86-97E6-4360-B868-D198EC2E55F4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xmlns="" id="{43CC6674-300A-492C-8AC4-EDA3BEB8E48E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xmlns="" id="{E2C03536-FF36-4826-BFA5-D20FEF4CA4DC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xmlns="" id="{25FA2060-59F5-4D92-A409-CAE82739A7C4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xmlns="" id="{5ABF9BDD-09B1-4AD0-8139-E713E60A8567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xmlns="" id="{BFA432F3-470C-4248-935C-E7BFDA35908C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xmlns="" id="{85C936E9-1DA4-43B4-8BDA-53402BD82D14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xmlns="" id="{0B199D4C-75D8-448F-8CC8-6394DCCAD08C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xmlns="" id="{A4C9055B-08F6-4272-B8BA-3BBBFD0E2B65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xmlns="" id="{2261AD0D-B764-4705-8D1B-D4153A38A63E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xmlns="" id="{48E68320-DF59-405B-8894-29F0B2F6CF57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xmlns="" id="{F9116513-A2CD-458E-BF01-7608D7656315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xmlns="" id="{907AA629-73A9-4944-B9EB-706E5D4AE04B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xmlns="" id="{77A39C92-B477-40B1-B615-6D7FF034F06B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xmlns="" id="{591C0DCA-35AB-43A2-ADFD-C4B1CCB85C41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xmlns="" id="{F4104CC9-2A89-47A9-AB7B-289F2F7011C9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xmlns="" id="{DD72A1C0-776E-4304-9720-9A8C5D6AC918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xmlns="" id="{2C5BBBB6-EAD8-4042-972D-46094A86584F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xmlns="" id="{6C385B4D-0E04-4918-A9FA-17DE7EDCC015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xmlns="" id="{7F919562-D6C6-49E3-B208-B0A42AAB0BBD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xmlns="" id="{835F20A6-C15E-41AD-BC49-F42FBE6429F0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xmlns="" id="{FED64F5B-7798-46A9-870E-842D34E730C7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xmlns="" id="{6D1A2AE3-D3F5-4CEB-9DF4-2E5FC55480F0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xmlns="" id="{EC297A5B-6D07-4BDA-A4D1-E4DB9C1D38F6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xmlns="" id="{53CF47D4-0612-4162-A753-28C60D8FEA61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xmlns="" id="{7E52343F-0868-4035-AD42-C9EF35625636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xmlns="" id="{EDEBCE17-4276-4281-8EFE-6E6289DC50E4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xmlns="" id="{151BC0E7-DF93-40BF-823F-6E8619D5DAD7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xmlns="" id="{5F52B055-1ED7-4B47-95B3-30180D239A64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xmlns="" id="{5859EE57-9305-4271-9CAB-78F1D4DA7B65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xmlns="" id="{3B63A69B-94CF-457F-AB18-938EAC5D25D8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xmlns="" id="{1E041186-D8C6-48B3-9590-B2699C640212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xmlns="" id="{A49EB1BB-8F43-45B1-B5F6-BB4F7D6955D3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xmlns="" id="{7D2A3445-C66B-4C9A-8350-FA597001E940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xmlns="" id="{EC69D1FB-9037-4005-B641-891BCBD3B32B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xmlns="" id="{38840013-0F50-47D7-954C-297836EF1B95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xmlns="" id="{C2E92B3C-3CDB-4B1E-9736-60F6AF5435FC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xmlns="" id="{D85E84EA-1C3E-4DBF-8E2F-7260A1F40E45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xmlns="" id="{8648D2C6-B381-48E1-8D3A-96C1F44C3CC1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xmlns="" id="{0E2030CE-F9CC-40F1-9C2E-A55838C6EB5B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xmlns="" id="{791590E7-3F03-46D8-B6DA-255601CF3152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xmlns="" id="{A039D72D-7FAC-4312-9897-C0A12B764CE0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xmlns="" id="{D335E347-2004-4C04-A945-749614E3BBC1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xmlns="" id="{2E464FC8-0B3E-4C4F-833D-5C7980982655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xmlns="" id="{E52D4895-BD34-4050-B8A3-EF758D406296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xmlns="" id="{9B6737A9-2AAC-4E7C-9F0A-2EE250C0715E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xmlns="" id="{A74E4A40-335C-4F2B-87C6-D26000DD1C06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xmlns="" id="{84DD0F63-3692-4BB4-9F79-88589DAA9A7A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xmlns="" id="{57D76C12-EB98-41A9-89E8-4AF1261CAF63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xmlns="" id="{46094B43-6E19-4FE4-8D13-29C35EAE49CF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xmlns="" id="{C9598C16-4A21-49DC-ABB8-DB1928C46F00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xmlns="" id="{106759E4-27F2-4027-A2CF-47BE1B8D205E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xmlns="" id="{A35EE21F-C755-48A8-BD50-E019FDF3CF00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xmlns="" id="{18A2FFAF-7B37-4A78-9E01-41AEA24B6999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xmlns="" id="{1BB37409-4414-48FE-8530-6A4511FC3AC8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xmlns="" id="{936249CD-D517-4BF8-9D57-D92570AD7C64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xmlns="" id="{07355367-019F-4581-8D54-73571047D322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xmlns="" id="{004D10CA-86FE-471E-A910-2D67985C6273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xmlns="" id="{369A784A-6F4B-42C5-8945-3E62C54788A4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xmlns="" id="{447FD57D-FBB5-4D06-90AC-BAE5C595CD6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xmlns="" id="{33C4A74D-60EB-4DC0-9F4E-0B2F4DC34B8D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xmlns="" id="{6C2316F5-9AAF-4096-A59F-4CF640DFC3F8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xmlns="" id="{7817ED74-F163-4E2E-9F54-C74B24A36F4E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xmlns="" id="{C431FFF8-70BB-405F-974B-7D1A97134C91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xmlns="" id="{90E321A8-AEE6-4F16-8095-8B58D2D89C00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xmlns="" id="{C13E4663-980B-49C1-8215-C6EACC9946D5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xmlns="" id="{68CCD8F6-7BBF-4FFD-A682-D61CE239F660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xmlns="" id="{A67324BC-5A2C-4BD1-9291-F051D12D75E4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xmlns="" id="{20ECEEF9-AF0C-4CAE-8BB1-6EF71238C19F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xmlns="" id="{AD7EFC50-29F4-44F5-BD97-A714AAB3E48B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xmlns="" id="{59CB0B4C-267E-4DD1-87A7-75177E5910DB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xmlns="" id="{075B5E84-FDB9-4263-8A49-4BE8BAE3F6BE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xmlns="" id="{8DE8F929-23A2-4F14-8E2B-11EDA09688BA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xmlns="" id="{30B49205-7B37-43B2-B4AD-07BAD193B893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xmlns="" id="{8D04351A-8197-4A79-8B51-AAA1C6434333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xmlns="" id="{09784FB9-F75C-416C-AF60-715C33BEDA41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xmlns="" id="{349398FF-9143-46E9-808A-0C12839C59C7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xmlns="" id="{A75CC254-1D81-42A3-84BB-72E06129EDEF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xmlns="" id="{EA269569-DDFB-489D-BF4F-FAB5195F6169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xmlns="" id="{A97ADCCE-9829-4034-B190-DE3E3755AD05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xmlns="" id="{28FDBEC7-5D54-461C-A2B3-753873A0C2DC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xmlns="" id="{BC3A7809-C5B1-4736-B324-86AC3B87E943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xmlns="" id="{A2C5B085-36B4-4CD4-B60F-CF669760CE8D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xmlns="" id="{DE820CD6-9FB0-4648-9C67-7AB183A579AE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xmlns="" id="{25E25B15-F385-4093-8C08-ABDE1AFC453D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xmlns="" id="{EECE8D0C-A55D-4ABB-8F3A-14B8470E02CB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xmlns="" id="{70A0AF7D-26A9-469C-AB2C-833AC6147E8E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xmlns="" id="{A1BCAC86-E325-458E-8B79-AA216817FB05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xmlns="" id="{8F5BA4EB-FA6D-4859-9755-750E0346A794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xmlns="" id="{6A87C103-3BB4-4DAB-9CF3-77C6D500D267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xmlns="" id="{94B4CF35-DA1E-49FE-9DFB-E333FB861BAE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xmlns="" id="{7C72ED8F-AA6D-4761-ADCE-A5C3CFB0E309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xmlns="" id="{F6DD46AA-98E6-4717-927F-C37FBF2F47C3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xmlns="" id="{A978F76C-8C1B-4BCF-B597-7413435026B5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xmlns="" id="{C16B0086-1FFD-49AF-9242-C0DFE9304A26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xmlns="" id="{89627661-BEAD-42CC-B9A0-275E7C30C21D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xmlns="" id="{3E8D7B0C-39A3-4BA4-B8DD-B308019482CF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xmlns="" id="{3AE7ECAB-87D2-4D07-8F35-797A75CBA406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xmlns="" id="{6A634358-C5A6-4406-9B7E-1D4677EF0E51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xmlns="" id="{54BBB65E-DFE3-4596-97FE-2450762764D4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xmlns="" id="{37F83A04-87AC-4CAD-8490-93644C681327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xmlns="" id="{C47DD862-AA1E-4E8C-A911-13D4D7BA7806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xmlns="" id="{BA8D2F62-1355-4286-80F0-397ADF0FD303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xmlns="" id="{24041C90-0F28-461E-8708-0C4A77B087F4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19" name="Group 918">
            <a:extLst>
              <a:ext uri="{FF2B5EF4-FFF2-40B4-BE49-F238E27FC236}">
                <a16:creationId xmlns:a16="http://schemas.microsoft.com/office/drawing/2014/main" xmlns="" id="{C55E517E-1CE1-453E-A3F9-2D76FE0FD6EB}"/>
              </a:ext>
            </a:extLst>
          </p:cNvPr>
          <p:cNvGrpSpPr/>
          <p:nvPr/>
        </p:nvGrpSpPr>
        <p:grpSpPr>
          <a:xfrm rot="18354366" flipV="1">
            <a:off x="5869098" y="1754471"/>
            <a:ext cx="453654" cy="103801"/>
            <a:chOff x="4329589" y="2147304"/>
            <a:chExt cx="1590675" cy="363962"/>
          </a:xfrm>
          <a:solidFill>
            <a:schemeClr val="accent1">
              <a:lumMod val="75000"/>
            </a:schemeClr>
          </a:solidFill>
        </p:grpSpPr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xmlns="" id="{3DB8548B-FDA8-4930-BF3D-0C8A9D3AEDBE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xmlns="" id="{4646D730-20BD-4AE9-8DF5-13756D2ACB00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xmlns="" id="{1DF5D37F-4204-45DF-B8BA-5FDCC2E04F52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xmlns="" id="{0885753E-96C0-4570-8C45-E99337F43E44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xmlns="" id="{3EF7C5DE-91FB-4927-9005-467D573A4503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xmlns="" id="{C48F13D0-A345-44BE-9F31-844D86863C21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xmlns="" id="{5C39E633-0D43-4EC5-B962-A4BA705205B1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xmlns="" id="{6E499534-1C75-4C9B-97A1-880D6F55584F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xmlns="" id="{DB569727-1D21-4880-89C0-7BA83293D5D7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xmlns="" id="{8C71B3C9-9F98-4047-A63F-3B0A0B572DB7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xmlns="" id="{FD4FAC0B-7694-43B0-B90C-4B3AE699EC92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xmlns="" id="{5021BDC8-6D13-43F6-AEBD-2E123681D110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xmlns="" id="{AB8517AD-A563-42F7-9F56-AE3BDB0E7E09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xmlns="" id="{99131E04-319E-4B95-B3AF-CDD4295C913D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xmlns="" id="{443C02E8-389D-43E8-8A73-6D42A88E009D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xmlns="" id="{5ABBA8DB-ED25-4D7E-94BC-D48B31D45202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xmlns="" id="{D2651EFE-EEFA-4122-9AAD-293AD67FFC3B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xmlns="" id="{52D87396-FDE8-4EB4-BD2C-6ABDEDE2DDC8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xmlns="" id="{F1329004-26A9-49B3-8D85-B83F92285D39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xmlns="" id="{530BD8F4-10BF-4F52-9913-DBC9C30A20D2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xmlns="" id="{FA7820C9-408C-482D-921D-722496DF16DA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xmlns="" id="{104427F4-0141-4BAB-B15D-19FDC9EE6637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xmlns="" id="{BCB0C6DF-BCB4-4620-9777-7C768FA67B5A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xmlns="" id="{A3846CAB-0F53-414F-87B4-090F7EF331DE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xmlns="" id="{A8F54C33-226C-429A-B07A-F1EFEDEC81F7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xmlns="" id="{8A62F1A6-DFDA-4DAA-8511-FB1327CAD6B1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xmlns="" id="{D023A07C-232C-45C4-B84C-06372621062E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xmlns="" id="{CDF28BA1-6D8D-48BF-9AFD-0CD0A6C9A4CF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xmlns="" id="{76D0F654-4FF6-4828-BF8D-05C5A110AA38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xmlns="" id="{EAAF37EB-21BF-42FF-ABC9-906DFF83B323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xmlns="" id="{8E7F0D6E-7D7D-4C5E-8140-9EF18C689065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xmlns="" id="{F5C1E2D0-2EA8-4F56-87A4-23CFC0EF0510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xmlns="" id="{4FB6553D-B68F-4695-8AC8-097976C69FF5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xmlns="" id="{422D4348-024A-464E-836C-B3876FE3B903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xmlns="" id="{2D5CD48C-0922-41FD-8F27-6C32EA0A18AC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xmlns="" id="{A663735F-9034-4CE3-9E29-2C2A809449F2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xmlns="" id="{D0757D13-EACE-4530-981F-D3CE37DF6696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xmlns="" id="{EC3083D9-4947-4839-8CE5-A2F16C26B9D7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xmlns="" id="{C9A96CFD-088E-42D4-80B4-62F8C4088063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xmlns="" id="{5C426580-1F3E-4C45-97F4-0A38B48E5E41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xmlns="" id="{8EB9BD51-5166-4703-AD33-8FCA4DF50AF1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xmlns="" id="{016E05A3-F3C2-4A65-A4B6-21AC6FBFB2FF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xmlns="" id="{5F2019D8-08C0-44FF-B0DC-C8F9BA88A591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xmlns="" id="{E67CD6C7-C925-41DA-922E-8FADB5E44E70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xmlns="" id="{1DC34D54-615C-42B7-A4E8-0DC732362771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xmlns="" id="{BA66F906-70EE-4088-AE0E-456FD4FA9724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xmlns="" id="{9C235913-171C-48D4-842B-F02074FE1487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xmlns="" id="{AC1DB244-8ADD-480E-9088-969E5BAECCAB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xmlns="" id="{B36458B3-8B8A-4519-9F4E-D2A771DDC37D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xmlns="" id="{C14A5B62-28E2-4BBE-B0AA-6C8A37F03BBA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xmlns="" id="{49652B31-C865-4192-819C-88B96DAC62E4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xmlns="" id="{F8171F0C-2CDF-4BAE-90F6-FD4786E861BC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xmlns="" id="{6721309A-5C4E-47CE-850F-68C605ABAF04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xmlns="" id="{904BDEDB-F5B2-439E-AF82-7D7EC4AEE6C4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xmlns="" id="{D3E8D13A-93CB-4C10-9E4D-5E22FE136BB3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xmlns="" id="{C9503FE4-7727-4CE8-987E-73C3EF5F50B2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xmlns="" id="{57DB5DC2-35DC-4997-8D19-10F7B0FAA30B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xmlns="" id="{DE29B2D6-0C05-49D4-AB95-658D3BB38FC0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xmlns="" id="{4B360A49-7D8F-4263-A32B-4E3D4BE1107C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xmlns="" id="{026D943C-0FE5-4D12-9054-6A2D42396D99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xmlns="" id="{6BCC4084-AD1B-4C0F-979B-1CA3E34AD985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xmlns="" id="{AAEE1FBB-E20D-45E9-A962-85F7C6A6C26C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xmlns="" id="{8111E8F4-B823-4495-AF16-3D9B4A5C5D4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xmlns="" id="{2C25A2B6-2AE1-4F0A-8E97-E8B297A61508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xmlns="" id="{09A1F636-31EE-4F63-8FB3-B02643A4AF41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xmlns="" id="{9759AE29-4427-42A9-94D7-5ABFB1835612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xmlns="" id="{50EEE83F-6E65-4B38-A7E2-CE5CF5913F1A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xmlns="" id="{2D931B9C-BB3F-4DC0-A953-C98862B21663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xmlns="" id="{F746DA82-13D5-4B10-836A-F051E42AE98C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xmlns="" id="{75140278-6F27-4F09-A580-6BBABF06B39D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xmlns="" id="{E164048E-AE4C-42AB-B88F-D88CAFAA7495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xmlns="" id="{B167166E-87A0-4B59-B0DC-A212D38A5374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xmlns="" id="{D1B5518C-34D2-49D0-A7BF-3F1BEF55E70C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xmlns="" id="{667C6BEA-7972-4E1B-9F39-46F8228A288C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xmlns="" id="{3A9E55B7-ACF6-462E-A053-D4034E3EA4C5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xmlns="" id="{E20AE0B6-3522-4B0C-9311-A299DA29A1BB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xmlns="" id="{BECA4485-F402-4192-8DFE-8E699A15C722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xmlns="" id="{9FC3315D-7570-4513-AF89-A6046AB8AB39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xmlns="" id="{10A9AE09-DE37-48D6-A480-3B1284D14F4B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xmlns="" id="{1461E20D-773F-40AB-8304-3E2D4681C7B0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xmlns="" id="{64C0A47C-CAF4-4487-81C3-F5D555BE67EC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xmlns="" id="{0DFE10BC-657E-4EAE-81E3-925A9C2C9A6E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xmlns="" id="{E74594D6-2B9F-4050-BB27-4846DA9B1051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xmlns="" id="{655638E3-EF09-4A93-AEE4-B49F9331F33D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xmlns="" id="{D22A2DE6-20F9-40F3-89C1-CC08D3F1796D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xmlns="" id="{1F9A34EB-747C-45D2-B7C5-76E5170E66CE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xmlns="" id="{33E96F48-264E-438D-9689-A46B7849C4B9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xmlns="" id="{CB6351A3-9F38-49EA-8E87-0CECF298E596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xmlns="" id="{ADD3D6E0-91DF-40F2-8F7E-D547C2EABF22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xmlns="" id="{C1DD98BC-9347-498E-AA9A-F740E7FFB918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xmlns="" id="{2BF0D3F8-DE05-4548-9E6F-4AACF50A5393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xmlns="" id="{E29D005D-D833-44B8-9C6D-63B376AC5C7D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xmlns="" id="{64AA3B99-349D-48AD-936C-B646618672EB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xmlns="" id="{FE59C200-E69E-4D81-ACCE-C5994A1A721D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xmlns="" id="{EAB8FDC4-2F09-4D5D-B4EA-368E8E15B1F6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xmlns="" id="{11EF40C0-B3BE-46B6-802D-916FB6505639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xmlns="" id="{D8243AD6-5A1E-4879-B6F3-0A68DD43CA2B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xmlns="" id="{B5DA5F56-84C6-49F0-A6DB-FFFE57E4CCE5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xmlns="" id="{49ACE701-53A9-439F-A11A-BF019DE14ACE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xmlns="" id="{A5431F0E-1CE1-4FFD-9EC1-0E865C4883B2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xmlns="" id="{5F852D56-0D43-4FA5-8476-1DF8CA49B925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xmlns="" id="{29F4DBB1-89B0-45AA-9FE5-BCFC2D8D966A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xmlns="" id="{1AE6A428-5E14-40BC-B5B1-44A81928EA91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xmlns="" id="{7BB5BC60-3D49-4999-A810-03CEABB6EED5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xmlns="" id="{C1917111-FDB7-486A-932D-0F8127EB77B7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xmlns="" id="{BB9D4226-0E44-441B-9EF4-020A629518F1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xmlns="" id="{8C6DD006-7C6C-4C39-941F-2EC184A19638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xmlns="" id="{981B486B-2545-49E6-BD35-BAD7807F4AC6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xmlns="" id="{77D57CC4-CF83-42D0-9D11-3B2BE88EF5C6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xmlns="" id="{FE785B5C-6B0A-4FB9-B5DD-1F102099F4AA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xmlns="" id="{28585C8E-83D0-4D14-BAD6-414B52C26EE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xmlns="" id="{26691481-1406-4985-838C-E99B2FCD5E22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xmlns="" id="{1014EFC3-E80C-468A-AD3C-F8D43978C999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xmlns="" id="{735F28CF-B434-433B-B859-BF1D05A9DD65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xmlns="" id="{310AF0E8-697A-4CA6-B1FB-896A59A1A4A9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xmlns="" id="{31A15806-1F03-4A0C-8D7D-52F652EE42F2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xmlns="" id="{184D3E21-EF21-4E6F-83BB-7CC4EA2FF0B5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xmlns="" id="{79C5E7F6-2E95-4B41-8C11-1E8F20820A4C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xmlns="" id="{A4F0C8A9-7DDE-4CD5-BC0D-AF45B90AD1AA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xmlns="" id="{6AB15AD5-E00F-4C73-B418-89E2AC4A43DF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xmlns="" id="{3F9B3BEA-99F2-4B90-B2E1-491FB4D32C85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xmlns="" id="{DE18A47F-0EA9-492A-BED4-F458B5A2C12A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xmlns="" id="{10CF060D-E265-4095-B8DD-2D341D39E22A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xmlns="" id="{C67778D6-0442-429F-9309-E1E84C47295D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xmlns="" id="{046BDBA3-0CA6-4B9E-B46B-7B382327CF85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xmlns="" id="{3182FC5C-F3B4-4B21-984C-9E292C8CB39F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xmlns="" id="{A507A9C5-EDB2-47A9-AE3C-01041FB957EC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xmlns="" id="{2A9B1DDF-F8E6-4326-82D4-192633DD8E21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xmlns="" id="{391A8A60-66B9-42F7-A971-9E3E29AA6CBA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xmlns="" id="{0781F56C-4BDE-45E6-A7D2-5EAF3C8AE143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xmlns="" id="{A3617AEF-05AF-46DE-8013-7E4C9EBFCC39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xmlns="" id="{EA3B34F0-7E1D-4F8C-90F4-98C2D3401D54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xmlns="" id="{50FCFFAC-8D33-48EE-BFEE-7C834A02DBB3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xmlns="" id="{B7B6A8CC-7522-4DD6-9E0A-7F7930B6F7E0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xmlns="" id="{5304EABC-DE7E-4151-8429-09F674778E16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xmlns="" id="{CDE818D2-9E92-4B2C-A0B8-F1AC09808759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xmlns="" id="{857BDBA7-EC71-4543-B0D1-A873DC1F1F17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xmlns="" id="{AD973D1A-4C6D-41F2-AA13-B45379B79940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xmlns="" id="{78BEB5A7-9614-4C3F-91AD-2265D44F4300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xmlns="" id="{76019B09-6F2B-4836-87F1-CAAD2DDAA043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xmlns="" id="{8A056898-EAC0-4745-8024-81147F89A967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xmlns="" id="{D579F057-A3EC-4095-9FC0-9851C83423C3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xmlns="" id="{C7A96F6A-F82E-4420-AA18-B4093584952E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xmlns="" id="{05DC6BBD-BBDE-45F4-A167-DDCCF37E7D69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xmlns="" id="{26A5BE9D-7C43-4860-BBFE-0335B7DD5F7F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xmlns="" id="{C3C361F3-CC4E-4867-AE85-E05BEF4366E8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xmlns="" id="{852F443F-CEDF-453A-B3B8-BABDAF6BB77B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xmlns="" id="{F9AD4DDF-8D18-42BB-B498-E0D77BCC6A02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xmlns="" id="{DA24A69D-AB31-448C-94F5-765D0E48D3B5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xmlns="" id="{E8331410-290F-4077-92C2-FD1C2ED67743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xmlns="" id="{57CDC345-534E-4C2D-AA82-0E490EF96D3A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xmlns="" id="{1497BE18-B480-4243-BA73-0584DD874869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xmlns="" id="{E5740738-C649-4A05-B913-5FDF9143D045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xmlns="" id="{04838A1C-863E-476A-92C4-A8BF46FF5AFF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xmlns="" id="{479BDA1B-6046-48BD-A6B5-0DCEE45E6ADD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xmlns="" id="{5C54E373-37A3-449D-875B-375B1ACBB6E0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xmlns="" id="{A2300D36-1145-4ABE-9433-480A9452E30A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xmlns="" id="{43286031-E95D-45DF-B1F1-A925004886BB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xmlns="" id="{DD682EC8-74CE-44C2-A0C9-50547E6B647F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xmlns="" id="{4FDF9A26-77EC-4EB5-A141-AF0509C8570E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xmlns="" id="{3D254794-EEE1-4620-9D46-5FD9582A64F6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xmlns="" id="{2297CFD4-B9C2-4637-AD3F-C84BBE3B18CB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xmlns="" id="{1C863002-279F-4C13-ADF9-A506BE16A180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xmlns="" id="{CD3FA0DC-F9C7-409E-A1F9-CDFFA5EA038B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xmlns="" id="{A39C3875-2AFC-4A98-8F15-7CD7B2EFDD33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xmlns="" id="{6C02BDE7-DF55-4D49-86F6-7877E0BF5FA2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xmlns="" id="{25514A58-8976-4757-A146-2D8534810F2D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xmlns="" id="{E74EA5F3-E81D-4615-AFF1-86B959821E86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xmlns="" id="{E592318D-2072-4836-B855-91FE180DE03D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xmlns="" id="{0D8D614A-1C46-477F-9BEE-0502EF62BE5A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xmlns="" id="{388C50D5-FE68-4A35-B050-D1F3AB3682A7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xmlns="" id="{1F800C78-A18E-440F-AE78-DA14B1BAFDD9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xmlns="" id="{1ED1D2BE-CAF7-4F94-91CD-E6289C54825E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xmlns="" id="{29C494AF-3986-4433-8A5E-E6FAD0AE4120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xmlns="" id="{138E7980-5C16-48CA-9BB7-2AF78BD37C2E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xmlns="" id="{ED72905D-C626-4ECB-A6FD-4E4B1DB4E51A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xmlns="" id="{4C81A284-1F56-4C80-B428-30086AF77AF7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xmlns="" id="{C3694C89-F1A2-4E96-A0B0-5D7753442C17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xmlns="" id="{2B9E65D0-ED41-430D-B42E-96F733521433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xmlns="" id="{AFC3378B-9A66-47AF-A8C5-2E84D88113DC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xmlns="" id="{7F8C818B-555E-4D1B-AF8F-96CDED32EC4D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xmlns="" id="{4710D003-8555-46A0-B5B8-16B8BDF4DB2F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xmlns="" id="{1AA23F2C-1724-4B41-ACDD-C0FC5A061600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xmlns="" id="{D2BC805F-5806-4D98-A0A1-0883177581B7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xmlns="" id="{3C0E8788-F6D7-41CB-8458-23197B8CEA88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xmlns="" id="{FAF5A70E-5E64-4E0C-A94D-145FF45E1BC4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xmlns="" id="{502AED3B-B8E1-4FB0-A193-967A4938F4F0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xmlns="" id="{3FE07209-970E-4AFE-A946-3B34CCB90F06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xmlns="" id="{0DD57925-0C0E-4837-B62B-0438F248F2FB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xmlns="" id="{B58A2428-4784-49E4-9CD9-6B9840ECEF5E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xmlns="" id="{15F8B6AD-120D-4EEB-A36B-45FB2E18E45D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xmlns="" id="{1C0E41F6-7E31-4B6F-89F3-FAF3725053C6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xmlns="" id="{1156F11D-CB37-4255-9A10-72AA5A0F0A47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xmlns="" id="{7BE1F843-058D-4BD2-B697-E4DE157B5E01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xmlns="" id="{127BF0B1-AE1B-45AB-886A-F883D4ECA05F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xmlns="" id="{67EF4BBF-2D61-4574-BF9C-26D6CB268FC7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xmlns="" id="{7CC740D5-0CBC-41C4-ACC1-E753CD1E3E83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xmlns="" id="{BF7125F8-FF4E-4C66-B7D1-3B242D76C0FD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xmlns="" id="{DA43DCF0-1CFC-4BFC-BE90-FA0BCCB76D1F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xmlns="" id="{90D4FA46-3728-432F-B241-D8C332A5C2CF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xmlns="" id="{E01EA9A1-C9DA-4F75-855B-41D5DE3C6E00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xmlns="" id="{4877490F-B80A-453A-BA95-8791B346267A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xmlns="" id="{CA7333FD-D5B4-4F29-857E-AEE0F18ACCD4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xmlns="" id="{754D05AF-A63A-47FF-BBC5-A2D4B6539553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24" name="Group 1123">
            <a:extLst>
              <a:ext uri="{FF2B5EF4-FFF2-40B4-BE49-F238E27FC236}">
                <a16:creationId xmlns:a16="http://schemas.microsoft.com/office/drawing/2014/main" xmlns="" id="{20AD9F6E-54E1-4380-8077-A0FC1A85A9AA}"/>
              </a:ext>
            </a:extLst>
          </p:cNvPr>
          <p:cNvGrpSpPr/>
          <p:nvPr/>
        </p:nvGrpSpPr>
        <p:grpSpPr>
          <a:xfrm flipH="1">
            <a:off x="7074204" y="1031274"/>
            <a:ext cx="224583" cy="305198"/>
            <a:chOff x="4708260" y="456723"/>
            <a:chExt cx="659554" cy="896303"/>
          </a:xfrm>
          <a:solidFill>
            <a:schemeClr val="accent1">
              <a:lumMod val="75000"/>
            </a:schemeClr>
          </a:solidFill>
        </p:grpSpPr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xmlns="" id="{4C62E97A-3B77-43C8-86F1-F2BDD0F488CB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xmlns="" id="{B3837A68-7243-4805-928F-C5F4286BE91F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xmlns="" id="{C5A535FF-5CA8-4B4C-B4B8-0EE2CB90077D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xmlns="" id="{49BEB818-838D-4E29-850D-C6BB5D012B5F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xmlns="" id="{DB2C4711-07C4-4126-98D8-DF5F9BE470A3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xmlns="" id="{E41C4CC6-5ABE-4410-B1CB-D8D509B2FEA9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xmlns="" id="{8C45F4C8-39B8-41A3-975E-7337F3969BE7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xmlns="" id="{7A78F3A0-A64E-4E85-81F9-61F6BAB06410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xmlns="" id="{A5CC4ECA-423B-43A9-B42B-A321C7852BC8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xmlns="" id="{1F491092-E048-497E-828D-723F594B04D4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xmlns="" id="{1819FEA0-BAA6-4BB8-8BFC-D909A3EAB9BD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xmlns="" id="{D1F292DC-2D90-4E8F-BCB6-0F521D8022F9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xmlns="" id="{8AED23F3-DBD8-4E41-B563-38A51EF1B1D4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xmlns="" id="{AF23B4E3-B335-4368-9CB8-914B2B05D201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xmlns="" id="{5EB5D4FA-985C-41D5-87DB-8F2314D13259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xmlns="" id="{71F11906-638F-4677-A2A3-2D9DE1E22807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xmlns="" id="{F151FF6D-78C7-4CF7-8FBC-2CE956532B1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xmlns="" id="{7B6FFAFE-FD9E-4124-A618-36782CB404FF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xmlns="" id="{1CBD911E-E173-45DA-AB4E-57624137CE95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xmlns="" id="{F84304F0-D512-4C1B-AD2A-DBBD359504A4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xmlns="" id="{1C6C466D-E56A-4CBA-95F1-4ED910B8EA99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xmlns="" id="{C852EA55-055D-48CC-B36B-12141CCF8DC9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xmlns="" id="{F81B3217-2D8E-48EA-83E0-E263EAAECAB1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xmlns="" id="{BE830FC3-A1B6-4853-A23E-2FA4F9DF3A53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xmlns="" id="{96AD5696-DC33-458F-A555-3AB13926BDD1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xmlns="" id="{E67BFDDF-B343-40B5-AE2B-C09FC7BA2904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xmlns="" id="{975159A7-6490-4885-98A9-A5A7955FFCA2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xmlns="" id="{AD9DC2F6-00E4-4E03-B885-ACDE5FE3B9E3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xmlns="" id="{44C2951E-0BA5-46B8-91CB-7A49B8640913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xmlns="" id="{F9F9FE9D-72FF-4E2A-B425-5CB2F0072FD9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xmlns="" id="{28B7FA63-4B06-4DD5-89EA-8F11D09EAD79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xmlns="" id="{246B0F8C-8200-4704-A0CD-0FB1C2E95733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xmlns="" id="{B1B07E55-D8A8-4686-9272-3E5F4F65DF89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xmlns="" id="{B951168D-5871-4C30-9643-ACB045AB631C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xmlns="" id="{2D8BD0CF-E8C7-4CEA-9BC2-35EB03E1D8A1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xmlns="" id="{8AD8B95A-FE2B-4FF2-858D-B683665FB24E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xmlns="" id="{34E37D06-3860-4184-AEF3-510F8E9A1F4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xmlns="" id="{E229D55E-DBD1-44BF-9100-07BABA35EB0B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xmlns="" id="{F658C999-5CFA-4057-9E1B-7A222AB34463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xmlns="" id="{5E01C533-CD44-4C0C-8F60-D1A10924D846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xmlns="" id="{8D2F70DE-4607-4311-B14D-6E185C0D4874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xmlns="" id="{0C21E31B-31C5-4EA5-9131-15C8636FE2A8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xmlns="" id="{EEAEAE6E-97DD-4C7B-93DA-14534343802A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xmlns="" id="{8F89A28C-73AF-46A2-B45A-429650CA11EA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xmlns="" id="{C752AB69-03BB-493A-B380-4B459661087D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xmlns="" id="{FCB29C34-791F-4684-9101-A29CCE7B6C9E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xmlns="" id="{80903373-1B47-4425-9140-DF71F7A27B9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xmlns="" id="{86AA0FED-D71A-4615-BFBC-CFE77688843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xmlns="" id="{D0E5730B-B0F4-4320-9822-E5ECF0618AF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xmlns="" id="{8C57D4F9-D85C-4E66-83D6-5735A97C99AB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xmlns="" id="{9FF24864-CE7B-4864-A5D9-6994540FE511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xmlns="" id="{17782FAC-9D9D-4003-A137-768D3570BAC9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xmlns="" id="{88A7329C-59B5-4450-ABA0-892688A457D5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xmlns="" id="{F80302DE-05F9-4F39-BCBD-A459353148F9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xmlns="" id="{35A845D1-8D57-4323-A1BA-669EFE926FDF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xmlns="" id="{6B6F4EC8-4C52-41DB-926E-FB0E21214F5F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xmlns="" id="{9FDF5A4D-CA9B-41CF-B750-37BFBCB26E7A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xmlns="" id="{A8D49719-3FAF-4C41-8918-7D8C737CFC0A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xmlns="" id="{079C64AE-3ACC-4656-B2D5-C27B326D400E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xmlns="" id="{54D45C43-59B7-49C6-899A-F9C41C448D3F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xmlns="" id="{B70934D7-17C6-45C9-9D90-B5D0DE494E15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xmlns="" id="{04C5E017-D5A7-4180-98B0-628DD05D940D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xmlns="" id="{24B712AF-4108-401B-8C84-E2B790DECDD8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xmlns="" id="{56978A1C-DE97-4DD0-87EF-69E3388F2558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xmlns="" id="{02968F59-022F-480D-9559-014D7BD2DECB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xmlns="" id="{E05A1596-624B-4B16-BB98-E05C37FC1DDD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xmlns="" id="{D3E36132-03D8-42C9-9083-ADCECC10AAB9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xmlns="" id="{253CB13F-A07F-4A3E-8731-B9B218739C8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xmlns="" id="{7B662E8D-7F60-4328-8684-8D7426A5F3C2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xmlns="" id="{3B388566-FEDE-408D-832F-0EB44C5FB41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xmlns="" id="{71D9E92F-785B-40AA-B451-F487C9CE3EC5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xmlns="" id="{917BEA16-7BFC-47F0-AA54-DA4B29ABC7D4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xmlns="" id="{8180E155-860A-4D5E-A3BF-9A1F48A90393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xmlns="" id="{075E31B5-B454-4BFE-A008-296DB38F7AAF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xmlns="" id="{DF84CC35-422C-4C6E-8621-30A1CF3AAB5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xmlns="" id="{103FB5BC-E297-4EA6-A198-4DA40397D869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xmlns="" id="{A3F92094-FEAD-4F43-BFDB-337C8CB03991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xmlns="" id="{F6A0B7AD-C925-42C4-889B-151DFA90C70A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xmlns="" id="{890999C4-1B7E-48C3-8098-D80C6FAE0B0E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xmlns="" id="{23642576-22CD-4FCE-ACF5-79494A9E1978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xmlns="" id="{41EC03A2-2479-40EF-82DA-741691F0B517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xmlns="" id="{8FEACB09-E8E9-4A27-8B3A-3511BC7EFF3D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xmlns="" id="{579D0C11-3B70-4BFE-8728-1EB176E9C318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xmlns="" id="{34A419DC-C72B-46F0-8CEB-99B86FF4172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xmlns="" id="{C3CFF1D8-388C-4961-BABF-217AA026FB91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xmlns="" id="{40DFB87C-5112-46C7-9EA4-52F4B1E8BE25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xmlns="" id="{A57E55AE-A9E6-4E75-84C2-2CE12B5A2D0F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xmlns="" id="{279EE61F-7C41-4CC2-8009-A224487F9663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xmlns="" id="{BF81B1BD-3B3C-4E10-AA3D-4C19CDF04C4B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xmlns="" id="{CDCA824D-BAC9-456C-A8B7-F981E49B61D1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xmlns="" id="{20DC2B21-F63D-44D1-A7EB-71594A1513BB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xmlns="" id="{28FD943D-B457-48C6-8717-515B1B01C240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xmlns="" id="{5053098B-071A-4D0D-BCCA-F070D462F738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xmlns="" id="{6E4CB52F-ED37-4ED8-930B-53113438F616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xmlns="" id="{15E6DCF9-C70A-497B-9660-0AC23A612F82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xmlns="" id="{67E08088-F820-42B0-8366-73F60D7AEB81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xmlns="" id="{43532E2A-C014-4AEE-ACC1-A3180DA6D47B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xmlns="" id="{D22BD0C5-5752-41DA-A843-4643A2FBF201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xmlns="" id="{C4D283B0-0254-44B1-82E5-6DE005F202B6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xmlns="" id="{C3603112-5379-4D16-A523-3A0C90A36716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xmlns="" id="{33C0F433-BC2F-4827-97B8-E1C733E525C9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xmlns="" id="{4F996629-A0AF-4593-A6A0-E3AC9A7B7C06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xmlns="" id="{4AF5EDD7-4596-4CD8-BA06-5CFA062A186F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xmlns="" id="{8BE1C007-D6AE-4F9D-84D2-75C4261252B1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xmlns="" id="{28523C2E-00B9-42D6-861C-04B79F62BB23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xmlns="" id="{0BAFA566-DC6C-4D54-AC61-9C17CC0E3B2F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xmlns="" id="{2E75EB31-DEEA-4490-826B-8B6347B286E0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xmlns="" id="{DB1F32C8-8578-4A3C-AAA9-9E33DF2643C3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xmlns="" id="{A9B8DFCC-D4AE-4167-83FE-8DF5C55F3240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xmlns="" id="{D446910B-5439-4D18-AB6E-85DE03E94424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xmlns="" id="{CFF8F500-6939-45E8-B6DE-880B859D986B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xmlns="" id="{35B0E42A-5454-435D-8525-D9FF960E1982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xmlns="" id="{C7C6ADAB-3F91-40A7-A1BD-D7FD10567FAE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xmlns="" id="{C72D02CD-51AD-4D2A-90D0-268A9D42A81C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xmlns="" id="{2119A77D-E539-42A9-9671-944D686CD55F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xmlns="" id="{676C0BD2-360E-470D-B580-6308D2D6285C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xmlns="" id="{DE29AFCA-8D77-405B-A37C-C22DD2E8694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xmlns="" id="{E48A7F2C-9EAA-412F-B799-585C39BF2A7C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xmlns="" id="{BF378C71-B6D5-4099-AE12-B547949D92FA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xmlns="" id="{9276D4DC-06F6-4E21-A560-FD4D664EB891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xmlns="" id="{724F5474-9570-4054-BAB4-F1D817BE667C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xmlns="" id="{7E36B82C-523D-4510-8814-27EACC5F1219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xmlns="" id="{B0336551-74C5-4A1E-ABC9-F8082ABF55D8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xmlns="" id="{719F7CCE-AECC-45ED-BED5-282616A84E46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xmlns="" id="{69EC72CD-2364-4AB0-98FA-D86BDDBD50B1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xmlns="" id="{2ED343D9-98C7-433C-AE2E-FC0BA4ED4BF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xmlns="" id="{46CC1BF7-CE5A-49F8-8B57-ADEEB12D5F4D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xmlns="" id="{224B30F3-C91F-4E79-94B8-1F9580C0061C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xmlns="" id="{F00C42BC-8059-4416-B447-4CD6FCC19CEA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xmlns="" id="{6EA039A7-127B-4552-B06E-61F710D85C33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xmlns="" id="{000F4DEE-E374-4941-8A12-5C63F60B7F3D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xmlns="" id="{38796D83-E401-4CC4-8A9F-1469F68BB5EB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xmlns="" id="{C359A512-A31A-4897-9A44-84C5ED987B36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xmlns="" id="{077613D3-4DBE-410A-AF59-82EF4150B44E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xmlns="" id="{EAB1FC20-909E-480A-A2CE-855958806A8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xmlns="" id="{7D47C229-B9D9-4933-BB2F-195B8147C64C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xmlns="" id="{4A567F7C-7B1F-452A-AB6E-6DA5AE5C59E8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xmlns="" id="{83B11F14-164C-4EFE-BDA9-55DDABCB4A4E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xmlns="" id="{2DEA63F5-3BAB-4165-8D5B-DB5483C3BC0D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xmlns="" id="{3291C279-63D0-4831-AF37-8A0BE7B3D27A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xmlns="" id="{DEDCC30A-3459-4414-AD85-89F7C3613FF6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xmlns="" id="{D2B72CB0-FBF4-4964-A424-CE4472BB7F2C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xmlns="" id="{F443BE76-7E6D-4C6D-84BE-E4FCBAF01142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xmlns="" id="{4F908E7D-29FD-4F6C-B69A-C926F9FEDD71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xmlns="" id="{5F13FA34-79A5-48B4-ADC0-21FE11A91E80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xmlns="" id="{E68A1E0B-BEAA-4C58-A527-E5A44A076C34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xmlns="" id="{9546B54A-F8D3-4687-B661-95D3883F766E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xmlns="" id="{723DB63D-540C-4CAD-944D-53676EB7B0B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xmlns="" id="{A27F89D5-979E-4415-8CCF-CB8470D5BA50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xmlns="" id="{BA1CCFF6-AB05-4500-BD61-D33D12E932B6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xmlns="" id="{6CC7B843-248E-4B07-A16D-A24C05080253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xmlns="" id="{A55261F3-3031-4D13-8F7B-4CA921744585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xmlns="" id="{ABBCA784-087D-432C-9F33-78059A21B48D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xmlns="" id="{2F16409F-8D48-406F-A7A9-09BFC7B6E76E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xmlns="" id="{712F8FFA-2A7F-4B2E-BD7F-D5F52916D0D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xmlns="" id="{0EB55CE5-F5A0-4B05-92D0-58F044F87164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xmlns="" id="{07AEAF5B-7D1C-48CD-8E82-1F0175382923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xmlns="" id="{60902527-4E3B-4CCE-9F5B-8DEFB83D3883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xmlns="" id="{F2597397-10D4-46D4-851B-23BB62295BA1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xmlns="" id="{5D660F8E-DE72-4FD2-BF00-BD25305B3E29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xmlns="" id="{E5EAA630-BEC2-4BB8-A0BF-E281353C2C51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xmlns="" id="{612090D2-9A48-4E1E-A17B-121F8FED5D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xmlns="" id="{66FDD1AF-F238-4132-B9E8-E88920FEC5B3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xmlns="" id="{536A4B3E-7D34-43E4-AC05-63454F1E1E5F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xmlns="" id="{6438BCE5-3D40-4155-B143-36C81870286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xmlns="" id="{501FAAA1-F524-4483-B9C5-0394F862847B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xmlns="" id="{2F81E7BD-FB18-4A6C-B581-B82903DF2AA0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xmlns="" id="{F9DEC74B-5914-4373-B33E-BE8F2ECD49B2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xmlns="" id="{D01B8784-CEC7-4567-9372-4783D73E66CD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xmlns="" id="{8505E381-E456-447E-BF55-97707DE58755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xmlns="" id="{019F6996-F367-4C59-B3A2-7DB04E9D16B9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xmlns="" id="{3E385DB6-34AF-45C3-80A9-2F7EBF867D2A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xmlns="" id="{36106178-95F8-4C2C-80E3-41E2C1F9F6DE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xmlns="" id="{7ACF9C3F-0945-41F0-B9EA-15D6F170FED0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xmlns="" id="{5B70C252-ED26-4E10-AFBC-7616AEB0510E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xmlns="" id="{944D6B86-FE22-4EBE-957D-6E9F484F05AA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xmlns="" id="{737F85D1-4453-44EE-91DC-0C6717651384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xmlns="" id="{40D8690F-BC3E-4667-A685-CC4373827436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xmlns="" id="{C7BECEE4-8E72-4489-A15B-CA95105B6C11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xmlns="" id="{57567BF2-BD40-4847-BA4C-5ED8A6F3018B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xmlns="" id="{287CDB29-7953-4EDC-926B-3D422721F27B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xmlns="" id="{49FE3310-B156-4905-9C0E-9468467B9476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xmlns="" id="{C3F371E5-FAC2-42DC-BC44-2174232C155D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xmlns="" id="{009ED638-9033-43AD-BFD6-60751831727D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xmlns="" id="{BC1F4E60-9881-44AE-B06E-558A816A769A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xmlns="" id="{D81ECB02-E0C1-4679-A2C5-EC626A8A78AC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xmlns="" id="{C8D59AE5-3901-4C71-B5BC-913DA8DB477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xmlns="" id="{2DBAF260-AC13-4EF2-8F7C-7B9F2AFB8E01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xmlns="" id="{43E8BF55-FA0A-4A4C-BA30-CFA463677C90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xmlns="" id="{5E77185D-34D0-4245-97BE-178F23D1C031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xmlns="" id="{721C4559-9D62-4C6C-8BD1-4947014E6530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xmlns="" id="{2BC04095-2816-490C-8599-20D768BF0A07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17" name="Group 1316">
            <a:extLst>
              <a:ext uri="{FF2B5EF4-FFF2-40B4-BE49-F238E27FC236}">
                <a16:creationId xmlns:a16="http://schemas.microsoft.com/office/drawing/2014/main" xmlns="" id="{3B82002A-0214-4BAD-AB00-C6A37D1A3A11}"/>
              </a:ext>
            </a:extLst>
          </p:cNvPr>
          <p:cNvGrpSpPr/>
          <p:nvPr/>
        </p:nvGrpSpPr>
        <p:grpSpPr>
          <a:xfrm rot="855774" flipH="1">
            <a:off x="6776287" y="722057"/>
            <a:ext cx="163140" cy="405702"/>
            <a:chOff x="7012781" y="5504021"/>
            <a:chExt cx="479108" cy="1191464"/>
          </a:xfrm>
          <a:solidFill>
            <a:schemeClr val="accent1">
              <a:lumMod val="75000"/>
            </a:schemeClr>
          </a:solidFill>
        </p:grpSpPr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xmlns="" id="{B7EE4C0A-DFE1-4D45-B58F-DADA39DD9098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xmlns="" id="{43A5714B-990B-4428-9BA4-E81024B25577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xmlns="" id="{B442A498-39BB-4F2F-B2C6-A8D708B09EB3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xmlns="" id="{A70CCB37-D930-4E03-B674-D549E4153560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xmlns="" id="{1D22FC7C-543B-426B-8A4A-A5EE00916929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xmlns="" id="{7CE28D50-2BF9-495C-A1EE-5EB75C3AFBF2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xmlns="" id="{D4A24EED-4733-4BAC-AAB1-98A45E9F625F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xmlns="" id="{ED14B0D5-0662-4184-A658-4B52C283AB99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xmlns="" id="{4CB49F8A-DB3B-472B-A0CE-7CDCFB829B48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xmlns="" id="{8F10612B-F1B7-45D1-BBB7-7B260C58D15D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xmlns="" id="{ED292A32-F506-4752-B88A-75072024C265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xmlns="" id="{EE5D939B-FE5E-4755-988E-1AC4ED25D162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xmlns="" id="{78A37B8F-E83D-4634-8C4A-A27785117C4B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xmlns="" id="{737DD6B7-07E7-4FE2-840A-001605757AE5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xmlns="" id="{7182B2F0-FE76-4D3C-8505-153230B9E2CB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xmlns="" id="{5E6001EE-3D78-40A6-84F1-16EC8EB47F6B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xmlns="" id="{DBE0E04C-45CB-417B-AA13-9CEEDC191BF9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xmlns="" id="{EB89B680-BFC6-4527-8904-64961ED37865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xmlns="" id="{874AAB24-07BB-40FE-92D8-6ED33FD186CC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xmlns="" id="{5A43F199-4BD0-48DB-9ED3-67D92E6E21FA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xmlns="" id="{98C04FEB-0B5E-414F-BEC7-59B4E8C37CC5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xmlns="" id="{0753BCDA-ACE3-46C1-8B8E-A0CE422D3C7F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xmlns="" id="{1428EF6C-C9D6-4F5C-9C56-EAC389ED09ED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xmlns="" id="{DC5A8B8D-4383-4EBA-AAD9-A4BD0FABFF35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xmlns="" id="{CA59B9E5-817B-4BA5-9774-B7589432B3DF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xmlns="" id="{08D07771-D052-49FE-8FC3-6FCD8100CEC4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xmlns="" id="{61A072AB-048E-4B82-87D3-D7D283B191DD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xmlns="" id="{37F23BB5-9361-435D-9F88-6782B853BC48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xmlns="" id="{397F2DCC-45FF-4A2B-8442-2D4B167A0280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xmlns="" id="{F59F2A7F-6A10-4C6C-B54D-0E9AD61A1805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xmlns="" id="{CA7E0723-2A76-44BD-8657-F62F0D4DB71D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xmlns="" id="{346E4785-3848-491B-9C76-F49DAEAE88B6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xmlns="" id="{2E94C021-927D-4ED5-8BFE-71DEACA6D123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xmlns="" id="{77A6E2F5-3038-44C6-91FF-AB30B86F67DC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xmlns="" id="{3DC59452-2558-4C22-A454-45E00F4D7D9F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xmlns="" id="{25B807E3-BE02-4882-8200-46057FAE35E2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xmlns="" id="{A9A5B02E-4669-4D6C-8CF1-85A234875BD7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xmlns="" id="{61793B08-7061-4056-B15C-6F25F5032AA0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xmlns="" id="{33F0D634-D626-4C51-83D1-71093ECA9E52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xmlns="" id="{AE15794D-0520-45E3-A6C8-643625982C79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xmlns="" id="{15432E81-6823-4666-ABB3-73391D4A9E99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xmlns="" id="{B87660BA-4A24-442C-9FA0-1851A805D0EB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xmlns="" id="{B0449CF9-B504-47F2-BB5E-2D953922AE64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xmlns="" id="{DE9E135A-3A73-45AF-8E23-A7A9D0A5D363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xmlns="" id="{4BC21133-C32D-4EE2-B4D9-4918BD82433B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xmlns="" id="{AA1B01DE-FE00-4811-A2D4-6EAB38F5DC5B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xmlns="" id="{8A19A8A8-91A9-4AC3-A6E5-0A5A2E34A155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xmlns="" id="{DAA0908B-A50A-4CED-8EF0-69DA0B62726B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xmlns="" id="{19AB936B-F1F6-4E73-B312-BE3B5297E0E1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xmlns="" id="{73B1D22B-C910-4C38-8BAE-E982223BDC09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xmlns="" id="{9AFE56C6-2965-426F-B804-C7A54335057E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xmlns="" id="{34D0DA22-173D-4368-A1EB-9ACD2E3251D1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xmlns="" id="{F88F3477-F18B-46C1-A28C-68B52805EE26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xmlns="" id="{9D037009-4D65-443E-9D6F-8DB8AFE997D7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xmlns="" id="{380042ED-EAA6-4AE8-8553-3299369F6DC6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xmlns="" id="{E39862B9-7D00-4D40-81F9-2F6C65BEFE98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xmlns="" id="{4A6F907D-7ADF-426E-8B8D-B8FEFCAF7EAF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xmlns="" id="{6CA532E8-64D0-4BCA-B6A1-8E4A7BF534CD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xmlns="" id="{FBE94FBD-F63D-4018-990B-32E59FA277B4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xmlns="" id="{D3C52FEA-7991-41FC-AD78-4B0EA8AFC931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xmlns="" id="{6866BDF9-EF79-45EE-B0E9-0B980F7B59C1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xmlns="" id="{411AE27A-77F7-4731-B735-445AD0C47E96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xmlns="" id="{57D5ACFD-43A6-4795-8BBC-C325DD8BF369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xmlns="" id="{90CC859B-D9E9-4E85-ACFE-FF55F06217B6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xmlns="" id="{E87D0A9C-3228-4A62-A727-6F376B370DCF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xmlns="" id="{CD24F35F-17FA-4B76-93E0-E20976950A31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xmlns="" id="{59DBE139-B622-4D9A-A534-05DD444BF165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xmlns="" id="{9891B6A3-F6B1-4D0C-B6F8-915F0C523F53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xmlns="" id="{3394683D-712D-4C1C-B89C-BC503100A878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xmlns="" id="{E1739DFF-5E48-4A03-87DE-315453D1CD25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xmlns="" id="{B974E1A0-9463-4759-B835-F861D9D83180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xmlns="" id="{686C0650-4C5C-4861-8A1F-3E1365A6A126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xmlns="" id="{161E3ABC-BD1C-453C-BDB9-D2013F080E64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xmlns="" id="{564540DB-D568-42FD-B10C-E1649264F8A4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xmlns="" id="{C38E9838-98BC-46AA-B1EE-20D6E470AF0C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xmlns="" id="{3F0A4B56-EBF5-4411-B0C7-EDDA903A96D8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xmlns="" id="{9D431235-21F3-4D74-AE61-96628AEF0CCC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xmlns="" id="{C6503B61-D288-4DB9-BDE5-528BEBF8F51C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xmlns="" id="{2D477F76-6FC2-4C41-A4E4-4F9B4BEEEFA6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xmlns="" id="{038B23CC-B278-4C77-B222-238AFC0A4266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xmlns="" id="{D121E631-13E4-48E2-8303-C7FE59C3199B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xmlns="" id="{822092FC-A5C1-4412-A0A1-BF5AC9BAC7A9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xmlns="" id="{D631B9CA-E6D2-4B68-A580-4D95B21417B7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xmlns="" id="{88E097C3-1D71-401E-8200-9217A8434ED9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xmlns="" id="{023FCDF0-EB75-4E74-BA37-B20520A515EA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xmlns="" id="{F571C2CD-09E0-488E-B52D-7CE7474D0BA6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xmlns="" id="{9CC3C625-154A-44BD-8C35-035CD4F73142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xmlns="" id="{80C4AA9B-96C3-4F53-BFAA-0059B7C9B4CD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xmlns="" id="{D3FEF53F-8704-48E3-997B-093FAA438C72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xmlns="" id="{F214DC18-BFF5-4736-8CF2-57B43967AB73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xmlns="" id="{412C8B8D-4621-46BA-B81F-3E932E9FAD61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xmlns="" id="{C02607EA-F72F-4AD5-A402-9D4617EB45C0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xmlns="" id="{FE0014A1-903F-44BB-B68F-305F9871F4B4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xmlns="" id="{A4933208-FA31-4A69-A2D5-7487A5C700E1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xmlns="" id="{6C15A8DB-64F5-4F15-B624-F0C91DFA8A69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xmlns="" id="{FF4C9833-E70B-4A82-B2FE-9C0C7D2227F4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xmlns="" id="{787D43A5-ABB8-4216-A6D5-A5A2D6D29BF2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xmlns="" id="{11C46152-B853-41D3-9C87-28392BCA4DF0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xmlns="" id="{E56DB653-238E-4F7D-A4CA-2813C4C3EDB7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xmlns="" id="{DB2E1F80-6A41-4178-8983-277200B8A98E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xmlns="" id="{67C1A383-F2F6-41E2-800D-0810295BE24A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xmlns="" id="{37BEE456-8DC7-451A-9443-06292A85BE1C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xmlns="" id="{D1BEC5C4-FCD3-4212-B94B-16127993ED0C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xmlns="" id="{FCA6D137-DC2B-465E-893F-4EE40385EA67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xmlns="" id="{59EF7757-71F0-4F10-90F8-3D70560253F6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xmlns="" id="{7D540784-1155-4FAC-ACEA-D16878BAEF32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xmlns="" id="{728A7C28-19FB-4101-9A2B-7ADC20034E30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xmlns="" id="{CDF35131-9296-4F3B-BD39-DADA5A5DE12B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xmlns="" id="{29C77C76-43D3-408A-A77C-8F556E4DE478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xmlns="" id="{A35128B5-F99D-4FA0-986B-0F6DE4CFCB14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xmlns="" id="{8A4A6AEF-89DD-4B72-A599-82F16E04DCC1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xmlns="" id="{5D8B155E-0F0E-4244-BE60-A8691A751B11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xmlns="" id="{020B0FEA-8FF4-419E-9580-332C7ACA7F55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xmlns="" id="{18AB69DE-E9CF-4397-9919-E2324752F5C4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xmlns="" id="{41FF935B-7FDA-423F-B7B3-C1CE71CCE3B1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xmlns="" id="{3A46D9B1-531F-4008-B74A-2BD799C9CE75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xmlns="" id="{97DABBBC-B016-407C-B0E0-77894808D6D5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xmlns="" id="{5A045872-A9A9-4E76-9D06-358414612D36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xmlns="" id="{516BC4BE-2D1F-4C98-A519-EDDB399C9BAA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xmlns="" id="{A03AF4DC-8BFB-48E5-81CE-267B0536BAFB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xmlns="" id="{F893BBFA-E715-40B9-9DA7-BF3CF04BC9B4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xmlns="" id="{B5824A7A-AABE-4C93-BB38-5D2254094038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xmlns="" id="{5D87C5FC-5101-461A-BFBD-36F6C0D1690B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xmlns="" id="{D7788888-C64F-413A-8F23-B79FBCDD9600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xmlns="" id="{4A7FA45A-9835-4DF2-8CC7-8408CF409B42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xmlns="" id="{6E63FC1A-85E0-457F-B925-3B3C11CD81B5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xmlns="" id="{26F33251-4398-4C0F-88B3-52E143A64D0F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xmlns="" id="{160A4D9A-17BD-4A3D-A949-633F10AC0CDA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xmlns="" id="{DDA02D37-3282-481E-85A5-CA3E5C28DB01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xmlns="" id="{774267D3-5B0A-4D7C-830D-601439C9B797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xmlns="" id="{0A7B3A64-CB49-4C2E-8308-622A1A72DB37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xmlns="" id="{EDBC6EB6-9DEB-4999-9706-0750D52A6330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xmlns="" id="{F7673943-1B66-4596-9744-ED8F1AE4F699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xmlns="" id="{2D6F2427-391D-4ECD-A0AB-66951EB3C9A2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xmlns="" id="{B7BE99D0-E6E8-42EB-8A0C-C6B3C3AA3440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xmlns="" id="{C6F3262A-77E3-4F2A-9BBC-6639D760F749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xmlns="" id="{D85AD82C-1E26-46C6-8351-ABBC28952D9D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xmlns="" id="{7FF04632-D806-453A-A4EE-DA160CDA7734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xmlns="" id="{1C162010-6338-4DC3-97DE-F1BC1831CF7A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xmlns="" id="{95678E1F-4BB4-4525-829B-155353FA553B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xmlns="" id="{EB269306-1868-4F49-BE05-94757A603F3D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xmlns="" id="{F2374874-2A3E-49D6-A94D-55E98AC0F56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xmlns="" id="{0EB6D69A-44EC-4D2A-BD2D-1D41A3CF5B9B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xmlns="" id="{1D36651F-76E9-4DCB-B165-8115E5D11FA9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xmlns="" id="{5459F297-93AA-448E-A3FF-264BB0751CDD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xmlns="" id="{74DBDECC-C750-4F6B-84EA-F17D080F15E3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xmlns="" id="{26F7DE53-940B-46AC-942F-5426AEEED5A5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xmlns="" id="{C399D156-64E2-4EA4-B528-34798A6BF05A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xmlns="" id="{41BB5BB5-DE45-47C0-AD43-F6541B97E3D2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xmlns="" id="{B06BFF12-24DF-4898-BF5C-6CB644E68E93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xmlns="" id="{A998F5D4-DA7F-42AD-870A-807AEAA21D31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xmlns="" id="{87393A5A-AECB-4335-AAB7-75D9ABA00EB8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xmlns="" id="{5A3B93BE-DC98-45E7-BEC8-A27B130BD446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xmlns="" id="{7FF29D2B-50F5-429E-8644-A74092BD01EB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xmlns="" id="{BB30624A-1D2A-4B3F-B717-90C49F5FF4D0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xmlns="" id="{8DBDB7B4-180E-414E-B5A2-00C3079C89C1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xmlns="" id="{E801FECE-9D2E-4BA0-8F74-A0CFFA2C3765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xmlns="" id="{E615B574-A666-4A45-AF1E-960589998B58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xmlns="" id="{24148A8A-5D34-484F-A025-E4E4C22E4B61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xmlns="" id="{42612395-A5A2-496C-8D9C-BFF56A105DB6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xmlns="" id="{C6AF1832-B3C8-4B5F-8189-EF6204282882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xmlns="" id="{50443ED9-9DC2-4C08-A766-706D0BE1D2A6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xmlns="" id="{46E8EB1F-4B65-47C1-AD24-A5893CAFE901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xmlns="" id="{0B3EE86C-3196-4A1E-BEFD-55DD4D228B20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xmlns="" id="{405C6EE2-5C68-4E45-B179-C84F5538FF2E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xmlns="" id="{92BD7701-3503-46F5-9205-C22C585376BF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xmlns="" id="{D3405969-079B-4C05-A0CA-E01A017B54C1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xmlns="" id="{8541CDB4-64FB-4317-8D84-580E8BBA29FD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xmlns="" id="{782A54A6-A476-4A14-8036-522D95702C45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xmlns="" id="{9DC15BEA-6421-473E-98EA-DCDEDD6A64B9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xmlns="" id="{5FF527D0-6E69-474F-B9CA-1E0C5017CB5B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xmlns="" id="{E65EAE43-BCB7-41A9-8344-810203B38B71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xmlns="" id="{B5EBED64-DF88-46D6-83CA-64BA1DCF1D12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xmlns="" id="{8047F76C-A44A-4004-8A99-038E6E869FE2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xmlns="" id="{F1A062C3-3DB2-4E20-B345-224CA40D4AD7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xmlns="" id="{7C4C130B-41F7-4102-B93C-2AFA8FAFACD3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xmlns="" id="{104693DB-A35E-4FA2-A285-B902D43F8D38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xmlns="" id="{65A76ECC-4FC4-43FD-A906-8EF2E4E44B97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xmlns="" id="{CA14FE5B-00D9-4455-8968-7330CC8A95A2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xmlns="" id="{7DDFD81E-DD73-43BA-A5EE-D19B34A9B566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xmlns="" id="{3B6C785D-AF53-4B2D-9233-8070509A4EE2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xmlns="" id="{D37AC35B-8219-4690-9530-C4E05FFC3628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xmlns="" id="{2FF246C1-EE2F-46BC-976E-2E8D309DE2F0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xmlns="" id="{15A3B3F5-15E5-4CC4-86B4-53CA3EEA1E2F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xmlns="" id="{37152E6A-A79C-4310-8BBF-93B2366AB8D3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xmlns="" id="{6757870E-BC1A-4C85-9E77-875425494E88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xmlns="" id="{64776D38-D1F9-46B5-A951-569A38E5851C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xmlns="" id="{92509FC2-2219-4BCE-B791-A68E947DD3DB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xmlns="" id="{E5614B59-5F7C-40AB-AF7C-BAB9FE628C7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xmlns="" id="{6973441A-C901-4C3E-A75E-902932CF959D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xmlns="" id="{74D20261-11BB-4F12-812F-EF33FBF65BEB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xmlns="" id="{18177B03-234E-478F-AE9C-E77D8B093FCC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xmlns="" id="{80ADCFE6-3E05-46B0-9F44-88E786E8CAAE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xmlns="" id="{BDD05BE4-80E4-49A1-89CB-4D668600AC0F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xmlns="" id="{A2F76CA8-B83E-4F7A-9EFE-7D32E5376368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xmlns="" id="{3D38372F-DCD1-40DF-8384-0AEAAE350B10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xmlns="" id="{7FC049CE-E423-425E-A590-FFE2E511F605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xmlns="" id="{41378BD1-55C0-498F-9D12-E6A5E4E99921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xmlns="" id="{A77750EE-F535-46EA-96C9-1BC34BBCE323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xmlns="" id="{C15288EA-F3F2-497B-A1C5-077051508B18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xmlns="" id="{9AD46C1F-54BA-4F27-A50E-DD2CA17B321E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xmlns="" id="{22855273-B1B2-4433-98EF-1A114CE094B9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xmlns="" id="{A5D80EC3-1AB8-479F-ADBE-CE0F686B9992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xmlns="" id="{FE82F0AB-69C6-4D30-A78B-6EE2AC85D45E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xmlns="" id="{48DEB627-A9DF-4FA1-A93A-62F32712B67A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xmlns="" id="{71C9F13C-4C61-4D9A-9909-CBC2639AA119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xmlns="" id="{AC854EE1-2D63-4D8E-A2B5-287DA41ADC12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xmlns="" id="{5ECA05C2-8B8A-4192-BEC8-6AC32DEC94EE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xmlns="" id="{417CC468-BC21-4ACC-ADB7-A688529B8D94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xmlns="" id="{0C03F3A2-B613-464D-A1AC-69CB2A3B7D50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xmlns="" id="{1AE42874-CC1A-4679-A18D-100090C7A136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xmlns="" id="{0063BF77-EDF1-4CC1-B25C-9A180B05B3AB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xmlns="" id="{89CA4408-F6F5-492A-8FFB-0433846B7F3A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xmlns="" id="{4BCEA776-19B1-4948-B9A1-A799A38D2FEA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xmlns="" id="{E10B5D5D-00DF-4048-A66A-6E6DD04A61B0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xmlns="" id="{9B14F920-B846-46AF-BA6B-6587D2D63F18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xmlns="" id="{56CB7BBA-9729-432D-91A0-6C9FB4766E97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xmlns="" id="{B0A12298-A5E4-42B7-B0A3-39786645B3D5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xmlns="" id="{7D192E95-AB1B-4776-B3B0-333F153A75C3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xmlns="" id="{3C0AEC6D-89FD-49A0-A3E2-3516DD54E3B1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xmlns="" id="{AF9B4351-2F7E-4528-9D50-5A2354AA841F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xmlns="" id="{C5BE67B8-FAA7-483E-870B-A49827BE57D6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xmlns="" id="{3EA2677F-10B5-4D57-899D-08E5939DF6DA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xmlns="" id="{9C2FDFFC-330E-46C6-B402-A4E7A62D7CD5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xmlns="" id="{162B0D0C-24BC-4071-B540-B8358D8E0DBD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xmlns="" id="{7AAC0739-32C8-4D9D-82C3-1E53B87F41F2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xmlns="" id="{812BAF4B-B713-4725-A46A-5914566FDD38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xmlns="" id="{AA4F5FD5-CFC2-4967-9E50-C3FF6FDEF14A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xmlns="" id="{8978DF1B-C9E1-4997-821A-6E00AE51D92E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xmlns="" id="{0B998B02-EDD1-4BC0-AA46-AF87F0A119D9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xmlns="" id="{83F0C068-DCD3-4C28-9C59-49A755154335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xmlns="" id="{ADEEFE33-C2F4-479B-BEA8-501FC9811EDC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xmlns="" id="{9B8CEBC2-7DC7-4F4E-BAAC-B9D66E26D050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xmlns="" id="{E6DBFDDC-37A5-40AD-A3EB-41891E18FCF5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xmlns="" id="{245C708A-E924-42AF-B6AD-B0B5CAB7DE99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xmlns="" id="{F113BABA-662C-485A-B327-CB02C4C2F009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xmlns="" id="{C75E0ED5-DCAE-4240-829A-ED4858295D42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xmlns="" id="{3B670F12-1080-47BF-A27F-828920A107A2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xmlns="" id="{A4AB9AE8-FEB9-4C82-8B6C-07ED00914A2C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xmlns="" id="{350A354B-8F99-4D59-A7A6-DD7703BD15C3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xmlns="" id="{4A652C69-52F4-4AC5-8DF2-847FF18A2DC7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xmlns="" id="{370E48B7-50F4-4958-A8A0-5D8AE7E27D93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xmlns="" id="{9103A849-CD98-4E87-87BF-A35C0E7EDCFC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xmlns="" id="{2706DDC3-9ED6-4A17-8B45-F42B42C525FF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xmlns="" id="{90E06E61-6040-4EDA-9836-B95F333AF847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xmlns="" id="{BA0A9CFC-C14B-4338-A0E3-C2F171D0CA83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xmlns="" id="{42E73BC1-36D3-47A4-ACEB-5907966CA2C9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xmlns="" id="{7829F3A8-687A-474D-865E-35A8EBCFEE64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xmlns="" id="{7D738B5D-5016-4B0D-BAFE-02574E511DF5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xmlns="" id="{FBCEF37B-0684-4B9A-923D-D5ECE14D7DD5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xmlns="" id="{A9CB4906-FFBD-4094-B698-ADFFBED4CAE8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xmlns="" id="{85001882-A057-4400-9CBB-C81F07DE8131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xmlns="" id="{53905D00-7B0C-4B69-9F29-893B58C8AD90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xmlns="" id="{C1292E5D-8874-4621-BAFC-71BB0400305D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xmlns="" id="{49964E1D-41BB-4406-A192-C21558A987B0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xmlns="" id="{4B5B715D-BDE9-4998-86BC-15789A22DE3A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xmlns="" id="{2A852E37-E3B6-4447-88B3-A511D233263B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xmlns="" id="{536A20EA-9032-4124-B77F-39E7F7930763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xmlns="" id="{9C58F85B-7D8D-498C-83A3-336F5356E337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xmlns="" id="{6B26EC8B-236D-4287-921F-13D7AEC0DA7A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xmlns="" id="{45057DF9-C9B4-4E83-A60A-266A262649D0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xmlns="" id="{B3BF0D60-D134-4AF1-A195-4415960E732A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xmlns="" id="{F4F680CE-B430-40C5-9FF9-D399FBEB201A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xmlns="" id="{B9A3685A-3965-4F2E-BE8D-F14C6FD97D16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xmlns="" id="{34A9A38D-0F7C-4C1C-89C7-761E5920D455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xmlns="" id="{4B560636-EFC9-440E-98BF-0C34C2504E98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xmlns="" id="{F9DAF6ED-A8CF-4C82-A6CB-56C89A6FF3DF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xmlns="" id="{75E818D9-6CE5-4A6F-8F48-34A67BF0168B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xmlns="" id="{2AE63BF8-E4C8-4504-BD91-A6EACF0C0626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xmlns="" id="{107DBDFC-046A-46DB-9576-851A62B27A52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xmlns="" id="{16A69793-3B18-4E7D-B40F-9E5E67420500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xmlns="" id="{D0CB9BAE-DA70-4515-91A8-A4A22408F153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xmlns="" id="{678CD722-DBDD-42C1-A64C-39F4B2CBA04D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xmlns="" id="{5F2F46CD-06F8-4AAD-B21A-E07E864F81DF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xmlns="" id="{616EBF0A-A8EB-4417-BCF9-D122A12A8C2C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xmlns="" id="{05D2FDA7-435E-4179-BBC8-706226F00646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xmlns="" id="{09418E1C-6586-4582-BF21-49B70138B3B2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xmlns="" id="{55DB51B6-4C3F-48EE-8F9C-273DF03D9D1D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xmlns="" id="{5E2FE570-49F9-48B2-84FA-A2FD716617BE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xmlns="" id="{A7728259-CB0A-4C30-9744-5DCECF0F7424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xmlns="" id="{7102E145-E484-4D11-BA82-02C3AB634880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xmlns="" id="{A782D0FF-F1ED-4F97-A6F8-CC3E21C57E06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xmlns="" id="{3C699879-AEE4-4E7B-A41C-3D2E2CA0819F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xmlns="" id="{C5A27F9D-DF35-4D39-A52F-B60D9EAC64D9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xmlns="" id="{24D7D289-07E6-42E2-BF85-990E53B148F5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xmlns="" id="{1E6828CC-9A9B-4ABC-9D59-177BA053C805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xmlns="" id="{3D7F824B-45EB-4098-B10D-E4C33CA9F265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xmlns="" id="{9805FAA2-052B-4B3A-AF39-CAD45BF722C7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xmlns="" id="{D2AA7C89-A2AC-4DAA-92D5-7C620079ADE9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xmlns="" id="{FF326B13-3DA7-43F1-B51F-705B6852D52A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xmlns="" id="{C20EC725-6B41-4475-823A-2D5A9EEFE2B1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xmlns="" id="{8A8725A5-C8A2-42F5-BE45-F30FAD1978C1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xmlns="" id="{19B1DEDF-005D-4C58-B0A7-FF7227668A51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xmlns="" id="{7EFA3155-4EB0-4100-8217-E890226F9908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xmlns="" id="{E792B67C-F8A4-4A2F-A558-3D57F70CE299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xmlns="" id="{0954D3F2-C2B8-4CDD-A391-A783B30871C7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xmlns="" id="{11F8B21D-2949-43D4-8541-CC690D42E163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xmlns="" id="{D88DC230-01D3-4F8A-800C-6CFED063D65B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xmlns="" id="{865A3F72-24A6-4DE7-BE39-DD9A4C0E9FF4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xmlns="" id="{C9FFDA88-7ADB-49AE-8F5C-F1356B466F2D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xmlns="" id="{01FCFC8B-AA5F-418B-9594-3EC007086DF1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xmlns="" id="{2664F8E5-7233-4167-9293-2F7D845E3CA6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xmlns="" id="{E8A8EC24-024E-4D0E-BB5C-4ECAEF242DFF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xmlns="" id="{1F4777FE-782B-4B2D-AE3A-4031D973A344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xmlns="" id="{8D9422B1-7C3F-424E-878B-04932AE90F12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xmlns="" id="{B153A1AD-DD1C-4F78-9DB8-DD04BE01003A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xmlns="" id="{5F5288C0-7949-4764-A994-6EDB617179F8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xmlns="" id="{04F420D4-2E86-4B6C-A6AC-C6D7A545094C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xmlns="" id="{82C0FEB9-5B84-47EB-8922-61F6A0D0E2C7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xmlns="" id="{2D728F31-3F68-40A4-B56D-7CF010B89DBB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xmlns="" id="{B7BEB67B-ED12-4549-BBEB-ED410CA1488D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xmlns="" id="{A5D53D7D-88F2-4146-A2A6-8938980ACAE9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xmlns="" id="{00A7E1C2-0343-4A20-9C83-998726BB9D60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xmlns="" id="{CDC41EC5-274D-48CF-8F5E-3B12B8953B19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xmlns="" id="{1D075942-EFA1-4ABA-BAAD-974FF0849FEC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xmlns="" id="{06D43A2C-0B08-426D-8C8D-89D215196875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xmlns="" id="{147BF280-56A7-4435-B6E9-A33F050B1AC6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xmlns="" id="{F17AB087-6FEF-44D0-B317-BEBACADA9F75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xmlns="" id="{B15AF466-E6E9-487B-A693-C7E42A4F3851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xmlns="" id="{88819D29-1ACB-4ACF-8C11-F2635DEE339E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xmlns="" id="{73D307D4-729B-48D7-AEDB-1E723555D260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xmlns="" id="{9CDEDD67-9EF7-4875-80A0-D17E6CEB7D82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xmlns="" id="{1BE46998-3004-484B-B8DF-DBEB7182A7F4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xmlns="" id="{242DFD1D-6072-408B-851E-2B1AA54D61A0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xmlns="" id="{B408DA49-7C58-41FA-9FEE-143D171BC485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xmlns="" id="{04358538-F28F-4C08-9E9E-24554DA58421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xmlns="" id="{2BDAEDB0-0DCE-4D94-8A02-6D2C70B9CCF0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xmlns="" id="{8F3D488D-E8E4-4ADE-A7A8-B036DB54D95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xmlns="" id="{27622510-515E-40B8-BFDA-A4F4D2B886ED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xmlns="" id="{53EBD2C0-5C2B-476F-A17A-0A06C9E0A288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xmlns="" id="{4E5A6C88-300F-4F7B-BFE3-2B43F711AEE9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xmlns="" id="{97DE0431-0626-4559-8E06-AF51119F4E9A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xmlns="" id="{679C956E-1083-48AC-86F5-9FCDEB360243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xmlns="" id="{69115C52-D598-4611-B187-81069E6E377A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xmlns="" id="{6164E7AE-CCE1-4A01-AE79-F46576F1ADF2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xmlns="" id="{BEE0CAD1-5C29-4D11-ABC9-280D097B008A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xmlns="" id="{75A4CB08-A0CD-4D22-9934-24773661C3A2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xmlns="" id="{EB3DAC3D-847E-44B2-8D8F-5E63EA3542CA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xmlns="" id="{DD48E051-D627-464B-8A73-1F28FFF89765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xmlns="" id="{12BE6473-2513-435A-B1EB-784DFD6A3FC5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xmlns="" id="{2EDDCE82-E676-4C17-A524-01695367EEB2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xmlns="" id="{DD99072A-397E-4192-ACFF-C5765D0AC899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xmlns="" id="{D5498E7F-3CB1-45A3-A8EF-2B1120B269FE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xmlns="" id="{5336C30A-EB2C-4BFF-998E-DC74383101C5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xmlns="" id="{297F5C50-EBC6-4E75-8750-F5001EA29A5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xmlns="" id="{973775B6-CFF7-407C-994A-3591BEFB12B4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xmlns="" id="{FC172DFF-ABEC-4709-B4EE-4A163E2F3CC9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xmlns="" id="{ACAAB8D0-2406-4A62-8346-FEC6E8FE2CD7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xmlns="" id="{3B6C47A5-1736-4F28-8E05-53C325616941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xmlns="" id="{0A2DCB52-FA53-4BFB-B778-31E78789EA40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xmlns="" id="{5966D12E-36EC-46FE-9FD6-35B352A129B1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xmlns="" id="{BA7320A4-6132-4FD1-BDBF-4900B9649BEA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xmlns="" id="{66C873AE-BA77-4356-8A9D-8BC3A47C7C83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xmlns="" id="{EA278A49-92D0-4196-878D-EC5B388F7FB1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xmlns="" id="{8C0D617A-7C47-441F-BF78-4A1B39C3083E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xmlns="" id="{71A17818-F998-4BE4-A73F-E90D54A42505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xmlns="" id="{8CB0A591-9920-4335-90CE-BA2A9FBBBA0B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75" name="Group 1674">
            <a:extLst>
              <a:ext uri="{FF2B5EF4-FFF2-40B4-BE49-F238E27FC236}">
                <a16:creationId xmlns:a16="http://schemas.microsoft.com/office/drawing/2014/main" xmlns="" id="{954CA354-08FD-4E52-8ED1-7C2D6E8878E4}"/>
              </a:ext>
            </a:extLst>
          </p:cNvPr>
          <p:cNvGrpSpPr/>
          <p:nvPr/>
        </p:nvGrpSpPr>
        <p:grpSpPr>
          <a:xfrm flipH="1">
            <a:off x="7567482" y="917954"/>
            <a:ext cx="270931" cy="344010"/>
            <a:chOff x="6843236" y="157160"/>
            <a:chExt cx="947072" cy="1202528"/>
          </a:xfrm>
          <a:solidFill>
            <a:schemeClr val="accent1">
              <a:lumMod val="75000"/>
            </a:schemeClr>
          </a:solidFill>
        </p:grpSpPr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xmlns="" id="{2EE27F27-42D6-47BC-B8B7-443EDF61ACB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xmlns="" id="{ACB6583B-F097-4178-8D07-239D54AA9EF9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xmlns="" id="{82D2081E-9CAB-4889-819C-3719CC8450E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xmlns="" id="{DE5C1DD2-CBE3-4F9B-9E55-C0AFA1B5B8DF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xmlns="" id="{27F9B774-BC18-4D2A-802A-E1BC3237D6D1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xmlns="" id="{0259D029-8C81-4570-A5A8-C0775F11D913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xmlns="" id="{744D7FC2-B788-4223-BB59-A9558315ABBD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xmlns="" id="{24C6A3E1-16DF-45B2-9970-77A5C7F43F39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xmlns="" id="{BE0DC450-F31A-4D08-99A5-40DAA09FABFF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xmlns="" id="{978868E0-8EDF-460C-9FC7-F68278FEB555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xmlns="" id="{7FC72DAE-DE46-4B45-AEE1-15D88447DD84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xmlns="" id="{49C9085C-DB79-4C56-9B86-86FECFE0576D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xmlns="" id="{E6117897-F3B9-4939-9D40-B7B2294489E8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xmlns="" id="{9F5CEC99-1A97-4B6B-88FF-EB505C85F35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xmlns="" id="{583213DE-AAC4-45DA-A4FB-4694C020263F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xmlns="" id="{3A163883-B9E3-4BB9-BDC6-FA8EA13D3E92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xmlns="" id="{A8071C3B-D922-437B-9BF1-818724C5031A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xmlns="" id="{51C3BBE2-52C9-4D23-BB5C-92F6401D2CB4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xmlns="" id="{F117A949-07E6-49A1-834A-302E30DFACB8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xmlns="" id="{55660469-8BD7-4700-A42E-057A02ABBAEE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xmlns="" id="{A5EA39A6-908F-4AD5-A8A1-08734AE5A1DC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xmlns="" id="{0344ED65-BF89-430A-9CE8-6E065BD137D4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xmlns="" id="{6554B537-8279-4779-A0E4-FDF7F57A5E2E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xmlns="" id="{16F5FA22-870A-443A-B060-F786AD519816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xmlns="" id="{420DF749-52A2-4FB2-A7A4-540376F27845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xmlns="" id="{69022B9F-D66A-49F2-B49C-A04F25B4935C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xmlns="" id="{F81AA858-695F-4C13-8FBA-0A4EA3B4803B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xmlns="" id="{3F8A8D52-9755-48BB-9731-40A72D680C89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xmlns="" id="{1F890084-8EAB-4045-9057-5DBDBD47BFAA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xmlns="" id="{F0D36DC9-1112-4F77-9F78-62B96106C8DA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xmlns="" id="{59193D8D-F507-4DC0-A673-5AD614100A97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xmlns="" id="{F846EFED-E330-4DEB-B4CE-E0B13EE96E93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xmlns="" id="{DF80BE98-6E4D-4266-9F60-3DFE0A192096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xmlns="" id="{D5D74BDB-CF1E-41D7-B113-E7EC33B18AC0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xmlns="" id="{55E78E3C-61BF-49F9-B0AC-E50EA875C917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xmlns="" id="{92FB6C3C-B3DC-4930-82FC-BE22C5493AB2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xmlns="" id="{53F84A2E-4FE0-4886-B276-8E4C0D290B7B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xmlns="" id="{8DDDF895-5AB2-4CC6-A6A8-00E3452446A3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xmlns="" id="{2D74DCCC-83CC-42BD-BD71-7B8036195F49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xmlns="" id="{D6A4C1D0-02EA-4EF6-9BC0-6424E708B58C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xmlns="" id="{11C54A00-84E5-480C-AFE1-5FC398F4A1BF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xmlns="" id="{CE711B99-5F17-48AA-BF34-EBC34143E77A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xmlns="" id="{E923FDCB-CA45-4B08-B8A8-79C8A51FA9AB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xmlns="" id="{279ED4A9-6E91-45B0-8DAC-037E4779A1BC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xmlns="" id="{0878B651-4C8E-4FA8-8815-7D91B8AE9970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xmlns="" id="{E633B165-9BCD-4DC6-9CDB-6E2314520355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xmlns="" id="{B022D3E1-57D7-47F3-AF19-CFF5594E6C4B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xmlns="" id="{75EE6F42-CBF8-4723-A340-E51488101341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xmlns="" id="{4F1941F7-5964-4B54-AE88-2FC6C6BDB323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xmlns="" id="{E8A479E4-9C24-41B3-8562-BC65A268A32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xmlns="" id="{7E3A2B0E-0C86-4164-8BB3-B7425F00C678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xmlns="" id="{525FF06C-890B-4874-907A-CD5F222EC016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xmlns="" id="{5B778D49-A0FE-4A97-BA84-020AE8C97DC0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xmlns="" id="{A6ECB3B0-E186-40B4-ADAF-E5DEC05D4A2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xmlns="" id="{83AD2FFD-5E23-4B2E-9B6A-5C4E510A3107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xmlns="" id="{0B3D1668-C25D-4683-B28F-A116AD90F591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xmlns="" id="{F56EC4C7-9217-40E7-8522-262CE4A23B14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xmlns="" id="{FD7D8A14-62E6-4527-A460-E8330B742B70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xmlns="" id="{178410DA-8419-414E-8571-60B5A139215F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xmlns="" id="{62A5C0FF-DA92-46E1-B87F-CB4CC7CCDA34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xmlns="" id="{8A68C84D-C2F4-4216-B6A4-08B3DB5FECF6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xmlns="" id="{1E658CB8-D8B7-4958-A622-3658F1651FC1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xmlns="" id="{FB22D3D0-11BE-4FC9-B44C-6C9DD4F4EBD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xmlns="" id="{077C3202-5023-43B9-B87E-3CC866D3FAF7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xmlns="" id="{A4AFCB97-D09F-4CB0-81C0-5A4329B16FD4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xmlns="" id="{F8516F79-311A-425A-9EFE-06D0132CB6B6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xmlns="" id="{85C9F4BD-4224-42A5-835A-425C58DDE684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xmlns="" id="{88A3EC53-0C87-427A-A337-24FBE6E897B7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xmlns="" id="{DE836746-A8D6-4AC7-B36C-F089C0396F51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xmlns="" id="{C20EEE0F-FAE5-4A70-B817-FE622D053765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xmlns="" id="{D3E37B54-FF4E-4AE5-A428-1978D66C257D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xmlns="" id="{F19A1B80-BBF1-4BD2-B09E-BF21B5BE480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xmlns="" id="{92141747-F9C1-4790-A3F1-6EFB5CA1860A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xmlns="" id="{82B1B47B-56DC-48BA-BE74-FEA808FEBF48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xmlns="" id="{235F7EE9-96E5-4DC3-987E-E1F86CC7A4C0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xmlns="" id="{FF660C25-6E7D-4C97-9002-7F7A3F72F16D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xmlns="" id="{0400032F-FEEF-4473-BB4D-99B1D62C1738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xmlns="" id="{76675E43-ED25-4EBF-946F-2843AC0FFA20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xmlns="" id="{8C0DF81A-362D-4A9E-B8F2-B3BE4AEE8322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xmlns="" id="{D63BF4BC-F240-497F-B237-4C71B67AFAF6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xmlns="" id="{7638AEEF-B011-4F5A-A55C-EEF95B489ECE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xmlns="" id="{61A0DA9A-BCEC-4DE4-A04A-DB4B0067EEB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xmlns="" id="{52CC6634-AF0B-476D-9FD9-B439FCD1A95A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xmlns="" id="{1B3910AD-6275-458B-85BD-3071A2CB3780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xmlns="" id="{B09EEBBF-F29B-4DDD-AE15-BF43C4CE0675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xmlns="" id="{BF7C48DF-8060-48F1-BF2F-19FDC7119941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xmlns="" id="{79705900-DD32-4400-95B8-30CE2153E437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xmlns="" id="{82471CEB-C6E4-41FD-A343-86FC2F83DA8A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xmlns="" id="{E090CBD6-9AA1-4375-BD64-B9692BC6833D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xmlns="" id="{760AB81C-C5A8-45FE-B06F-63CC6BB49ADC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xmlns="" id="{3EFB50D9-7F08-4B0E-BAC1-AC1A732C2295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xmlns="" id="{552663E0-DCC9-49FC-B16A-A9EB6946E355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xmlns="" id="{CF8E1CD9-214F-41BB-A0C5-E3EEC38DC3BE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xmlns="" id="{B0F7CEBD-22CB-49C3-AFE5-D435FB982D22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xmlns="" id="{7C8943A4-4D28-49AA-86CB-3E0EE9FA3F5C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xmlns="" id="{E287B5F4-5275-45BA-8778-6CD36C65F626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xmlns="" id="{8FAFDE95-687B-43AB-9E4A-F77DB4A10614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xmlns="" id="{08ABBBBD-62BD-42FD-839A-DA60E95BF722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xmlns="" id="{F8EED8C4-0BA9-456A-8D37-C0B59B8DD8B8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xmlns="" id="{C1FD477E-2E24-422F-BB6B-3DF4B7AF1B2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xmlns="" id="{93795E22-80FC-418C-B011-3FFE3FDCF779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xmlns="" id="{4ABA86B1-C2FD-4555-8FDB-1C0DAF7CBB9A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xmlns="" id="{292C2117-3E5C-4945-9654-4ECE2D905E89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xmlns="" id="{FD1518E7-2203-4C05-AF00-3C0B2946D655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xmlns="" id="{E978D64E-3485-471C-BE23-A77A7AA730CF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xmlns="" id="{11475BEE-BE6C-402C-92FD-381184AEF4D2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xmlns="" id="{550806CD-9630-441B-ABD7-3B766C8E1507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xmlns="" id="{FB499107-9D60-40AD-A2B9-A6CE1C6E644E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xmlns="" id="{E507B83F-50B0-434B-B531-D988BD4D8653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xmlns="" id="{3AA0D815-6D01-4F62-AD17-C2509F33C510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xmlns="" id="{03806465-EBD2-46C6-B578-9D8762A7F1B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xmlns="" id="{54B325C0-36F7-44E0-BF9F-2BA7C7D77CA2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xmlns="" id="{B5649962-8D92-43AC-B32D-72603D39076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xmlns="" id="{CD20F445-26DA-431F-A188-5F6C4AF7064E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xmlns="" id="{06F94F8C-9A86-4DB4-9A4B-B127F32D95F4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xmlns="" id="{F6A6A876-985F-407E-B885-7FBA1C1AFDBE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xmlns="" id="{A2BF8095-5531-4D85-8800-036053611558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xmlns="" id="{8C65EA83-3A9A-4BB9-8AA0-96BA8A752329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xmlns="" id="{8F8665A1-D32C-44FD-A304-669D2B1071BA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xmlns="" id="{FB59E3B5-4F72-4284-A824-2F806B229355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xmlns="" id="{C83356E9-9571-4674-A115-EC8F6F17FCF2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xmlns="" id="{F14EACA8-561B-4118-89FF-CE52B07FFD06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xmlns="" id="{11D4B104-1390-4AE9-94AC-02D590285D6E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xmlns="" id="{B27F0018-CD22-459F-BA25-45339C6143E8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xmlns="" id="{EE16A7FF-BADD-461F-AB53-000480C0D6F6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xmlns="" id="{32DC941C-161B-4F91-90C9-F408341012DA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xmlns="" id="{205F9B79-D036-491F-B598-CEE5FD411471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xmlns="" id="{A5A8AEF2-DF03-4037-9C0E-52B1F772526A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xmlns="" id="{70153EBD-E3CC-48F3-9D34-2AC5B11CA01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xmlns="" id="{2A5CFC8F-DB3C-483F-8238-A88D1AF6F931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xmlns="" id="{66D96898-8B87-4C11-B725-8B0C2DA358AE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xmlns="" id="{9806AF5C-19C7-4F49-A71B-8D3E6201FD99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xmlns="" id="{6E0DDE95-CF56-4151-9B88-655FDFC7D52C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xmlns="" id="{CDD11390-E040-472C-9225-D9223114E438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xmlns="" id="{3F074ECB-A169-4E37-859D-980B64B8386D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xmlns="" id="{B54AAA12-AB75-4D0E-9F21-730790D3482A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7A48D2A6-149D-4A5D-A658-546D7BEA19D6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xmlns="" id="{06AE7E18-2BA2-4128-9AC5-DAEE94DD8E2B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xmlns="" id="{344E3D06-32F1-4C0A-8CC4-B505509AAEC7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xmlns="" id="{B70284CF-B6AD-4F1E-BF75-9992628AA41A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xmlns="" id="{C7859314-5BF1-4B5D-8286-812C0C42A0B8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xmlns="" id="{888BE8E5-B7DC-4348-BDFA-413D9A5656AC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xmlns="" id="{3225A3C9-6EEE-4716-AA2D-97CC91E11E3E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xmlns="" id="{B0D16768-0BEC-4AEA-A6B8-174CD8978F71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xmlns="" id="{2F1E4DF3-AA9F-4ACA-912D-97A531CE72AE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xmlns="" id="{728DFB94-C766-4283-8B8E-90632CFF093E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xmlns="" id="{00F97FDA-B927-41A4-994B-9430905F8274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xmlns="" id="{43D4C3A1-4B0A-459E-9920-1BE28087F8E2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xmlns="" id="{1570D307-955E-414A-AAF0-DF820495279E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xmlns="" id="{B311C816-F866-41EA-9E50-14BF81DAFC72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xmlns="" id="{08A8716D-40BB-4548-91E6-81D3BCB9F794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xmlns="" id="{D0479B70-BA70-4DB5-BAC5-3B15A770C719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xmlns="" id="{F7A12220-541C-4564-9F7E-2D28EBA0F888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xmlns="" id="{E78197B7-6903-4433-9231-9040AFAB5989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xmlns="" id="{4008346A-6774-42C0-A066-56D45D72630D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xmlns="" id="{608445AB-912E-46EC-B40B-F1198BDB1B17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xmlns="" id="{B02F69B8-932E-4ACE-A8E6-021378D2F0A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xmlns="" id="{C2779459-4729-4B94-996E-3A8E4666BB8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xmlns="" id="{8485EAF3-F157-4CAC-8A59-6F0AE13D8636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xmlns="" id="{A4D7196E-B16B-41E4-87BC-B8551437C4BB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xmlns="" id="{1228D9CD-8BB9-4B81-B6CB-439D45A353AA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xmlns="" id="{52C84977-863E-429E-A999-804C00BF8C14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xmlns="" id="{498699C0-77DB-4EBC-BAE9-194BB99E0205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xmlns="" id="{E1D0D361-D11C-43F9-BC0E-FE38CDE21BAB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xmlns="" id="{474E67EA-0199-4C5D-B483-7BE5FB91FC60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xmlns="" id="{2C565D4D-CA2C-4EED-8F36-28184F12123C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xmlns="" id="{63B2CEB0-148B-4957-8B29-6F37C5309685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xmlns="" id="{054D3A63-39F3-4389-BA11-D2390EB5C857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xmlns="" id="{83FF4434-FCD2-4EAF-80D0-7B7B92414BD3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xmlns="" id="{2EFC812D-6B73-43CA-9DCB-34869A2C7C71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xmlns="" id="{00E08926-6AE9-480B-95A5-49A6CFB149C9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xmlns="" id="{46A6666B-9726-4604-BE7E-6C98D9A6226A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xmlns="" id="{A29A5E9D-1C4F-4405-ACDA-EFAE82042D5B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xmlns="" id="{5C076F9D-4025-4ABD-9243-0EE65796AAA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xmlns="" id="{4932FE64-8D41-4191-A581-33C804B7BF51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xmlns="" id="{A179F4C3-1862-41BF-9FFB-2DF5882437F0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xmlns="" id="{D8CD1EAF-8B59-476D-B259-F697646B16BD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xmlns="" id="{2EEABE7F-07F3-4D56-8DB8-8CAA10085695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xmlns="" id="{1B95BB63-C4C0-4247-B35D-70F7B8AAFACD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xmlns="" id="{8D3A60D4-3961-4244-8D8E-F4A9DF1E0EBB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xmlns="" id="{B6C3C404-9BD3-439A-AE2A-CCABB42EC957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xmlns="" id="{1A874851-6317-4350-998B-7F7960EA25EE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xmlns="" id="{5D2A1ED8-CE87-4B1D-9076-7E2A6F9624E4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xmlns="" id="{4E9DF351-86E7-44A9-BFF6-4E99FF896134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xmlns="" id="{A9938BFA-EACA-4E52-AD39-099AF3D680D2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xmlns="" id="{23A19702-364F-46D8-BD7B-C392D777B8D0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xmlns="" id="{B4B07AEA-3CAE-4CDD-928A-60CD6AE1FCC0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xmlns="" id="{943A336B-6D69-44ED-BFF0-566A8C4CAF52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xmlns="" id="{F6EA553C-9168-4FC3-85B3-7B94E9FEA04A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xmlns="" id="{425912B4-5EDD-4668-9A25-F404FCCF31B2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xmlns="" id="{78B4AB2C-C8C8-45EE-811C-303EEA6506BB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xmlns="" id="{43937478-B498-4866-B97F-ACC20BA21CD6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xmlns="" id="{7E7E3C41-F6DB-482B-A862-52B7F09A03E3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xmlns="" id="{E9DD73BE-A914-407B-8BC1-F925989A3EEE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xmlns="" id="{CC9B8D05-2277-4999-8815-3F627A58DBF2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xmlns="" id="{47B107DA-EABF-414E-8225-980F0B8E4CE2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xmlns="" id="{220BC18A-F326-4D19-9640-C21DB5C42170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xmlns="" id="{8B94E4BF-3C2D-41F4-A4D1-C064DA1F74A8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xmlns="" id="{0FC68894-A25A-42B8-8997-BA82EE4CDE24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xmlns="" id="{66FE4034-A399-4D86-8A80-0E6F2758F134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xmlns="" id="{061AB9C3-6DEE-4543-AA9A-DC4C4EED524B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xmlns="" id="{E691D1DA-42F1-46A2-BD04-2F49C517AA18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xmlns="" id="{3BF578D6-475B-4EC8-8D72-7B3944F05672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xmlns="" id="{802FBBD2-4DA4-43AC-BDF2-00A7270A299C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xmlns="" id="{68CCF24C-DEEF-4A0D-B9AA-B4F165C538BD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xmlns="" id="{6B26FA66-9B48-4F97-8C61-7A0EE5F0E0F6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xmlns="" id="{142F7E3A-82AD-409A-A4C0-F84E25EC5B6D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xmlns="" id="{F0A781BA-DCBA-4DC4-B070-FA5D75488E31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xmlns="" id="{209E8A66-AE03-4558-8FEE-970A5FD39875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xmlns="" id="{6D932A40-C3CF-4B33-BF58-88EAC660096F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xmlns="" id="{6565FA27-D38E-4C53-B956-73E9A1D730E7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xmlns="" id="{19B11FD4-2D7F-4EFF-A14C-596B2B81049F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xmlns="" id="{4472A986-593E-4638-A540-F2AF07DB0E34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xmlns="" id="{BF1F2804-A64F-48B7-8631-B857DC97F6FE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xmlns="" id="{5343D5E0-EDBA-40C1-B534-4A02B0D05420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xmlns="" id="{B2B5216D-CBEA-49F0-95CD-5A064E24E249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xmlns="" id="{DE545527-37B7-4810-A191-60EFC2438904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xmlns="" id="{DE9E171F-49AC-49D1-9477-4CCA33E233D3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xmlns="" id="{D3B80D5B-7915-4924-ADF9-6A133FF79EF0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xmlns="" id="{E25C6AF2-4862-425C-865F-A48A4E0941FB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xmlns="" id="{246979D6-8105-416D-8285-587D0A7D3881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xmlns="" id="{61A50121-986B-46D9-A541-3EA15BB499BC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xmlns="" id="{DF3BC34B-D578-4165-97D5-71DD2972E218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xmlns="" id="{59E4B692-D20B-4A47-A2E9-27A17F8C9BD0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xmlns="" id="{6757B9C6-D6B0-4CBA-A402-4F0AC62810D6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xmlns="" id="{80AAAE4C-E42E-491A-AB8B-460341CFD42A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xmlns="" id="{5896A621-BB9A-4334-BFEA-F483D95EAA93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xmlns="" id="{8D7B9177-56F3-47CE-A57B-2CA377182803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xmlns="" id="{E3B6DFC0-8EAC-4BDB-876E-0F2E191730A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xmlns="" id="{928BA99C-AAD9-4318-8802-E58E2012F443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xmlns="" id="{BA7D5BC3-9BCF-46EF-8FEB-ADC0EB864094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xmlns="" id="{615A5CA2-4BDA-4AC8-AF23-5BF22A90C6A0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xmlns="" id="{D20B9BB1-C086-4B73-B579-9B51D1F1CA90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xmlns="" id="{8D896FBD-0122-4A33-8904-7875E7BC8D7F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xmlns="" id="{88BEB091-A3A2-40E0-BE1F-273133B32F21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xmlns="" id="{4F4D41D4-150F-4627-8EE0-40B0BF4DB917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xmlns="" id="{D502EFD7-6EB1-4688-89D4-6C30D659EBE3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xmlns="" id="{70E23D0E-EDF9-4FC2-9245-047BE896519F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xmlns="" id="{BE2C224E-2BA8-40AB-B0DE-B45660AAC98C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xmlns="" id="{64493ED1-9D13-40C8-A337-054FAE922D5F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xmlns="" id="{B0AA9DC8-C059-4DBB-A56D-321F89B9BB86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xmlns="" id="{83144B08-2366-46F9-B959-F984A884D7D5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xmlns="" id="{6F848627-13B3-45D5-B436-6341EEC6F8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xmlns="" id="{FDE35C7D-DFFB-4DBD-B43C-7965CA4E1265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xmlns="" id="{4C15A097-2E16-4D63-B1F3-DD1D0F71C6F9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xmlns="" id="{55EA7999-0D7D-4FF3-B499-FD5A9295D308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xmlns="" id="{48DB164A-EB85-4C02-8161-3D3E15D84B5D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xmlns="" id="{D6157C6B-AA16-49D0-80D8-42F55CE20977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xmlns="" id="{3A539756-8826-471B-9F3B-E1F2898BC100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xmlns="" id="{1B634274-716E-431F-8ADF-D64ED6D124DB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xmlns="" id="{2ABBB4A9-19F4-418C-AED1-72E1FC35079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xmlns="" id="{73B5F506-4E12-4A7F-8035-4DECEB74EA2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xmlns="" id="{B41802AC-EB96-4307-9B60-BD9960445CD7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xmlns="" id="{048C79D0-38FB-49C8-AA33-4EA8F60C91E4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xmlns="" id="{673D9874-9077-4B5E-946A-E673F6859177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xmlns="" id="{C78F9850-3ACB-4FC8-BCE7-E812F82023CB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xmlns="" id="{B936AFD7-2786-4AD5-ABB3-8F6265786EFB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xmlns="" id="{84066B90-BAFC-4BF5-9F23-3AF89D35243D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xmlns="" id="{AEAD3C9D-1C80-4847-A6CF-CF1D94C3F2E3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xmlns="" id="{6A658623-CC1D-4E62-A7D4-78A1E1C45B77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xmlns="" id="{D053BBFD-0D94-4FFE-8A10-F28E714ED12B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xmlns="" id="{A52F305D-C9F9-4B23-B514-542CDF5E860E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xmlns="" id="{B6DDD2DD-0700-4005-B3BD-952019010812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xmlns="" id="{69EF1444-FB97-497C-B625-6B8A41B40FF7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xmlns="" id="{4D0D16DF-EC00-46B7-8C3B-51DA5095EC19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xmlns="" id="{FD739819-DD20-49C0-AF62-B3AF5FE63146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xmlns="" id="{E686236B-3EB8-4985-B722-187DC4E7EE19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xmlns="" id="{5B832A00-DDED-42BD-8788-F111F92BFB84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xmlns="" id="{5A6B3377-8295-4D7A-9FD8-2455CAE0DC6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xmlns="" id="{08884B96-9DD1-43F5-A839-A0BD83AD1C3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xmlns="" id="{5D115365-48CF-428E-959E-A2398B173A9F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xmlns="" id="{0FD053A2-6EC4-42B2-9A7A-412DC97C305A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xmlns="" id="{7CBA3F7E-2453-4623-B756-7EB8BC07944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xmlns="" id="{583D5C34-0C51-47AA-9B48-0B433C4FEE59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xmlns="" id="{E212D48A-14FA-4BEC-8A57-BD6BE4917F3C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xmlns="" id="{FFBF0B97-AD8F-483E-921D-BEABEC97447A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xmlns="" id="{0AB84439-5D85-4095-A12B-F5FBF35EC165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xmlns="" id="{3FD5C005-352E-4E44-A2AB-88542564F06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xmlns="" id="{14B94935-0184-4C88-944D-7DB3AA16C0B1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xmlns="" id="{7C1CDD2E-FE52-4EE1-993E-7F0F7B46F152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xmlns="" id="{25D142D5-A80F-44DA-AE3E-DB96C03016C7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xmlns="" id="{8E21AB0A-2728-4569-B872-4126C6096052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xmlns="" id="{F128D1B8-C9CF-47D9-8E3D-9C3A28E18C96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xmlns="" id="{3E000BB4-16C7-40AB-8995-412F32B033A8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xmlns="" id="{D5F2D6FF-343F-44E2-984F-9F77D1D0528E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xmlns="" id="{C25392EC-7407-4287-8550-FFD746814D20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xmlns="" id="{31EFB05A-C093-421D-9BDF-A9D99ACB38A9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xmlns="" id="{42AE3C50-0D27-4DF6-A3B4-BDCB606CA5F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xmlns="" id="{2C055DDA-BFD6-4E13-8BDB-46D9497D8B20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xmlns="" id="{26EE6178-7D8C-4468-8ACF-D6B38A8674B9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xmlns="" id="{E8C2DDAF-1891-497F-BC7F-B8C5BA3C0F92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xmlns="" id="{B979D54A-BDC2-4717-82E7-1CDC60C18669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xmlns="" id="{473E5D0B-7162-4105-958F-4D5B80CAD741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xmlns="" id="{525728FE-99A8-483B-A137-2DDFE522BC4B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xmlns="" id="{6F4BE7A6-0644-4005-8A8A-AB096BC69A9B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xmlns="" id="{C7A0A42D-A083-49F8-9754-CC0ABBCE3A0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xmlns="" id="{4C81C8CF-A485-4484-A091-6236155742D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xmlns="" id="{27BA33C4-B025-494F-A4EB-725BB25D992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xmlns="" id="{8927A452-F624-40DB-A4B8-AF4BB60AAA69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xmlns="" id="{95D95BA1-63C4-4413-9922-975FACD3F3BF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xmlns="" id="{7BACA568-2957-4427-B420-EAB38B96E426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xmlns="" id="{6CFCE772-0F16-49DC-95D5-C1621F0E2029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xmlns="" id="{53290474-0FBC-4243-B1ED-5FC1F1D3242E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xmlns="" id="{18B3A77F-CFF6-4E35-B84F-997CBEF05000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xmlns="" id="{CCB10FF4-7EE6-4EBC-AACF-65467209D3D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xmlns="" id="{3B70222B-4437-4BA3-AC6B-B057B0CD78D0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xmlns="" id="{C16234F9-EBA5-4975-8082-FC44C3D958B7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xmlns="" id="{0325EAC1-85EB-481F-BFF1-A42EADB3E1D0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xmlns="" id="{9CAD2E61-4521-426F-BDE0-E7F9FCF0F73B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xmlns="" id="{21FF3305-3120-41FE-BA10-2C23938AEFCE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xmlns="" id="{9D71E1D6-BA8B-49CA-BF72-0330CA5CDD31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xmlns="" id="{BF3C5196-3695-46E7-B559-C9D57720AAC3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xmlns="" id="{2F5B7CD0-D702-42D8-8E88-B811EE5E5BE6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xmlns="" id="{75BEAE47-4771-4D54-AF45-58516089A5A1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xmlns="" id="{68AA4708-D866-410A-907D-BDF401242B44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xmlns="" id="{BD3BBF14-07D1-4C05-A8B3-82C99D9C19ED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xmlns="" id="{6DABF73A-BACD-4E13-B570-BAA27381223A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xmlns="" id="{A031CDED-43A5-4B21-A930-2C2A79142606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xmlns="" id="{D140157B-23AA-4741-A47E-CAC67ECFD435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xmlns="" id="{1DC82501-D91E-4E56-AAB2-6ED36CB10FAE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xmlns="" id="{63FF82B3-E36B-4839-914E-C59BEC33953C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xmlns="" id="{C86C0D82-C7A2-4661-B5C4-25FCF2CB2B66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xmlns="" id="{4178FFCC-56CC-4C6C-AB0D-92F3F6A7AAB1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xmlns="" id="{67B4CD6B-43E6-412C-8461-6A02F7E93F14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xmlns="" id="{599EEEDA-6682-4082-97B9-8FCEE9B22AB8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xmlns="" id="{B66770C5-7357-4DF0-8507-0B5421703004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xmlns="" id="{9F26CD9F-AF02-4009-82F3-5FF3917B2A8B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xmlns="" id="{EB44915C-4831-487E-952E-AB177DDE2D62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xmlns="" id="{F9A2F10E-6975-4E30-9002-919485FBBB5F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xmlns="" id="{518D2A17-FDD1-42C0-B93A-E54193EC5D61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xmlns="" id="{A2D1D96E-794C-4547-A03D-C4CBC0E66116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xmlns="" id="{0F5CED2A-0974-4145-B1D9-0968E5CBE223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xmlns="" id="{2B191119-8A91-4CDD-A536-10CFE14FB7DF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xmlns="" id="{ACC5AC6D-F9F3-4FD6-B48A-51A36DFDACD5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xmlns="" id="{A3DDD643-C89F-459C-9E99-91318B145372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xmlns="" id="{6E39F43E-C6C8-4591-A134-8FF86527E50B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xmlns="" id="{3FF7D0A5-747E-49F6-B792-CB5932597C23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xmlns="" id="{22A9C7E7-8C80-40EE-B1DC-110FD0CD337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xmlns="" id="{B0C1FF8A-6A43-4599-9193-17757C450503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xmlns="" id="{1584231F-5AD2-4CD8-A690-01E98D05A8DF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xmlns="" id="{5322389A-988A-48AF-8D87-F98E7BB7A03D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xmlns="" id="{B429E935-E19C-4D83-9358-FC2A605B9481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xmlns="" id="{A2BE2D6A-3A53-4EFD-B7B3-3853DB31B618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xmlns="" id="{DBF7B8E7-566D-4698-B101-8DB9EA8E0027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xmlns="" id="{567C6D90-A614-4AA9-A38E-E5E60B46BA0D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xmlns="" id="{D8AFC4A1-AF15-4D82-83AB-C513EE680B08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xmlns="" id="{ACA5742F-270C-4DD1-88F0-42972D9E4AB3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xmlns="" id="{94A133C6-EFC2-406A-BC30-0093A7453C29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xmlns="" id="{ECDF8A7A-7417-4344-B8F9-B828D9A1B0E6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xmlns="" id="{09030511-53AB-4F60-A78C-76D91DDDB51D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xmlns="" id="{77115B1B-98C2-47E9-A980-7A0388344498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xmlns="" id="{55DF005A-63D6-4061-BCD1-810E2524B0F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xmlns="" id="{437EE971-E366-4C66-9527-1D761FF92184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xmlns="" id="{134BA2A7-76F5-4949-A295-00B58664F0CC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xmlns="" id="{FECB7964-8817-4C41-898B-A4E8E15FF441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xmlns="" id="{B260F56E-07E7-4AC7-88CC-486CA083B8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xmlns="" id="{4408FED9-4C04-4F36-A669-1C3C9C6250D8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xmlns="" id="{641D27AE-3551-4571-8841-3804B116684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xmlns="" id="{F82A1113-6008-4D64-B90B-7743945F79D3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xmlns="" id="{6AD10E8C-225F-4776-9A0C-A336557CEA4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xmlns="" id="{58D271AE-71F5-4609-ACA2-D9FCFAEE3680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xmlns="" id="{890F489B-8769-4E00-B4EC-4C9B4E91C3F3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xmlns="" id="{B55A1664-A1B7-4D26-A476-4C7555DF7B46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xmlns="" id="{D64FF356-2D2B-4DED-81C5-321D2990473B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xmlns="" id="{D410D11B-4C92-4057-8168-4D1CD0B1BEC7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xmlns="" id="{31880247-3DDD-4E86-8416-B6958540F77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xmlns="" id="{27DA6089-18F8-455E-80CD-C5CD24A545CB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xmlns="" id="{CB7A1628-083F-4F2F-823A-9E9E81A3BA5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xmlns="" id="{AE9531E0-929D-4462-982C-E2F8DBFE6295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xmlns="" id="{2FDD9C55-2D9A-404A-BDF7-EB9966452134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xmlns="" id="{1BB68B13-D639-466A-8025-2B7AE77C7D05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xmlns="" id="{FADCE5DF-CE3B-4749-AB87-32C34900D21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xmlns="" id="{11AB8179-11C7-4E00-956E-EE43A4E2E249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xmlns="" id="{0BF94260-7119-4AFC-9C8A-57C5925A533F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xmlns="" id="{125EFC0F-E8AF-46EA-8A90-B940747D436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xmlns="" id="{C83AA42A-9112-4115-8173-76597149BE78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xmlns="" id="{D043636B-5DCF-4927-A923-A6D9AC772DDB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xmlns="" id="{D8B9E9C9-9E9A-4703-A067-9F730AAE0143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xmlns="" id="{0EDFEB98-6D31-45B7-8A7C-3D30BBE4A3EF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xmlns="" id="{3BE583F3-9F76-45A4-BFE3-712F71DC879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xmlns="" id="{F3E1A099-211F-46F7-BDAC-E93889CFBAE9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xmlns="" id="{1F73C598-671D-4CEF-9D98-90A6F7A6BAF2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xmlns="" id="{E92D3DA9-5C06-40EC-A4F0-8324A36C6020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xmlns="" id="{4E353D4A-87C5-4445-9B12-5870F78DC597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xmlns="" id="{3E438D6E-83C6-419D-99AE-0E7B95E5AE45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xmlns="" id="{76C4ED66-080A-4DAF-86AE-24429CB73696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xmlns="" id="{6B50C989-111A-42EA-9038-9B75B905D806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xmlns="" id="{131DD64F-4312-4F9E-A404-D934CF0B742B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xmlns="" id="{FB78B57A-D000-42BB-A2C5-0C2D0D498A2E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xmlns="" id="{E9D90EA9-EE43-4DF8-AEB6-37B7E2CCBCDF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xmlns="" id="{6F6B1A08-7228-4F04-BB74-00E89BBEE816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xmlns="" id="{B504F2C6-1C0A-49D6-B511-4AEB1AD5665F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xmlns="" id="{6FDBE448-F03C-4443-B2FE-00DBC4C7053E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xmlns="" id="{D2F41A37-BDD6-4994-B15A-B0620109A75B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xmlns="" id="{A0FE4ABB-7CFC-4EC5-BD6C-8F1FC4F5272E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xmlns="" id="{3160817E-D62B-44B3-9DDE-136A4FC8D5F4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xmlns="" id="{169DE24C-EB07-48C8-B81A-6E72D2B5180C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xmlns="" id="{3A8D4DB5-D75F-46B7-9D71-65CE66515789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xmlns="" id="{B20D70F6-8293-4ED5-8680-151AF6B7A4AF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xmlns="" id="{C8ED7C97-0C70-4829-8F8C-49D7D6E0A8C7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xmlns="" id="{83385155-CD0C-4653-853B-E7C84891A3EE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xmlns="" id="{81C666C9-15C5-4444-ACC2-6D6D8D9F7E18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xmlns="" id="{B78D8BF2-C448-43B3-B9FC-36B5A9DF6764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xmlns="" id="{3009CBB8-DA69-41E4-A32D-E58382CCDFCE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xmlns="" id="{3A03E9D2-1332-47F2-9D69-9C00E03E3DD5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xmlns="" id="{773FEE4D-56F2-4B89-96B9-D0E325DE48E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xmlns="" id="{D6446571-D4EC-4AB8-9AF7-3E14DC8CE759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xmlns="" id="{EB1FAE54-B33F-4C6F-BF0E-08D76DB8FBB8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xmlns="" id="{695AEACD-DFC1-4F30-9ECD-5F854B07DE4C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xmlns="" id="{59A686A2-DF41-4DD1-9953-EBDADD6E346A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xmlns="" id="{69764875-318C-4A11-B3B1-30F46EC42F8D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xmlns="" id="{D225D584-51DE-4141-81E1-B5BFAB584DD1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xmlns="" id="{AA7E3149-A466-4128-A500-0663114CF69D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xmlns="" id="{BE4B436E-791E-4E57-B464-1187AA3AA1D4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xmlns="" id="{9412E6EE-952F-43AB-B3C5-F03F670D60EA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xmlns="" id="{2A5C61D6-4200-4C92-913E-E1C015E0F39B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xmlns="" id="{4ED7402F-37B8-4C46-A11B-75FDE287D457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xmlns="" id="{35652464-83B7-4745-B5E2-D5E4D335A716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xmlns="" id="{7D090524-E782-4E2F-87A2-3B9D54291949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xmlns="" id="{BF207428-4996-48BC-B995-29E3EEA58C6C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xmlns="" id="{48DDCA99-1242-4D07-A183-D6C31612556D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xmlns="" id="{9D52BF45-7297-433B-ADF1-945D038E888A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xmlns="" id="{3EC2D91C-6762-4D2B-926C-297CECF73979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xmlns="" id="{1510D7DA-B391-43C5-A9F3-73D814C8B9F7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xmlns="" id="{0101EAA7-93AB-453A-929E-9211BDC2038D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xmlns="" id="{A99DB2FC-6507-4D47-B882-06E665E58E32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xmlns="" id="{69DF7F61-1573-47A2-9BA6-21AD6521CCD6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xmlns="" id="{14CD180C-408B-421D-AFB0-02DFE34FCD55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xmlns="" id="{02A6C849-762E-416F-B8EE-4962A08A7236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xmlns="" id="{CA441656-7AEA-485A-A514-0713AA47B75E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xmlns="" id="{7C8073FB-2BE7-4A96-8240-3EB7DF9477A1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xmlns="" id="{E7CD66F7-00DF-44B2-BADB-9CA023A29A34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xmlns="" id="{88FE9F24-6EDC-4119-8C73-E0E0D3747ECC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xmlns="" id="{2640664A-6B25-445C-8DCE-9D1E855653BC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xmlns="" id="{7F1D6B21-E71B-4E8A-B2FA-F24E29940087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xmlns="" id="{FD277411-FF1F-4D74-B720-A0E2BBE9BE8C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xmlns="" id="{1347D58B-060F-47DF-9010-CDDF1724F12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xmlns="" id="{08F15422-5947-45D2-9AFF-FFD6A8A0F27A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xmlns="" id="{5A660065-FF25-4638-B749-5079DA83F03F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xmlns="" id="{B545EB76-27F1-4E93-8FD0-A90BEEE1B104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xmlns="" id="{48774D54-E0A2-43BB-A9DF-3B5083B66077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xmlns="" id="{65C8BA81-62DF-44CF-898E-A061E4EB07D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xmlns="" id="{0B3CA6C0-C2E7-441B-BA77-1AEBF7E1CC97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xmlns="" id="{A140C669-CE33-4B04-87DA-44069F20330F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xmlns="" id="{8AB6C5D9-5A77-47C2-8821-3D725FB808C8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xmlns="" id="{C0DA65EA-35C5-446F-BA27-7D68C7910F73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xmlns="" id="{A1B90B12-74F8-4C58-91C3-38B02055D30F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xmlns="" id="{0BC3EA1D-572A-42C0-ADCF-E0EE799123FA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xmlns="" id="{996E6644-AA7B-43E2-9052-9EE036C33EAD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xmlns="" id="{C467EC88-2CCA-4F98-A705-6CA73EEFC8ED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xmlns="" id="{D816BFB3-2F42-42B9-8634-F870EDFBDD55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xmlns="" id="{9C3F97CC-CB0A-4BCA-BB8D-E3968D9E01B8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xmlns="" id="{2C3B6A49-4894-45C5-A7D7-B1703044D29D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xmlns="" id="{AF428312-62FD-4F0C-BEC9-D84B3D4C3ED1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xmlns="" id="{15B947F7-EECF-4EA1-AA11-782D3A884D6A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xmlns="" id="{6EE07643-4BC6-4667-B122-3B0B224BAC65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xmlns="" id="{E712F7F8-4C21-40D5-8B40-A928EE0B4227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xmlns="" id="{757DAD8A-BBFA-49AF-A62A-E95259656392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xmlns="" id="{1CEE1C2F-6D30-446D-8BCE-11FFF991B248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xmlns="" id="{98D3E054-7FFD-4D60-A825-4229499BD66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xmlns="" id="{DBA68CDE-C323-43BC-9381-B33546076291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xmlns="" id="{FD0216FD-F469-452A-8581-8E4B3C66DE68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xmlns="" id="{BEE9AF09-4BC3-4F30-A63B-785C4E3D139A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xmlns="" id="{B1D383B0-8A65-43D7-A607-427B8BBB1923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xmlns="" id="{B3BDA3CD-DF1E-44D2-ACE9-90EB1E9718E7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xmlns="" id="{430B08D2-AF8C-4B4F-A2D7-91B7362FDAED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xmlns="" id="{82328AC6-7848-4B0D-AC38-E6EDAFE65847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xmlns="" id="{6C89318B-E1E3-469C-AA9C-8F0C17249B2B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xmlns="" id="{CC4AECB9-6363-44B6-A7B3-66EE2B98D581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xmlns="" id="{0C156051-88E9-4CAF-9097-FBE137AF6427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xmlns="" id="{6D8CA61A-FDCE-4A5F-9417-DB664304E0D3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xmlns="" id="{A6B3A0B1-3B4A-43E8-92BA-5E3B1451E46B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xmlns="" id="{C5499839-29B3-48E0-ACDF-15E98A9A3CC5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xmlns="" id="{3F69904F-3AA7-4761-A2BC-B834172F0E15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xmlns="" id="{C34EB4FF-BABD-4A48-8E68-7633773364C5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xmlns="" id="{8374F18E-2765-45FB-8D33-D2AFB11FDDA6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xmlns="" id="{22E0962C-1D94-4CE5-B1DB-4326C686BF7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xmlns="" id="{C7DD1F2E-856E-4F23-8C78-3DE12A003E69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xmlns="" id="{3F08C5D3-854F-4E00-9221-C3BB79482FC3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xmlns="" id="{7A1CABD6-BBCF-4D76-AB6B-0A010E2CBCCD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xmlns="" id="{974F0804-079B-431A-B64C-9B4C51DB9007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xmlns="" id="{791F0ADC-CDEB-481B-9789-8D0AC2DC9F48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xmlns="" id="{7BBB2B12-8EAF-433D-956B-82A79ACCC612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xmlns="" id="{57367362-4CA1-4F07-A837-D56930CB1A42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xmlns="" id="{DD5745C1-E360-4C52-803E-ADDCD89E368B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xmlns="" id="{D322A032-02B0-4CB1-887B-505F338CC641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xmlns="" id="{3D435299-6518-4E51-AFD7-05039D2C628B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xmlns="" id="{E8F2FA7A-7AE6-404B-B672-7993EAC1689E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xmlns="" id="{ED9230A5-ACF6-4CE7-A394-E3AAD86FDAA0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xmlns="" id="{8C105F17-44C8-43CA-8EDC-EB70A92CABD1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xmlns="" id="{EA7BEEE4-D88F-4F79-AFA9-D7E6226048E8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xmlns="" id="{82E6364B-420E-4117-873C-A1141746E33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xmlns="" id="{8DBE9DEC-7EC6-487B-A623-8D490B639DC6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xmlns="" id="{8B0AA54D-4EA0-4F99-9F8D-160E72D16F6B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xmlns="" id="{AC17AA88-1ECE-4EB1-A3BB-AD2D5844258D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xmlns="" id="{43FB8672-79AB-4F80-8A88-C8210B25AAAD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xmlns="" id="{B58CD6EA-B7AE-4AFE-9BD2-890AC9A53555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xmlns="" id="{D255C291-B4CF-4CC6-8097-75DDDA8AF2B7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xmlns="" id="{3B90E088-D86E-4995-A09E-F345979749E3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xmlns="" id="{55383389-BCCB-4222-AC77-5A527AE23BCD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xmlns="" id="{057DA24E-E7AE-445F-8AF7-C54417E4FDA1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xmlns="" id="{970D0199-56FC-4FD5-BEE6-22138350C47A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xmlns="" id="{37C4CFF4-253D-4029-9F66-1C7F9DFDFAE6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xmlns="" id="{CEEEEE9F-2F0C-4CF3-809A-E5A7C2C1C179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xmlns="" id="{106B28B8-8ADE-4620-A345-9B64F6B536E4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xmlns="" id="{4B5E79EB-5C3A-432A-8747-98A633E8959B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xmlns="" id="{32660D35-96F2-4448-A63B-C42095130DD8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xmlns="" id="{B8E9AE42-9066-4172-9EA6-F3562DD88DE0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xmlns="" id="{7E1C2E4F-3B9B-4165-8829-7E3EA6C9FFA4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xmlns="" id="{FD6F9D01-96B5-429D-B585-573524007894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xmlns="" id="{82625549-0471-4731-928C-F01AE177F33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xmlns="" id="{C3DB9DC1-6FCE-483D-ACD4-520607B52D74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xmlns="" id="{FBC1B929-C23B-44C0-A407-E283D2B8FDD9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xmlns="" id="{1224B1CA-D2D9-4986-B479-DFF3C1BFCFB5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xmlns="" id="{12D08550-D9A0-4189-9765-C3D7AD681AF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xmlns="" id="{A17F6869-CA3A-4C12-9DC2-21E7C5FFA19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xmlns="" id="{D378F871-85A9-4EDC-AF90-92A33F1CA769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xmlns="" id="{B52DB52B-6120-48FA-9055-6382BCB3226D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xmlns="" id="{B494200B-492E-4A8A-B107-553B98D1CCD1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xmlns="" id="{77825C74-D9BB-41DD-9DB3-FAC7A1E54731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xmlns="" id="{8BEB0BA4-B25D-40FE-8FDC-8D238B3CE423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xmlns="" id="{215EDF24-6E23-47B8-93BD-13A702D76ECE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xmlns="" id="{098225AB-75EC-4810-980D-46F3DA20F048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xmlns="" id="{193C5558-EA70-4B87-887D-BE0C75BF7204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xmlns="" id="{227D5426-90CD-4CC4-9625-759CA50B55B3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xmlns="" id="{9E62A8EC-7E96-43FC-901A-AA4BB3E025F2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xmlns="" id="{656CFD4E-E005-48A8-B9E0-26F79299ACDE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xmlns="" id="{E5B5690A-E285-4253-B745-1201D390A99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xmlns="" id="{BB5AFDA4-0D5D-4F0E-B0F2-E3AB9E95D398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xmlns="" id="{97D86F8E-B131-46B1-B9AE-71FE7DA664BE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xmlns="" id="{A5EF90E5-2DF2-441C-AEA7-4965313AFA37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xmlns="" id="{FD78843F-54C2-4ED1-911A-890EB2AAFC11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xmlns="" id="{9D3B3611-EAF4-4BD8-A146-18D492D17326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xmlns="" id="{A9B1A9FE-F32F-4C3C-9D30-7F082246E205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xmlns="" id="{51C84C88-FBEA-4FEA-A322-F9D85F830983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xmlns="" id="{5B2A75CC-71AF-478D-AD9F-88F518FD5AD0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xmlns="" id="{C6E472D7-8171-4631-8D76-95078E72AE5F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xmlns="" id="{BCA74A39-B89C-4108-AE43-DDAD408D85B6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xmlns="" id="{F8A1440E-EB08-4500-A815-2559F089147C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xmlns="" id="{E47816B6-AB46-4FF0-9EB8-DDF3433FA174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xmlns="" id="{7CE9A0AD-086E-4224-930A-A673445BEBEF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xmlns="" id="{8A28DEFE-2D02-40BD-A4FD-A2BD42CF32C3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xmlns="" id="{DF84EA48-7724-4004-87ED-CBD03ED2D52B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xmlns="" id="{0A838495-2138-4B9C-B2B3-D341AE9636D5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xmlns="" id="{9C931C59-9C73-43BF-A005-210E7FCFDF4F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xmlns="" id="{F8D4E06A-B69E-481F-B5B2-19C0E8089CD4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xmlns="" id="{6957A5E3-9A85-448C-A342-49BC26DBEF03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xmlns="" id="{20D6FA3D-E752-4E2E-9E91-E94AC622E732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xmlns="" id="{B400E29F-0DDC-48B8-A6FB-8E2BC3EF21BF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xmlns="" id="{127DC385-CC52-4B7B-AB7D-251053A97E9F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xmlns="" id="{FC2439A1-D447-4EE0-8B91-1379A312AD04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xmlns="" id="{4CBC3FDC-F4D7-42CF-A635-8DFFC13E5DD7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xmlns="" id="{53B06992-05BF-421E-B8AA-E5819D913A95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xmlns="" id="{6B3B9B6F-653C-4BB8-A165-5428F36C79F6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xmlns="" id="{9A62A8CF-FAF6-4CEC-AB67-ED36DFB714A8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xmlns="" id="{DE22817C-F30C-4D01-B8F5-5376FFC85135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xmlns="" id="{18A648B0-E4B1-475C-97FB-F741F1EB08EC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xmlns="" id="{4619EB03-F2DF-4E3C-BF65-6AF01C2C69BE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xmlns="" id="{27977DD3-4759-4043-AFD6-B55527E43CE7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xmlns="" id="{F9B23C52-CF4F-4973-9F57-AD77303A8CE3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xmlns="" id="{8E609458-5B12-4751-8667-4E6A9EC4B02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xmlns="" id="{5EBD0135-F52C-455F-B991-5970DFCC27CE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xmlns="" id="{4892DC0B-DD52-4AFF-A536-3A9F0FABE0F2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xmlns="" id="{343AEA2F-4C80-47F5-9920-AB6EC9A48A1C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xmlns="" id="{114469CA-76C9-49A0-A71E-BA8EB5E04DDF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xmlns="" id="{3C2EA0A7-BF90-4A33-B246-DFBD98D9F02E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xmlns="" id="{5302747A-23F8-4FF7-9B74-E1B256161BC2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xmlns="" id="{975BDCF0-11CB-4F0E-9795-9C4A89A702A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xmlns="" id="{D2FECAEE-25D3-47C6-A504-4572D82E86A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xmlns="" id="{F05B96E0-B318-43D2-8072-3C4FD59A4FA1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xmlns="" id="{B40DD15B-B1AD-4632-83E0-9001DA5E84D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xmlns="" id="{30075A52-0EC0-49E3-99B3-AD6C0F378649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xmlns="" id="{BD4A0846-7AD5-4F1E-938C-E9878FBE739B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xmlns="" id="{725A7C05-F53D-4414-A5D3-E7CB2A1A9248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xmlns="" id="{6DC808EB-4571-4D16-8BE5-6256D84A76A9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xmlns="" id="{FDF90FCE-F19A-43CD-9639-E3A1938FF264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xmlns="" id="{71D47E1A-81D8-496B-A152-0CAD0B8FC67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xmlns="" id="{A8A53FD7-BB0B-40CE-8BC6-5AFB4F68BDC1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xmlns="" id="{E40E6EBB-35A2-4D1C-AD2C-0119569E1D12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xmlns="" id="{F967C867-FB9C-4E8B-BFB5-FE62644571F6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xmlns="" id="{D90AB742-EF6F-4EDB-8149-29F88B18D5CB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xmlns="" id="{4F4F94E3-F988-4ED6-921F-CD5D0F6DBD56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xmlns="" id="{3E90A260-C9D8-48BA-AB9C-E60145958240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xmlns="" id="{78CCE141-2BBC-4066-A611-D604908008DA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xmlns="" id="{03907367-2140-4E24-8EE7-1199673D7A82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xmlns="" id="{92B12159-58CB-4B1F-9CFD-5BCEFA063D8B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xmlns="" id="{1041FE67-76C0-404D-96BA-A8DA26DFD09D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xmlns="" id="{8F79CFB3-F824-4AF3-B3FE-EF976FFD961B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xmlns="" id="{7C2DF161-93B9-45A5-8A36-0B04E713BB5F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xmlns="" id="{A338BAED-78C1-4E5D-A999-D6D924162406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xmlns="" id="{43FE8DBD-EF54-4713-BD9B-6D567D113EED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xmlns="" id="{D1105412-1DDF-4F56-A5C3-6D18C63CB489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xmlns="" id="{10CDCE5F-20C8-467B-B971-A6ADD2364439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xmlns="" id="{DBA7834A-4449-447B-8491-1CC8F3C5ADD3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xmlns="" id="{DE715BB9-4AED-4E86-B2AF-5744861CCA51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xmlns="" id="{01033084-0A7E-4E0F-ADE5-66D513C4B29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2" name="Freeform: Shape 2271">
              <a:extLst>
                <a:ext uri="{FF2B5EF4-FFF2-40B4-BE49-F238E27FC236}">
                  <a16:creationId xmlns:a16="http://schemas.microsoft.com/office/drawing/2014/main" xmlns="" id="{FF48C129-836F-4B6F-B137-55129B19F986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xmlns="" id="{8AC92855-E6C3-442C-B32F-F0C11ED714B1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xmlns="" id="{1EC3B353-F9BC-4C8C-9C64-9416C7BF4708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xmlns="" id="{840546EA-FFAD-4BE0-996F-ABABECB2D540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76" name="Graphic 2711">
            <a:extLst>
              <a:ext uri="{FF2B5EF4-FFF2-40B4-BE49-F238E27FC236}">
                <a16:creationId xmlns:a16="http://schemas.microsoft.com/office/drawing/2014/main" xmlns="" id="{BD1A5A3C-E460-4F5B-B7F0-E2ECED285F1D}"/>
              </a:ext>
            </a:extLst>
          </p:cNvPr>
          <p:cNvGrpSpPr/>
          <p:nvPr/>
        </p:nvGrpSpPr>
        <p:grpSpPr>
          <a:xfrm>
            <a:off x="3152532" y="1985607"/>
            <a:ext cx="689538" cy="239310"/>
            <a:chOff x="3289133" y="4916654"/>
            <a:chExt cx="1619250" cy="561975"/>
          </a:xfrm>
          <a:solidFill>
            <a:schemeClr val="accent1">
              <a:lumMod val="75000"/>
            </a:schemeClr>
          </a:solidFill>
        </p:grpSpPr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xmlns="" id="{B6804558-FA30-4AAF-B4E2-40DF91796231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xmlns="" id="{FA0DBD8B-8607-459C-A479-3B582014D8E9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xmlns="" id="{ABB35CA9-648D-4343-A7B6-E0CBA20BF9E5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xmlns="" id="{8056F1F3-39AD-497A-95BC-06B62BCA16A3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xmlns="" id="{E7224EE7-277E-4257-A2CF-41F8D29A20BD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xmlns="" id="{A749BF90-E6C5-4DA6-8CD2-2FCD88DFAE9A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xmlns="" id="{8675AD6B-CAD3-4445-BD2E-B40BE8BA2AB5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xmlns="" id="{F9D3EA48-69BD-45B3-8632-7DFFEEA6A099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xmlns="" id="{2B2C88A7-3AC9-420E-9277-B4823C1B2F4D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xmlns="" id="{DFFBDC98-8ACE-44D0-8400-1DA74815EECB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xmlns="" id="{35AEB494-2B5D-4336-ACB4-209B503C600A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xmlns="" id="{0676D5AB-7C0E-4416-A067-0792C6701612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xmlns="" id="{09C4D46B-29B6-4AB6-8E7E-2C97FD123154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xmlns="" id="{B792A957-D1F1-4004-A9E6-324C36339636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xmlns="" id="{596BA8AB-CDE6-43BA-A981-8B76C37FAB42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xmlns="" id="{88E526D8-4344-4C2D-B43F-3F83C15D5033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93" name="Graphic 2714">
            <a:extLst>
              <a:ext uri="{FF2B5EF4-FFF2-40B4-BE49-F238E27FC236}">
                <a16:creationId xmlns:a16="http://schemas.microsoft.com/office/drawing/2014/main" xmlns="" id="{E931F73E-2550-45E1-B0FF-37E23638B695}"/>
              </a:ext>
            </a:extLst>
          </p:cNvPr>
          <p:cNvGrpSpPr/>
          <p:nvPr/>
        </p:nvGrpSpPr>
        <p:grpSpPr>
          <a:xfrm rot="520099">
            <a:off x="5091546" y="1252975"/>
            <a:ext cx="616527" cy="807163"/>
            <a:chOff x="6096000" y="4249903"/>
            <a:chExt cx="1447800" cy="1895475"/>
          </a:xfrm>
          <a:solidFill>
            <a:schemeClr val="accent1">
              <a:lumMod val="75000"/>
            </a:schemeClr>
          </a:solidFill>
        </p:grpSpPr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xmlns="" id="{A0F17522-95D2-4C54-9167-0AE8150E08A3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xmlns="" id="{845D38DB-FE32-45D3-874F-2E89DD116584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xmlns="" id="{97E81A97-5151-4934-853B-873177006DC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xmlns="" id="{21A85B8C-67BD-40B3-80F5-78DFAB32E3AC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xmlns="" id="{359BA897-592D-4DE7-A4E3-A4A1FBA83014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xmlns="" id="{9627EABF-9C72-4041-9B6F-481213646E0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xmlns="" id="{55E9AF1A-EE5E-49C7-9671-CE7493A9B232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xmlns="" id="{B423ED7C-558F-4B91-8597-AE63B1E6D036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xmlns="" id="{17580219-C253-41C1-9E1B-C8154FFAC45A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xmlns="" id="{C2E2D20E-9D64-42E0-9273-5C777957DED2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xmlns="" id="{A83F7A4C-1721-4445-B689-C1B8B5C76CF5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xmlns="" id="{76BC297F-8F95-4FC5-9D6E-B7DD7BF79710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xmlns="" id="{4806916F-8716-4A85-9A69-F0D6C77AE52F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xmlns="" id="{DA42D471-5CD7-4506-84F6-20E38C473F85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xmlns="" id="{DF2D51C0-7EFB-4008-9013-7ADEEEDF1667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xmlns="" id="{4B1CF2F4-761E-466F-8E08-BABFA8BCA81B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xmlns="" id="{12AEC393-15EC-45DE-8DFF-8F40632703DA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xmlns="" id="{EAA0EE26-FE32-4087-8421-A4D1EC560D58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12" name="Graphic 2712">
            <a:extLst>
              <a:ext uri="{FF2B5EF4-FFF2-40B4-BE49-F238E27FC236}">
                <a16:creationId xmlns:a16="http://schemas.microsoft.com/office/drawing/2014/main" xmlns="" id="{CD431C9A-DDF3-42FB-B53D-37D09859AE6F}"/>
              </a:ext>
            </a:extLst>
          </p:cNvPr>
          <p:cNvGrpSpPr/>
          <p:nvPr/>
        </p:nvGrpSpPr>
        <p:grpSpPr>
          <a:xfrm>
            <a:off x="5381154" y="903979"/>
            <a:ext cx="1233055" cy="162244"/>
            <a:chOff x="8251658" y="4916654"/>
            <a:chExt cx="2895600" cy="381000"/>
          </a:xfrm>
          <a:solidFill>
            <a:schemeClr val="accent1">
              <a:lumMod val="75000"/>
            </a:schemeClr>
          </a:solidFill>
        </p:grpSpPr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xmlns="" id="{AB3B5AD8-1C70-48BB-91A0-4D15483BBC53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xmlns="" id="{9794C8C0-38D9-45FC-9570-57F137FB1829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xmlns="" id="{12376BEB-038E-452A-90F6-CCB2BFC7F37B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xmlns="" id="{266F2EAF-352E-45ED-BA86-3181794CB272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xmlns="" id="{288B93E0-8FB5-4D30-A03B-F384EE08A955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xmlns="" id="{22D5AB74-FB79-4674-AAF0-18AACA3B76E8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xmlns="" id="{79FE50DC-75C5-4CD8-A4A4-AC322A7B02B8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xmlns="" id="{37A42837-CDEB-4963-AB66-FEAD1DD3FAEE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xmlns="" id="{496DFBE3-5C8A-4978-B0AB-5A5C9472CE7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xmlns="" id="{27F310D9-9940-40F4-B50D-EDFBDABCA69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xmlns="" id="{9AE7C583-AEA9-4DC6-8D21-55821C6EA6AE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xmlns="" id="{A5620DCF-6478-4E1B-B542-D0061593E4FF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xmlns="" id="{9E359284-419B-40D8-9649-834018DF8772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xmlns="" id="{7C0FBDA3-8B48-470A-BBD6-29173ABB3247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xmlns="" id="{4055168D-9EF5-4A65-8A49-1F730CF53429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xmlns="" id="{D2C46394-D84E-4112-A286-3D0217563F63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xmlns="" id="{EC8CE3CD-0A48-496E-8CBD-BDB7BDB0E399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xmlns="" id="{29D329CA-A329-4230-A018-4241037DF77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xmlns="" id="{13A445A1-8F47-4DBE-83BE-08E27FC6FFFB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xmlns="" id="{82812F3D-D091-4E39-A2C9-EA19D9DAE6CF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xmlns="" id="{43190E53-E6A1-405D-AD9E-BC53E51E2903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xmlns="" id="{CE65BA6F-DA76-450D-80C3-134CBDBB73D6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xmlns="" id="{B8C329B3-AD9B-4F66-AD85-AFA04FE2F776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xmlns="" id="{F80EB0F7-1B19-4A5A-B06A-5EAAA85D275C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xmlns="" id="{A638D035-B838-46FF-AB76-47840942A315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xmlns="" id="{D6A41C32-17A1-43F4-8450-D77E37D1E973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xmlns="" id="{36F4A538-DF09-45E6-8126-C09D7D17E119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xmlns="" id="{D770D7B5-22C1-4066-8FCC-DDDA1BD9EE1B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xmlns="" id="{C4B65CA1-6C31-4298-B853-12B02BD8A296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xmlns="" id="{9BEB9A85-6422-4F0F-AE0A-26B2A2E8C3FE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43" name="Graphic 2817">
            <a:extLst>
              <a:ext uri="{FF2B5EF4-FFF2-40B4-BE49-F238E27FC236}">
                <a16:creationId xmlns:a16="http://schemas.microsoft.com/office/drawing/2014/main" xmlns="" id="{9709D24C-DB94-4A6A-AD71-2DAA01B2375A}"/>
              </a:ext>
            </a:extLst>
          </p:cNvPr>
          <p:cNvGrpSpPr/>
          <p:nvPr/>
        </p:nvGrpSpPr>
        <p:grpSpPr>
          <a:xfrm>
            <a:off x="7543018" y="1492795"/>
            <a:ext cx="1000469" cy="475306"/>
            <a:chOff x="7261309" y="4817393"/>
            <a:chExt cx="2867025" cy="1362075"/>
          </a:xfrm>
          <a:solidFill>
            <a:schemeClr val="accent1">
              <a:lumMod val="75000"/>
            </a:schemeClr>
          </a:solidFill>
        </p:grpSpPr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xmlns="" id="{5A00F445-5A8C-4F24-8C90-CAEC6CE9AC25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xmlns="" id="{DE913BF8-BED8-4703-9D14-6EAB58F195C3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xmlns="" id="{F9DC178D-EAFF-4A2A-A6B4-F315750AF51B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xmlns="" id="{65077041-F12A-4162-A2C5-1C4574E7D7A4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xmlns="" id="{6C86DEE1-24EB-4243-835F-94C6583F07B4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xmlns="" id="{7DE1C244-CED3-48D4-A27C-495E71E6BB95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xmlns="" id="{C7ECEB75-F546-4056-9288-F14DDEF91748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xmlns="" id="{2FBDDDBA-8B32-4041-BCAF-4B8EBCA33957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xmlns="" id="{2497A792-8529-4245-92C8-4011849E8BC5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xmlns="" id="{9BED87C0-BA2E-41C9-8A7F-D9A33C36363C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xmlns="" id="{0F21E6D9-A890-4C42-94BE-1BBF5EB870CA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xmlns="" id="{918B0A07-AE9E-4B16-8E3D-2A60A46517D1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xmlns="" id="{7D8097B1-279E-42A8-AC97-F8519FD51D3A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xmlns="" id="{3C0B1C85-31B6-45FC-BF14-4D488A0F6F42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xmlns="" id="{431B256E-BE82-47F4-9551-469F75335F88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xmlns="" id="{8D90D8F9-87DF-4834-8314-BE0E65EE1325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xmlns="" id="{A4FFC933-67FE-4306-AD89-11B95CD7C83A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xmlns="" id="{B015BD72-3A30-4A35-905A-9C0133EFDF57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xmlns="" id="{D77A3205-63E0-4D4D-957B-24FCEA74E418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xmlns="" id="{987D2F5D-395E-48FA-840F-EC7E10ECFA75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xmlns="" id="{07F6A772-17A1-40D3-9C49-508F19D46C73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xmlns="" id="{99B1DB2B-2C22-4D6C-9C56-BDB56D872F77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xmlns="" id="{827499F6-9BB5-4FE5-A326-595AA371EB30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xmlns="" id="{A3EA3167-6B52-48AA-845E-1AF12C1A9061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xmlns="" id="{DAF15348-4BED-4B3C-A2D0-5E269DF24616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xmlns="" id="{64BC4963-9CE3-4882-9B88-202EEE3FB1CF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xmlns="" id="{6AB4BFA2-8E10-461B-ABFE-9575F10B16C7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xmlns="" id="{7C07D206-E7A4-47B9-8D2E-4241143EF762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xmlns="" id="{DFD15067-7A23-4D4A-A4EE-DE3105CB482A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xmlns="" id="{9080C8B9-650A-4CCD-8A67-F0EA7552B1BE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xmlns="" id="{EDE442EB-C856-4F5F-B088-5338D5058FF9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xmlns="" id="{7EE0CB60-942D-4526-8AC9-9E7346E9652B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xmlns="" id="{4A158C14-28CF-415B-8BC5-9C04656F6721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xmlns="" id="{66C17408-B14B-4306-8909-AF903BFDF2E1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xmlns="" id="{C10207E1-0A2C-46EA-97BB-8EADB7779310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xmlns="" id="{330AC1C6-E154-4C90-88CF-AC34BFDD164C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xmlns="" id="{0B580A4B-F1F4-4B8E-82DB-6A096B40DB46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xmlns="" id="{23C995EA-B633-439C-94AA-C00601833BB8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xmlns="" id="{80A0BF03-C183-44AE-B0A8-2F3BEEED32CB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xmlns="" id="{9A83044F-FF44-4F38-A201-D9D2492E40CA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xmlns="" id="{75641695-A874-4147-8971-C548DA74C244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xmlns="" id="{918BCB5B-4DA7-4BEF-AFB9-57DB581A815C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xmlns="" id="{71E0E2AB-B1F5-4C30-9707-279304BE812B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xmlns="" id="{8E1F9227-799F-4AFE-A935-9F0D6F671E90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xmlns="" id="{DE2CBDCA-591C-4218-8C7C-46681B54221B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xmlns="" id="{77B80544-B46B-41D3-9A43-C478BB998F54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xmlns="" id="{41052C71-C952-4276-85E5-2002E8520331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xmlns="" id="{A2A39475-B2B7-4753-97A6-11A02F792A60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xmlns="" id="{0783E234-5259-4742-BBDC-87E398457C99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93" name="Group 2392">
            <a:extLst>
              <a:ext uri="{FF2B5EF4-FFF2-40B4-BE49-F238E27FC236}">
                <a16:creationId xmlns:a16="http://schemas.microsoft.com/office/drawing/2014/main" xmlns="" id="{C5D93557-194A-4386-9464-787ABDACD425}"/>
              </a:ext>
            </a:extLst>
          </p:cNvPr>
          <p:cNvGrpSpPr/>
          <p:nvPr/>
        </p:nvGrpSpPr>
        <p:grpSpPr>
          <a:xfrm flipH="1">
            <a:off x="6331123" y="1206086"/>
            <a:ext cx="301680" cy="301680"/>
            <a:chOff x="3627581" y="5303470"/>
            <a:chExt cx="228600" cy="228600"/>
          </a:xfrm>
          <a:solidFill>
            <a:schemeClr val="accent1">
              <a:lumMod val="75000"/>
            </a:schemeClr>
          </a:solidFill>
        </p:grpSpPr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xmlns="" id="{A51770A5-F67E-44E9-96E0-358D0B4D28C0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xmlns="" id="{750C3306-8C55-48C4-BDC7-0C9F541A8931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xmlns="" id="{B3128A81-4820-45B1-A453-BCB52A89DAD6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xmlns="" id="{C4F67E8E-96AE-4C9D-9683-3CE39C6581D5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xmlns="" id="{CB6FCEF7-BC90-4026-A43A-480B513E71CB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xmlns="" id="{DCCE8F0D-EAB4-41ED-A2EA-8DF840BC88F0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xmlns="" id="{7C07C6CC-6BCE-4A01-815E-97361344B672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xmlns="" id="{446AF2E6-A025-4620-9E74-215A49C8D525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xmlns="" id="{1122E5F9-5C48-489D-970F-E96434515530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03" name="Group 2402">
            <a:extLst>
              <a:ext uri="{FF2B5EF4-FFF2-40B4-BE49-F238E27FC236}">
                <a16:creationId xmlns:a16="http://schemas.microsoft.com/office/drawing/2014/main" xmlns="" id="{C2290789-F87C-4BDB-BAF7-D785E26B97B6}"/>
              </a:ext>
            </a:extLst>
          </p:cNvPr>
          <p:cNvGrpSpPr/>
          <p:nvPr/>
        </p:nvGrpSpPr>
        <p:grpSpPr>
          <a:xfrm flipH="1">
            <a:off x="8164714" y="2177304"/>
            <a:ext cx="398468" cy="225143"/>
            <a:chOff x="3699986" y="6116874"/>
            <a:chExt cx="301942" cy="170604"/>
          </a:xfrm>
          <a:solidFill>
            <a:schemeClr val="accent1">
              <a:lumMod val="75000"/>
            </a:schemeClr>
          </a:solidFill>
        </p:grpSpPr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xmlns="" id="{671E7A2A-00D6-4749-B15F-8E60D5E1F8AB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xmlns="" id="{CA3C2B53-5E53-44A5-BC3D-52336593167A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xmlns="" id="{1A7C8127-C627-48E3-A523-4598DA94D6DD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xmlns="" id="{FDF30403-34D5-44DE-8E2E-CDD1D7E9002F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xmlns="" id="{57D2F376-4D87-4A03-9B64-9AA49E2FBD04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xmlns="" id="{F34320DF-5E61-409B-B116-AEE3BC02FFAE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xmlns="" id="{510A3846-6256-4072-8795-F6BD35B75D28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xmlns="" id="{87F57F29-F897-419D-8609-C2F6B2C99F71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xmlns="" id="{E750F84F-6A9F-4CC3-B4E5-4E05CED6ECE0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xmlns="" id="{A2E7F06E-DD61-4FE1-B565-1E87A79B7411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xmlns="" id="{0519C912-8122-45B6-B1CF-18D05D975A5F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xmlns="" id="{55A5383F-8ED5-49F5-BBC0-BC625BEF968C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xmlns="" id="{7945FE8D-4ABA-480F-9BA5-0C9FE2732386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xmlns="" id="{8F893385-88D6-496F-A9B3-EF5B0C4BAA3B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xmlns="" id="{6DFA6373-46C0-4497-AB0A-95473D2D1A03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xmlns="" id="{B87BCC33-B89D-4A77-8FD3-4B65886C47A5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xmlns="" id="{C48CE704-E022-4E46-87FB-39AE99E4A094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xmlns="" id="{9F6C5A33-9E14-4DD4-BBED-2B7EC9D0F92D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xmlns="" id="{BEECC4D7-9861-4793-9AC9-302D9B2056AD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xmlns="" id="{C6FAC9E1-2954-4A53-BEA6-0D78E5527BEF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xmlns="" id="{BC729D8D-B065-452B-8F91-CE5872FA8B50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xmlns="" id="{1354760E-4073-416D-B3FB-B9974805C7DB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26" name="Group 2425">
            <a:extLst>
              <a:ext uri="{FF2B5EF4-FFF2-40B4-BE49-F238E27FC236}">
                <a16:creationId xmlns:a16="http://schemas.microsoft.com/office/drawing/2014/main" xmlns="" id="{B7E7E6F6-7A07-446A-BE36-B466D75AADFE}"/>
              </a:ext>
            </a:extLst>
          </p:cNvPr>
          <p:cNvGrpSpPr/>
          <p:nvPr/>
        </p:nvGrpSpPr>
        <p:grpSpPr>
          <a:xfrm rot="1472141" flipH="1">
            <a:off x="6734799" y="2050992"/>
            <a:ext cx="442463" cy="326412"/>
            <a:chOff x="3625593" y="6426852"/>
            <a:chExt cx="335279" cy="247341"/>
          </a:xfrm>
          <a:solidFill>
            <a:schemeClr val="accent1">
              <a:lumMod val="75000"/>
            </a:schemeClr>
          </a:solidFill>
        </p:grpSpPr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xmlns="" id="{EAA97565-ED9D-479D-95E1-98F9509148C3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xmlns="" id="{D6B7188A-A0B1-4ED4-97EA-F67637FDA158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xmlns="" id="{FA51C130-72A1-4B14-99D9-6D23DB527FAE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xmlns="" id="{D7718549-BEF8-447B-A06F-91F71DB30B3B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xmlns="" id="{213F3FEC-5D4C-4A7B-A31D-0C91E29C3EF6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xmlns="" id="{045779E3-883E-493B-A5BA-61ECF8BCA496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xmlns="" id="{51E4E2E7-EF1B-49D2-80EB-BF392F00F10D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xmlns="" id="{F3B72C9C-01C2-4104-972E-A8C74EA45936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xmlns="" id="{60CB5510-36EF-4282-9234-FB9EA1727D42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xmlns="" id="{AE117969-1055-451A-A82D-FF593AE0F7EB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xmlns="" id="{CE8BDBDF-5277-4386-BCEF-E3554718FF9D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xmlns="" id="{3E7D139F-63CD-40FD-AA9F-B9C2EAFDFE28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xmlns="" id="{36D36AF2-B6EC-4F47-A9E5-9CEDAFB9E7AD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xmlns="" id="{63223DD7-AA52-4832-8357-F2CDE443CFB3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xmlns="" id="{7AD9E78E-7EAB-46A3-B55E-63220DF99969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xmlns="" id="{D8DAFEF9-373B-46B6-ACC9-BFD131ABD7E0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xmlns="" id="{4100493C-4E4D-4308-BEBE-63549FA99E3F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xmlns="" id="{EB19CF62-6336-48D8-81E6-BCE1C2204129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xmlns="" id="{87C832C7-089B-4DB8-B99A-C6F6255499C1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xmlns="" id="{FDE2B020-7304-4911-BD29-1C0841EC04BD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xmlns="" id="{E6A151D3-114A-442D-8E38-87D6F2D85BFB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xmlns="" id="{54684731-7E6E-4F41-BD42-5E64DA41C210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49" name="Group 2448">
            <a:extLst>
              <a:ext uri="{FF2B5EF4-FFF2-40B4-BE49-F238E27FC236}">
                <a16:creationId xmlns:a16="http://schemas.microsoft.com/office/drawing/2014/main" xmlns="" id="{EC94C3E8-D1DC-4C60-93B3-85774AED5FF9}"/>
              </a:ext>
            </a:extLst>
          </p:cNvPr>
          <p:cNvGrpSpPr/>
          <p:nvPr/>
        </p:nvGrpSpPr>
        <p:grpSpPr>
          <a:xfrm flipH="1">
            <a:off x="8126242" y="2642287"/>
            <a:ext cx="301680" cy="230103"/>
            <a:chOff x="3617118" y="5760691"/>
            <a:chExt cx="228600" cy="174362"/>
          </a:xfrm>
          <a:solidFill>
            <a:schemeClr val="accent1">
              <a:lumMod val="75000"/>
            </a:schemeClr>
          </a:solidFill>
        </p:grpSpPr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xmlns="" id="{9AF8B291-2EBC-4907-8D9A-50EB7FA889DF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xmlns="" id="{981E9672-9C69-4499-882C-601CCE5834B5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xmlns="" id="{41C65106-8CEE-474F-A425-940EB5CF4F1B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xmlns="" id="{58CA8860-CEA6-4636-BDF6-9AD071D82999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xmlns="" id="{7EEAB137-4970-4A96-8F21-943F11CD19E5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xmlns="" id="{9C66BB4E-1284-4508-8BD9-F94D706F345A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xmlns="" id="{C0EAE12A-1F9D-4723-80FB-5594036DCD5A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57" name="Group 2456">
            <a:extLst>
              <a:ext uri="{FF2B5EF4-FFF2-40B4-BE49-F238E27FC236}">
                <a16:creationId xmlns:a16="http://schemas.microsoft.com/office/drawing/2014/main" xmlns="" id="{110A4351-FAB1-4159-94E5-57D525E79C4F}"/>
              </a:ext>
            </a:extLst>
          </p:cNvPr>
          <p:cNvGrpSpPr/>
          <p:nvPr/>
        </p:nvGrpSpPr>
        <p:grpSpPr>
          <a:xfrm rot="2082564" flipH="1">
            <a:off x="4853065" y="1998503"/>
            <a:ext cx="59697" cy="378290"/>
            <a:chOff x="6246591" y="2972793"/>
            <a:chExt cx="205168" cy="1300125"/>
          </a:xfrm>
          <a:solidFill>
            <a:schemeClr val="accent1">
              <a:lumMod val="75000"/>
            </a:schemeClr>
          </a:solidFill>
        </p:grpSpPr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xmlns="" id="{E4D45AEC-DCC3-4B22-A2A4-C5A17E1F7859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xmlns="" id="{85F54B85-4C53-4907-B613-4EE60E1894D6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xmlns="" id="{EC9DFE5A-113A-41A0-B4F0-A84671F8C81D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xmlns="" id="{A51DCAB6-9A0E-4EE9-9424-0DD353B0132A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xmlns="" id="{87E70BE2-356F-466D-B613-57C37DBA3881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xmlns="" id="{EDA10032-5A39-4B8E-A754-3B3E261CD1F3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xmlns="" id="{BBF86574-824F-422D-9168-E7CD8F7190E0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xmlns="" id="{999C102B-97DD-4495-8525-0E3D06DD296C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xmlns="" id="{B8E3E11F-1C82-4294-9E7A-0B4193C5FE0D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xmlns="" id="{ACDD1BA5-3656-44A4-9218-36C7F5C630B7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xmlns="" id="{101534F2-46F0-4BD5-A33A-42665BCF0569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xmlns="" id="{7D8FB29D-A5AC-4746-A6AF-402B2E328A4D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xmlns="" id="{B2B9592A-6658-4B72-A309-640EE0972955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xmlns="" id="{D1674BC4-8647-4B18-A1DA-352B062DCB67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xmlns="" id="{1F72D8DE-EE9B-4D7C-A5D6-CF44EDDDF2A6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xmlns="" id="{916D151B-1E63-46EC-A1DD-88F79DD3ECE3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xmlns="" id="{75C6B523-A3B7-4C61-8950-0D7C7C656DD8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xmlns="" id="{B82A1813-D764-4142-B38F-B4E3BFD914C6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xmlns="" id="{37CCD6F4-90F4-415E-B49C-ED354146C7AD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xmlns="" id="{1F2C26CF-623A-491E-B83F-196D8E08C085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xmlns="" id="{17314D90-CD93-45D5-984A-F9E86EE34B6F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xmlns="" id="{E1E0586F-8F79-44A0-BB4C-E7ACBF008618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xmlns="" id="{909605BC-4706-47F0-AC7C-689D2954F933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xmlns="" id="{A36D547E-D0C7-4404-8B7F-0349DA9DDCF5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xmlns="" id="{D9CF3E5D-B844-4F16-8421-173EFFE2D32E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xmlns="" id="{3D1266C8-DFFF-4EB2-A06D-D48F90035AB3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xmlns="" id="{E9D9C219-B078-4A2F-81DE-E367F5FB6B80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xmlns="" id="{D5C8B8F2-4B4A-4FD1-AAA4-EE35769756FC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xmlns="" id="{AAC4B272-DD69-45F0-BECA-95F600502CE7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xmlns="" id="{88190E7A-4AFF-4CDB-B4E2-716CB85C0E7A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xmlns="" id="{CECB2C87-A7E9-4C31-84F6-99E8C34F54AA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xmlns="" id="{A975AC4A-FC74-4C42-B093-5E90C0C48525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xmlns="" id="{806A6ACF-8D04-4783-AEF9-7AB1377C644D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xmlns="" id="{3FB5F7B4-6091-49CA-94B8-1AF69F653395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xmlns="" id="{E392B5F7-679B-4CF7-B5EC-BF97CD63E9CC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xmlns="" id="{A66D53A9-84A9-49B9-ADB5-9D74FD8082FB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xmlns="" id="{9D092954-B510-4F7A-88C8-CF8C0B8F504F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xmlns="" id="{47F913A5-8011-492D-B4B3-BEF69628DCF4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xmlns="" id="{085C47DA-D182-4A48-9019-6AA1BD3CC708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xmlns="" id="{58C7E1EF-BA38-4DA3-A5A5-EFF72D533771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xmlns="" id="{30EAB46B-95B5-427F-BD6E-77FAA45453AE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xmlns="" id="{CB2ADD58-C67C-430B-9EB5-E67DCF4B57BE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xmlns="" id="{81777B1D-D97B-4168-B867-28126605BECC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xmlns="" id="{6E248FFA-F0DF-4B8A-9628-145BF875E30C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xmlns="" id="{2020D098-C380-4739-AFB5-BCE664CF4621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xmlns="" id="{D922B7EE-5899-4907-A988-18045EA057E3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xmlns="" id="{1B5C7466-D4F3-4B55-B110-DE202D25B341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xmlns="" id="{740962EC-4ADC-42C9-BB96-5826402EEAB8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xmlns="" id="{7BEB21B7-DE77-4E27-BB94-3C0F9CCAAF7D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xmlns="" id="{01DD288F-71B5-40D2-8EEB-019A8D839A90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xmlns="" id="{1B8B7792-1B53-4641-9CE7-6C53A07939C6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xmlns="" id="{CD87B6E7-BA3E-4C84-B4E5-7CB46A6E775B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xmlns="" id="{C8B997B7-B81F-4BD5-90AD-049A76F6921C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xmlns="" id="{5075F8EA-9654-4752-8651-68781C003A3B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xmlns="" id="{FB673288-F7E8-418A-8802-8F42FAF77717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xmlns="" id="{EE85CFCD-C5A2-4646-8D25-B982D6E77D53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xmlns="" id="{7A207D9F-1A1D-4D84-AFE6-AA323888F968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xmlns="" id="{367904B4-2A93-4ECB-9B19-F3A9F015FBE8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xmlns="" id="{AAD2CC6A-544D-4199-B73D-359A9DC8E7ED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xmlns="" id="{20867D1B-66F9-451E-AB6B-E55F37823BD5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xmlns="" id="{015CDAB1-928E-462C-9166-F59137211A37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xmlns="" id="{01F48713-39F4-4E37-A1D1-F09D7A47DF46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xmlns="" id="{A0C4EC40-1A20-4C7B-BC07-00A96F3346C0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xmlns="" id="{32FF19FF-0C71-4CE8-A5AC-C3A06C1084CB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xmlns="" id="{F17F4BDF-189D-47CE-B685-EE3A8AA33320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xmlns="" id="{F791708C-5F49-441C-9E51-6EAC6A98F690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xmlns="" id="{65B84703-A316-4533-87B8-05245F660574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xmlns="" id="{166BBD07-38EB-4DA0-BBE0-C129B5240051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xmlns="" id="{72C07C06-2E7D-4851-BEE9-A0D897667F4E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xmlns="" id="{A0002119-7CF7-4B12-80FD-DE3DDAC5B9E1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xmlns="" id="{70D27315-0E5A-4E4B-9D80-56DE87E4633A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xmlns="" id="{1EDB05DC-B7CF-4F6A-B145-9370DB2ED219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xmlns="" id="{3ED88405-6F61-41F2-BF88-4A5E24A35E32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xmlns="" id="{F5E57251-ABA4-44B4-9DB5-8CCADAC5BB07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xmlns="" id="{57DC95D5-C172-4839-8A01-128DD2E55FFB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xmlns="" id="{84A72972-2C1C-4CAF-A11D-9EC1738D4D01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xmlns="" id="{39BE7B24-5ABA-47C1-A4A7-F5A89C4CB844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xmlns="" id="{E98865E8-ABC9-430B-A00F-0D6FEC1EAADB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xmlns="" id="{9AD66E78-24D5-498A-9D19-7FFEE3189307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xmlns="" id="{777B50C1-2EA9-40BB-B192-FBBACFF8C84C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xmlns="" id="{447A52C9-0F9D-4F96-8660-E71DE1799CC4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xmlns="" id="{7E7B376F-41E1-4501-A4AC-E6A682F1CE51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xmlns="" id="{6027CC34-018B-4133-9F52-A5B1489F304E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xmlns="" id="{B656ADC0-0891-4F4D-B107-F24010D8EE23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xmlns="" id="{CD90918A-F8FA-4CE1-A440-E383C22D8313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xmlns="" id="{A8B9ADAA-4DFE-4394-B052-9BD7FB15A6AC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xmlns="" id="{FFCFDB7A-75BB-4171-93A1-1E23504FBA55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xmlns="" id="{A12AB5AA-FAC4-4182-8F0A-6367A3610193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xmlns="" id="{C18F221D-59FE-42C0-AA38-A30F9AC7DE7F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xmlns="" id="{B62FBE18-1BE3-4BBA-ACCE-CAAED8BCE643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xmlns="" id="{64200D30-38B6-4414-97D2-D1B42805C6F3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xmlns="" id="{779901F3-E7FC-491F-A2A7-3ECFF591B1AD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xmlns="" id="{DA0B1CFD-9BCA-4277-A675-ADE20DA5EE48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xmlns="" id="{6CE194BE-1826-467A-AD7C-72DD5F2A49FD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xmlns="" id="{11D5538A-7ADE-4068-A8F4-AC39AD4B1032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xmlns="" id="{E9B6F93F-C826-4424-B2CF-ACDC1013AB3D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xmlns="" id="{451AFCA9-4FFD-43BB-A872-D4F540DC7A9F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xmlns="" id="{D3092230-A169-408E-8DD8-8CBDB6EF9820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xmlns="" id="{EF35CAA2-AC61-4E22-A334-BA6E269103BA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xmlns="" id="{CFEBA05A-0346-4FF7-BDF9-300AF3E8EB92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xmlns="" id="{14788A30-7CE3-4913-BC23-2B9F03AF636E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xmlns="" id="{8F8B81CD-44D0-425C-A444-A5F51ADFDAE1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xmlns="" id="{34B5622F-063E-4C5A-9515-4C888F468937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xmlns="" id="{9E8D87EE-EF8B-4969-A307-8B100CD16825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xmlns="" id="{190FC25C-BD4A-4312-A09C-8D49DABB222E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xmlns="" id="{BE79A45C-37C6-4F3A-A03D-B3CB9703925E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xmlns="" id="{39BDE09D-8D53-4F0E-BF2E-F2946A7D39BA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xmlns="" id="{41803496-6456-4B30-9C48-E4124476CF98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xmlns="" id="{B6EFC499-DB12-4DD0-8E4F-E7FB747A05B6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xmlns="" id="{2D550B94-CBFF-4AC0-AF67-2FB7C7B049A2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xmlns="" id="{3BADDF9E-6E41-468B-9920-423DE6410EEF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xmlns="" id="{DA05668C-01F7-4C3A-9FEF-99F011B7E3C9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xmlns="" id="{E8736D04-DE58-4B7D-9EE7-79C8CCAA57C8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xmlns="" id="{ED85F180-D4E9-440A-A499-FBC5C156FE4D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xmlns="" id="{BC201A16-AFF9-4981-B9E5-6309BA2AF30E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xmlns="" id="{6CEFD35B-D8CD-4484-AFD2-79FA31578DDA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xmlns="" id="{847C11AD-4CDD-4BF1-9342-E9CC53F8E272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xmlns="" id="{16EB0AAB-87A8-46A9-AA29-239D605B77B1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xmlns="" id="{620A8F83-162A-4F75-BFA6-162C4EAA7992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xmlns="" id="{010EFF13-B056-45ED-A6DD-776949319956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xmlns="" id="{0815E9E4-B123-46B1-9739-E9A97A464FE5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xmlns="" id="{54CE4564-7BAF-4480-B41C-E401956866B6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xmlns="" id="{75187DD0-0F0A-46B9-BDDB-853328C25B82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xmlns="" id="{05E3E125-2394-42FF-AC0A-C8116F0B5E9A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xmlns="" id="{32A5C298-6DDC-4911-943C-4761E0438B71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xmlns="" id="{D9AE9670-2AD7-4696-84FD-B12D6BE36EBA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xmlns="" id="{8DB06798-EBCC-4CA5-9B22-4F4E52688AFE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xmlns="" id="{F787D37F-FE53-49DF-B081-7DB51375A77C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xmlns="" id="{EDCD9A62-6C3A-49F2-9D5C-CEA70E1F2AE7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xmlns="" id="{1BD75551-5924-448F-ACC9-306BAD305B94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xmlns="" id="{99A4694F-A621-4A19-9647-8B5B883D5F4E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xmlns="" id="{E37CD685-A8BD-43CB-9D22-1F244D17F315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xmlns="" id="{4CEFB093-92D8-4387-96B0-DCDF895FD0CC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xmlns="" id="{F43033D8-4476-4A17-A768-834B42DA5FFC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xmlns="" id="{4A629073-B4FE-42B9-8B09-6CCBAD321990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xmlns="" id="{1349F995-6C4B-41C9-92B7-A40F012BA123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xmlns="" id="{8DEA0F9B-43C3-4164-A4B4-68DBB35C8BDF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xmlns="" id="{3ED16AF3-A29A-4E02-A71F-9A4857C07750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xmlns="" id="{9BE084B5-5389-46A7-B914-F8CFAEA3C477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xmlns="" id="{490A946C-44EC-4221-BA60-294330E0588C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xmlns="" id="{BBC588F4-005A-4793-896E-3A1A76720E2F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xmlns="" id="{44B0ED76-DA82-4DC8-9214-0F73D51ECEA1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xmlns="" id="{E341F8CC-4779-48C3-B135-95A3FED133A6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xmlns="" id="{2FD0243D-80F3-4889-9AA1-FBDEA9FE1B8E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xmlns="" id="{6A449DA1-026C-465E-831F-AD1B33590639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xmlns="" id="{E171E4F2-8599-4467-AED0-D8AE914B6BB8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xmlns="" id="{DFDF7EB1-F871-4534-84C1-2523EADA312F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xmlns="" id="{60BF3B76-AB44-49E3-9C9B-31EA02478716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xmlns="" id="{ACEC3DF0-118A-4D6E-982A-50DD075D70D2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xmlns="" id="{17FD8F29-E496-441A-B4F0-FE6D12562824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xmlns="" id="{117FEF58-F1DB-40B4-A089-E8B0BBA44EB3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xmlns="" id="{4F4574D2-1FDC-409F-9093-7E456BCFF153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xmlns="" id="{8856E7FE-F725-4896-98F1-6610B3099207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xmlns="" id="{CB627032-2F02-4005-AD7C-D668BD8F8885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xmlns="" id="{C5DC9E37-B184-4820-823B-06C0E6EF032C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xmlns="" id="{C793D712-D4B4-4FC3-809C-633DFD21DC76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14" name="Group 2613">
            <a:extLst>
              <a:ext uri="{FF2B5EF4-FFF2-40B4-BE49-F238E27FC236}">
                <a16:creationId xmlns:a16="http://schemas.microsoft.com/office/drawing/2014/main" xmlns="" id="{76FBDBD3-2529-4CAC-957F-17906CD6193A}"/>
              </a:ext>
            </a:extLst>
          </p:cNvPr>
          <p:cNvGrpSpPr/>
          <p:nvPr/>
        </p:nvGrpSpPr>
        <p:grpSpPr>
          <a:xfrm rot="18354366" flipV="1">
            <a:off x="3536915" y="969381"/>
            <a:ext cx="453654" cy="103801"/>
            <a:chOff x="4329589" y="2147304"/>
            <a:chExt cx="1590675" cy="363962"/>
          </a:xfrm>
          <a:solidFill>
            <a:schemeClr val="accent1">
              <a:lumMod val="75000"/>
            </a:schemeClr>
          </a:solidFill>
        </p:grpSpPr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xmlns="" id="{F5FF46D4-F661-4EC8-A651-9038412CC9B1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xmlns="" id="{2EB4B4FD-63C8-48D3-89FC-D12C173343CF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xmlns="" id="{EA2D40CE-58EE-46DC-A35E-0C6F5D374D51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xmlns="" id="{5F104133-8711-4DDA-AC62-B2D7203C6FC1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xmlns="" id="{DF6CF302-FB94-44A2-9ADE-846BF51B1FF5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xmlns="" id="{FAA7EED4-C682-408B-B469-B37DEB8CCECF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xmlns="" id="{64B007E2-0758-4AF3-A15E-A225874B9FFA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xmlns="" id="{E8EC5006-014B-485B-A951-BDC716009A09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xmlns="" id="{D419F15E-7943-4917-99E8-50DB2F5A019C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xmlns="" id="{68F1CAFA-D57A-44FD-B7FA-5E3B1109F3F0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xmlns="" id="{FB1F504C-A662-499E-A536-222E4E5BDB18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xmlns="" id="{AE08F391-021C-42A7-BD95-D23A5CCD939C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xmlns="" id="{5D884360-8434-48F5-8884-FAFF589011DB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xmlns="" id="{DBE62C52-B788-46F8-9FD5-009A3CE7C344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xmlns="" id="{98A1C0B4-E256-428A-BACA-471D9EF398BE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xmlns="" id="{B4FA4704-0266-4D79-8534-43CEDE7BCFC1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xmlns="" id="{2FD06C49-88A5-4DFD-925B-3F57A1D72F6F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xmlns="" id="{126C98C2-82D3-441C-98A3-4D394498B252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xmlns="" id="{FCA51BA3-C66E-4793-B0A3-05D0BF3D38F0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xmlns="" id="{42DE56DE-E3DD-4373-99DD-5657C6EEF35D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xmlns="" id="{D074466C-0F61-4769-952F-A5993048836A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xmlns="" id="{5FDD8C65-9C62-466E-AE38-D962CACDF3B1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xmlns="" id="{16435A96-C12B-4BAF-B2AA-F108C85D6664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xmlns="" id="{67405D3A-54B7-45FE-AD0D-A3124A4401E6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xmlns="" id="{1BF34C36-82DC-40AE-A647-4832A8A1E8B9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xmlns="" id="{99BA546B-DA37-4EF0-92BD-42F6EEBF32ED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xmlns="" id="{F1987656-A5EF-4FCB-8F78-C16586FF4F98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xmlns="" id="{1980A49E-7033-4D88-978C-DCEA4231682A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xmlns="" id="{A2799D22-4D33-4A13-A1AB-38B0449B5245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xmlns="" id="{491E8B23-DEF7-4618-80FB-0AA406A1F2C2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xmlns="" id="{9FF3757C-8EB0-4CCD-9275-F8A02BA2E9E9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xmlns="" id="{A0A94680-1296-4E18-8C50-42807435044F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xmlns="" id="{50B00222-8255-4C7B-84A0-4058450F0DF6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xmlns="" id="{1B0F85EB-81E2-4A1B-8B66-8CEC12B3A753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xmlns="" id="{787B3F40-F94F-47C4-A1E2-864E31096579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xmlns="" id="{96A5964F-8AE8-477F-87BC-403B0D5DFB2E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xmlns="" id="{36B6E63B-83A8-4320-A1FE-3E8077EF40B4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xmlns="" id="{748C4323-8B3C-432C-90C8-D94190ED8D35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xmlns="" id="{D7906927-0104-4266-86B0-001343137E82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xmlns="" id="{1112DE54-4FAF-4D73-A1D1-36E2E3F019D2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xmlns="" id="{B6E9C107-86A2-434F-A020-F6ECE15546AA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xmlns="" id="{6FCA2FDB-8385-4957-89E4-C78473DB69F2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xmlns="" id="{E4588FC7-3ED8-490E-B305-DAF9604A7899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xmlns="" id="{B7570F85-BBBC-4444-A002-0F430E53EE97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xmlns="" id="{DFA027D5-8F52-42CF-83E0-2BCFC31CBC89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xmlns="" id="{882EEE30-FC36-4E80-9005-429225E66E9A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xmlns="" id="{B590749F-62C8-4F79-8173-21B534AB011F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xmlns="" id="{DE319EF0-D00A-4A57-B7B8-5492C4314AAA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xmlns="" id="{2CD21BD3-D116-4DE5-AC14-AA414A6F1EB7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xmlns="" id="{EDA56966-1FB5-493D-B253-7577EF7A0361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xmlns="" id="{0E91E7D2-781C-4CFA-A35C-8946F596FBF4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xmlns="" id="{2017448A-793C-458A-9239-741C10323F90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xmlns="" id="{5B95ECE3-A4E6-45EC-A7B7-D55D6439357C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xmlns="" id="{FD21CEE5-5FD3-41F1-9A3C-E63DE89B981A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xmlns="" id="{07BA1D7A-9607-4DF6-92E6-A29BB62D35D8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xmlns="" id="{2800F67A-1CB3-4083-BE96-538136DF503E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xmlns="" id="{BC2DE347-5CA0-4B89-AF89-24669C4074DE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xmlns="" id="{A6C00C79-2665-40A7-A78B-5C2D13DD84B0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xmlns="" id="{F781588A-4DC8-48C5-8572-C39533962C55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xmlns="" id="{A6404E70-0FA2-4AB7-B9F5-F2FF3CF406A6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xmlns="" id="{3D5E52B9-357A-4021-BEAA-8F2FF36235CD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xmlns="" id="{C6BC6633-E200-4A44-ADE2-440CF123D524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xmlns="" id="{5909843D-1DA8-45F5-A676-C454EF13B0AE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xmlns="" id="{44B5E245-9F83-476D-9C91-43FDA0C93DAB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xmlns="" id="{A3D51299-BFA8-49D6-9E06-1095088A63A1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xmlns="" id="{FCDF4FF9-2E19-498D-8A90-4D7BCDC05E21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xmlns="" id="{E5B88877-332E-4E06-A6FD-ACCCBA6B5F69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xmlns="" id="{86F4C75D-DA7C-4C7E-97CF-403BCB7FF105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xmlns="" id="{BA5B2814-7F77-4D1F-998E-22CBBB26037F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xmlns="" id="{38D21BC1-CBF4-477D-8244-B48BFD7B555C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xmlns="" id="{38F2F494-5CA1-403D-9272-99A026DFD82B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xmlns="" id="{7BA9521A-141B-43BE-8E68-472972496201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xmlns="" id="{B699A20D-036C-457B-82EB-394528D6745E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xmlns="" id="{EB55B9EB-6BA9-48FC-A101-C2314C546DDB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xmlns="" id="{31AC91DD-A035-43A4-9C28-91342DA9AE05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xmlns="" id="{82DB10CB-9437-4AD2-AF12-F230EB17C721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xmlns="" id="{6C048E55-668B-4E8E-B9D8-B6EB7D265ADD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xmlns="" id="{8A0D0CFA-4F2B-4987-AAB3-EE5E3E098817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xmlns="" id="{6B216AD2-8F36-4037-9AD9-065B2E5EB05D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xmlns="" id="{1183F227-B445-402B-8145-687BD91D53D6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xmlns="" id="{9E3A44D8-9DA5-479E-9280-74F9FCAE7303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xmlns="" id="{D0A4DF60-01DD-4030-9FBD-B895CD324DB1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xmlns="" id="{BB9600A9-E3C4-4D52-B506-4BF4AAC5B23F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xmlns="" id="{217AEAE1-7867-4F3B-942E-AD41E1870F07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xmlns="" id="{22DF4043-F43F-41F3-A62B-645E55548241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xmlns="" id="{994C77AF-4E81-4B56-BD8C-C2C0D19E4157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xmlns="" id="{F779BBFC-01B7-45B4-A4E5-6E65C137D0AF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xmlns="" id="{476298E6-F2B9-4C10-A9B8-FFD4D41B6C9A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xmlns="" id="{E6728973-5143-42E1-8126-37488D6C7872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xmlns="" id="{29E0990F-5EAE-41A1-A03E-AE6433242BCB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xmlns="" id="{7B26F7ED-F98D-456B-89D6-25C538741291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xmlns="" id="{6ED79D73-F191-4374-A359-AC881971DA3A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xmlns="" id="{292426EA-7860-4B08-AF17-31571EC69F73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xmlns="" id="{D20E5005-C7E6-43E6-9EEE-A3920863167F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xmlns="" id="{28554FD5-64AF-4A3A-A190-83EB31B05188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xmlns="" id="{3A1D380F-1E68-4C3F-ADAE-7EAE2B19123A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xmlns="" id="{32108927-0B49-40A6-B820-7D822595D70B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xmlns="" id="{61BB0377-B55A-47ED-9976-A1345B585A18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xmlns="" id="{28CD2615-F4D9-4716-AF2A-356B8A64F54D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xmlns="" id="{44092BAF-976D-45B1-B864-9291C9428995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xmlns="" id="{72CC0AC4-8743-4B06-8A98-3B0DAAC17BA6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xmlns="" id="{FE991A46-9A0D-4348-8B2C-0B079B3712F9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xmlns="" id="{F309FF2D-2A58-41F5-A479-187999931C16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xmlns="" id="{A451D3EC-2E41-45CF-9D94-1FC3436295FA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xmlns="" id="{0DD36221-6017-47D9-9452-84A65F9B9BA1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xmlns="" id="{0A0764DE-1E4A-422F-836A-F46A1E8664FB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xmlns="" id="{BF534967-0FE5-4E94-9813-8B815E66B7DA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xmlns="" id="{D196CDC6-DD54-41D9-8E1E-DD0F0836CC9C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xmlns="" id="{034CD81B-8463-4AF9-AA02-F1575DA5B311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xmlns="" id="{1C58B458-65A1-4B39-991C-B75CC51DEFC2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xmlns="" id="{3D39C3A1-3FEB-4486-B184-090CD7790635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xmlns="" id="{D90CA19C-66E0-4C39-BF9D-B23CF12D4033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xmlns="" id="{0827CACD-6D1C-4365-8845-E0FB6CE4EF74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xmlns="" id="{8D711031-3799-4990-B4BE-F60D875EE003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xmlns="" id="{00EEBB74-005E-4A72-929C-81BBA803707F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xmlns="" id="{D433EB3D-12F7-4896-BB1F-B5A604D45ED5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xmlns="" id="{BB76F2D4-6FE6-4CCC-A1BC-F6595A394D7B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xmlns="" id="{A8D100C2-F679-416A-BA4C-281B56C7A942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xmlns="" id="{CB6F7CC7-AFCF-4A39-8532-88D84C2BE50E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xmlns="" id="{8BF77843-B570-4820-A891-D8429E9E7E1B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xmlns="" id="{6CB94F9B-4BED-472D-AC6E-5924E58D17CB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xmlns="" id="{20F8D299-D49C-4C3F-A5EC-09E06A7FB728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xmlns="" id="{C73B5980-F367-4A35-BF3F-93F604DA46F2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xmlns="" id="{0D252D41-FCAC-45E9-886A-127544467CFA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xmlns="" id="{72C32A2B-E079-4F7A-8137-40FE708D91FB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xmlns="" id="{34A041C5-4A0B-4A07-8187-A0B9D8806B87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xmlns="" id="{C6A1D87F-BA9A-4BAE-82D1-1C6F716E9E20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xmlns="" id="{DDB67FB8-0244-40DE-BB4B-6599BE0C30C4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xmlns="" id="{B8EAFC10-874C-4178-838D-BC481AC1CC8C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xmlns="" id="{AF36802B-7BC5-4EE9-88B4-0BAC3AAED3BC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xmlns="" id="{DAC6D6DA-C058-498C-9CF2-CCE897288992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xmlns="" id="{79614190-0F8A-4AE5-93FE-105DE9574DCB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xmlns="" id="{515C9D06-D9D0-471E-B1C5-94B3FF9636B1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xmlns="" id="{FD178B5B-FE11-4F2B-8740-805BBF52BAF3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xmlns="" id="{294EAD58-0C9B-43B4-8070-02112A9F8436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xmlns="" id="{0E21F78E-3790-4440-AD82-CD651B5281E3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xmlns="" id="{06CE91A7-28C9-460F-BF67-5B92182BF328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xmlns="" id="{24F7F189-9224-462F-B315-2BD07BFBEDA9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xmlns="" id="{47DC3091-F947-4840-8AC4-49C83821997E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xmlns="" id="{6DD67020-9577-4253-9BDC-8C5116D17098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xmlns="" id="{12C02DBB-34D2-4014-B66B-E6ED06A7135B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xmlns="" id="{D5EC4110-FD35-431E-91B9-5932110DAE3C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xmlns="" id="{37A1D240-970C-4BF6-B681-44DB30875000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xmlns="" id="{2859EC70-0645-48D9-95B2-353A791D6577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xmlns="" id="{FCA157D6-AAEF-436D-A04D-337EAD8E820B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xmlns="" id="{D0DFFCF9-F044-4043-980D-379CD667080D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xmlns="" id="{D23B33B8-41CF-45FD-9450-16C13014C3D9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xmlns="" id="{FB92771A-9937-4972-B590-A0E180C13B95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xmlns="" id="{4BD4B6E9-BF2A-4243-8449-F30C3E57E759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xmlns="" id="{F09CBAC3-B365-4093-A157-DE119081565C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xmlns="" id="{071C9817-4C66-42BB-A1B9-9A25ACAC4672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xmlns="" id="{95D22ACB-5B2D-4E38-8D58-A3DF02BAE2D2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xmlns="" id="{4C5EB6B8-A5D8-4C5F-B196-C248EEC04EBD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xmlns="" id="{4CA57A30-693D-4609-9559-9146E8F637B6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xmlns="" id="{73F9ECA5-2637-45F3-858B-C8118A2659EA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xmlns="" id="{62985B57-DB56-4D64-9A33-686623323858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xmlns="" id="{A9DA4B8D-68EE-4CAE-8A92-01D97ED9138A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xmlns="" id="{FAD27446-8C8D-42FD-94EB-4461D77F6DB2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xmlns="" id="{72BDE86C-4161-4187-ADE4-0134E03BE90B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xmlns="" id="{BDA0D505-58F2-4E1C-8369-472F4A5DAA5E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xmlns="" id="{1E9926CF-7BF3-44C6-B32F-04EBA2873A23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xmlns="" id="{15CAB478-C68F-474A-9FFE-78B0C0C5A42E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xmlns="" id="{49497BD6-0EAB-4BD3-A559-59A130037550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xmlns="" id="{C6B04AF1-05D7-418D-ADFA-93C6CAFB1B63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xmlns="" id="{A5FC5E3D-0D54-4E76-BDB3-318B53A4F1CA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xmlns="" id="{00EFA05F-35B4-4294-9084-34FA0344422B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xmlns="" id="{DA4ED62E-E3C8-44D9-9C21-41D4E091FC51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xmlns="" id="{715B00EF-F077-4A3D-93E5-BB811D3C342D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xmlns="" id="{D01A3A4C-1B31-4AEB-AE7F-3FAE4A7BE714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xmlns="" id="{50D6C500-DBD1-4409-8980-72D81D74FEFB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xmlns="" id="{031F0772-64B1-4427-82C8-C760FE24153C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xmlns="" id="{E0415A38-9A41-4694-B2FA-E8CA8853472A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xmlns="" id="{7CEEDEB4-747C-4E2E-B88F-9487DA37D60F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xmlns="" id="{AD9F8E34-E37C-4212-9519-BF6B55719557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xmlns="" id="{5E3B6C19-05E6-4F29-A8CC-BCAB966DD8A2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xmlns="" id="{CEAB2614-F44C-4240-B38C-BB2549C15B83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xmlns="" id="{73DD700D-D4C0-4A79-BF75-C1F00EFF5D16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xmlns="" id="{5351A9AB-1363-4677-8964-01E7DC2B8AE7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xmlns="" id="{DC81BFDA-C91F-4400-8056-F4AF053D4354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xmlns="" id="{9D5AA340-6DF6-43C8-B395-7FF8B6228AD8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xmlns="" id="{6F031968-7A3D-4E57-8AD3-FB7172850FC2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xmlns="" id="{DB4F0A66-3803-46C1-811A-23352D4D8998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xmlns="" id="{8471D620-CBE4-494C-904A-D8CF348BBDFD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xmlns="" id="{E7319FCA-3F9B-4586-8CC1-CAF27E3C8850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xmlns="" id="{4C84DDE6-DA2B-43F4-A099-CE60234B66B7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xmlns="" id="{6ED7867C-5389-418C-8C38-D178BE389FB6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xmlns="" id="{99FF3617-D855-465E-954D-66BADDA01815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xmlns="" id="{2BA9BBA8-CB85-419B-BA9D-D543BC009439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xmlns="" id="{D27944CD-A6F3-47C0-8DB6-2C0FC08C8807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xmlns="" id="{98C33B09-174E-4835-8618-EB235A4C91AE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xmlns="" id="{1188229A-FDA5-4B9F-9B3D-7925690AA167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xmlns="" id="{CC957460-1E0D-44DA-8890-ADB87BE005AA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xmlns="" id="{59F34F61-2080-4CA5-8742-F06EEC673FF6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xmlns="" id="{65BDC980-2856-4745-BEEC-11D5E1013C99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xmlns="" id="{06823B42-7DBD-477B-ABF8-032C1ADA2D63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xmlns="" id="{AF80EE2F-2A51-4BDC-A460-8AC62209D1B4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xmlns="" id="{7A83775A-475C-4EB7-876C-38F9B464CF5E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xmlns="" id="{B9291570-B216-41D6-9024-629FFB79B7E6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xmlns="" id="{A0629134-0B5A-4A0D-83DF-6C347C2B5F00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xmlns="" id="{D0E00001-2000-4A0D-AA89-DA84FEB2CD38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xmlns="" id="{470E1F03-B8D3-4FB7-8413-D26F7544EA50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xmlns="" id="{81AF0EBA-A7A6-4DAF-9F35-F1AE1E55A5D1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xmlns="" id="{CC7BF3E4-F88B-44FB-841B-08A761F7159D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8" name="Freeform: Shape 2817">
              <a:extLst>
                <a:ext uri="{FF2B5EF4-FFF2-40B4-BE49-F238E27FC236}">
                  <a16:creationId xmlns:a16="http://schemas.microsoft.com/office/drawing/2014/main" xmlns="" id="{65759099-B07A-4CB6-885C-262B79902E9B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19" name="Group 2818">
            <a:extLst>
              <a:ext uri="{FF2B5EF4-FFF2-40B4-BE49-F238E27FC236}">
                <a16:creationId xmlns:a16="http://schemas.microsoft.com/office/drawing/2014/main" xmlns="" id="{3C16812B-FA65-4769-BC95-B99EBE88BCA2}"/>
              </a:ext>
            </a:extLst>
          </p:cNvPr>
          <p:cNvGrpSpPr/>
          <p:nvPr/>
        </p:nvGrpSpPr>
        <p:grpSpPr>
          <a:xfrm flipH="1">
            <a:off x="3218022" y="1488474"/>
            <a:ext cx="224583" cy="305198"/>
            <a:chOff x="4708260" y="456723"/>
            <a:chExt cx="659554" cy="896303"/>
          </a:xfrm>
          <a:solidFill>
            <a:schemeClr val="accent1">
              <a:lumMod val="75000"/>
            </a:schemeClr>
          </a:solidFill>
        </p:grpSpPr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xmlns="" id="{4057CDC1-18B3-4978-A41D-CE39102D0D50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xmlns="" id="{3A7A86B5-614E-428D-8BBE-F3953BAD11DF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xmlns="" id="{27F996E8-DDBF-439A-A59D-021D6EDC4AB5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xmlns="" id="{63CEB60E-189D-4CCB-8679-600CE9A4C198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xmlns="" id="{1773F11D-F9F6-43D7-8F30-B0CEC03DA91B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xmlns="" id="{73891F5D-0F1A-4F36-8EE1-241B81BF4744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xmlns="" id="{6B5D8326-6D9E-4B1F-81B5-C7D9B3525FEA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xmlns="" id="{811ED88F-CF1D-441E-9215-03D1A4DFC1F2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xmlns="" id="{DEFA365F-AD93-425A-8DC7-F944787B193A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xmlns="" id="{5C074849-E8D0-4EBA-A09D-C57F1DD342B2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xmlns="" id="{FA938645-A7BF-46D1-A32C-DCA4DC97924C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xmlns="" id="{3C43D2DB-B6D7-4532-A0A9-1B717F3102B0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xmlns="" id="{C528FBB9-A2D8-4E28-87EB-C5F6216EE053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xmlns="" id="{7C0B5895-30CE-49E3-9376-6364947D798B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xmlns="" id="{07DB6E41-E71B-4D3A-A6A4-2DCB526CA79B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xmlns="" id="{D823C25C-3DE0-42ED-8ACF-E0FBD47401B2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xmlns="" id="{4655C0EC-3636-4F88-9FC9-F2D0E271933F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xmlns="" id="{EA44D93A-6A56-4621-82BB-B3BFC44D7363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xmlns="" id="{9999693E-057D-4E5F-ACE3-B322E7531601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xmlns="" id="{0EFD1C88-3173-4F30-A419-F8C068511760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xmlns="" id="{0030B6B7-6EA1-4C43-BC0A-2E3F10575645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xmlns="" id="{1DF0EA92-F692-4E0F-90EA-225B233DB78E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xmlns="" id="{37731838-8190-41B8-895E-D712FD32AC61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xmlns="" id="{56214F66-129B-493D-84E7-CBF1CA97FFC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xmlns="" id="{AB81B9AE-39CD-42DA-BB2D-4E33D94A8EB2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xmlns="" id="{0768165D-BE37-495C-8B0B-571E4869029F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xmlns="" id="{821E020E-B910-47B3-AA22-D990264A5F17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xmlns="" id="{A77E471D-9FF2-4259-B860-1FD8BF60286F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xmlns="" id="{66703C6B-67DA-42DF-AA2B-C9CA9C80C93A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xmlns="" id="{E6A5A349-3405-47DC-BD9D-C64912E18E32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xmlns="" id="{8C9FE982-0831-40BB-91BC-C0CCB8D4E299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xmlns="" id="{6BD254E9-9CB3-4DDB-B442-634597F20FC1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xmlns="" id="{BC149714-4E58-4EAD-874C-52FEC2C7340D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xmlns="" id="{EB2CCAB9-73AA-484C-8704-4B93F0A0EDB4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xmlns="" id="{AA3AA129-9B67-4AF2-B3E0-3907B1FC8524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xmlns="" id="{B184EE40-1C5B-4A2B-A0E6-F91E66931C08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xmlns="" id="{549ACA9E-86FC-4EB7-A3C8-B5A8BBD16591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xmlns="" id="{CDFB3458-93FE-4AD1-98DD-18089CC95511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xmlns="" id="{EEEEDA20-9CAC-41FF-B1AE-DCB949C707CD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xmlns="" id="{E5C29496-C49F-456B-8D23-2264B28D0365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xmlns="" id="{118031F9-74C0-49C4-95BA-BBD5BDA219C4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xmlns="" id="{518A192A-919C-488E-AA64-044823487EE1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xmlns="" id="{335D57E8-4851-41DD-A249-FDB6055ACB6C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xmlns="" id="{095C5F82-7F17-46CF-AF67-E30054B744DA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xmlns="" id="{C74D0D60-B7E2-47DB-8EB6-842CD6264B6E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xmlns="" id="{A768ABE2-B094-48EA-9A10-C8974C109593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xmlns="" id="{4C970DCD-55B6-4034-9B29-E2AB59DD1941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xmlns="" id="{25859572-A28B-4F17-AF53-6AC424F0B3F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xmlns="" id="{9F237580-F5B9-44A3-8FC2-81A9E12AE654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xmlns="" id="{2B9D0166-E70B-4DE9-B401-2858959CED2B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xmlns="" id="{FCA01338-077A-4B02-9D1B-ABE21C085BA8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xmlns="" id="{D3DC0CB9-84CB-47DC-BD80-6D6E26D74446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xmlns="" id="{0F45E963-89BC-4203-B699-4A10B7EB5505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3" name="Freeform: Shape 2872">
              <a:extLst>
                <a:ext uri="{FF2B5EF4-FFF2-40B4-BE49-F238E27FC236}">
                  <a16:creationId xmlns:a16="http://schemas.microsoft.com/office/drawing/2014/main" xmlns="" id="{CBDECABA-369A-4469-BEBC-2E20EE096171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xmlns="" id="{22763A83-1D06-4FB0-B7FC-A089B708F5EC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xmlns="" id="{085D87BA-8530-4FE2-8518-AEEE07C0A03E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xmlns="" id="{A60B0613-D21A-4189-B461-6B91E27042C1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xmlns="" id="{63F4B9B7-77A7-4933-9D0B-BB1246B20C45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xmlns="" id="{83BEA99B-A8FF-4AAE-A168-0C4A9D7BAF40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xmlns="" id="{3635CD4A-65CC-474E-9261-0099B8177231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xmlns="" id="{C12A5B94-14C3-46CF-9B27-D54D836867C7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xmlns="" id="{B582BC0F-9E8A-48D9-8648-DD859AF53CEB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xmlns="" id="{B42DC2E6-03E4-4DCE-B5D8-AA39940D0352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xmlns="" id="{F1FFF653-413A-4ED1-BE1D-9ED77223F727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xmlns="" id="{05B15E4B-E207-486C-A8C9-F90233FF4D62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xmlns="" id="{46C9945C-34D9-4BF4-8310-90325EA7F7D2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xmlns="" id="{B2599EE5-2452-49EC-9A03-BEC4C4D9D34F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xmlns="" id="{E1109CAC-C68C-48DD-8C16-D01A40ED77D2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xmlns="" id="{3BF1DB33-FD3C-4721-BE28-233AF4917FFD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xmlns="" id="{53190C77-B220-4055-8B32-74BBADCCA432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xmlns="" id="{AA07DF16-C1AB-42B7-B776-78F1C5D740B1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xmlns="" id="{651FD86A-5473-4F73-A7EE-3804CA70F371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xmlns="" id="{787CEAB9-007B-4240-9600-01C033DA6718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xmlns="" id="{C86C79FB-117B-4B39-91C5-80A60E575BAC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xmlns="" id="{04A21D38-6616-4CC8-BA54-6A31FF363969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xmlns="" id="{D599A4AB-54D3-49C7-ABB0-685AFF6E02A3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xmlns="" id="{53CA0A74-EF0B-4E11-BC45-626B33D20034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xmlns="" id="{D4DA3E46-B2F4-4C79-A6EF-413674060A7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xmlns="" id="{1AFCFA03-2C78-4B1D-BF20-B8ED3DB0CA1A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xmlns="" id="{31DA4234-7E81-4CA1-873E-03704DE513A1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xmlns="" id="{A10AE4A1-EEDA-425F-9606-309F6110B9CA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xmlns="" id="{5F5E8EC7-E569-4F19-80A6-50C55E6C38D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xmlns="" id="{0C0039A1-95C8-4AE9-9AD7-731399BAAF6F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xmlns="" id="{F0AE9A42-3570-45E6-8759-C02E47EE9F26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xmlns="" id="{36AAE7FF-F865-4148-82B6-A7E5EE4D1EF8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xmlns="" id="{2CBEDEC0-DF2C-4BB0-BF0C-AB152FB41FE8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xmlns="" id="{714C5518-850C-454C-B23F-D73B86BFFCB9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xmlns="" id="{87DEB3D5-8173-41C1-BA6F-62D9208E907C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8" name="Freeform: Shape 2907">
              <a:extLst>
                <a:ext uri="{FF2B5EF4-FFF2-40B4-BE49-F238E27FC236}">
                  <a16:creationId xmlns:a16="http://schemas.microsoft.com/office/drawing/2014/main" xmlns="" id="{D4402CAD-FA99-4DBF-A365-6302768670DE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xmlns="" id="{30053252-854E-4F49-8321-FED4E3B96A5D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xmlns="" id="{F8BFEE5F-C69A-4978-85A6-533BDA169C7B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xmlns="" id="{DDBF34D9-5309-4B84-9B0D-6121C2B0CEB6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xmlns="" id="{6EE6FF9D-2F44-4530-8629-458DB02C06EA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xmlns="" id="{B51F2619-D183-4548-8F0E-7692051DDDDD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xmlns="" id="{A3950D98-2E5C-4FE0-AA58-92021FE9790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xmlns="" id="{5F5070FE-410D-4E12-8BB2-B5EA5A93274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xmlns="" id="{50A19DCF-35E3-460B-949F-D20C0F3082C9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xmlns="" id="{C59BD84C-F81E-45CF-B786-531D823126B7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xmlns="" id="{6E3CF8EA-A7CD-4E21-94BF-CEAB8A7B4A71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xmlns="" id="{68F8335B-DD60-4387-9A3F-646CCDF78384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xmlns="" id="{3AEBDFBF-A6BC-45ED-BD45-71BEB8237952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xmlns="" id="{30108DA3-6135-473C-A16E-941F9B7BC196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xmlns="" id="{CCD29C46-F557-46A5-90B0-13924F3034C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xmlns="" id="{450AFF6B-10D6-489D-8D55-3ACE929A1111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xmlns="" id="{EA05CB25-813A-4D78-9F7C-86943CF30CFE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5" name="Freeform: Shape 2924">
              <a:extLst>
                <a:ext uri="{FF2B5EF4-FFF2-40B4-BE49-F238E27FC236}">
                  <a16:creationId xmlns:a16="http://schemas.microsoft.com/office/drawing/2014/main" xmlns="" id="{F48DE5FF-8C70-4B45-95BC-3A724519CDC0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xmlns="" id="{204A6EDF-CE4A-4C78-803B-68A83105588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xmlns="" id="{0C080552-9039-4874-BC86-699453CBEF6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xmlns="" id="{6FF249B5-6D97-46F5-8D79-B6FFAD8FB32F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xmlns="" id="{A94B7793-66DE-4528-AE4B-C6ECE5CF2E7D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xmlns="" id="{C9919F2F-0C03-4D9E-B1FB-B24C895B8F7C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xmlns="" id="{4CABEEC0-3F89-468B-836F-C20390F34127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xmlns="" id="{7A803526-CC6B-49A3-829B-DE8E906B6831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xmlns="" id="{E93F6D42-69ED-4E2E-9828-8AC37E953EB9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xmlns="" id="{2CADE9F1-2FE6-4C52-A899-D66BB3E07347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5" name="Freeform: Shape 2934">
              <a:extLst>
                <a:ext uri="{FF2B5EF4-FFF2-40B4-BE49-F238E27FC236}">
                  <a16:creationId xmlns:a16="http://schemas.microsoft.com/office/drawing/2014/main" xmlns="" id="{2A10D662-6F08-4F09-BBFE-41DCE15A7FD8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xmlns="" id="{4810CDBE-0BEA-48F8-B15B-8FACD3E0BFB5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xmlns="" id="{38F33851-88D8-4242-895E-7848C56E075E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xmlns="" id="{04A95B41-B241-409E-B4B4-97533A79C13D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xmlns="" id="{7E6B38B4-3C89-4F54-87A1-09352518C66A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xmlns="" id="{A0E3DEF6-9D1D-4F8E-B497-DA7DEDD07488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xmlns="" id="{90C21116-4B02-4455-8561-355EE7C42C13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xmlns="" id="{F54D0CCB-2492-459D-AC52-1AF357BE4ACB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xmlns="" id="{F07DD724-A864-44B2-8F32-2538854C7C54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4" name="Freeform: Shape 2943">
              <a:extLst>
                <a:ext uri="{FF2B5EF4-FFF2-40B4-BE49-F238E27FC236}">
                  <a16:creationId xmlns:a16="http://schemas.microsoft.com/office/drawing/2014/main" xmlns="" id="{96E1BF6C-AFBB-4071-9100-13F1CE0CCE39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xmlns="" id="{54EF1C27-62FD-4A85-9B76-59428C4B3783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xmlns="" id="{3093D681-3407-4E0B-A335-20D48A95CD04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xmlns="" id="{7F428345-5C1B-49BC-8D07-5060C85CD328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xmlns="" id="{A0B3405B-122D-4689-88DC-7D09A0B276D8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xmlns="" id="{2232967F-253C-4313-B8A4-1686BD0A706D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xmlns="" id="{D7CC0012-7754-45B8-A837-F55FEE14F987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xmlns="" id="{7E3B4FDC-F43E-455D-9865-A97787D73FF3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xmlns="" id="{09EFB9EA-7CCB-40DD-A982-6EDC3EBB2BCA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xmlns="" id="{2AD6B492-634E-4656-8ED8-4D6D33ECE9F8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xmlns="" id="{62DF2D8F-4619-49DD-9E7D-01645B7F94D7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xmlns="" id="{679A02B9-98F9-43B1-A106-9EAD083E0181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xmlns="" id="{4CFCEA96-3315-4C2D-B2A7-C6A2005D9D6A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xmlns="" id="{A85B8FA3-2A4E-4389-B53B-3715C21C2783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xmlns="" id="{EF02E03B-9FAA-4A93-8464-C5B9E5AE7C21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xmlns="" id="{EF055F5C-F7B1-4519-9AC7-DA102A3D8927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xmlns="" id="{DE1A157E-8FD6-4B34-BD06-E3A272A2A618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xmlns="" id="{E25F0590-092F-4E45-A53E-B41B63C98BDC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xmlns="" id="{6D4B25A1-BC69-4CDD-BF58-0434BCC7F1E2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xmlns="" id="{0A60DC66-3014-4A4B-B548-016C00834B00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xmlns="" id="{8538A1A0-C670-4A52-87AF-EFB3FC652C20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xmlns="" id="{3B7EEF65-1C11-473F-8875-D066B2F35C5D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xmlns="" id="{FA051139-E412-4715-9AEB-DF906FED7172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xmlns="" id="{07361A0A-6CF8-46E0-945C-25048BC0BEB7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xmlns="" id="{EDD1D7B2-FC0F-4C1B-B8FE-CA688F35F6E8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xmlns="" id="{B9657148-22FE-4997-9BE9-E8EE55A2A650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xmlns="" id="{E6391F3C-72C2-43EA-90C2-8A6132D8CDD7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xmlns="" id="{F71459B0-847A-4982-A019-EB4A89E15187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xmlns="" id="{6CAD9D02-C941-42F8-908D-E98A92B3790D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xmlns="" id="{D101ED1D-8FDA-47E5-8E52-08B421E6ECCF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xmlns="" id="{23237761-E6F4-431D-A010-3F965E1E4D49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5" name="Freeform: Shape 2974">
              <a:extLst>
                <a:ext uri="{FF2B5EF4-FFF2-40B4-BE49-F238E27FC236}">
                  <a16:creationId xmlns:a16="http://schemas.microsoft.com/office/drawing/2014/main" xmlns="" id="{F3EF1BBD-AF8D-4283-82D8-F678CBF0E61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xmlns="" id="{10557FF2-4F60-48AC-A13D-05BC3089B338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xmlns="" id="{C59A62D3-10F8-459D-AB9D-02499D46E0BA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xmlns="" id="{76966FD5-855E-4B3C-A745-824480D9C99A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xmlns="" id="{D3CB190B-8B82-41C6-94E2-EAADC1371215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xmlns="" id="{B378F3C3-D1F1-4974-B7C5-9A058AB6A073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1" name="Freeform: Shape 2980">
              <a:extLst>
                <a:ext uri="{FF2B5EF4-FFF2-40B4-BE49-F238E27FC236}">
                  <a16:creationId xmlns:a16="http://schemas.microsoft.com/office/drawing/2014/main" xmlns="" id="{79F872FA-7468-41E6-A5A3-3FF573A430DD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xmlns="" id="{4E1A47EC-DB4F-4CE7-847B-841467553456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xmlns="" id="{FE2F0521-73DE-43EA-A5B6-2238186B18D8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xmlns="" id="{67A297B2-3D62-4596-896F-594B92E7BCC5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xmlns="" id="{868AB12A-B361-4B4D-89BB-3BC00D10DD3F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xmlns="" id="{9ABDE7B2-96B3-4733-94CB-259CDB804433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xmlns="" id="{6B3E8CE0-2374-4DB7-A264-A79E9D5D3EE7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xmlns="" id="{B479BBAC-677D-4090-9335-D347CD347A69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9" name="Freeform: Shape 2988">
              <a:extLst>
                <a:ext uri="{FF2B5EF4-FFF2-40B4-BE49-F238E27FC236}">
                  <a16:creationId xmlns:a16="http://schemas.microsoft.com/office/drawing/2014/main" xmlns="" id="{0CA35066-4C56-45EC-AB13-79C1A63292DA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xmlns="" id="{8DB830DF-13E8-4456-8DF2-FFD1FBC6104C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xmlns="" id="{69CCCE05-6691-41B7-A582-7EA268D280DA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xmlns="" id="{ADCDD815-7531-4776-9353-FC7808DF0300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xmlns="" id="{E764D905-57A5-4455-947D-F0565E71CB84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xmlns="" id="{DC01A732-0FF3-41A0-9310-F78BD7C634B8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xmlns="" id="{FE532377-B0C5-408A-B255-963A997B23C1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xmlns="" id="{9DBA2609-0F29-494E-B775-9CA407501A0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xmlns="" id="{B7FB7EBC-41BD-4BE2-B86E-48F919634F2C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xmlns="" id="{AE7CD0CF-A775-4FCB-A1C4-CF27D31E0365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xmlns="" id="{E9596B68-DA7F-41B9-8A4B-6B3022824EDA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xmlns="" id="{12FD6DD1-1C91-451F-8B81-5C2276C2C4CC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xmlns="" id="{53386DDF-DC47-4D80-BAED-4D696AF942BD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xmlns="" id="{470405B4-184C-4AE7-93E7-F16E3E7EE1CD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xmlns="" id="{CB1FB3E0-3308-426A-9EB2-457ED6B8AF90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xmlns="" id="{D0ADFD21-80C8-4DFE-8ECF-FEB60A69078C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xmlns="" id="{27CA6E92-5817-4557-8EE3-27B21E1FAE8B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xmlns="" id="{461607EC-5713-4FB6-84C9-2BF13CDFFBE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xmlns="" id="{4010DE08-E6C6-4644-9731-8662362190DB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xmlns="" id="{2472277C-0B17-4CBF-A7A9-4BC7275CC337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xmlns="" id="{DD88EEBB-F5C9-4BA6-8AA3-425741AF445B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xmlns="" id="{5FF474C9-882D-499A-9E2A-9F6F66D07DF7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xmlns="" id="{66A59AFE-A6CD-4F29-BF2B-9DFF4A4D808E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12" name="Group 3011">
            <a:extLst>
              <a:ext uri="{FF2B5EF4-FFF2-40B4-BE49-F238E27FC236}">
                <a16:creationId xmlns:a16="http://schemas.microsoft.com/office/drawing/2014/main" xmlns="" id="{821E9A41-AE3A-45CA-94E4-3E5DCDD01F48}"/>
              </a:ext>
            </a:extLst>
          </p:cNvPr>
          <p:cNvGrpSpPr/>
          <p:nvPr/>
        </p:nvGrpSpPr>
        <p:grpSpPr>
          <a:xfrm flipH="1">
            <a:off x="4222694" y="1312322"/>
            <a:ext cx="305167" cy="267260"/>
            <a:chOff x="6809793" y="1954053"/>
            <a:chExt cx="1048808" cy="918528"/>
          </a:xfrm>
          <a:solidFill>
            <a:schemeClr val="accent1">
              <a:lumMod val="75000"/>
            </a:schemeClr>
          </a:solidFill>
        </p:grpSpPr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xmlns="" id="{A7B152D2-40E4-4DD9-BE11-FF88BEEDE712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xmlns="" id="{67E123D8-8A83-495C-9E20-AD8E579A497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5" name="Freeform: Shape 3014">
              <a:extLst>
                <a:ext uri="{FF2B5EF4-FFF2-40B4-BE49-F238E27FC236}">
                  <a16:creationId xmlns:a16="http://schemas.microsoft.com/office/drawing/2014/main" xmlns="" id="{45E8A722-06F5-4B0B-85CC-375BD37270B1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xmlns="" id="{28C35D34-AF04-4A04-B7E0-6D5D702401DA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xmlns="" id="{CBF512B5-1B25-454B-A9F3-C47BDF43A4E3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xmlns="" id="{7889FE9D-CC7C-4896-9641-3AEE019E6F38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xmlns="" id="{7D06540D-76FB-4808-95F4-0171A5E19D33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xmlns="" id="{3F1D9838-7E94-43F3-A518-8FEB9F698B5F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xmlns="" id="{885E7C47-90DB-4F87-9170-3D9EB6C76378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xmlns="" id="{ACB7F5A4-833C-49E5-997D-8CA00F8CCB67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xmlns="" id="{73F53925-EF4A-4E16-8311-13845DB60681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xmlns="" id="{E6732B25-5F4A-4BA0-BDEF-2400F70519D5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5" name="Freeform: Shape 3024">
              <a:extLst>
                <a:ext uri="{FF2B5EF4-FFF2-40B4-BE49-F238E27FC236}">
                  <a16:creationId xmlns:a16="http://schemas.microsoft.com/office/drawing/2014/main" xmlns="" id="{0DB1E733-07C0-4BD0-991D-8D31DF50A5B6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xmlns="" id="{8065B8DC-292D-4B28-B52C-B034659EDE99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xmlns="" id="{5FDC5296-7B98-4F67-BD3C-93CE13383DB2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xmlns="" id="{4DC374E2-7D57-4E7F-BAED-2B68C4D78FDF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xmlns="" id="{FE023048-9344-49E8-A7CF-FA0BF2F0374B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xmlns="" id="{F649CE98-407C-4A24-A001-5B57CCCA3D8F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xmlns="" id="{67E9C9A9-57B4-4898-A32F-A07961032E98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xmlns="" id="{732278B4-35A6-4BCB-8676-FAA4A303E8A1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xmlns="" id="{000EAFB6-3E2F-47C7-8D80-10B3698D973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xmlns="" id="{C69D6875-AE13-48B6-8355-584466F6E956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5" name="Freeform: Shape 3034">
              <a:extLst>
                <a:ext uri="{FF2B5EF4-FFF2-40B4-BE49-F238E27FC236}">
                  <a16:creationId xmlns:a16="http://schemas.microsoft.com/office/drawing/2014/main" xmlns="" id="{AA4907C5-5C0B-4D3A-9A03-76AB822E19C5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xmlns="" id="{FF2F83BC-EC16-4404-9E84-263523BD82BC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xmlns="" id="{50ABC4B2-AA5A-4820-AD99-8DDB4D8E430B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xmlns="" id="{C06557CF-9A77-489A-A2E8-3A158B6A6074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xmlns="" id="{E8488CA1-45F0-4FFF-836B-E627509F0BC9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xmlns="" id="{100E1007-2B88-4877-9903-8C1D5BCFCA89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xmlns="" id="{9563BA3A-1948-4DAA-8E64-5D0C8158B590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xmlns="" id="{17E2C966-9FFD-4B13-923C-AF7EC425ABF8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xmlns="" id="{45620104-B77B-4706-A615-F754EC83347D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xmlns="" id="{B684B905-06F0-431F-BFCD-48CF2923ADCC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xmlns="" id="{7E4F37AC-1E13-41E6-9727-971EC147D3C0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xmlns="" id="{CF12EAB8-BA86-4537-9C22-A88C7158162E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xmlns="" id="{48A85021-75F2-486A-9097-B8858373D937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xmlns="" id="{81771286-F816-4614-BF4C-5545322EBF49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xmlns="" id="{052C2371-B35B-43A5-A5F5-0ABEC03416C6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xmlns="" id="{67281C9F-E4DE-436D-BEC7-B498103CB2BD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xmlns="" id="{126904EA-1808-4595-8487-B65F3003D89D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xmlns="" id="{0C8FE158-B1F3-45E4-AC9D-B54E8E8FC3E3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xmlns="" id="{EFE241AD-0F17-444C-8A54-A1EBD653A5D6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xmlns="" id="{652813CE-5B90-41CD-A71F-4AF39C728A2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xmlns="" id="{F9D5C744-B1DD-4BB6-B471-25D07F6D82C4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xmlns="" id="{DCEAD290-D162-4338-8904-9F040F838ADD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xmlns="" id="{7AA44241-154A-49D1-A45A-91B0C72CCF9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8" name="Freeform: Shape 3057">
              <a:extLst>
                <a:ext uri="{FF2B5EF4-FFF2-40B4-BE49-F238E27FC236}">
                  <a16:creationId xmlns:a16="http://schemas.microsoft.com/office/drawing/2014/main" xmlns="" id="{B82752C4-D62D-4A0A-B4C0-A768C0309FF2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xmlns="" id="{E3135D2F-0F3C-41C8-A40C-D0926750B266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xmlns="" id="{4D1F5B5E-86AC-4539-83D0-2CA4CDCB8FAA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xmlns="" id="{245510EF-8CB4-45A1-81F3-29D248B8BF50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xmlns="" id="{C38FEFF4-1785-4AE7-8FF1-B6166EF2FE85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xmlns="" id="{D750B7A4-A936-4A14-9971-7A6D07272E5D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xmlns="" id="{157F3898-3E99-40F4-81BC-3B22E50F3BE0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xmlns="" id="{4CAFE838-6133-40C3-BCD3-E3A8ED6C6FE3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xmlns="" id="{9DBA2481-48C0-480A-BD94-1783C50A3876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xmlns="" id="{E7B6F953-6B7F-4F89-AE54-243A9D327FC4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xmlns="" id="{C3F58259-D36A-4AB7-9DE8-58C40CC2B2EC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xmlns="" id="{6C4ABCB0-688D-4131-B891-F7E378C554D1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xmlns="" id="{C902EACB-63DC-4E15-BDC1-B9965F7FEE89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xmlns="" id="{94C9B4E0-7820-4E31-8647-C46F9EAD1E9A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xmlns="" id="{760F61DE-4023-4354-AE0D-5F1045ACB72B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xmlns="" id="{D0888480-7558-44A3-A0F6-1A872BDB93CD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xmlns="" id="{43EC3AC4-B58B-4C8B-9C92-3829DAD1D49A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xmlns="" id="{662FC8BF-785A-4033-BB00-DF35B6D1555B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xmlns="" id="{86C934DF-6E77-4D80-BEA1-C14A70B5E79F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xmlns="" id="{C119758C-37BC-4D22-BD68-C3FB7FB9F887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xmlns="" id="{4EB6EF93-26B0-4A58-9A6E-B8E87B81CC30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xmlns="" id="{3AEDF8FB-A1A3-49C0-AB53-4A8C000D4971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xmlns="" id="{1E3DDF92-81FA-4DD9-9849-2A7E8718EA79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1" name="Freeform: Shape 3080">
              <a:extLst>
                <a:ext uri="{FF2B5EF4-FFF2-40B4-BE49-F238E27FC236}">
                  <a16:creationId xmlns:a16="http://schemas.microsoft.com/office/drawing/2014/main" xmlns="" id="{0EDE934B-3802-403D-B48A-7D4AAD6BADA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xmlns="" id="{72EB0820-AA93-4C16-BC5B-FA6A8A2B8515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xmlns="" id="{60244770-D0CD-48A5-814D-EAACB7162A0B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xmlns="" id="{4DC5DF7C-6821-44F6-88D8-5B3D2501E8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xmlns="" id="{BDA9421B-6442-464C-98E1-176D9871A43D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xmlns="" id="{18E6139D-8F69-460D-ADEA-9B2F372172CC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xmlns="" id="{043F875F-0E2B-4555-A89C-C5A9A8A38C63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xmlns="" id="{39FF2E91-C70C-47C8-9EB7-552155C741F6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9" name="Freeform: Shape 3088">
              <a:extLst>
                <a:ext uri="{FF2B5EF4-FFF2-40B4-BE49-F238E27FC236}">
                  <a16:creationId xmlns:a16="http://schemas.microsoft.com/office/drawing/2014/main" xmlns="" id="{8C6F58B0-2A3D-4BCA-987B-ACE6A594B087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xmlns="" id="{BC60EE99-639E-46F8-93D6-C6C43C32B61D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xmlns="" id="{8B42278E-D8FE-4988-868D-5C7DDFCA1184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xmlns="" id="{7B1F36FA-ADCA-4E67-BE0C-64A419D4428A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xmlns="" id="{0A538E64-D019-4C42-B79E-8EBA1BFF656A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xmlns="" id="{E5433BEF-4A6A-4539-A3AF-F7F17B39B9C2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xmlns="" id="{159386B6-B4C9-448C-B001-764FBED8BC1D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xmlns="" id="{C4D520AB-BD0F-491B-B790-1F95509AE108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xmlns="" id="{1F765B73-898B-4D6B-B277-856AF7C44C56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xmlns="" id="{E852E305-C324-4125-9B95-4DAE55E7F22F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xmlns="" id="{C108338B-107F-461B-9805-4E0AAC635671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xmlns="" id="{399C1373-1931-475E-8019-553D74A6D184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xmlns="" id="{5547E034-77E6-44BD-AE9C-45371E470656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xmlns="" id="{30B5D478-F93D-4605-9722-FCA26FFA8BC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xmlns="" id="{EE7B480B-2704-41B8-90C4-18E0AE313095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xmlns="" id="{479D4CE1-9601-4954-A88D-298B8A6429B1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xmlns="" id="{A3AB5937-EC59-4825-8A42-795523972288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xmlns="" id="{06A1687F-F1BF-494D-A0DB-44474C09781B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xmlns="" id="{3EEA974E-2983-44CD-9C14-AC6B59D39D99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xmlns="" id="{32E63AF8-AE01-4C14-9291-B08B402A9389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xmlns="" id="{6624098D-E7A3-4626-B7B3-B84DBB870D98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xmlns="" id="{CB0F32CE-FB40-4E5A-80B6-3E839628DA19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xmlns="" id="{846425C9-F3FD-46F5-B6C4-5D9EBF7E25D6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xmlns="" id="{70985C75-780B-472A-9F28-1198F5DC0543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xmlns="" id="{FB3A9026-577D-4705-BA89-730BE272C448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xmlns="" id="{7371B4BD-90F8-4642-B0A0-134F59311B98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xmlns="" id="{70B7DA0B-40C5-4A38-9B39-C0B86C21E139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xmlns="" id="{6605D264-0F99-4E76-BF93-0DD166782188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xmlns="" id="{47B8050F-E31C-45EC-85C5-22867C5156CC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xmlns="" id="{330B561F-33A9-4423-97E6-6646059B9428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xmlns="" id="{EB97122F-B125-46DB-82D1-4BF8FF2F1606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xmlns="" id="{05B9F7EA-FC43-44A7-B304-D7ACC0D9C183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xmlns="" id="{D79545A0-112B-4F15-BA36-AA65DC18EED1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xmlns="" id="{A9AF1A18-B456-40F1-AE84-AA55BF24A5B5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xmlns="" id="{6BA80EF4-F1D7-4A8E-B923-AE5728F950EC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xmlns="" id="{3BEC9715-CEB9-4F98-B932-AEF9886A6F6F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xmlns="" id="{2BDE3684-80B9-4497-8111-9C3038ECE79E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xmlns="" id="{C6CBA439-3110-4C58-BFBD-6E742453B234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xmlns="" id="{E4AF1790-03B4-4BA3-AA30-7A6F3966852F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xmlns="" id="{B2A1C86D-DD86-4640-AF1D-311476131AE4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xmlns="" id="{FA4A7FA8-A169-4A53-9B94-BB04B60A8CBF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xmlns="" id="{9E937F02-10C8-4B27-A844-F47344CD76A3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xmlns="" id="{3537C8FD-C1DC-48EF-B5F5-36D9A044159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xmlns="" id="{24EE9AD9-C5F5-451F-8DD9-EAA9FBF850C2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xmlns="" id="{1CD50CAF-1972-435D-BA83-D0B6B020E1B3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xmlns="" id="{8E452D92-5502-44A4-8574-F76F296F6BD6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xmlns="" id="{92B6355C-FA93-4751-84E6-DC996FB810A2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xmlns="" id="{7A173592-979B-4768-8BFC-7868802A220F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xmlns="" id="{42B5ACDF-527E-4810-BC1D-EA59E36FEEDC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xmlns="" id="{573903A7-B560-4EFF-8B1C-FFDA83EE5D08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xmlns="" id="{C594452C-2199-4BEC-ADEE-A12BC1BC9B69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xmlns="" id="{36FA012E-78A7-497F-AD60-8CDCA25D738E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xmlns="" id="{A62113D2-C222-4A4B-9040-B582751E2486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xmlns="" id="{35A62E1E-6A08-44AD-83B1-72A74218C82A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xmlns="" id="{03B83877-D61F-4CBE-BC5E-DCD39455CE3B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xmlns="" id="{4F2E3D30-31E4-46A7-A79D-DAC0DA661F17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xmlns="" id="{270A3D2B-2C80-4CBB-B3F3-84F04C3EB3C0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xmlns="" id="{153EC193-C14A-4585-B0A6-8D2A95B1FA1B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xmlns="" id="{B2D3A40D-0497-42E8-8E78-BFD595B6D83A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xmlns="" id="{C7C761E3-C827-4B18-B7CC-A9351B5F2436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xmlns="" id="{82F53F1F-6FD1-4411-B964-786C0926C83E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xmlns="" id="{5AB16394-4315-423C-AFBD-9F6B3FC4A8B0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xmlns="" id="{65F660E2-6B96-4380-AB46-E241671B8055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xmlns="" id="{B40E11FC-261C-42F1-BBA0-EC851CFE3D43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xmlns="" id="{1FE4574A-F1E8-41B1-A5EB-F952D67A546F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xmlns="" id="{F04C7638-DD83-497B-AF64-2F710C39DE13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xmlns="" id="{564F11E4-C42F-47D7-8753-14CB1B412C5D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xmlns="" id="{853BE385-B6E7-4519-B1F6-6E46ECBB19CA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xmlns="" id="{6BEBFDA5-83C3-4263-BB46-00143FDE2272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xmlns="" id="{7809E6CC-E593-4E7B-A1AE-4186D65496ED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xmlns="" id="{F0FDCBB9-87B9-410D-9F07-5B43A74D3545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xmlns="" id="{2011D0D3-0780-4010-9140-D1C6DDE73064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xmlns="" id="{803DC38B-A0A4-4B55-AF2E-55B762999897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xmlns="" id="{1E9FE073-58FC-4D58-8B38-076F097F2D19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xmlns="" id="{B84563E8-A0DA-48D3-9EA1-811782793A74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xmlns="" id="{F2CD72BC-449A-4E31-A9E9-88679C88FB85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xmlns="" id="{E24E820B-C7E0-46C5-BB45-1A5EDDC5155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xmlns="" id="{19459D19-7ABA-4EC2-B03C-C26FD02DC144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xmlns="" id="{80E58A58-C4AB-47C1-8600-F1FBB3C1230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xmlns="" id="{823168AF-AEE2-41E2-9A35-0D7D16D3D6C7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xmlns="" id="{32337844-C802-409A-ADAB-3FB026C1CF5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xmlns="" id="{E7BB1EB6-C4DE-4FD1-944D-E68B3DCD7FA1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xmlns="" id="{1BB23CB0-EC25-4504-A120-2E4992576C5B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xmlns="" id="{37EC1E29-092A-4B3D-B7B1-E87AA3875F9C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xmlns="" id="{EB9B1240-79DB-4CC2-84A5-020F80D83707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xmlns="" id="{8A5BC10E-7FA3-42A4-8C0B-C2AE120A6B0D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xmlns="" id="{51B1EFF0-475B-49A4-B2DE-9A259851644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xmlns="" id="{F8576CEB-25B4-44C6-BCD7-AE473EF683A0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xmlns="" id="{65CE4E23-656C-4457-8DC0-22EA386EA0D6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xmlns="" id="{0494D6B2-0D6D-4D48-BE51-144411F87B45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xmlns="" id="{66F56854-EAD0-407D-8FEE-767353FB85D9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xmlns="" id="{23F599BC-D87E-405A-A7B0-28331B366085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xmlns="" id="{42493B9C-29C2-4367-BFE1-4DD32CFDBD0B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xmlns="" id="{03494FF8-61F3-445E-85B8-C2B4BEE56FDA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xmlns="" id="{DBDE225B-FC5B-45D6-ABE6-6E8DD22EF155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xmlns="" id="{10E3044C-6661-4ACC-88E2-CE841FC292C8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xmlns="" id="{B792F95B-3A89-45A1-A506-B6D7AE131279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xmlns="" id="{9DC7369D-B2F7-4D05-9814-3F30B5464A52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xmlns="" id="{DBBD7824-B0D8-4F51-AF46-917DEE994021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xmlns="" id="{9BB554DD-DB47-461E-B994-138407490375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xmlns="" id="{71531C23-7722-4E68-8BFC-0575442791B5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xmlns="" id="{211429CF-2C80-4B66-90C4-E8507C8768D9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xmlns="" id="{FE107798-ADCD-440C-AD78-F503D16DAF2C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xmlns="" id="{ECD9867A-C8E8-4D6C-BDD8-4EBF8E207F02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xmlns="" id="{D1DA556B-A439-4564-8BA7-0DAE6B1E9DD3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xmlns="" id="{E5218455-748A-4563-A1A4-B297C935CD1C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xmlns="" id="{B38015C1-0050-4D6E-8C4D-E0A10831D9C4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xmlns="" id="{73367B81-129C-43AC-B8D6-4096BCCD95AD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xmlns="" id="{9FB87BEC-7BA3-4A9F-871E-F68588A6B772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xmlns="" id="{6E2EBE02-6D0D-4DD8-87DB-1ECEC1DC9426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xmlns="" id="{84A16862-D14A-47B8-A6D4-21FF909979CF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xmlns="" id="{476F1909-34CA-454D-B5E5-3AAA85CCC87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xmlns="" id="{4EEAC558-2E56-4875-934F-ECA0E5BEE6C7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xmlns="" id="{45F83934-2216-4F18-9390-3AC0A1E85086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xmlns="" id="{24D23D30-186B-44B8-B29D-6C63D21157CB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xmlns="" id="{88D276B8-8458-4E02-A563-0AE669F8AD59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xmlns="" id="{864A1FF0-197C-4A30-BA55-92DC6EBA8674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xmlns="" id="{669A2604-8918-411A-A9D4-C66460550236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xmlns="" id="{5F95F4F2-AAAD-49C9-9DD9-B7F9804292C2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xmlns="" id="{A75DCE3E-8C97-447D-80ED-E6E0886B0AF8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xmlns="" id="{C999FE5C-CA6D-40DF-A3B4-CCF485F9DFAF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xmlns="" id="{8E033857-1EF7-46E4-B234-17648D2A2A0D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xmlns="" id="{3C143EAC-96D3-47C1-B146-B56BACA0C673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xmlns="" id="{915C09F0-9E81-4B5E-8939-19BA343B4F5F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xmlns="" id="{3E8D7D9C-979F-4325-9575-DFE2A13D4B70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xmlns="" id="{1479F4B3-E40E-40CD-A517-47F0F83E4DF1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xmlns="" id="{F6AF67A2-DD6B-4AF0-BFAD-C13054E8EAF2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xmlns="" id="{14ED6F9C-59DB-423C-820B-9EDB3D9F25CC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xmlns="" id="{48461C9F-846E-4D81-AF90-AC72490BE083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xmlns="" id="{50DF5933-13FF-4443-BDFF-9E78D2C0E2E4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xmlns="" id="{1E63F342-CF96-48AA-96C1-E3DC167C6D9B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xmlns="" id="{1548A7E3-244E-4A06-9687-FCD7AF6218FF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xmlns="" id="{249362D9-F5F5-4F88-9B6B-EFDBDC9A5FB6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xmlns="" id="{44375426-42DC-4CD2-B080-7C05D0ED003E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xmlns="" id="{133A6C6B-7562-4EAC-9E29-49B9EE6EA123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xmlns="" id="{C0E74372-55A1-4300-889B-FEA06760BD66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xmlns="" id="{679340FB-7A15-4C1D-9656-4FDB742992C3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xmlns="" id="{7A1EA1AF-C2B0-4B28-A2FA-D1D674393E70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xmlns="" id="{93861E87-1365-47F2-BE73-0DBBCADDCD22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xmlns="" id="{E68264A9-7F35-4787-847B-B62902FAF002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xmlns="" id="{735EEA1A-3855-48B5-8E6B-B69BBB949130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xmlns="" id="{9A71776F-77D7-4255-A3FA-622A55F9887D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xmlns="" id="{B5C20732-AB0E-4FBC-9622-5642AFAC9DB8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xmlns="" id="{68128BD9-49CD-48B0-B3E3-C803097C324A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xmlns="" id="{B9C2DEAD-3DC1-42B7-9D01-87385B9BAD76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xmlns="" id="{9D449954-15A5-4377-AAD6-51CB391BB693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xmlns="" id="{64D47843-DABC-4576-80A4-8E1CBB30C341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xmlns="" id="{9D5B5E5C-CAA5-4B01-B3AE-76C73E895037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xmlns="" id="{3B7DFBE4-E225-4B3E-A487-40D4BC31727A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xmlns="" id="{3346EADF-21A8-49C7-87D0-913822873A02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xmlns="" id="{7276E04E-B9BB-4BDA-A486-C973C6C4D90B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xmlns="" id="{9FE81384-12EC-45B4-9EF2-734605D4B989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xmlns="" id="{BD307270-4710-4AD1-8BF2-75406D8488EA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xmlns="" id="{C844BAF0-CC5D-43E8-A765-1F4D019D973A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xmlns="" id="{E15B533F-2738-496C-BC71-2125EC1C15D4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xmlns="" id="{7C661048-33B2-44E2-B80C-0D45237C9B75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xmlns="" id="{5A9552D4-1DD6-4C99-866C-627180562DAF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6" name="Freeform: Shape 3245">
              <a:extLst>
                <a:ext uri="{FF2B5EF4-FFF2-40B4-BE49-F238E27FC236}">
                  <a16:creationId xmlns:a16="http://schemas.microsoft.com/office/drawing/2014/main" xmlns="" id="{A7DD8EAF-4823-40AB-8931-B368F5C36D8E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xmlns="" id="{20755055-914C-43E1-94F9-8AD4C7963B46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xmlns="" id="{8E20A2C0-EB24-45D1-99E8-782226C00E65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xmlns="" id="{74B236A4-C9D7-4DA8-B5B3-CD0133204BFC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xmlns="" id="{17D5906F-D3D2-467F-91B8-386AEB08B790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xmlns="" id="{F32515C9-78FB-4E6F-8A1F-FDDB1C2E35F5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xmlns="" id="{7D158CAE-1F54-45C8-A02B-22CEDFE70C14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xmlns="" id="{D397595F-C50D-4FF3-9165-68934A9BFD62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xmlns="" id="{D67AEBC8-1275-4CD9-965E-1C4878DE01F3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xmlns="" id="{0BC282E7-FB7B-4677-8DAF-6CCC1B44FD65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xmlns="" id="{5B47AB7E-2683-46EA-9EF0-62A7A3AD943E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xmlns="" id="{DFD28DF8-CDC6-4079-AC07-8C5844158B13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xmlns="" id="{AA557C70-13BA-4A84-B112-FD0F388D380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xmlns="" id="{D59058C0-EA30-4C02-AB05-7F8CD53C9739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xmlns="" id="{40FD8C98-D0D7-4AE3-AB1F-7F42B6F1F0EC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xmlns="" id="{656C8B18-AAB5-4A8F-BA83-B7152695597E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xmlns="" id="{2F0BD8DB-CE31-4361-B955-2487EC6F342E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xmlns="" id="{6172AE7A-8307-4439-81CC-04C33C4A8651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xmlns="" id="{12A1F45E-7BC6-4134-A7E8-E6BCD1D294A4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xmlns="" id="{F6403877-E118-47F9-B843-CCEF8638659C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xmlns="" id="{734E9C9B-A5E0-4DB3-B5AD-D025395BAA38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xmlns="" id="{A0445703-9A59-4C44-8B7A-D8F9D89B98F9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xmlns="" id="{D79FABE5-67A7-4063-9BC6-476B84CD3B67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xmlns="" id="{37BD8BF5-83B9-47BE-8E6D-2ECAD301C761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xmlns="" id="{2AAAEFC0-173A-465F-A7D1-D7415BFD870A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xmlns="" id="{149496DA-DF25-4354-8328-DE5EBC6BD821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xmlns="" id="{1AEE28C9-7AF8-47E0-9718-33C41FD49F51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xmlns="" id="{15B5C722-133C-4950-A820-379B61294F23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xmlns="" id="{0DA5FE56-71E7-4FEF-A937-53AC53E426D9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xmlns="" id="{46063947-622F-4E05-8BD1-D835F97D634E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xmlns="" id="{EE132895-B912-4C3C-B142-B97EB5A2D69F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xmlns="" id="{F69B2EAE-E196-4BED-8663-E0B7A4375A9B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xmlns="" id="{1024CA54-2D1E-4500-9DA3-5133E933373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xmlns="" id="{3D089AAA-8427-4F28-8000-FB9526A3E626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xmlns="" id="{3346227C-40C3-4712-83A7-F053EC64B3BD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xmlns="" id="{F30592BB-63FE-4FBC-B803-2E6AFAE1CC87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xmlns="" id="{8EE915F0-EF28-41A2-BD7F-C92922509E93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xmlns="" id="{9D352ABA-6CA0-4B5E-BAA1-2FB6745D2D00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xmlns="" id="{1459B5AE-E153-4363-8E3A-18708D40E0EC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xmlns="" id="{67D89180-554E-452B-BDE4-D766C8407982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xmlns="" id="{E851CC6C-EA40-4E53-957D-22104DF29EB5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xmlns="" id="{1D91A3BF-F189-41BD-B78F-1CD253F5796B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xmlns="" id="{5A5C7F34-5556-45FF-AC7D-F603C330A53C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xmlns="" id="{18321F79-8E20-44D1-A821-1E9B06CE8DF1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xmlns="" id="{65D0CBC3-E268-495A-9B96-E781E496ED45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xmlns="" id="{36310363-31A8-4336-9E44-795CBFEBC964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xmlns="" id="{0B3F4EA1-09C9-4AF7-A023-3B995D328002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xmlns="" id="{99198043-0DE3-47D4-ACCA-D7D4E5237302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xmlns="" id="{498850CB-2168-4FD7-83A9-61AF107CE905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xmlns="" id="{D4CC1F25-DB0B-4D5F-A21E-B0FE8AB816C4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xmlns="" id="{6EE60636-7CBF-45E7-9C61-3ADD9D642F7B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xmlns="" id="{8417527E-162E-4EE6-A236-ADC1F62F29D1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xmlns="" id="{E09F37AA-15F9-4BF5-86E2-134652DF2A59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xmlns="" id="{B6AD0AC7-1598-4C4B-A169-924B904BC1C9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xmlns="" id="{C58896AE-B027-4C4D-8D1F-70D5CFD1A9F5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xmlns="" id="{1FD259AB-4F43-4E4A-872C-CF38282A38BE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xmlns="" id="{3174DB16-339F-4AF6-BAB5-A788F3520F4D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xmlns="" id="{52A7F82A-3510-4CB5-9910-227E2F820BB7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xmlns="" id="{CCBE8E45-B99E-4629-9D8D-7396C6EDCD08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xmlns="" id="{EFAD3BB6-2258-4459-83A4-3009CE8BFFA4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xmlns="" id="{9F69ACBB-62D9-4720-ADDC-8218A69F78FD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xmlns="" id="{5B622173-95CB-445E-A304-4F250F87C595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xmlns="" id="{3315332F-DFC8-4332-A2B3-48E419C40209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xmlns="" id="{6806189E-DD58-4DCD-8C17-A3D43F07590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xmlns="" id="{A2A77FF5-07A2-404A-81D1-05479AF1012E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xmlns="" id="{F6CBDC08-2F48-4C6B-939C-D7FBBBEBAD2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xmlns="" id="{0FE87FBE-58E3-448F-B5CA-EDCFB8ADCB0B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xmlns="" id="{8B3A3F03-E4B6-4EA7-8B8B-1EB16A9AD33D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xmlns="" id="{3DC28047-FCEB-4C07-BD02-063318E30A8F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xmlns="" id="{78F72ECE-DEED-415A-B461-E9FC650B96E8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xmlns="" id="{11E5D5BF-17AB-46C8-B8E0-61D4EB516F16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xmlns="" id="{DB99217E-7E39-4BED-8105-9FFB399E2975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xmlns="" id="{7168669C-17A1-4399-9F8C-FA47AB833281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xmlns="" id="{7554BC6B-6AD0-42C5-81AC-7FD16509553E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xmlns="" id="{4776D8E7-57D7-4140-833F-F16475AED2D7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xmlns="" id="{5B6ABF81-94C0-425B-9182-6B3DBC27CEE6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xmlns="" id="{ECAFD6DD-07A4-4AA0-BC68-FE4C8697D2AF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xmlns="" id="{1319A717-C564-425C-982F-34229D304C54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xmlns="" id="{997949BE-81AA-45B8-9775-5F8D7C8B7665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xmlns="" id="{332A0DEE-0F91-478D-A0BE-DDF88A82CA9F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xmlns="" id="{AF91C64A-82C8-4B03-B70D-BAD17CB8ED7C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xmlns="" id="{FB592D4F-8E1E-49AC-9D44-E5004E360CD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xmlns="" id="{8CFEE798-7694-4245-9494-6E0127701B7B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xmlns="" id="{3DB1BB30-F993-43CE-82B3-FEF71023485F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xmlns="" id="{78A6EA70-8C2A-45A2-9857-7926C1E1C739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xmlns="" id="{65302CBD-CFEC-49D2-AA84-30AF028FCB7E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xmlns="" id="{F0662C58-2E97-41BF-8CC1-8659D713607C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xmlns="" id="{67573CD4-251A-42F6-ADD1-F85203AA70BA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xmlns="" id="{71E51BB2-DAB2-4C15-A899-06E9233C8605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xmlns="" id="{1E36E52D-CACB-41AA-A6C4-43F4D857F44C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xmlns="" id="{14A2FEED-1FFE-4FB3-979A-2427CD3C0E62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xmlns="" id="{A7B92EBB-29AD-4F49-AAA8-3DC0097648DE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xmlns="" id="{C46ED8CF-1A36-4E51-8328-07758919EFB3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xmlns="" id="{9F0BA29F-5D4F-4A62-ADFD-64D68FE09E8D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xmlns="" id="{5F693A2E-A41E-45E1-80FB-26BD4AE3A7D6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xmlns="" id="{8817A9DD-FAAC-4325-BD47-A176E8AFB9D3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xmlns="" id="{5AB11A47-A85E-4759-98C0-8761F1A29652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xmlns="" id="{EB62DA3F-A445-4D27-8B51-F33B98A4AFEC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xmlns="" id="{3B525379-7CB3-4F59-83D0-1865EEEB25AC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xmlns="" id="{0B942CFA-0791-47D4-A9E9-B5E0386E15E4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xmlns="" id="{CFF98B27-68D3-4C28-B8C6-A34CB777B63A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xmlns="" id="{8C24E9BD-9BBC-4ADD-8AB5-7D20B8780681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xmlns="" id="{FCB2F01B-4ACB-42B6-9607-AA0FE1992A8B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xmlns="" id="{A812871D-5147-4DF6-82B6-C10C09900BEF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xmlns="" id="{D3E046E8-8F8D-4E4A-A4FB-7551AD9D58D3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1" name="Freeform: Shape 3350">
              <a:extLst>
                <a:ext uri="{FF2B5EF4-FFF2-40B4-BE49-F238E27FC236}">
                  <a16:creationId xmlns:a16="http://schemas.microsoft.com/office/drawing/2014/main" xmlns="" id="{E449305E-8BBB-4D54-B20F-8B46D5B2E7F0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xmlns="" id="{6D553F54-E9FF-426B-A69B-7EF2BE374E50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xmlns="" id="{26DF46D9-6D6B-47D6-89AB-2EE7A0F27076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xmlns="" id="{7BBF95DE-B849-4A5C-A1CF-1B8B6CA35166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xmlns="" id="{C5FAE16A-5F38-4CD6-95BC-B6F6B56704B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xmlns="" id="{7279218A-3890-4D4D-8570-62B17028457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xmlns="" id="{1101009B-0FA2-4D03-9835-EF6AA15ADF4D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xmlns="" id="{F9819ABC-50EE-4196-887A-3BA05C17EAAA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xmlns="" id="{8CD75EFC-46C7-4CC6-8A77-81696BB0FE02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xmlns="" id="{0E431C07-A2E7-43BC-830D-45B564BAA9AF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xmlns="" id="{1A89131C-AC41-44B9-A688-052919B747E8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xmlns="" id="{AE92BAE3-138F-42AB-8E09-78E3AC5A4748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xmlns="" id="{FD193AD9-922D-4025-AC2D-06BC7B9B0F1D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xmlns="" id="{D0B3A85A-AA20-4B09-B28C-7CA67BD10416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xmlns="" id="{43946228-8EB1-4C30-AD10-7A3956369C54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xmlns="" id="{A32F16AD-4B18-4412-A142-574DAABDFB76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xmlns="" id="{D5AFFACE-06FB-4F1E-858A-32E52EC5BC2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xmlns="" id="{27DDDF40-BF03-4F03-9130-1B124EF55C6F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xmlns="" id="{F3A8ECED-F4D2-439C-ADB7-DF611C342C46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xmlns="" id="{606F0419-FA79-4025-AB40-3B01887D7BD2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xmlns="" id="{87E11DC8-501C-4672-9243-14A6C7672F34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xmlns="" id="{C3DB736B-8B2C-42CB-8209-0925F2311E7D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xmlns="" id="{0CFEE5C0-21DB-440B-AB8C-6E412A456531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xmlns="" id="{3DD3BE90-7AF5-43E3-BFC7-8C8BA86BD74F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xmlns="" id="{6006138A-97F1-4422-9958-5A21DF3C9435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xmlns="" id="{8516CB94-90ED-4BDD-8A86-1DFA48AEA1EF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xmlns="" id="{5169CD43-C757-46FB-9C8C-0FCDB004F81B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xmlns="" id="{B46D8E9D-42B7-4D4A-A73C-D028E3C87163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xmlns="" id="{D0A9AAF0-2E3D-4934-9BFB-2B3B9145454D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xmlns="" id="{A61EC2CB-F06B-4DCA-A9F1-C2CD9883E109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xmlns="" id="{A199275B-1E56-4C5E-BA49-ABC8D19E999B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xmlns="" id="{1A246C9C-31CF-40FF-846A-F05B2A520F18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xmlns="" id="{67C8B5E2-1B6A-4504-BE3B-CF18E2B68817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xmlns="" id="{473D3384-752A-4923-8625-442A55E539B5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xmlns="" id="{C99A07B3-1361-48E8-9FB9-827C1DCD60EC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xmlns="" id="{E09EBA4D-8BBD-4CE3-A6E7-9DD5550F44BA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7" name="Freeform: Shape 3386">
              <a:extLst>
                <a:ext uri="{FF2B5EF4-FFF2-40B4-BE49-F238E27FC236}">
                  <a16:creationId xmlns:a16="http://schemas.microsoft.com/office/drawing/2014/main" xmlns="" id="{DC6A882E-3689-4772-B277-8CE612C3E005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xmlns="" id="{9FDA3B27-E937-4BF1-B281-195D809DA92A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xmlns="" id="{9E9D8E82-4057-4534-BDB8-A621964C46A4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xmlns="" id="{DB2DE94E-B7AE-436B-B1C6-B0CF2B7DDB43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xmlns="" id="{CFE2C3F8-B808-472F-89BB-99CA8D4AF1E9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xmlns="" id="{450D9114-3C05-4AEE-BA2D-4C757479C559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xmlns="" id="{4EF48ADF-23F5-4006-BC7E-5E2A7AE4FE10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xmlns="" id="{6BD291B5-CA0D-4DA3-B738-A3B989DDDF16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xmlns="" id="{7FB845E5-72A7-46B8-B9D5-2A7C48B224F6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xmlns="" id="{EEDF5437-F0DC-4CBD-886B-170FE7C19CAC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xmlns="" id="{34BCF240-9AEE-4EA7-8896-BB7B71FF11DA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xmlns="" id="{4E4D6010-8272-4FCB-BEAA-A7A24DE8C63F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xmlns="" id="{BAA8B54A-E485-4922-9CBD-00AC027A043B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xmlns="" id="{5F13EB88-F7F8-4AB8-977A-FCB129C90A88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xmlns="" id="{20F80BD4-E649-4B4A-9310-38E455573AD0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xmlns="" id="{303AAD61-16D8-4CFE-8C4B-F8EE7E3F8B78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xmlns="" id="{D63C26B8-CFF7-434A-AFD5-CBBCF00864F1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xmlns="" id="{F9F6B9C4-2D75-4810-85FA-220C9A5762F6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xmlns="" id="{69DC28B2-B0D0-4D74-B39B-A65E1FAF9A9C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xmlns="" id="{453E80CC-8F25-484E-A751-68109739D9D1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xmlns="" id="{51D4108C-1BF2-4BA0-BFB1-4FF20718C7A3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xmlns="" id="{13A12CDE-9EAC-471F-B5CA-A88E7477F634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xmlns="" id="{9061E215-F836-4142-ACEA-87D6602C392C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xmlns="" id="{C48C475D-7C2B-4EFC-A89F-72C49FBC91B5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xmlns="" id="{45ADFD58-776F-4C4C-8123-8AF99F6977E7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xmlns="" id="{A42B86F6-2C2D-4956-9B35-A7DE37D38B35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xmlns="" id="{27F6A4B1-5C0B-4AB7-BF02-F60349E9CDC1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xmlns="" id="{249BBCEE-4254-416F-A59D-74D64F14B1A1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xmlns="" id="{F3BB6540-9407-4552-8963-8FF28E1785B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xmlns="" id="{F462F6B4-4F2A-4057-87DE-0FF821F61ED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xmlns="" id="{62761B68-4DE0-465E-ACBD-55A3B6F53645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xmlns="" id="{4CC60C1B-4E8B-4899-BD5C-A39968264D12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xmlns="" id="{DFEE0DAA-6DA8-4555-8B79-ECBCD4E61213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xmlns="" id="{45B33037-C49E-491A-93A2-0070A554BE32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xmlns="" id="{B60745E8-FADC-459A-A150-B5ADCA881A85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xmlns="" id="{A5D63A81-CBAB-481C-ACE8-61212D2D1FD6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xmlns="" id="{D49BDB8F-D437-4ADD-AB28-1C43AFE7C203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xmlns="" id="{9BD7BA01-6CAF-4FE2-8EBC-1BC07E558B9C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xmlns="" id="{3333CB30-A596-4D4F-B93A-00B1E514B96D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xmlns="" id="{26D37503-CD44-4C16-98B3-C58A05B6EC14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xmlns="" id="{76CBB71E-1118-4F13-8C6B-F7B715333530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xmlns="" id="{6C1DFC03-B294-4CE1-8371-DFEE2434A23F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xmlns="" id="{31515ED4-00C9-4C12-9051-E2683A52AF5B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xmlns="" id="{46127A87-4B25-4EBC-AE51-DA5080CBDDDA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xmlns="" id="{664E96B3-D217-4D4E-B8E0-5C640D1527DF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xmlns="" id="{A8EB387B-FC40-4D86-B68F-31A5C5DA98FE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xmlns="" id="{C60967FC-535B-4449-B34B-5E24CB6A9B95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xmlns="" id="{A21BE5F3-FB95-45C3-BB6B-A19DE05F1F9F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xmlns="" id="{3D81A7DE-F358-4F91-A4E1-6A1F7CD814D2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xmlns="" id="{AEA7FB7E-21A7-4DA9-BC6C-8AD1C8735E22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xmlns="" id="{C9AAF9EB-B6A4-4173-B622-0207379EF49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xmlns="" id="{E5B477BF-FB84-4114-B50C-65548B26AF98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xmlns="" id="{1BDFDD92-29DE-4D8F-B777-5A70FF706791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xmlns="" id="{CA934843-700F-46D9-8A49-FDDFEA7DBA71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xmlns="" id="{10526781-1AA3-40BA-8703-9260D088ECFA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xmlns="" id="{769BE7F7-1F20-4115-80FF-21D7F96887B4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xmlns="" id="{95EB6015-9C17-41C1-AF0B-CE53166111ED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xmlns="" id="{B51EEE5F-10CE-4653-A199-D767A68F0B2B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xmlns="" id="{F74EF3DA-09E2-4ACA-99AB-A261C6C78B91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xmlns="" id="{CC3827EE-5A46-4685-9FBC-120C48E90B25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xmlns="" id="{05521D28-30E1-4353-BD87-0DF078448884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48" name="Group 3447">
            <a:extLst>
              <a:ext uri="{FF2B5EF4-FFF2-40B4-BE49-F238E27FC236}">
                <a16:creationId xmlns:a16="http://schemas.microsoft.com/office/drawing/2014/main" xmlns="" id="{B2C048BC-8329-4528-95B3-B45330B10F40}"/>
              </a:ext>
            </a:extLst>
          </p:cNvPr>
          <p:cNvGrpSpPr/>
          <p:nvPr/>
        </p:nvGrpSpPr>
        <p:grpSpPr>
          <a:xfrm rot="19843082" flipH="1">
            <a:off x="3570203" y="2462934"/>
            <a:ext cx="163140" cy="405702"/>
            <a:chOff x="7012781" y="5504021"/>
            <a:chExt cx="479108" cy="1191464"/>
          </a:xfrm>
          <a:solidFill>
            <a:schemeClr val="accent1">
              <a:lumMod val="75000"/>
            </a:schemeClr>
          </a:solidFill>
        </p:grpSpPr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xmlns="" id="{EF4A99C0-D42C-4190-A0DA-CD4C5E6BFCE5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xmlns="" id="{7DD8FFAD-8AF5-474B-B4CB-ABF633ABBF1C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1" name="Freeform: Shape 3450">
              <a:extLst>
                <a:ext uri="{FF2B5EF4-FFF2-40B4-BE49-F238E27FC236}">
                  <a16:creationId xmlns:a16="http://schemas.microsoft.com/office/drawing/2014/main" xmlns="" id="{31BA9EC7-E26E-4C1F-AF00-93BB50AB2654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xmlns="" id="{ED8E1A64-A426-4C47-A1B2-08999FC37866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xmlns="" id="{84D78CBC-3431-42B3-AE53-5D4E7DDB9A14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xmlns="" id="{7BEBAD05-C219-4551-894D-52A26D220525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xmlns="" id="{05143B7A-7505-436E-B755-D1395C4F09F6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xmlns="" id="{392D48BA-29A3-4B08-8FFC-FF7E48F46DFB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xmlns="" id="{6881817D-1A38-462E-9F01-2EA2F7716192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xmlns="" id="{8D1FE803-94AD-40DE-9D21-87B78A553423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xmlns="" id="{53264FDE-2BAD-4546-9F9E-25648D9AC632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xmlns="" id="{19C29201-328E-40EB-82F1-8046B73F31BF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xmlns="" id="{EB3E032E-0AE2-4DE0-825E-E7224946C623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xmlns="" id="{FF50F485-1856-4C15-83F3-A7E825AC15F4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xmlns="" id="{4DD18892-AEBE-4357-BC3F-DBE7CD2ADA19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xmlns="" id="{B5EB826E-2C83-4280-9BEF-C9AB6CC80618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xmlns="" id="{B053E140-DCAC-4D13-9CF5-AFF9CAB99826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xmlns="" id="{6FD6EB5B-E2A9-4E3C-9FD9-CCB6FD52B16E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xmlns="" id="{12040346-B7EA-48F7-8230-0379490F7039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xmlns="" id="{53728553-2C42-46A9-B8EF-CA647E3E6BB7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xmlns="" id="{D70A84B8-6B4A-4630-AB86-9C978B9389FC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xmlns="" id="{C9E3740C-BC35-42C8-AD1E-D34D5D6D2FF5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xmlns="" id="{BD069EE8-D485-484F-9FCC-D7AAF6D07520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xmlns="" id="{163261F9-ED44-400B-97C2-B68459ECBE03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xmlns="" id="{389B6D94-A086-497B-91F7-05AC7B8DE6D6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xmlns="" id="{C14FD5CC-BC57-471A-B44B-7DB85F4C0CA9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xmlns="" id="{5A01907C-B028-46F5-A4CF-3440D95C4574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xmlns="" id="{85EA660D-E2ED-4DC4-8332-9CE5A7094957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xmlns="" id="{47F4B1DE-460D-41E3-8A4D-E3BD9BB0BF85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xmlns="" id="{D2CF4FE7-B25D-41FB-B4F4-A7FA0C3103AD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xmlns="" id="{B3BC49DB-3B8E-47F0-A282-A2E6161E6732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xmlns="" id="{C9C56EE5-6DE8-4D58-9A9D-2785F5D49EA1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xmlns="" id="{C6910D96-FF0D-432E-A1D2-CD5B98110B2A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xmlns="" id="{E2E97512-CC3D-470C-B7B7-C913AFEE1E51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xmlns="" id="{CBC6D459-8DA4-43CA-8F43-50930FF4EA99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xmlns="" id="{188F3D45-5736-4389-A900-BE26A1761CDC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xmlns="" id="{79732836-77A5-4CB4-837E-E7D06D43114E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xmlns="" id="{9BDB42A0-CC5E-40D6-A974-2238D6FC3AD4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xmlns="" id="{1AC01A04-3AB8-469B-BAD7-90AF5C5FD75D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xmlns="" id="{B81BEA3C-46D4-43FE-82EA-CF2DF33D855D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xmlns="" id="{A2DBD0AC-AA05-42DB-8173-9F7D266CA2B0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xmlns="" id="{E779DA88-A257-4A07-A1A8-F932A364A713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xmlns="" id="{38E08837-8471-44DC-8B72-31EDAAB0E42D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xmlns="" id="{98CCA7C5-E0C6-4BB0-8C87-74B4402F7667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xmlns="" id="{93E01C14-0A6A-46A2-AC10-1BB8346D2328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xmlns="" id="{D4B3E8CA-94C4-4A71-B42A-A4CF2B1B104F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xmlns="" id="{068CDDCF-EDAD-447C-8CFF-10BDF8AFC2F0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xmlns="" id="{20A10E8D-27A0-4553-A8D5-3E560D4F1B25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xmlns="" id="{833E85C9-A7C5-4255-A1C1-0391F6021DD7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xmlns="" id="{96562827-61A6-4D76-9B01-DF4D5E370BE0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xmlns="" id="{2A879A34-46E4-4428-BF17-B8B0BD516045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xmlns="" id="{FDD4AF88-28A6-4996-A210-48EF03683D8A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xmlns="" id="{7CAD8339-8D33-4F0C-9A56-903F58B24E39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xmlns="" id="{7D687679-E2CD-47B9-96A7-C23422BBA90E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xmlns="" id="{6FEB0EBB-2581-413B-A8E8-9F7D119A0ABF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xmlns="" id="{9FF8267A-1414-4932-AE25-9D83FEE3BBD7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xmlns="" id="{E501FA3A-4C68-4DED-9D27-6E48FC2E8096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xmlns="" id="{177E9481-59D6-468C-893A-124DFD011358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xmlns="" id="{3D98459E-281D-42BD-AF9D-936483E1D7DB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xmlns="" id="{64CBA66B-6DDF-449C-828A-85BA62A9D6B7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xmlns="" id="{FCB1E621-643F-470C-832E-5D0331A0331E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xmlns="" id="{8233D744-568C-4AD9-9A45-3C81C9292A0F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xmlns="" id="{912A19BD-2533-4E88-AB6A-BB823576A918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xmlns="" id="{DA11CBA5-3F43-409F-B5C4-B3257A97D228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xmlns="" id="{B057658F-70EC-49BE-9E7F-A5FCF9069C2D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xmlns="" id="{B15BD110-D19A-4556-B1C3-9DFD26C2356E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xmlns="" id="{86B4B184-28F4-4358-98EF-D2E0002909F0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xmlns="" id="{5BFB1168-9287-4A6A-AACF-B918C923ECE2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xmlns="" id="{2FDF5D29-E99E-4DF7-B31B-F8B33CE6AB58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xmlns="" id="{814A1D53-275B-4A70-B3E7-CAC01FE814DE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xmlns="" id="{2C2B3162-EE83-4E81-A917-408B263215A8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xmlns="" id="{85C58319-29F7-43C2-B383-C3B58235AC69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xmlns="" id="{8852FEAE-EBE5-430D-93CE-F1F8E45DD299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xmlns="" id="{7DF09B40-2506-4D49-BCF3-695C396E4D62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xmlns="" id="{62EA8321-C202-47C4-B7A2-868D06DB823B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xmlns="" id="{8138D618-C02C-4561-8D71-7E13EB532541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xmlns="" id="{B84485DC-B53D-4617-B772-2557C52BAFDE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xmlns="" id="{94493884-A338-437C-91D0-1A33B308B622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xmlns="" id="{832DA71E-9FB1-47A5-997D-18CCB7476353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xmlns="" id="{8E22742A-E077-4A96-8392-C66B9B0D6523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xmlns="" id="{10A7DFED-388D-4FE1-BD8F-71FABBF1EE77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xmlns="" id="{6F083D84-F0EB-4B54-88A0-3AEB34E27022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xmlns="" id="{54AEB9A3-09DC-4E29-91CD-4C3758D93530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xmlns="" id="{8E63CDB3-526A-4A94-89E2-7B81594D933B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xmlns="" id="{169786AA-6984-49FC-8ED2-A9942762FFD0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xmlns="" id="{8986C51A-4E3D-4EA0-A852-102AF9C7E823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xmlns="" id="{3C186455-4CF9-42E2-9076-1CCF27DF3D2E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xmlns="" id="{1AB59F98-9CEF-4A1B-AAC5-52AA2288F4FA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xmlns="" id="{F8B66093-B2F8-408F-8900-7EB83206EF01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xmlns="" id="{78DD6169-C2F4-4274-B4AB-5BB020B737C7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xmlns="" id="{96DA3981-C230-4185-89B7-07F0AC4892EB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xmlns="" id="{28CA25F6-AA3A-4C61-8671-EC2C18D0B64A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xmlns="" id="{F366114C-7A33-4623-9A94-77E899891D07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xmlns="" id="{9BDA66E7-2BA4-4614-9527-25887BE65108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xmlns="" id="{6291C00C-7B85-41B1-B271-8AEEC671AF45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xmlns="" id="{1FD5237B-DB88-4CA7-A83F-53DDDB0F5476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xmlns="" id="{5FA9B1C9-104F-4E6F-B9BC-91BA95402D03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xmlns="" id="{8E479F1F-7239-4BDC-AFF5-EFDF1685860C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xmlns="" id="{DAA3AC03-34C0-4FDB-9201-752188D73628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xmlns="" id="{713D8579-49A4-4F40-A87D-41E2C9169F0F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xmlns="" id="{2CE56562-B471-4075-A135-DEB757D92DDC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xmlns="" id="{9CB6FD73-84F6-4D60-ADD9-7D004E5BE1B5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xmlns="" id="{553C3C85-D2AF-4756-A8A9-0EE64AF94496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xmlns="" id="{1EF0F6AA-A981-4524-9F76-815756A68EDD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xmlns="" id="{59F2E1BF-19F2-45D7-9DCA-C6D99B29AEBC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xmlns="" id="{413D2438-C891-433E-8D3D-802C044C6FE5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xmlns="" id="{4C923054-FE23-4557-B556-DE25C8D1E89C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xmlns="" id="{84ABFBB8-7FBB-4F01-AB1F-9BA88F525BF5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xmlns="" id="{1A65A362-97DC-4A28-A6E5-25935857F5DD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xmlns="" id="{BABF1DC1-1734-4141-B8CA-C6A0D12123A0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xmlns="" id="{F9BE7D50-5553-412E-852D-5BF6CD1ADEF3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xmlns="" id="{9FA8359A-1C68-4CA9-A45E-4E4B35EC64B8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xmlns="" id="{D42F630B-475E-4AB9-B66A-3A621F02B5D5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xmlns="" id="{A16350F5-BCF7-4239-8B63-64B69A45FCC6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xmlns="" id="{4ED22D6B-EB8A-47A1-8E61-5E272C5300FB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xmlns="" id="{958E1117-B640-4FE8-AA58-A4CF85831408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xmlns="" id="{55BFCB09-BE7F-4DDF-950B-C82D32DCFCF9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xmlns="" id="{8959090B-417D-41F0-AA7A-52176EB09C55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xmlns="" id="{0D5286A0-279D-45C6-B427-65D990E3EDF2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xmlns="" id="{B51E8C03-D7A2-40EA-ACFD-204A1602EBDC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xmlns="" id="{40527F97-5284-42B3-B1FD-01FD28501A87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xmlns="" id="{B84F8C8C-33EE-4EE5-A3B4-BB4F4B3E4F65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xmlns="" id="{A424508B-355F-406D-8446-47387DB08065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xmlns="" id="{38B7DFC0-CD2D-4387-9CBE-B3BD5AD92179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xmlns="" id="{DD66CD5C-7015-4FC5-ABC0-211BA12B4F51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xmlns="" id="{947EC2CC-904B-4AE3-9297-EAC13CDFA136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xmlns="" id="{4AC348F5-E5B7-4546-AAC9-5E447E94204E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xmlns="" id="{3D302E14-B845-4086-AE42-3FD0514C939E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xmlns="" id="{CB6324F7-FDC7-4C64-B48F-DFE281DD73DC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xmlns="" id="{C711F443-2E7B-4FD4-A0D6-C7731544337C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xmlns="" id="{26A2A5C2-3BC2-44B0-AD03-6B8BA6948B7B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xmlns="" id="{71C856DF-0506-4841-A879-4459A1A59C76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xmlns="" id="{AD8E24CE-FF1A-4364-9A7F-281621748158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xmlns="" id="{3B6DC6FD-7F6A-4CAC-BD60-AFDE91B315BE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xmlns="" id="{8A7ED94B-2A7E-4233-86EA-B116065A4E73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xmlns="" id="{A64A3F68-21ED-44ED-A907-8FD34A94E2DB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xmlns="" id="{9631FAA5-A173-4F57-AF37-0EC5EA438E3B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xmlns="" id="{BED83300-C63E-48D3-91E6-62B643506160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xmlns="" id="{D055A0DE-520F-4F3D-8573-9B3517E74E05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xmlns="" id="{8A212D34-6715-4477-BF0E-5691972BB0DE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xmlns="" id="{5126EFD5-EDB8-441A-A0B5-853D09E49A5F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xmlns="" id="{69D10126-2740-443C-B38E-F02A7AB6187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xmlns="" id="{43553E5F-E6A1-4A38-A2DF-FE20E7B10A8F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2" name="Freeform: Shape 3591">
              <a:extLst>
                <a:ext uri="{FF2B5EF4-FFF2-40B4-BE49-F238E27FC236}">
                  <a16:creationId xmlns:a16="http://schemas.microsoft.com/office/drawing/2014/main" xmlns="" id="{0468699D-00CC-4603-85C4-27D64052AA28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xmlns="" id="{19242AC5-C1BF-4138-AC32-8E5DA5BC4CC7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xmlns="" id="{0BF67F03-8746-4B0D-8861-DC1E3E07B2B8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xmlns="" id="{CA0C48FE-BAA6-4135-99EC-98C2B3CC8B0C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xmlns="" id="{96985864-E5CA-4682-BB40-1E1915856712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xmlns="" id="{FB1E8B22-5674-440A-91A1-30D5BD777CB8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xmlns="" id="{0E4B7A0C-A3CE-47AF-B339-DFF3EBE1C2E8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xmlns="" id="{8C2FC150-BA76-4A59-88FB-2807F2837535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xmlns="" id="{42B5265B-950C-4CB0-BCA1-DF962DC42462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xmlns="" id="{10761EA4-5221-4995-859D-46DFB14BDF14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xmlns="" id="{C6E78F87-6DF7-41C4-A496-2F23BFAC1940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xmlns="" id="{7CF6B61B-7384-43BD-B916-F2E2EF6EEC18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xmlns="" id="{D4A53634-1647-4167-9DB8-2DFE64EE934F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xmlns="" id="{B1355AF5-43C3-4E3E-871D-64E720C389B8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xmlns="" id="{2D2B8310-ADCB-4352-8F78-0D1C7AB7AED4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xmlns="" id="{8F6063A7-BED9-4894-BC24-47047878663F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xmlns="" id="{A47AB424-FAE0-412F-9291-48E44525AA58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xmlns="" id="{C3786347-456B-4508-A7D7-70307AB767E9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xmlns="" id="{C27315F7-8F8F-4EF8-BD50-002829E23295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xmlns="" id="{987FC0D0-E436-49ED-AE82-0E4AA3ECF6E3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xmlns="" id="{54B20F5D-D3F7-4898-AAE1-AE20C6313EEB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xmlns="" id="{22CC6E15-7027-42F3-83DF-FBCAF2229116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xmlns="" id="{9E4B44A5-463D-4D31-B308-42290820843A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xmlns="" id="{78861C0E-B59F-4DDA-AFED-D99A8BA63766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xmlns="" id="{A8A8EE04-8DDD-44C8-AAE7-D3502517C47A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xmlns="" id="{FC58B079-795E-4252-A279-94174EAD2D13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xmlns="" id="{5CEEA187-B16A-41C9-BFBD-DF5D70D7DAFE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xmlns="" id="{5FA78EBE-B934-426B-BDC1-28E35534E431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xmlns="" id="{583D0963-442C-4FE2-A7E3-F011998ECE6C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xmlns="" id="{DCFD67DF-92CA-49FA-BFAD-F72D79B55A8F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xmlns="" id="{7897297C-DC23-473F-8704-FD810622ABF2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xmlns="" id="{6911FFBE-A8EF-4BA3-8C8F-5AF468CC1FC8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xmlns="" id="{2B3C9435-8234-457B-9B64-688B2106FA21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xmlns="" id="{25FE5119-6E35-45BE-8298-0F4441D7F5A2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xmlns="" id="{87E6DCBE-4D44-4408-AAAE-CCC0CCD01357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xmlns="" id="{EF3F8DD8-ADBB-4BAD-8AC8-EF10CAA2E826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xmlns="" id="{ECF5CCFB-98C5-41F3-BBD8-570ED26C9191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xmlns="" id="{C894DDE1-83EF-446F-826F-A7FC30958AAB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xmlns="" id="{ED2AADE4-9725-4239-9C56-49D53216551C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xmlns="" id="{AB1682EE-C0F7-401F-89F0-49D4ADD62E52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xmlns="" id="{C7BC7061-672D-4406-B318-F56DA5101BB5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xmlns="" id="{6D83F500-37CB-4EC0-813A-CB58458BB39B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xmlns="" id="{E67F90EC-5BF8-4D7C-8114-57650AA572C8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xmlns="" id="{FAA477DE-2393-46B2-85D4-8284B039E015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xmlns="" id="{16FDC48B-6C2F-4764-AA73-12F7270EC712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xmlns="" id="{63BC5ED9-CD13-4CF4-9969-B9536882A39D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xmlns="" id="{1CFD5889-97C5-4BAE-AF14-650F68D2BE84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xmlns="" id="{94C02AC5-97D2-4DDC-A2D8-45D8BA97F6AE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xmlns="" id="{7C365C24-9343-4F85-A64C-D226982E0C36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xmlns="" id="{973C3DCC-2C52-4C84-8559-56252F4052D2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xmlns="" id="{DBF59F91-73B0-4F2D-A4A4-F56194D176A9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xmlns="" id="{B8D4A10D-3085-4E4B-B1D7-0E30C0E79477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xmlns="" id="{9E0AB2B9-302E-43AD-A332-1846CDC4F471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xmlns="" id="{1A84FA55-51B0-4982-A354-18AC86DFAB10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xmlns="" id="{AC0E9ED0-7425-43FC-B7E6-97604E6E17DC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xmlns="" id="{5540EDC2-347F-4CA0-9D35-A472312B43E1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xmlns="" id="{0081C45F-6DD8-4337-8FB4-3887F1522C1B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xmlns="" id="{8BEEC5B9-06E1-4135-B47B-BD1C099C0C64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xmlns="" id="{30D13E20-3EAC-49AC-94C3-86081B2A7A26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xmlns="" id="{375DD9DD-9D86-4DC2-B757-B07FF4694DE7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xmlns="" id="{004ABAE6-B123-4DDD-B138-6A77454D5470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xmlns="" id="{D247721D-851D-4F84-B7BD-D6D9B9C28B1A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xmlns="" id="{D9959217-C1DF-472D-9D54-1BF4719CE021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xmlns="" id="{D3CD17C1-6338-48A3-B6E8-D3B6EF09663E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xmlns="" id="{222ADC9A-4754-4202-BBE7-2DFF704EBDBE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xmlns="" id="{B26C0EAE-E783-4D2B-81A8-82B80FCC886D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xmlns="" id="{9E3065F7-DF10-4DD7-810C-412121A94574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xmlns="" id="{054C2CE4-274C-4E34-A756-EF3B1DA32F4A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xmlns="" id="{81175814-9F8D-42FF-A66A-806052F2AEF9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xmlns="" id="{F5B8E78F-59B7-4C99-9AC2-EFBB858D56D8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xmlns="" id="{62D5430E-919F-43C3-B89D-A417B8FF4E61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xmlns="" id="{49EA3388-4BC0-41AE-A769-24E7756B1785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xmlns="" id="{46E246E3-F716-4F53-BF9E-F9F0679BD9AC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xmlns="" id="{57029555-3F78-4BB0-9723-85877C97FCA4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xmlns="" id="{F089705D-B257-43D2-A9F7-1E3497346BB6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xmlns="" id="{6111B89A-C75F-4B4F-85C8-3DA7514379E9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xmlns="" id="{BF039204-207C-45EB-8509-9CFD7A75EFAC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xmlns="" id="{814985D3-3771-4BC6-B930-C79D8845E876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xmlns="" id="{222ED790-34EA-405D-9372-93F21C67EE7A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xmlns="" id="{FBD46D2B-31E1-41D3-BD58-3EFB2A1ADDFE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xmlns="" id="{CA6BB9BC-689E-4E67-A801-65776B8A942F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xmlns="" id="{AFD0DBA4-08A5-4326-BA0A-665F0F1D1301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xmlns="" id="{09ADFFD7-A9B2-45F6-A3CB-8E853C5C6D20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xmlns="" id="{EAA4BD1A-80FD-40DD-8B42-9AE2A549B81F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xmlns="" id="{1021CD30-2BAA-4756-ACB2-5C51CA5C9225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xmlns="" id="{DF7C53F1-FB59-4E1E-A3C0-F046DC174DDE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xmlns="" id="{B16367FB-74ED-499C-BFBF-7AE576DF0AC7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9" name="Freeform: Shape 3678">
              <a:extLst>
                <a:ext uri="{FF2B5EF4-FFF2-40B4-BE49-F238E27FC236}">
                  <a16:creationId xmlns:a16="http://schemas.microsoft.com/office/drawing/2014/main" xmlns="" id="{4A76CFBB-CE57-4267-957F-5B9400116C7C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0" name="Freeform: Shape 3679">
              <a:extLst>
                <a:ext uri="{FF2B5EF4-FFF2-40B4-BE49-F238E27FC236}">
                  <a16:creationId xmlns:a16="http://schemas.microsoft.com/office/drawing/2014/main" xmlns="" id="{476F9CD7-A421-4300-B9C8-5415850B02F2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1" name="Freeform: Shape 3680">
              <a:extLst>
                <a:ext uri="{FF2B5EF4-FFF2-40B4-BE49-F238E27FC236}">
                  <a16:creationId xmlns:a16="http://schemas.microsoft.com/office/drawing/2014/main" xmlns="" id="{79CDB5CF-3DAA-4F39-9F4A-6EF6B8E86F26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2" name="Freeform: Shape 3681">
              <a:extLst>
                <a:ext uri="{FF2B5EF4-FFF2-40B4-BE49-F238E27FC236}">
                  <a16:creationId xmlns:a16="http://schemas.microsoft.com/office/drawing/2014/main" xmlns="" id="{AA2B33BF-69D8-428B-8F1F-5607997BA356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3" name="Freeform: Shape 3682">
              <a:extLst>
                <a:ext uri="{FF2B5EF4-FFF2-40B4-BE49-F238E27FC236}">
                  <a16:creationId xmlns:a16="http://schemas.microsoft.com/office/drawing/2014/main" xmlns="" id="{F37829D2-C21C-4C65-A211-ED80FFE5B5FD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4" name="Freeform: Shape 3683">
              <a:extLst>
                <a:ext uri="{FF2B5EF4-FFF2-40B4-BE49-F238E27FC236}">
                  <a16:creationId xmlns:a16="http://schemas.microsoft.com/office/drawing/2014/main" xmlns="" id="{D6D39505-FBD8-495D-A9A7-4FC55AE5AB33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5" name="Freeform: Shape 3684">
              <a:extLst>
                <a:ext uri="{FF2B5EF4-FFF2-40B4-BE49-F238E27FC236}">
                  <a16:creationId xmlns:a16="http://schemas.microsoft.com/office/drawing/2014/main" xmlns="" id="{B3AF00EC-924E-4267-978C-3739A46C9F86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6" name="Freeform: Shape 3685">
              <a:extLst>
                <a:ext uri="{FF2B5EF4-FFF2-40B4-BE49-F238E27FC236}">
                  <a16:creationId xmlns:a16="http://schemas.microsoft.com/office/drawing/2014/main" xmlns="" id="{C43EFA07-C688-4014-B03A-66BD38D6683E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7" name="Freeform: Shape 3686">
              <a:extLst>
                <a:ext uri="{FF2B5EF4-FFF2-40B4-BE49-F238E27FC236}">
                  <a16:creationId xmlns:a16="http://schemas.microsoft.com/office/drawing/2014/main" xmlns="" id="{700260FA-7814-4D2A-B565-1BEB8A281805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8" name="Freeform: Shape 3687">
              <a:extLst>
                <a:ext uri="{FF2B5EF4-FFF2-40B4-BE49-F238E27FC236}">
                  <a16:creationId xmlns:a16="http://schemas.microsoft.com/office/drawing/2014/main" xmlns="" id="{DDDFF3C8-0500-404E-A9AB-8297A2641AF5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9" name="Freeform: Shape 3688">
              <a:extLst>
                <a:ext uri="{FF2B5EF4-FFF2-40B4-BE49-F238E27FC236}">
                  <a16:creationId xmlns:a16="http://schemas.microsoft.com/office/drawing/2014/main" xmlns="" id="{D1463BBF-5930-4C43-A468-68BEC5071C99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0" name="Freeform: Shape 3689">
              <a:extLst>
                <a:ext uri="{FF2B5EF4-FFF2-40B4-BE49-F238E27FC236}">
                  <a16:creationId xmlns:a16="http://schemas.microsoft.com/office/drawing/2014/main" xmlns="" id="{C4495966-3160-43BB-B987-AEAB1A7C999B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1" name="Freeform: Shape 3690">
              <a:extLst>
                <a:ext uri="{FF2B5EF4-FFF2-40B4-BE49-F238E27FC236}">
                  <a16:creationId xmlns:a16="http://schemas.microsoft.com/office/drawing/2014/main" xmlns="" id="{BB0BFCCC-5834-4674-8937-C2E58B9E8192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2" name="Freeform: Shape 3691">
              <a:extLst>
                <a:ext uri="{FF2B5EF4-FFF2-40B4-BE49-F238E27FC236}">
                  <a16:creationId xmlns:a16="http://schemas.microsoft.com/office/drawing/2014/main" xmlns="" id="{409D7A9C-E692-4743-A252-163DFD873A52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3" name="Freeform: Shape 3692">
              <a:extLst>
                <a:ext uri="{FF2B5EF4-FFF2-40B4-BE49-F238E27FC236}">
                  <a16:creationId xmlns:a16="http://schemas.microsoft.com/office/drawing/2014/main" xmlns="" id="{61422601-F3D9-4B55-B683-12A08EA54932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4" name="Freeform: Shape 3693">
              <a:extLst>
                <a:ext uri="{FF2B5EF4-FFF2-40B4-BE49-F238E27FC236}">
                  <a16:creationId xmlns:a16="http://schemas.microsoft.com/office/drawing/2014/main" xmlns="" id="{56241849-7ACB-4F78-9A85-B5546201DA6D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5" name="Freeform: Shape 3694">
              <a:extLst>
                <a:ext uri="{FF2B5EF4-FFF2-40B4-BE49-F238E27FC236}">
                  <a16:creationId xmlns:a16="http://schemas.microsoft.com/office/drawing/2014/main" xmlns="" id="{E7114F8C-FF65-474E-8485-312294834005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6" name="Freeform: Shape 3695">
              <a:extLst>
                <a:ext uri="{FF2B5EF4-FFF2-40B4-BE49-F238E27FC236}">
                  <a16:creationId xmlns:a16="http://schemas.microsoft.com/office/drawing/2014/main" xmlns="" id="{D41C9979-EC7C-4C01-81A6-76AAAA29A5B0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7" name="Freeform: Shape 3696">
              <a:extLst>
                <a:ext uri="{FF2B5EF4-FFF2-40B4-BE49-F238E27FC236}">
                  <a16:creationId xmlns:a16="http://schemas.microsoft.com/office/drawing/2014/main" xmlns="" id="{6739FBDD-5B48-48A2-9308-E65F740ACB6C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8" name="Freeform: Shape 3697">
              <a:extLst>
                <a:ext uri="{FF2B5EF4-FFF2-40B4-BE49-F238E27FC236}">
                  <a16:creationId xmlns:a16="http://schemas.microsoft.com/office/drawing/2014/main" xmlns="" id="{E247CE85-28D1-4536-A8A2-D775BCA06CB4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9" name="Freeform: Shape 3698">
              <a:extLst>
                <a:ext uri="{FF2B5EF4-FFF2-40B4-BE49-F238E27FC236}">
                  <a16:creationId xmlns:a16="http://schemas.microsoft.com/office/drawing/2014/main" xmlns="" id="{16BE0A5D-EA95-433A-8E5A-9A7C14F708C8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0" name="Freeform: Shape 3699">
              <a:extLst>
                <a:ext uri="{FF2B5EF4-FFF2-40B4-BE49-F238E27FC236}">
                  <a16:creationId xmlns:a16="http://schemas.microsoft.com/office/drawing/2014/main" xmlns="" id="{15EB62C6-DF99-4007-9DBE-B6943E102A0F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1" name="Freeform: Shape 3700">
              <a:extLst>
                <a:ext uri="{FF2B5EF4-FFF2-40B4-BE49-F238E27FC236}">
                  <a16:creationId xmlns:a16="http://schemas.microsoft.com/office/drawing/2014/main" xmlns="" id="{E8F678F7-0AA5-4399-A902-E78169BF3C75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2" name="Freeform: Shape 3701">
              <a:extLst>
                <a:ext uri="{FF2B5EF4-FFF2-40B4-BE49-F238E27FC236}">
                  <a16:creationId xmlns:a16="http://schemas.microsoft.com/office/drawing/2014/main" xmlns="" id="{0B18961C-FE5B-4996-BEDF-DC1E606F6ABD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3" name="Freeform: Shape 3702">
              <a:extLst>
                <a:ext uri="{FF2B5EF4-FFF2-40B4-BE49-F238E27FC236}">
                  <a16:creationId xmlns:a16="http://schemas.microsoft.com/office/drawing/2014/main" xmlns="" id="{5855CA80-B0D4-4E0A-89E7-BD060CD4E6A0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4" name="Freeform: Shape 3703">
              <a:extLst>
                <a:ext uri="{FF2B5EF4-FFF2-40B4-BE49-F238E27FC236}">
                  <a16:creationId xmlns:a16="http://schemas.microsoft.com/office/drawing/2014/main" xmlns="" id="{800AF3E7-4D91-41E3-850A-DC0A6AFC34C0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5" name="Freeform: Shape 3704">
              <a:extLst>
                <a:ext uri="{FF2B5EF4-FFF2-40B4-BE49-F238E27FC236}">
                  <a16:creationId xmlns:a16="http://schemas.microsoft.com/office/drawing/2014/main" xmlns="" id="{2320F1FB-FC66-4047-82C1-17438F90D17D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6" name="Freeform: Shape 3705">
              <a:extLst>
                <a:ext uri="{FF2B5EF4-FFF2-40B4-BE49-F238E27FC236}">
                  <a16:creationId xmlns:a16="http://schemas.microsoft.com/office/drawing/2014/main" xmlns="" id="{656A4925-4789-46BE-8958-4ACBAD193FD3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7" name="Freeform: Shape 3706">
              <a:extLst>
                <a:ext uri="{FF2B5EF4-FFF2-40B4-BE49-F238E27FC236}">
                  <a16:creationId xmlns:a16="http://schemas.microsoft.com/office/drawing/2014/main" xmlns="" id="{C89B2A3A-888F-4A3C-B062-5C84851FB60A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8" name="Freeform: Shape 3707">
              <a:extLst>
                <a:ext uri="{FF2B5EF4-FFF2-40B4-BE49-F238E27FC236}">
                  <a16:creationId xmlns:a16="http://schemas.microsoft.com/office/drawing/2014/main" xmlns="" id="{6CFCE28C-E1DB-4BBB-AC13-B41BFAA878CF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9" name="Freeform: Shape 3708">
              <a:extLst>
                <a:ext uri="{FF2B5EF4-FFF2-40B4-BE49-F238E27FC236}">
                  <a16:creationId xmlns:a16="http://schemas.microsoft.com/office/drawing/2014/main" xmlns="" id="{3B68C193-CE5A-49D5-8C1E-CF5F35D7B6D6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0" name="Freeform: Shape 3709">
              <a:extLst>
                <a:ext uri="{FF2B5EF4-FFF2-40B4-BE49-F238E27FC236}">
                  <a16:creationId xmlns:a16="http://schemas.microsoft.com/office/drawing/2014/main" xmlns="" id="{EA2A452D-FEBE-44E2-9B25-98D583F15E86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1" name="Freeform: Shape 3710">
              <a:extLst>
                <a:ext uri="{FF2B5EF4-FFF2-40B4-BE49-F238E27FC236}">
                  <a16:creationId xmlns:a16="http://schemas.microsoft.com/office/drawing/2014/main" xmlns="" id="{79A5B334-C046-4F78-A45D-D68A3AE9EFE6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2" name="Freeform: Shape 3711">
              <a:extLst>
                <a:ext uri="{FF2B5EF4-FFF2-40B4-BE49-F238E27FC236}">
                  <a16:creationId xmlns:a16="http://schemas.microsoft.com/office/drawing/2014/main" xmlns="" id="{57B2E096-CB2E-417E-A6FF-A67307C525F1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3" name="Freeform: Shape 3712">
              <a:extLst>
                <a:ext uri="{FF2B5EF4-FFF2-40B4-BE49-F238E27FC236}">
                  <a16:creationId xmlns:a16="http://schemas.microsoft.com/office/drawing/2014/main" xmlns="" id="{9F7D211F-9613-42F2-B6A1-4293EB403265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4" name="Freeform: Shape 3713">
              <a:extLst>
                <a:ext uri="{FF2B5EF4-FFF2-40B4-BE49-F238E27FC236}">
                  <a16:creationId xmlns:a16="http://schemas.microsoft.com/office/drawing/2014/main" xmlns="" id="{5CA90368-91B3-46FC-904D-2898095F55F7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5" name="Freeform: Shape 3714">
              <a:extLst>
                <a:ext uri="{FF2B5EF4-FFF2-40B4-BE49-F238E27FC236}">
                  <a16:creationId xmlns:a16="http://schemas.microsoft.com/office/drawing/2014/main" xmlns="" id="{B440E641-D0CC-49CF-A345-88A67D4E662D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6" name="Freeform: Shape 3715">
              <a:extLst>
                <a:ext uri="{FF2B5EF4-FFF2-40B4-BE49-F238E27FC236}">
                  <a16:creationId xmlns:a16="http://schemas.microsoft.com/office/drawing/2014/main" xmlns="" id="{887B34C4-223B-4A04-B7A2-CE99D9EA00F7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7" name="Freeform: Shape 3716">
              <a:extLst>
                <a:ext uri="{FF2B5EF4-FFF2-40B4-BE49-F238E27FC236}">
                  <a16:creationId xmlns:a16="http://schemas.microsoft.com/office/drawing/2014/main" xmlns="" id="{199D56F6-20F2-44A6-8C78-D5609C8002E7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8" name="Freeform: Shape 3717">
              <a:extLst>
                <a:ext uri="{FF2B5EF4-FFF2-40B4-BE49-F238E27FC236}">
                  <a16:creationId xmlns:a16="http://schemas.microsoft.com/office/drawing/2014/main" xmlns="" id="{19E64618-4099-4562-9EF9-92BB5493051B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9" name="Freeform: Shape 3718">
              <a:extLst>
                <a:ext uri="{FF2B5EF4-FFF2-40B4-BE49-F238E27FC236}">
                  <a16:creationId xmlns:a16="http://schemas.microsoft.com/office/drawing/2014/main" xmlns="" id="{7B4AEAB4-1183-476D-A620-BABB95EBF664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0" name="Freeform: Shape 3719">
              <a:extLst>
                <a:ext uri="{FF2B5EF4-FFF2-40B4-BE49-F238E27FC236}">
                  <a16:creationId xmlns:a16="http://schemas.microsoft.com/office/drawing/2014/main" xmlns="" id="{A6E55231-FA78-439E-A496-EF349750E93E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1" name="Freeform: Shape 3720">
              <a:extLst>
                <a:ext uri="{FF2B5EF4-FFF2-40B4-BE49-F238E27FC236}">
                  <a16:creationId xmlns:a16="http://schemas.microsoft.com/office/drawing/2014/main" xmlns="" id="{5FE0FF22-E77D-48A7-A9AA-D237C9EC8D8A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2" name="Freeform: Shape 3721">
              <a:extLst>
                <a:ext uri="{FF2B5EF4-FFF2-40B4-BE49-F238E27FC236}">
                  <a16:creationId xmlns:a16="http://schemas.microsoft.com/office/drawing/2014/main" xmlns="" id="{B4DC8654-F264-4888-9D52-9C11CB0F1A09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3" name="Freeform: Shape 3722">
              <a:extLst>
                <a:ext uri="{FF2B5EF4-FFF2-40B4-BE49-F238E27FC236}">
                  <a16:creationId xmlns:a16="http://schemas.microsoft.com/office/drawing/2014/main" xmlns="" id="{7648074B-933F-4BE2-BAFD-EBEAEA6DBA9B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4" name="Freeform: Shape 3723">
              <a:extLst>
                <a:ext uri="{FF2B5EF4-FFF2-40B4-BE49-F238E27FC236}">
                  <a16:creationId xmlns:a16="http://schemas.microsoft.com/office/drawing/2014/main" xmlns="" id="{62964D81-8DFE-4F9A-B032-5DA9E6AFC53E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5" name="Freeform: Shape 3724">
              <a:extLst>
                <a:ext uri="{FF2B5EF4-FFF2-40B4-BE49-F238E27FC236}">
                  <a16:creationId xmlns:a16="http://schemas.microsoft.com/office/drawing/2014/main" xmlns="" id="{990981C1-5EFD-47B1-8DD4-49E5F5C345F1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6" name="Freeform: Shape 3725">
              <a:extLst>
                <a:ext uri="{FF2B5EF4-FFF2-40B4-BE49-F238E27FC236}">
                  <a16:creationId xmlns:a16="http://schemas.microsoft.com/office/drawing/2014/main" xmlns="" id="{A49AD384-0065-475E-9A9F-FF8D22B4CE50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7" name="Freeform: Shape 3726">
              <a:extLst>
                <a:ext uri="{FF2B5EF4-FFF2-40B4-BE49-F238E27FC236}">
                  <a16:creationId xmlns:a16="http://schemas.microsoft.com/office/drawing/2014/main" xmlns="" id="{B33BCAC8-8A83-437D-817B-353F0A1FE687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8" name="Freeform: Shape 3727">
              <a:extLst>
                <a:ext uri="{FF2B5EF4-FFF2-40B4-BE49-F238E27FC236}">
                  <a16:creationId xmlns:a16="http://schemas.microsoft.com/office/drawing/2014/main" xmlns="" id="{02C5E56A-0F39-46D4-A794-FE6F9FFE5F2D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9" name="Freeform: Shape 3728">
              <a:extLst>
                <a:ext uri="{FF2B5EF4-FFF2-40B4-BE49-F238E27FC236}">
                  <a16:creationId xmlns:a16="http://schemas.microsoft.com/office/drawing/2014/main" xmlns="" id="{FE2D1C4F-053C-4BF4-A5FB-FD91B238F600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0" name="Freeform: Shape 3729">
              <a:extLst>
                <a:ext uri="{FF2B5EF4-FFF2-40B4-BE49-F238E27FC236}">
                  <a16:creationId xmlns:a16="http://schemas.microsoft.com/office/drawing/2014/main" xmlns="" id="{7FAC6765-47F5-4248-95E9-88858D8D1FD8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1" name="Freeform: Shape 3730">
              <a:extLst>
                <a:ext uri="{FF2B5EF4-FFF2-40B4-BE49-F238E27FC236}">
                  <a16:creationId xmlns:a16="http://schemas.microsoft.com/office/drawing/2014/main" xmlns="" id="{008C485D-0B9F-4CAF-A4A1-C24081A19929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2" name="Freeform: Shape 3731">
              <a:extLst>
                <a:ext uri="{FF2B5EF4-FFF2-40B4-BE49-F238E27FC236}">
                  <a16:creationId xmlns:a16="http://schemas.microsoft.com/office/drawing/2014/main" xmlns="" id="{843222D4-7773-4AA3-BE1D-5717BA1489BD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3" name="Freeform: Shape 3732">
              <a:extLst>
                <a:ext uri="{FF2B5EF4-FFF2-40B4-BE49-F238E27FC236}">
                  <a16:creationId xmlns:a16="http://schemas.microsoft.com/office/drawing/2014/main" xmlns="" id="{B2C1388F-91A0-4A5A-BC00-14D45CDFB699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4" name="Freeform: Shape 3733">
              <a:extLst>
                <a:ext uri="{FF2B5EF4-FFF2-40B4-BE49-F238E27FC236}">
                  <a16:creationId xmlns:a16="http://schemas.microsoft.com/office/drawing/2014/main" xmlns="" id="{3A3EC0C9-75A6-4D0F-B300-BF6C451646FA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5" name="Freeform: Shape 3734">
              <a:extLst>
                <a:ext uri="{FF2B5EF4-FFF2-40B4-BE49-F238E27FC236}">
                  <a16:creationId xmlns:a16="http://schemas.microsoft.com/office/drawing/2014/main" xmlns="" id="{4E49819F-DF11-4A56-BF00-348D898F718A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6" name="Freeform: Shape 3735">
              <a:extLst>
                <a:ext uri="{FF2B5EF4-FFF2-40B4-BE49-F238E27FC236}">
                  <a16:creationId xmlns:a16="http://schemas.microsoft.com/office/drawing/2014/main" xmlns="" id="{3B413878-9CE7-457D-A8BD-FA6CA350DA63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7" name="Freeform: Shape 3736">
              <a:extLst>
                <a:ext uri="{FF2B5EF4-FFF2-40B4-BE49-F238E27FC236}">
                  <a16:creationId xmlns:a16="http://schemas.microsoft.com/office/drawing/2014/main" xmlns="" id="{213B1C8D-DFD8-4F3B-A422-09654AA5FA0F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8" name="Freeform: Shape 3737">
              <a:extLst>
                <a:ext uri="{FF2B5EF4-FFF2-40B4-BE49-F238E27FC236}">
                  <a16:creationId xmlns:a16="http://schemas.microsoft.com/office/drawing/2014/main" xmlns="" id="{5F03FEF6-163A-4CA5-B8CA-ED1502BD7FA5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9" name="Freeform: Shape 3738">
              <a:extLst>
                <a:ext uri="{FF2B5EF4-FFF2-40B4-BE49-F238E27FC236}">
                  <a16:creationId xmlns:a16="http://schemas.microsoft.com/office/drawing/2014/main" xmlns="" id="{6984C227-A6FE-4E29-AD87-29FAF1879648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0" name="Freeform: Shape 3739">
              <a:extLst>
                <a:ext uri="{FF2B5EF4-FFF2-40B4-BE49-F238E27FC236}">
                  <a16:creationId xmlns:a16="http://schemas.microsoft.com/office/drawing/2014/main" xmlns="" id="{6325F405-12EB-4DF9-8375-D81F7544CF16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1" name="Freeform: Shape 3740">
              <a:extLst>
                <a:ext uri="{FF2B5EF4-FFF2-40B4-BE49-F238E27FC236}">
                  <a16:creationId xmlns:a16="http://schemas.microsoft.com/office/drawing/2014/main" xmlns="" id="{8FA6F9C7-427F-43D7-9B10-7206752AF553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2" name="Freeform: Shape 3741">
              <a:extLst>
                <a:ext uri="{FF2B5EF4-FFF2-40B4-BE49-F238E27FC236}">
                  <a16:creationId xmlns:a16="http://schemas.microsoft.com/office/drawing/2014/main" xmlns="" id="{BAD77009-5355-42D8-A279-F4DBCECF7933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3" name="Freeform: Shape 3742">
              <a:extLst>
                <a:ext uri="{FF2B5EF4-FFF2-40B4-BE49-F238E27FC236}">
                  <a16:creationId xmlns:a16="http://schemas.microsoft.com/office/drawing/2014/main" xmlns="" id="{1F42971F-FBDD-4404-94DB-A8A028275316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4" name="Freeform: Shape 3743">
              <a:extLst>
                <a:ext uri="{FF2B5EF4-FFF2-40B4-BE49-F238E27FC236}">
                  <a16:creationId xmlns:a16="http://schemas.microsoft.com/office/drawing/2014/main" xmlns="" id="{7F95E0D2-5939-4C10-9216-DE12444F85D1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5" name="Freeform: Shape 3744">
              <a:extLst>
                <a:ext uri="{FF2B5EF4-FFF2-40B4-BE49-F238E27FC236}">
                  <a16:creationId xmlns:a16="http://schemas.microsoft.com/office/drawing/2014/main" xmlns="" id="{B9553E4E-4DC9-4BAC-BC6E-E943D745402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6" name="Freeform: Shape 3745">
              <a:extLst>
                <a:ext uri="{FF2B5EF4-FFF2-40B4-BE49-F238E27FC236}">
                  <a16:creationId xmlns:a16="http://schemas.microsoft.com/office/drawing/2014/main" xmlns="" id="{8659F748-DBAE-4833-96BE-EF67B01469D0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7" name="Freeform: Shape 3746">
              <a:extLst>
                <a:ext uri="{FF2B5EF4-FFF2-40B4-BE49-F238E27FC236}">
                  <a16:creationId xmlns:a16="http://schemas.microsoft.com/office/drawing/2014/main" xmlns="" id="{531702CC-0E71-45DE-9B39-59C6B6F98EF2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8" name="Freeform: Shape 3747">
              <a:extLst>
                <a:ext uri="{FF2B5EF4-FFF2-40B4-BE49-F238E27FC236}">
                  <a16:creationId xmlns:a16="http://schemas.microsoft.com/office/drawing/2014/main" xmlns="" id="{1C6E5EC2-F93F-4EE1-8019-681AF27B5614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9" name="Freeform: Shape 3748">
              <a:extLst>
                <a:ext uri="{FF2B5EF4-FFF2-40B4-BE49-F238E27FC236}">
                  <a16:creationId xmlns:a16="http://schemas.microsoft.com/office/drawing/2014/main" xmlns="" id="{2700FB13-046B-462C-82CF-606FE78C4F07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0" name="Freeform: Shape 3749">
              <a:extLst>
                <a:ext uri="{FF2B5EF4-FFF2-40B4-BE49-F238E27FC236}">
                  <a16:creationId xmlns:a16="http://schemas.microsoft.com/office/drawing/2014/main" xmlns="" id="{6A44B436-F5D8-4F28-9818-508178E22C7B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1" name="Freeform: Shape 3750">
              <a:extLst>
                <a:ext uri="{FF2B5EF4-FFF2-40B4-BE49-F238E27FC236}">
                  <a16:creationId xmlns:a16="http://schemas.microsoft.com/office/drawing/2014/main" xmlns="" id="{9C2980A7-B6A3-40AF-8CFC-7413D68EDC9C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2" name="Freeform: Shape 3751">
              <a:extLst>
                <a:ext uri="{FF2B5EF4-FFF2-40B4-BE49-F238E27FC236}">
                  <a16:creationId xmlns:a16="http://schemas.microsoft.com/office/drawing/2014/main" xmlns="" id="{0F14615E-C065-4518-8F78-0239D2EE5CBA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3" name="Freeform: Shape 3752">
              <a:extLst>
                <a:ext uri="{FF2B5EF4-FFF2-40B4-BE49-F238E27FC236}">
                  <a16:creationId xmlns:a16="http://schemas.microsoft.com/office/drawing/2014/main" xmlns="" id="{C5A8AED4-B9F6-46A2-996C-E2BA33A4819E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4" name="Freeform: Shape 3753">
              <a:extLst>
                <a:ext uri="{FF2B5EF4-FFF2-40B4-BE49-F238E27FC236}">
                  <a16:creationId xmlns:a16="http://schemas.microsoft.com/office/drawing/2014/main" xmlns="" id="{AABF0EDF-F887-40FF-9BD6-E9C8A063E3B7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5" name="Freeform: Shape 3754">
              <a:extLst>
                <a:ext uri="{FF2B5EF4-FFF2-40B4-BE49-F238E27FC236}">
                  <a16:creationId xmlns:a16="http://schemas.microsoft.com/office/drawing/2014/main" xmlns="" id="{0F9A85BA-8A74-4F7C-AB50-A9B3EC061DA4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6" name="Freeform: Shape 3755">
              <a:extLst>
                <a:ext uri="{FF2B5EF4-FFF2-40B4-BE49-F238E27FC236}">
                  <a16:creationId xmlns:a16="http://schemas.microsoft.com/office/drawing/2014/main" xmlns="" id="{83E8E431-3DD0-4BBB-9094-3753F93AFC16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7" name="Freeform: Shape 3756">
              <a:extLst>
                <a:ext uri="{FF2B5EF4-FFF2-40B4-BE49-F238E27FC236}">
                  <a16:creationId xmlns:a16="http://schemas.microsoft.com/office/drawing/2014/main" xmlns="" id="{EE63BC19-284B-4CA3-803A-BC978C633800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8" name="Freeform: Shape 3757">
              <a:extLst>
                <a:ext uri="{FF2B5EF4-FFF2-40B4-BE49-F238E27FC236}">
                  <a16:creationId xmlns:a16="http://schemas.microsoft.com/office/drawing/2014/main" xmlns="" id="{55C140B9-12CE-44C2-B5EC-25CFFCBE8F88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9" name="Freeform: Shape 3758">
              <a:extLst>
                <a:ext uri="{FF2B5EF4-FFF2-40B4-BE49-F238E27FC236}">
                  <a16:creationId xmlns:a16="http://schemas.microsoft.com/office/drawing/2014/main" xmlns="" id="{27F7D4E3-FD4E-4A8C-AE4E-6B40E27C4B4F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0" name="Freeform: Shape 3759">
              <a:extLst>
                <a:ext uri="{FF2B5EF4-FFF2-40B4-BE49-F238E27FC236}">
                  <a16:creationId xmlns:a16="http://schemas.microsoft.com/office/drawing/2014/main" xmlns="" id="{D1F37167-DC3B-4228-BF5C-DD850ADCCF5F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1" name="Freeform: Shape 3760">
              <a:extLst>
                <a:ext uri="{FF2B5EF4-FFF2-40B4-BE49-F238E27FC236}">
                  <a16:creationId xmlns:a16="http://schemas.microsoft.com/office/drawing/2014/main" xmlns="" id="{09856965-915C-4213-A491-9128E8356F51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2" name="Freeform: Shape 3761">
              <a:extLst>
                <a:ext uri="{FF2B5EF4-FFF2-40B4-BE49-F238E27FC236}">
                  <a16:creationId xmlns:a16="http://schemas.microsoft.com/office/drawing/2014/main" xmlns="" id="{D7415644-0725-42C4-A8C4-F9B79A1FD4A7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3" name="Freeform: Shape 3762">
              <a:extLst>
                <a:ext uri="{FF2B5EF4-FFF2-40B4-BE49-F238E27FC236}">
                  <a16:creationId xmlns:a16="http://schemas.microsoft.com/office/drawing/2014/main" xmlns="" id="{DCCD088D-8944-43C3-BAD9-EC1822A32DDC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4" name="Freeform: Shape 3763">
              <a:extLst>
                <a:ext uri="{FF2B5EF4-FFF2-40B4-BE49-F238E27FC236}">
                  <a16:creationId xmlns:a16="http://schemas.microsoft.com/office/drawing/2014/main" xmlns="" id="{DA9CBCAC-10CB-48BA-A78B-2B51C3DB21FD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5" name="Freeform: Shape 3764">
              <a:extLst>
                <a:ext uri="{FF2B5EF4-FFF2-40B4-BE49-F238E27FC236}">
                  <a16:creationId xmlns:a16="http://schemas.microsoft.com/office/drawing/2014/main" xmlns="" id="{1E9BD623-5A6E-4739-B365-1E31517FB593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6" name="Freeform: Shape 3765">
              <a:extLst>
                <a:ext uri="{FF2B5EF4-FFF2-40B4-BE49-F238E27FC236}">
                  <a16:creationId xmlns:a16="http://schemas.microsoft.com/office/drawing/2014/main" xmlns="" id="{ECE09A87-EFB9-4E07-81A3-C67E13AF3AF2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7" name="Freeform: Shape 3766">
              <a:extLst>
                <a:ext uri="{FF2B5EF4-FFF2-40B4-BE49-F238E27FC236}">
                  <a16:creationId xmlns:a16="http://schemas.microsoft.com/office/drawing/2014/main" xmlns="" id="{AE24A952-EC3E-4900-91C9-5F21A6C4CB26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8" name="Freeform: Shape 3767">
              <a:extLst>
                <a:ext uri="{FF2B5EF4-FFF2-40B4-BE49-F238E27FC236}">
                  <a16:creationId xmlns:a16="http://schemas.microsoft.com/office/drawing/2014/main" xmlns="" id="{86F5ACAD-85BD-4060-9F40-89A0A89F70E9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9" name="Freeform: Shape 3768">
              <a:extLst>
                <a:ext uri="{FF2B5EF4-FFF2-40B4-BE49-F238E27FC236}">
                  <a16:creationId xmlns:a16="http://schemas.microsoft.com/office/drawing/2014/main" xmlns="" id="{1C266E86-2864-4096-9113-CCF9C5403873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0" name="Freeform: Shape 3769">
              <a:extLst>
                <a:ext uri="{FF2B5EF4-FFF2-40B4-BE49-F238E27FC236}">
                  <a16:creationId xmlns:a16="http://schemas.microsoft.com/office/drawing/2014/main" xmlns="" id="{B5B59404-7CDC-43D6-9EBE-03EA07DC3AE1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1" name="Freeform: Shape 3770">
              <a:extLst>
                <a:ext uri="{FF2B5EF4-FFF2-40B4-BE49-F238E27FC236}">
                  <a16:creationId xmlns:a16="http://schemas.microsoft.com/office/drawing/2014/main" xmlns="" id="{0046FC00-3DFF-4B73-8283-8072948C99C5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2" name="Freeform: Shape 3771">
              <a:extLst>
                <a:ext uri="{FF2B5EF4-FFF2-40B4-BE49-F238E27FC236}">
                  <a16:creationId xmlns:a16="http://schemas.microsoft.com/office/drawing/2014/main" xmlns="" id="{6B5D84F0-EF55-429C-AAC0-187DE2D0A445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3" name="Freeform: Shape 3772">
              <a:extLst>
                <a:ext uri="{FF2B5EF4-FFF2-40B4-BE49-F238E27FC236}">
                  <a16:creationId xmlns:a16="http://schemas.microsoft.com/office/drawing/2014/main" xmlns="" id="{6F7BA6BC-F124-4992-947F-885F9436467B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4" name="Freeform: Shape 3773">
              <a:extLst>
                <a:ext uri="{FF2B5EF4-FFF2-40B4-BE49-F238E27FC236}">
                  <a16:creationId xmlns:a16="http://schemas.microsoft.com/office/drawing/2014/main" xmlns="" id="{5FA65358-87D5-4003-AA91-05619F8A78EF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5" name="Freeform: Shape 3774">
              <a:extLst>
                <a:ext uri="{FF2B5EF4-FFF2-40B4-BE49-F238E27FC236}">
                  <a16:creationId xmlns:a16="http://schemas.microsoft.com/office/drawing/2014/main" xmlns="" id="{9931C48D-C65E-4ACE-B994-731743F182A6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6" name="Freeform: Shape 3775">
              <a:extLst>
                <a:ext uri="{FF2B5EF4-FFF2-40B4-BE49-F238E27FC236}">
                  <a16:creationId xmlns:a16="http://schemas.microsoft.com/office/drawing/2014/main" xmlns="" id="{85C6AE24-6EBA-4109-8882-E58E8A97C5C2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7" name="Freeform: Shape 3776">
              <a:extLst>
                <a:ext uri="{FF2B5EF4-FFF2-40B4-BE49-F238E27FC236}">
                  <a16:creationId xmlns:a16="http://schemas.microsoft.com/office/drawing/2014/main" xmlns="" id="{86DD2E7E-5CB7-43FD-8B6F-FD27E0FB3FB9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8" name="Freeform: Shape 3777">
              <a:extLst>
                <a:ext uri="{FF2B5EF4-FFF2-40B4-BE49-F238E27FC236}">
                  <a16:creationId xmlns:a16="http://schemas.microsoft.com/office/drawing/2014/main" xmlns="" id="{4B61AAA3-855D-4EB7-8D49-98E0ECC99995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9" name="Freeform: Shape 3778">
              <a:extLst>
                <a:ext uri="{FF2B5EF4-FFF2-40B4-BE49-F238E27FC236}">
                  <a16:creationId xmlns:a16="http://schemas.microsoft.com/office/drawing/2014/main" xmlns="" id="{63C68B53-11BF-4FBE-B834-103227FD04A2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0" name="Freeform: Shape 3779">
              <a:extLst>
                <a:ext uri="{FF2B5EF4-FFF2-40B4-BE49-F238E27FC236}">
                  <a16:creationId xmlns:a16="http://schemas.microsoft.com/office/drawing/2014/main" xmlns="" id="{F20A66B6-A345-4E34-A240-45C9C222E8EE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1" name="Freeform: Shape 3780">
              <a:extLst>
                <a:ext uri="{FF2B5EF4-FFF2-40B4-BE49-F238E27FC236}">
                  <a16:creationId xmlns:a16="http://schemas.microsoft.com/office/drawing/2014/main" xmlns="" id="{9A95EDBD-EFAF-4D58-8904-AFEDF1797123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2" name="Freeform: Shape 3781">
              <a:extLst>
                <a:ext uri="{FF2B5EF4-FFF2-40B4-BE49-F238E27FC236}">
                  <a16:creationId xmlns:a16="http://schemas.microsoft.com/office/drawing/2014/main" xmlns="" id="{8CA95509-67A0-4A59-B6BE-533CD2CD6419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3" name="Freeform: Shape 3782">
              <a:extLst>
                <a:ext uri="{FF2B5EF4-FFF2-40B4-BE49-F238E27FC236}">
                  <a16:creationId xmlns:a16="http://schemas.microsoft.com/office/drawing/2014/main" xmlns="" id="{2DF59251-450A-415B-8A05-26FE1F697D2E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4" name="Freeform: Shape 3783">
              <a:extLst>
                <a:ext uri="{FF2B5EF4-FFF2-40B4-BE49-F238E27FC236}">
                  <a16:creationId xmlns:a16="http://schemas.microsoft.com/office/drawing/2014/main" xmlns="" id="{EE362E17-6A12-4295-91BA-DA869347AC36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5" name="Freeform: Shape 3784">
              <a:extLst>
                <a:ext uri="{FF2B5EF4-FFF2-40B4-BE49-F238E27FC236}">
                  <a16:creationId xmlns:a16="http://schemas.microsoft.com/office/drawing/2014/main" xmlns="" id="{80831CA8-EA4B-4D37-8D3F-B0CFC5955D55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6" name="Freeform: Shape 3785">
              <a:extLst>
                <a:ext uri="{FF2B5EF4-FFF2-40B4-BE49-F238E27FC236}">
                  <a16:creationId xmlns:a16="http://schemas.microsoft.com/office/drawing/2014/main" xmlns="" id="{7DB64C51-87E1-4578-8E13-26F1970F09A8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7" name="Freeform: Shape 3786">
              <a:extLst>
                <a:ext uri="{FF2B5EF4-FFF2-40B4-BE49-F238E27FC236}">
                  <a16:creationId xmlns:a16="http://schemas.microsoft.com/office/drawing/2014/main" xmlns="" id="{8B9B1CE4-124E-480B-98AB-1111D8BCAB2A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8" name="Freeform: Shape 3787">
              <a:extLst>
                <a:ext uri="{FF2B5EF4-FFF2-40B4-BE49-F238E27FC236}">
                  <a16:creationId xmlns:a16="http://schemas.microsoft.com/office/drawing/2014/main" xmlns="" id="{F9C6F678-42ED-45AF-B782-C1809B5A57F5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9" name="Freeform: Shape 3788">
              <a:extLst>
                <a:ext uri="{FF2B5EF4-FFF2-40B4-BE49-F238E27FC236}">
                  <a16:creationId xmlns:a16="http://schemas.microsoft.com/office/drawing/2014/main" xmlns="" id="{28923A13-44EF-4EBF-BF1C-9A70C282732F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0" name="Freeform: Shape 3789">
              <a:extLst>
                <a:ext uri="{FF2B5EF4-FFF2-40B4-BE49-F238E27FC236}">
                  <a16:creationId xmlns:a16="http://schemas.microsoft.com/office/drawing/2014/main" xmlns="" id="{0CD8121B-7E87-434C-A7F1-4B7B866A0270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1" name="Freeform: Shape 3790">
              <a:extLst>
                <a:ext uri="{FF2B5EF4-FFF2-40B4-BE49-F238E27FC236}">
                  <a16:creationId xmlns:a16="http://schemas.microsoft.com/office/drawing/2014/main" xmlns="" id="{9897FC7F-0C98-4D86-93A9-96EE4AA1F6A2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2" name="Freeform: Shape 3791">
              <a:extLst>
                <a:ext uri="{FF2B5EF4-FFF2-40B4-BE49-F238E27FC236}">
                  <a16:creationId xmlns:a16="http://schemas.microsoft.com/office/drawing/2014/main" xmlns="" id="{3F8ED08C-5C56-40DC-841B-D504935FEB0B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3" name="Freeform: Shape 3792">
              <a:extLst>
                <a:ext uri="{FF2B5EF4-FFF2-40B4-BE49-F238E27FC236}">
                  <a16:creationId xmlns:a16="http://schemas.microsoft.com/office/drawing/2014/main" xmlns="" id="{6F0590BB-D1F2-440A-97C0-DA55BAB1104E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4" name="Freeform: Shape 3793">
              <a:extLst>
                <a:ext uri="{FF2B5EF4-FFF2-40B4-BE49-F238E27FC236}">
                  <a16:creationId xmlns:a16="http://schemas.microsoft.com/office/drawing/2014/main" xmlns="" id="{1C9838D7-BE59-4C12-9003-1D2386680D2A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5" name="Freeform: Shape 3794">
              <a:extLst>
                <a:ext uri="{FF2B5EF4-FFF2-40B4-BE49-F238E27FC236}">
                  <a16:creationId xmlns:a16="http://schemas.microsoft.com/office/drawing/2014/main" xmlns="" id="{FAAB19FA-CE0D-449F-8FC7-5BB7A331719E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6" name="Freeform: Shape 3795">
              <a:extLst>
                <a:ext uri="{FF2B5EF4-FFF2-40B4-BE49-F238E27FC236}">
                  <a16:creationId xmlns:a16="http://schemas.microsoft.com/office/drawing/2014/main" xmlns="" id="{51217AFD-9DFE-4B19-A291-A4DC0EF7E45D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7" name="Freeform: Shape 3796">
              <a:extLst>
                <a:ext uri="{FF2B5EF4-FFF2-40B4-BE49-F238E27FC236}">
                  <a16:creationId xmlns:a16="http://schemas.microsoft.com/office/drawing/2014/main" xmlns="" id="{1965E1D9-A541-4F7A-85F8-E80A031790C0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8" name="Freeform: Shape 3797">
              <a:extLst>
                <a:ext uri="{FF2B5EF4-FFF2-40B4-BE49-F238E27FC236}">
                  <a16:creationId xmlns:a16="http://schemas.microsoft.com/office/drawing/2014/main" xmlns="" id="{944049F5-C5D0-4CA8-8081-3A95D14F6DF5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9" name="Freeform: Shape 3798">
              <a:extLst>
                <a:ext uri="{FF2B5EF4-FFF2-40B4-BE49-F238E27FC236}">
                  <a16:creationId xmlns:a16="http://schemas.microsoft.com/office/drawing/2014/main" xmlns="" id="{1492C583-2405-45CD-97CD-D7E74D87D6A3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0" name="Freeform: Shape 3799">
              <a:extLst>
                <a:ext uri="{FF2B5EF4-FFF2-40B4-BE49-F238E27FC236}">
                  <a16:creationId xmlns:a16="http://schemas.microsoft.com/office/drawing/2014/main" xmlns="" id="{9EF09239-8717-46B4-BF5A-96D42CFA7DAC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1" name="Freeform: Shape 3800">
              <a:extLst>
                <a:ext uri="{FF2B5EF4-FFF2-40B4-BE49-F238E27FC236}">
                  <a16:creationId xmlns:a16="http://schemas.microsoft.com/office/drawing/2014/main" xmlns="" id="{81A75C74-02D1-48DD-8813-01699DE98FBF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2" name="Freeform: Shape 3801">
              <a:extLst>
                <a:ext uri="{FF2B5EF4-FFF2-40B4-BE49-F238E27FC236}">
                  <a16:creationId xmlns:a16="http://schemas.microsoft.com/office/drawing/2014/main" xmlns="" id="{D8BA6B91-2611-4E53-B896-3A843FE9754A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3" name="Freeform: Shape 3802">
              <a:extLst>
                <a:ext uri="{FF2B5EF4-FFF2-40B4-BE49-F238E27FC236}">
                  <a16:creationId xmlns:a16="http://schemas.microsoft.com/office/drawing/2014/main" xmlns="" id="{CC11115C-69D2-44DD-9788-AAF413F9F619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4" name="Freeform: Shape 3803">
              <a:extLst>
                <a:ext uri="{FF2B5EF4-FFF2-40B4-BE49-F238E27FC236}">
                  <a16:creationId xmlns:a16="http://schemas.microsoft.com/office/drawing/2014/main" xmlns="" id="{0E03458B-DED1-47D8-9E46-1BBC3BA6665E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5" name="Freeform: Shape 3804">
              <a:extLst>
                <a:ext uri="{FF2B5EF4-FFF2-40B4-BE49-F238E27FC236}">
                  <a16:creationId xmlns:a16="http://schemas.microsoft.com/office/drawing/2014/main" xmlns="" id="{DDF24D2A-C30F-40DB-9883-EF48C8FCD2D0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06" name="Group 3805">
            <a:extLst>
              <a:ext uri="{FF2B5EF4-FFF2-40B4-BE49-F238E27FC236}">
                <a16:creationId xmlns:a16="http://schemas.microsoft.com/office/drawing/2014/main" xmlns="" id="{B5450962-4E3A-440E-A709-DA36EBE27123}"/>
              </a:ext>
            </a:extLst>
          </p:cNvPr>
          <p:cNvGrpSpPr/>
          <p:nvPr/>
        </p:nvGrpSpPr>
        <p:grpSpPr>
          <a:xfrm flipH="1">
            <a:off x="3711300" y="1375154"/>
            <a:ext cx="270931" cy="344010"/>
            <a:chOff x="6843236" y="157160"/>
            <a:chExt cx="947072" cy="1202528"/>
          </a:xfrm>
          <a:solidFill>
            <a:schemeClr val="accent1">
              <a:lumMod val="75000"/>
            </a:schemeClr>
          </a:solidFill>
        </p:grpSpPr>
        <p:sp>
          <p:nvSpPr>
            <p:cNvPr id="3807" name="Freeform: Shape 3806">
              <a:extLst>
                <a:ext uri="{FF2B5EF4-FFF2-40B4-BE49-F238E27FC236}">
                  <a16:creationId xmlns:a16="http://schemas.microsoft.com/office/drawing/2014/main" xmlns="" id="{7C0DA601-FA79-4276-A690-229AB15CA2C4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8" name="Freeform: Shape 3807">
              <a:extLst>
                <a:ext uri="{FF2B5EF4-FFF2-40B4-BE49-F238E27FC236}">
                  <a16:creationId xmlns:a16="http://schemas.microsoft.com/office/drawing/2014/main" xmlns="" id="{347C2259-97C9-4AEE-9538-DC320D39CE37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9" name="Freeform: Shape 3808">
              <a:extLst>
                <a:ext uri="{FF2B5EF4-FFF2-40B4-BE49-F238E27FC236}">
                  <a16:creationId xmlns:a16="http://schemas.microsoft.com/office/drawing/2014/main" xmlns="" id="{0CE5B031-143E-4D11-B089-D633F424030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0" name="Freeform: Shape 3809">
              <a:extLst>
                <a:ext uri="{FF2B5EF4-FFF2-40B4-BE49-F238E27FC236}">
                  <a16:creationId xmlns:a16="http://schemas.microsoft.com/office/drawing/2014/main" xmlns="" id="{360F5E68-6332-4099-B0D9-F033D506763D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1" name="Freeform: Shape 3810">
              <a:extLst>
                <a:ext uri="{FF2B5EF4-FFF2-40B4-BE49-F238E27FC236}">
                  <a16:creationId xmlns:a16="http://schemas.microsoft.com/office/drawing/2014/main" xmlns="" id="{C6F8FB24-BA09-493D-AA95-B0AB0E9A03BB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2" name="Freeform: Shape 3811">
              <a:extLst>
                <a:ext uri="{FF2B5EF4-FFF2-40B4-BE49-F238E27FC236}">
                  <a16:creationId xmlns:a16="http://schemas.microsoft.com/office/drawing/2014/main" xmlns="" id="{4A53144D-74F6-433A-AA13-30744DF6D339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3" name="Freeform: Shape 3812">
              <a:extLst>
                <a:ext uri="{FF2B5EF4-FFF2-40B4-BE49-F238E27FC236}">
                  <a16:creationId xmlns:a16="http://schemas.microsoft.com/office/drawing/2014/main" xmlns="" id="{54C1BBC3-F4C9-40A0-AE70-1C15ACD26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4" name="Freeform: Shape 3813">
              <a:extLst>
                <a:ext uri="{FF2B5EF4-FFF2-40B4-BE49-F238E27FC236}">
                  <a16:creationId xmlns:a16="http://schemas.microsoft.com/office/drawing/2014/main" xmlns="" id="{34065D07-D409-40AC-A855-285AD79318D8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5" name="Freeform: Shape 3814">
              <a:extLst>
                <a:ext uri="{FF2B5EF4-FFF2-40B4-BE49-F238E27FC236}">
                  <a16:creationId xmlns:a16="http://schemas.microsoft.com/office/drawing/2014/main" xmlns="" id="{43E21464-1364-41D3-B473-F58E2F81E507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6" name="Freeform: Shape 3815">
              <a:extLst>
                <a:ext uri="{FF2B5EF4-FFF2-40B4-BE49-F238E27FC236}">
                  <a16:creationId xmlns:a16="http://schemas.microsoft.com/office/drawing/2014/main" xmlns="" id="{AE7153A2-59B4-4686-A8E4-77F34D02E55E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7" name="Freeform: Shape 3816">
              <a:extLst>
                <a:ext uri="{FF2B5EF4-FFF2-40B4-BE49-F238E27FC236}">
                  <a16:creationId xmlns:a16="http://schemas.microsoft.com/office/drawing/2014/main" xmlns="" id="{75F59D2B-4FEF-40B2-8AB6-BFD473A30452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8" name="Freeform: Shape 3817">
              <a:extLst>
                <a:ext uri="{FF2B5EF4-FFF2-40B4-BE49-F238E27FC236}">
                  <a16:creationId xmlns:a16="http://schemas.microsoft.com/office/drawing/2014/main" xmlns="" id="{6DD39F37-C0FB-4C30-AF56-041CC7194335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9" name="Freeform: Shape 3818">
              <a:extLst>
                <a:ext uri="{FF2B5EF4-FFF2-40B4-BE49-F238E27FC236}">
                  <a16:creationId xmlns:a16="http://schemas.microsoft.com/office/drawing/2014/main" xmlns="" id="{B114B5B0-8B02-4167-AE53-6A164695F5C4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0" name="Freeform: Shape 3819">
              <a:extLst>
                <a:ext uri="{FF2B5EF4-FFF2-40B4-BE49-F238E27FC236}">
                  <a16:creationId xmlns:a16="http://schemas.microsoft.com/office/drawing/2014/main" xmlns="" id="{C718A6F9-2FFA-4060-9919-93E89261EB19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1" name="Freeform: Shape 3820">
              <a:extLst>
                <a:ext uri="{FF2B5EF4-FFF2-40B4-BE49-F238E27FC236}">
                  <a16:creationId xmlns:a16="http://schemas.microsoft.com/office/drawing/2014/main" xmlns="" id="{76E0A9A8-B9FE-4F08-8BDE-6C1167474B9B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2" name="Freeform: Shape 3821">
              <a:extLst>
                <a:ext uri="{FF2B5EF4-FFF2-40B4-BE49-F238E27FC236}">
                  <a16:creationId xmlns:a16="http://schemas.microsoft.com/office/drawing/2014/main" xmlns="" id="{F2532597-9805-4D2B-B3D5-3E8186D6BBE6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3" name="Freeform: Shape 3822">
              <a:extLst>
                <a:ext uri="{FF2B5EF4-FFF2-40B4-BE49-F238E27FC236}">
                  <a16:creationId xmlns:a16="http://schemas.microsoft.com/office/drawing/2014/main" xmlns="" id="{5EFF7639-ED4E-437C-8C35-6E610E53DC36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4" name="Freeform: Shape 3823">
              <a:extLst>
                <a:ext uri="{FF2B5EF4-FFF2-40B4-BE49-F238E27FC236}">
                  <a16:creationId xmlns:a16="http://schemas.microsoft.com/office/drawing/2014/main" xmlns="" id="{B982C20E-8735-4D06-AB8C-ADDDBC7FAE42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5" name="Freeform: Shape 3824">
              <a:extLst>
                <a:ext uri="{FF2B5EF4-FFF2-40B4-BE49-F238E27FC236}">
                  <a16:creationId xmlns:a16="http://schemas.microsoft.com/office/drawing/2014/main" xmlns="" id="{5A7FE9B1-C1B2-44B2-9F9B-81BD578CA2F6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6" name="Freeform: Shape 3825">
              <a:extLst>
                <a:ext uri="{FF2B5EF4-FFF2-40B4-BE49-F238E27FC236}">
                  <a16:creationId xmlns:a16="http://schemas.microsoft.com/office/drawing/2014/main" xmlns="" id="{B343086E-DE6A-479C-BD15-BFCE8703982E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7" name="Freeform: Shape 3826">
              <a:extLst>
                <a:ext uri="{FF2B5EF4-FFF2-40B4-BE49-F238E27FC236}">
                  <a16:creationId xmlns:a16="http://schemas.microsoft.com/office/drawing/2014/main" xmlns="" id="{0515A551-37A0-408D-A969-E40D6CFB059F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8" name="Freeform: Shape 3827">
              <a:extLst>
                <a:ext uri="{FF2B5EF4-FFF2-40B4-BE49-F238E27FC236}">
                  <a16:creationId xmlns:a16="http://schemas.microsoft.com/office/drawing/2014/main" xmlns="" id="{43C7C0C9-5D57-4294-87F0-6EFC4D7FB93C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9" name="Freeform: Shape 3828">
              <a:extLst>
                <a:ext uri="{FF2B5EF4-FFF2-40B4-BE49-F238E27FC236}">
                  <a16:creationId xmlns:a16="http://schemas.microsoft.com/office/drawing/2014/main" xmlns="" id="{0A634485-B7C9-46F0-AC81-B248A9F2D213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0" name="Freeform: Shape 3829">
              <a:extLst>
                <a:ext uri="{FF2B5EF4-FFF2-40B4-BE49-F238E27FC236}">
                  <a16:creationId xmlns:a16="http://schemas.microsoft.com/office/drawing/2014/main" xmlns="" id="{1822A96E-B257-46EA-9DAD-CFA1098431D7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1" name="Freeform: Shape 3830">
              <a:extLst>
                <a:ext uri="{FF2B5EF4-FFF2-40B4-BE49-F238E27FC236}">
                  <a16:creationId xmlns:a16="http://schemas.microsoft.com/office/drawing/2014/main" xmlns="" id="{5F04BDA8-B216-4185-BF7C-AE3F948710B8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2" name="Freeform: Shape 3831">
              <a:extLst>
                <a:ext uri="{FF2B5EF4-FFF2-40B4-BE49-F238E27FC236}">
                  <a16:creationId xmlns:a16="http://schemas.microsoft.com/office/drawing/2014/main" xmlns="" id="{313EAAFD-D505-46C5-B743-470C72630B42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3" name="Freeform: Shape 3832">
              <a:extLst>
                <a:ext uri="{FF2B5EF4-FFF2-40B4-BE49-F238E27FC236}">
                  <a16:creationId xmlns:a16="http://schemas.microsoft.com/office/drawing/2014/main" xmlns="" id="{936FB0B0-B2C7-4322-B394-CEDED5CF8EAD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4" name="Freeform: Shape 3833">
              <a:extLst>
                <a:ext uri="{FF2B5EF4-FFF2-40B4-BE49-F238E27FC236}">
                  <a16:creationId xmlns:a16="http://schemas.microsoft.com/office/drawing/2014/main" xmlns="" id="{D063C785-9A49-4C50-9552-C963FFE80C06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5" name="Freeform: Shape 3834">
              <a:extLst>
                <a:ext uri="{FF2B5EF4-FFF2-40B4-BE49-F238E27FC236}">
                  <a16:creationId xmlns:a16="http://schemas.microsoft.com/office/drawing/2014/main" xmlns="" id="{123FFECE-FF49-4045-AF83-FAB7806E2AC8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6" name="Freeform: Shape 3835">
              <a:extLst>
                <a:ext uri="{FF2B5EF4-FFF2-40B4-BE49-F238E27FC236}">
                  <a16:creationId xmlns:a16="http://schemas.microsoft.com/office/drawing/2014/main" xmlns="" id="{4B1F8E08-D605-47F8-87A8-5A46B7801833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7" name="Freeform: Shape 3836">
              <a:extLst>
                <a:ext uri="{FF2B5EF4-FFF2-40B4-BE49-F238E27FC236}">
                  <a16:creationId xmlns:a16="http://schemas.microsoft.com/office/drawing/2014/main" xmlns="" id="{281E03A2-2684-4C96-9738-51E4FA110CCF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8" name="Freeform: Shape 3837">
              <a:extLst>
                <a:ext uri="{FF2B5EF4-FFF2-40B4-BE49-F238E27FC236}">
                  <a16:creationId xmlns:a16="http://schemas.microsoft.com/office/drawing/2014/main" xmlns="" id="{C0210BA6-4E71-4387-9F1B-835D794466C0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9" name="Freeform: Shape 3838">
              <a:extLst>
                <a:ext uri="{FF2B5EF4-FFF2-40B4-BE49-F238E27FC236}">
                  <a16:creationId xmlns:a16="http://schemas.microsoft.com/office/drawing/2014/main" xmlns="" id="{33197B28-140A-4B6E-8707-D7E515EE5ACA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0" name="Freeform: Shape 3839">
              <a:extLst>
                <a:ext uri="{FF2B5EF4-FFF2-40B4-BE49-F238E27FC236}">
                  <a16:creationId xmlns:a16="http://schemas.microsoft.com/office/drawing/2014/main" xmlns="" id="{A4B0EFF7-C2BE-4C4A-BB3A-9634F0553D09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1" name="Freeform: Shape 3840">
              <a:extLst>
                <a:ext uri="{FF2B5EF4-FFF2-40B4-BE49-F238E27FC236}">
                  <a16:creationId xmlns:a16="http://schemas.microsoft.com/office/drawing/2014/main" xmlns="" id="{46C85D06-49E8-41D1-83FD-17C65020F16A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2" name="Freeform: Shape 3841">
              <a:extLst>
                <a:ext uri="{FF2B5EF4-FFF2-40B4-BE49-F238E27FC236}">
                  <a16:creationId xmlns:a16="http://schemas.microsoft.com/office/drawing/2014/main" xmlns="" id="{D17A0B9B-46EF-441A-8FB0-3758C81D593A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3" name="Freeform: Shape 3842">
              <a:extLst>
                <a:ext uri="{FF2B5EF4-FFF2-40B4-BE49-F238E27FC236}">
                  <a16:creationId xmlns:a16="http://schemas.microsoft.com/office/drawing/2014/main" xmlns="" id="{D59DED07-5E27-4FDF-942A-88CE9A216BE3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4" name="Freeform: Shape 3843">
              <a:extLst>
                <a:ext uri="{FF2B5EF4-FFF2-40B4-BE49-F238E27FC236}">
                  <a16:creationId xmlns:a16="http://schemas.microsoft.com/office/drawing/2014/main" xmlns="" id="{30AE133B-0212-4266-AD05-9E671D0E7291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5" name="Freeform: Shape 3844">
              <a:extLst>
                <a:ext uri="{FF2B5EF4-FFF2-40B4-BE49-F238E27FC236}">
                  <a16:creationId xmlns:a16="http://schemas.microsoft.com/office/drawing/2014/main" xmlns="" id="{9DED8B8B-A1F0-4067-B285-1F6A5D6E0FD0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6" name="Freeform: Shape 3845">
              <a:extLst>
                <a:ext uri="{FF2B5EF4-FFF2-40B4-BE49-F238E27FC236}">
                  <a16:creationId xmlns:a16="http://schemas.microsoft.com/office/drawing/2014/main" xmlns="" id="{79C69285-1A06-4875-A64D-4FC81F5F83CD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7" name="Freeform: Shape 3846">
              <a:extLst>
                <a:ext uri="{FF2B5EF4-FFF2-40B4-BE49-F238E27FC236}">
                  <a16:creationId xmlns:a16="http://schemas.microsoft.com/office/drawing/2014/main" xmlns="" id="{B2C12131-3DA4-4C24-9108-B4CF7B7E2425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8" name="Freeform: Shape 3847">
              <a:extLst>
                <a:ext uri="{FF2B5EF4-FFF2-40B4-BE49-F238E27FC236}">
                  <a16:creationId xmlns:a16="http://schemas.microsoft.com/office/drawing/2014/main" xmlns="" id="{892918B6-B83E-4866-A379-FB0646D9263E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9" name="Freeform: Shape 3848">
              <a:extLst>
                <a:ext uri="{FF2B5EF4-FFF2-40B4-BE49-F238E27FC236}">
                  <a16:creationId xmlns:a16="http://schemas.microsoft.com/office/drawing/2014/main" xmlns="" id="{1893580E-7016-4C2F-AC23-CEB3F4238783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0" name="Freeform: Shape 3849">
              <a:extLst>
                <a:ext uri="{FF2B5EF4-FFF2-40B4-BE49-F238E27FC236}">
                  <a16:creationId xmlns:a16="http://schemas.microsoft.com/office/drawing/2014/main" xmlns="" id="{7C669E6C-CFEB-45AC-B64C-A73BB6540241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1" name="Freeform: Shape 3850">
              <a:extLst>
                <a:ext uri="{FF2B5EF4-FFF2-40B4-BE49-F238E27FC236}">
                  <a16:creationId xmlns:a16="http://schemas.microsoft.com/office/drawing/2014/main" xmlns="" id="{942DEABA-B6B8-4759-8C02-716A3C7BB30E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2" name="Freeform: Shape 3851">
              <a:extLst>
                <a:ext uri="{FF2B5EF4-FFF2-40B4-BE49-F238E27FC236}">
                  <a16:creationId xmlns:a16="http://schemas.microsoft.com/office/drawing/2014/main" xmlns="" id="{BFC469FD-DE99-44D5-A413-8F7D7167B515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3" name="Freeform: Shape 3852">
              <a:extLst>
                <a:ext uri="{FF2B5EF4-FFF2-40B4-BE49-F238E27FC236}">
                  <a16:creationId xmlns:a16="http://schemas.microsoft.com/office/drawing/2014/main" xmlns="" id="{BB792CC0-4615-4970-B17D-C8015F6996CD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4" name="Freeform: Shape 3853">
              <a:extLst>
                <a:ext uri="{FF2B5EF4-FFF2-40B4-BE49-F238E27FC236}">
                  <a16:creationId xmlns:a16="http://schemas.microsoft.com/office/drawing/2014/main" xmlns="" id="{C81207E6-0E6D-4D8F-B060-CCBEF1C8D0FA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5" name="Freeform: Shape 3854">
              <a:extLst>
                <a:ext uri="{FF2B5EF4-FFF2-40B4-BE49-F238E27FC236}">
                  <a16:creationId xmlns:a16="http://schemas.microsoft.com/office/drawing/2014/main" xmlns="" id="{B97962FA-42D8-45FC-ABE0-0DBE636946D2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6" name="Freeform: Shape 3855">
              <a:extLst>
                <a:ext uri="{FF2B5EF4-FFF2-40B4-BE49-F238E27FC236}">
                  <a16:creationId xmlns:a16="http://schemas.microsoft.com/office/drawing/2014/main" xmlns="" id="{C8F2A67C-7A84-4DF6-A438-C4D0A919813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7" name="Freeform: Shape 3856">
              <a:extLst>
                <a:ext uri="{FF2B5EF4-FFF2-40B4-BE49-F238E27FC236}">
                  <a16:creationId xmlns:a16="http://schemas.microsoft.com/office/drawing/2014/main" xmlns="" id="{8209294C-CD7E-421C-941C-A7FBAC4356D5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8" name="Freeform: Shape 3857">
              <a:extLst>
                <a:ext uri="{FF2B5EF4-FFF2-40B4-BE49-F238E27FC236}">
                  <a16:creationId xmlns:a16="http://schemas.microsoft.com/office/drawing/2014/main" xmlns="" id="{E4C44164-26AC-4E8A-B9C2-B0272F9A7FD5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9" name="Freeform: Shape 3858">
              <a:extLst>
                <a:ext uri="{FF2B5EF4-FFF2-40B4-BE49-F238E27FC236}">
                  <a16:creationId xmlns:a16="http://schemas.microsoft.com/office/drawing/2014/main" xmlns="" id="{4403AD86-7445-4D27-A535-0D736B166436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0" name="Freeform: Shape 3859">
              <a:extLst>
                <a:ext uri="{FF2B5EF4-FFF2-40B4-BE49-F238E27FC236}">
                  <a16:creationId xmlns:a16="http://schemas.microsoft.com/office/drawing/2014/main" xmlns="" id="{5C5F3271-715B-4C1F-8C77-C6BD61172C4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1" name="Freeform: Shape 3860">
              <a:extLst>
                <a:ext uri="{FF2B5EF4-FFF2-40B4-BE49-F238E27FC236}">
                  <a16:creationId xmlns:a16="http://schemas.microsoft.com/office/drawing/2014/main" xmlns="" id="{60BE17FE-603E-42D6-9257-6D33C5105185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2" name="Freeform: Shape 3861">
              <a:extLst>
                <a:ext uri="{FF2B5EF4-FFF2-40B4-BE49-F238E27FC236}">
                  <a16:creationId xmlns:a16="http://schemas.microsoft.com/office/drawing/2014/main" xmlns="" id="{CE1D10B5-8397-4E5E-8727-F8AC63929FCD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3" name="Freeform: Shape 3862">
              <a:extLst>
                <a:ext uri="{FF2B5EF4-FFF2-40B4-BE49-F238E27FC236}">
                  <a16:creationId xmlns:a16="http://schemas.microsoft.com/office/drawing/2014/main" xmlns="" id="{0F1C22C3-6B63-463F-802F-06C17A01C851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4" name="Freeform: Shape 3863">
              <a:extLst>
                <a:ext uri="{FF2B5EF4-FFF2-40B4-BE49-F238E27FC236}">
                  <a16:creationId xmlns:a16="http://schemas.microsoft.com/office/drawing/2014/main" xmlns="" id="{BE42EA75-4768-45E3-ACE9-BFD8EB1F7B2E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5" name="Freeform: Shape 3864">
              <a:extLst>
                <a:ext uri="{FF2B5EF4-FFF2-40B4-BE49-F238E27FC236}">
                  <a16:creationId xmlns:a16="http://schemas.microsoft.com/office/drawing/2014/main" xmlns="" id="{6F33D26F-FCA0-466D-9356-8CB8FC981C4A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6" name="Freeform: Shape 3865">
              <a:extLst>
                <a:ext uri="{FF2B5EF4-FFF2-40B4-BE49-F238E27FC236}">
                  <a16:creationId xmlns:a16="http://schemas.microsoft.com/office/drawing/2014/main" xmlns="" id="{8232F9BA-3BD6-4EB5-B729-6012E2617476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7" name="Freeform: Shape 3866">
              <a:extLst>
                <a:ext uri="{FF2B5EF4-FFF2-40B4-BE49-F238E27FC236}">
                  <a16:creationId xmlns:a16="http://schemas.microsoft.com/office/drawing/2014/main" xmlns="" id="{1C9A0CB1-4CD8-4059-AC2E-278E35C8B4C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8" name="Freeform: Shape 3867">
              <a:extLst>
                <a:ext uri="{FF2B5EF4-FFF2-40B4-BE49-F238E27FC236}">
                  <a16:creationId xmlns:a16="http://schemas.microsoft.com/office/drawing/2014/main" xmlns="" id="{C36B4CF9-24C7-47AD-8FDD-508F7328D7F4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9" name="Freeform: Shape 3868">
              <a:extLst>
                <a:ext uri="{FF2B5EF4-FFF2-40B4-BE49-F238E27FC236}">
                  <a16:creationId xmlns:a16="http://schemas.microsoft.com/office/drawing/2014/main" xmlns="" id="{BEA3EB21-2D9C-4298-9065-70E47652722A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0" name="Freeform: Shape 3869">
              <a:extLst>
                <a:ext uri="{FF2B5EF4-FFF2-40B4-BE49-F238E27FC236}">
                  <a16:creationId xmlns:a16="http://schemas.microsoft.com/office/drawing/2014/main" xmlns="" id="{5785BF7E-3D71-45F7-B2C5-817C1B5E37B3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1" name="Freeform: Shape 3870">
              <a:extLst>
                <a:ext uri="{FF2B5EF4-FFF2-40B4-BE49-F238E27FC236}">
                  <a16:creationId xmlns:a16="http://schemas.microsoft.com/office/drawing/2014/main" xmlns="" id="{AFF1F529-F11B-404B-8D38-444A512CAEEC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2" name="Freeform: Shape 3871">
              <a:extLst>
                <a:ext uri="{FF2B5EF4-FFF2-40B4-BE49-F238E27FC236}">
                  <a16:creationId xmlns:a16="http://schemas.microsoft.com/office/drawing/2014/main" xmlns="" id="{46B28DEF-6E9A-4ED0-B151-C162EBA08093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3" name="Freeform: Shape 3872">
              <a:extLst>
                <a:ext uri="{FF2B5EF4-FFF2-40B4-BE49-F238E27FC236}">
                  <a16:creationId xmlns:a16="http://schemas.microsoft.com/office/drawing/2014/main" xmlns="" id="{0B2F2019-95AD-48BD-997B-A246FA29B4F8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4" name="Freeform: Shape 3873">
              <a:extLst>
                <a:ext uri="{FF2B5EF4-FFF2-40B4-BE49-F238E27FC236}">
                  <a16:creationId xmlns:a16="http://schemas.microsoft.com/office/drawing/2014/main" xmlns="" id="{F3BA2B66-2A51-49C4-8BD0-CE1C1CFE6003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5" name="Freeform: Shape 3874">
              <a:extLst>
                <a:ext uri="{FF2B5EF4-FFF2-40B4-BE49-F238E27FC236}">
                  <a16:creationId xmlns:a16="http://schemas.microsoft.com/office/drawing/2014/main" xmlns="" id="{3ACEF872-68B6-46F2-B752-CD9CCDA3A515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6" name="Freeform: Shape 3875">
              <a:extLst>
                <a:ext uri="{FF2B5EF4-FFF2-40B4-BE49-F238E27FC236}">
                  <a16:creationId xmlns:a16="http://schemas.microsoft.com/office/drawing/2014/main" xmlns="" id="{005CDAF4-5954-45F7-AF05-FD0CE40DD515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7" name="Freeform: Shape 3876">
              <a:extLst>
                <a:ext uri="{FF2B5EF4-FFF2-40B4-BE49-F238E27FC236}">
                  <a16:creationId xmlns:a16="http://schemas.microsoft.com/office/drawing/2014/main" xmlns="" id="{7C4D73C4-E997-4AD9-B2AC-CA7320A11A37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8" name="Freeform: Shape 3877">
              <a:extLst>
                <a:ext uri="{FF2B5EF4-FFF2-40B4-BE49-F238E27FC236}">
                  <a16:creationId xmlns:a16="http://schemas.microsoft.com/office/drawing/2014/main" xmlns="" id="{AB51940F-3CDC-4A5B-9EDF-15F26669F1C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9" name="Freeform: Shape 3878">
              <a:extLst>
                <a:ext uri="{FF2B5EF4-FFF2-40B4-BE49-F238E27FC236}">
                  <a16:creationId xmlns:a16="http://schemas.microsoft.com/office/drawing/2014/main" xmlns="" id="{1759E706-EF0C-4BDD-B211-DF61D3F08422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0" name="Freeform: Shape 3879">
              <a:extLst>
                <a:ext uri="{FF2B5EF4-FFF2-40B4-BE49-F238E27FC236}">
                  <a16:creationId xmlns:a16="http://schemas.microsoft.com/office/drawing/2014/main" xmlns="" id="{9BED4629-CC9E-480F-A237-6D215F367C82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1" name="Freeform: Shape 3880">
              <a:extLst>
                <a:ext uri="{FF2B5EF4-FFF2-40B4-BE49-F238E27FC236}">
                  <a16:creationId xmlns:a16="http://schemas.microsoft.com/office/drawing/2014/main" xmlns="" id="{76A6074E-DE4A-4457-B6CA-6BF24F6804B8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2" name="Freeform: Shape 3881">
              <a:extLst>
                <a:ext uri="{FF2B5EF4-FFF2-40B4-BE49-F238E27FC236}">
                  <a16:creationId xmlns:a16="http://schemas.microsoft.com/office/drawing/2014/main" xmlns="" id="{06F2AF44-9A7D-40FA-ABEB-22801928DC5B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3" name="Freeform: Shape 3882">
              <a:extLst>
                <a:ext uri="{FF2B5EF4-FFF2-40B4-BE49-F238E27FC236}">
                  <a16:creationId xmlns:a16="http://schemas.microsoft.com/office/drawing/2014/main" xmlns="" id="{BD059F55-7362-445C-BEAF-DE58909DBBD6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4" name="Freeform: Shape 3883">
              <a:extLst>
                <a:ext uri="{FF2B5EF4-FFF2-40B4-BE49-F238E27FC236}">
                  <a16:creationId xmlns:a16="http://schemas.microsoft.com/office/drawing/2014/main" xmlns="" id="{22D2B155-896D-45C5-A750-F5F0FD2ED741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5" name="Freeform: Shape 3884">
              <a:extLst>
                <a:ext uri="{FF2B5EF4-FFF2-40B4-BE49-F238E27FC236}">
                  <a16:creationId xmlns:a16="http://schemas.microsoft.com/office/drawing/2014/main" xmlns="" id="{195A3343-5280-4585-B8DB-1773C57E137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xmlns="" id="{C8CE7B2A-7647-4883-AF83-334D885E96B1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xmlns="" id="{F1E3BC09-E0DC-4359-A1BC-788F17C09EF5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xmlns="" id="{A4ECECFA-209F-4F40-B5C0-33DA70B32DA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xmlns="" id="{10915EC1-CC05-4DAE-86A5-5014670AE68C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xmlns="" id="{C23BFBFB-7278-4A4C-AE51-7D2B6BA92F35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xmlns="" id="{F7DDE32B-2710-43FF-B805-9241F6BD54CC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2" name="Freeform: Shape 3891">
              <a:extLst>
                <a:ext uri="{FF2B5EF4-FFF2-40B4-BE49-F238E27FC236}">
                  <a16:creationId xmlns:a16="http://schemas.microsoft.com/office/drawing/2014/main" xmlns="" id="{1A31E83A-7D43-4142-B68B-8FE60505A5FE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3" name="Freeform: Shape 3892">
              <a:extLst>
                <a:ext uri="{FF2B5EF4-FFF2-40B4-BE49-F238E27FC236}">
                  <a16:creationId xmlns:a16="http://schemas.microsoft.com/office/drawing/2014/main" xmlns="" id="{1D1416B4-4991-4EDE-9897-B5A93E6C0833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4" name="Freeform: Shape 3893">
              <a:extLst>
                <a:ext uri="{FF2B5EF4-FFF2-40B4-BE49-F238E27FC236}">
                  <a16:creationId xmlns:a16="http://schemas.microsoft.com/office/drawing/2014/main" xmlns="" id="{9A4D29ED-EEBC-4884-98F4-B3D2031B5BC4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5" name="Freeform: Shape 3894">
              <a:extLst>
                <a:ext uri="{FF2B5EF4-FFF2-40B4-BE49-F238E27FC236}">
                  <a16:creationId xmlns:a16="http://schemas.microsoft.com/office/drawing/2014/main" xmlns="" id="{94972D32-9FE9-41AE-AA14-63D351862381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6" name="Freeform: Shape 3895">
              <a:extLst>
                <a:ext uri="{FF2B5EF4-FFF2-40B4-BE49-F238E27FC236}">
                  <a16:creationId xmlns:a16="http://schemas.microsoft.com/office/drawing/2014/main" xmlns="" id="{EC34BDF9-B723-4AE6-838C-BC499B476AB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7" name="Freeform: Shape 3896">
              <a:extLst>
                <a:ext uri="{FF2B5EF4-FFF2-40B4-BE49-F238E27FC236}">
                  <a16:creationId xmlns:a16="http://schemas.microsoft.com/office/drawing/2014/main" xmlns="" id="{7C442DAE-1A5A-4AB9-AFBE-A49B711FC44A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8" name="Freeform: Shape 3897">
              <a:extLst>
                <a:ext uri="{FF2B5EF4-FFF2-40B4-BE49-F238E27FC236}">
                  <a16:creationId xmlns:a16="http://schemas.microsoft.com/office/drawing/2014/main" xmlns="" id="{0026C9F1-B62C-46B0-B450-B50095D874BE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9" name="Freeform: Shape 3898">
              <a:extLst>
                <a:ext uri="{FF2B5EF4-FFF2-40B4-BE49-F238E27FC236}">
                  <a16:creationId xmlns:a16="http://schemas.microsoft.com/office/drawing/2014/main" xmlns="" id="{90E553A8-2C85-4F75-9363-6DF9A425F7BC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0" name="Freeform: Shape 3899">
              <a:extLst>
                <a:ext uri="{FF2B5EF4-FFF2-40B4-BE49-F238E27FC236}">
                  <a16:creationId xmlns:a16="http://schemas.microsoft.com/office/drawing/2014/main" xmlns="" id="{8EB4AC36-D924-4E45-BDB1-B5F438DEE147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1" name="Freeform: Shape 3900">
              <a:extLst>
                <a:ext uri="{FF2B5EF4-FFF2-40B4-BE49-F238E27FC236}">
                  <a16:creationId xmlns:a16="http://schemas.microsoft.com/office/drawing/2014/main" xmlns="" id="{A271177E-4A9F-4312-92DD-EBDE151CCF4F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2" name="Freeform: Shape 3901">
              <a:extLst>
                <a:ext uri="{FF2B5EF4-FFF2-40B4-BE49-F238E27FC236}">
                  <a16:creationId xmlns:a16="http://schemas.microsoft.com/office/drawing/2014/main" xmlns="" id="{82378539-C751-4B30-A3B5-58D3054893FA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3" name="Freeform: Shape 3902">
              <a:extLst>
                <a:ext uri="{FF2B5EF4-FFF2-40B4-BE49-F238E27FC236}">
                  <a16:creationId xmlns:a16="http://schemas.microsoft.com/office/drawing/2014/main" xmlns="" id="{391FFBAD-FC9B-4E51-84FE-87FE7E0F7CCC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4" name="Freeform: Shape 3903">
              <a:extLst>
                <a:ext uri="{FF2B5EF4-FFF2-40B4-BE49-F238E27FC236}">
                  <a16:creationId xmlns:a16="http://schemas.microsoft.com/office/drawing/2014/main" xmlns="" id="{B4D1EF99-7BA7-4195-A447-3419AB58CF28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5" name="Freeform: Shape 3904">
              <a:extLst>
                <a:ext uri="{FF2B5EF4-FFF2-40B4-BE49-F238E27FC236}">
                  <a16:creationId xmlns:a16="http://schemas.microsoft.com/office/drawing/2014/main" xmlns="" id="{362B7B08-104C-462A-BA8B-0D12CE5B7073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6" name="Freeform: Shape 3905">
              <a:extLst>
                <a:ext uri="{FF2B5EF4-FFF2-40B4-BE49-F238E27FC236}">
                  <a16:creationId xmlns:a16="http://schemas.microsoft.com/office/drawing/2014/main" xmlns="" id="{DA589452-4D94-4CFD-ABAC-724859EF1B92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7" name="Freeform: Shape 3906">
              <a:extLst>
                <a:ext uri="{FF2B5EF4-FFF2-40B4-BE49-F238E27FC236}">
                  <a16:creationId xmlns:a16="http://schemas.microsoft.com/office/drawing/2014/main" xmlns="" id="{94138814-671D-412F-BD3C-A0F216864B3C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8" name="Freeform: Shape 3907">
              <a:extLst>
                <a:ext uri="{FF2B5EF4-FFF2-40B4-BE49-F238E27FC236}">
                  <a16:creationId xmlns:a16="http://schemas.microsoft.com/office/drawing/2014/main" xmlns="" id="{2AD77C64-411A-4205-A033-2578FACE207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9" name="Freeform: Shape 3908">
              <a:extLst>
                <a:ext uri="{FF2B5EF4-FFF2-40B4-BE49-F238E27FC236}">
                  <a16:creationId xmlns:a16="http://schemas.microsoft.com/office/drawing/2014/main" xmlns="" id="{7C568A37-DC86-44DB-9A36-ED85778198B7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0" name="Freeform: Shape 3909">
              <a:extLst>
                <a:ext uri="{FF2B5EF4-FFF2-40B4-BE49-F238E27FC236}">
                  <a16:creationId xmlns:a16="http://schemas.microsoft.com/office/drawing/2014/main" xmlns="" id="{FF89739B-600F-4CAD-8988-BB0E266E8EF6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1" name="Freeform: Shape 3910">
              <a:extLst>
                <a:ext uri="{FF2B5EF4-FFF2-40B4-BE49-F238E27FC236}">
                  <a16:creationId xmlns:a16="http://schemas.microsoft.com/office/drawing/2014/main" xmlns="" id="{8C5E5AB9-081C-48E4-B84C-0C518B8ABD56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2" name="Freeform: Shape 3911">
              <a:extLst>
                <a:ext uri="{FF2B5EF4-FFF2-40B4-BE49-F238E27FC236}">
                  <a16:creationId xmlns:a16="http://schemas.microsoft.com/office/drawing/2014/main" xmlns="" id="{BDFF45C0-5AF5-433F-9C18-C4C262565498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3" name="Freeform: Shape 3912">
              <a:extLst>
                <a:ext uri="{FF2B5EF4-FFF2-40B4-BE49-F238E27FC236}">
                  <a16:creationId xmlns:a16="http://schemas.microsoft.com/office/drawing/2014/main" xmlns="" id="{D830C11B-914E-43E7-BE33-DE6F0FE628D5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4" name="Freeform: Shape 3913">
              <a:extLst>
                <a:ext uri="{FF2B5EF4-FFF2-40B4-BE49-F238E27FC236}">
                  <a16:creationId xmlns:a16="http://schemas.microsoft.com/office/drawing/2014/main" xmlns="" id="{73FF482D-49A9-4325-814A-43E8C0A1B3A5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5" name="Freeform: Shape 3914">
              <a:extLst>
                <a:ext uri="{FF2B5EF4-FFF2-40B4-BE49-F238E27FC236}">
                  <a16:creationId xmlns:a16="http://schemas.microsoft.com/office/drawing/2014/main" xmlns="" id="{1B32EB7E-D9FE-4874-BCB8-24749AE10429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6" name="Freeform: Shape 3915">
              <a:extLst>
                <a:ext uri="{FF2B5EF4-FFF2-40B4-BE49-F238E27FC236}">
                  <a16:creationId xmlns:a16="http://schemas.microsoft.com/office/drawing/2014/main" xmlns="" id="{B6FD853B-A693-49AC-BF4E-20B40249D979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7" name="Freeform: Shape 3916">
              <a:extLst>
                <a:ext uri="{FF2B5EF4-FFF2-40B4-BE49-F238E27FC236}">
                  <a16:creationId xmlns:a16="http://schemas.microsoft.com/office/drawing/2014/main" xmlns="" id="{5045CF0C-4EC9-4E28-BB84-F12DAC56E920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8" name="Freeform: Shape 3917">
              <a:extLst>
                <a:ext uri="{FF2B5EF4-FFF2-40B4-BE49-F238E27FC236}">
                  <a16:creationId xmlns:a16="http://schemas.microsoft.com/office/drawing/2014/main" xmlns="" id="{039CF155-F36E-4C99-9AF4-16D90C44F6E9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9" name="Freeform: Shape 3918">
              <a:extLst>
                <a:ext uri="{FF2B5EF4-FFF2-40B4-BE49-F238E27FC236}">
                  <a16:creationId xmlns:a16="http://schemas.microsoft.com/office/drawing/2014/main" xmlns="" id="{4C517475-F183-4294-8504-9457F180A95F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0" name="Freeform: Shape 3919">
              <a:extLst>
                <a:ext uri="{FF2B5EF4-FFF2-40B4-BE49-F238E27FC236}">
                  <a16:creationId xmlns:a16="http://schemas.microsoft.com/office/drawing/2014/main" xmlns="" id="{77C81346-CECB-4A76-8D17-FB47857B2F12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1" name="Freeform: Shape 3920">
              <a:extLst>
                <a:ext uri="{FF2B5EF4-FFF2-40B4-BE49-F238E27FC236}">
                  <a16:creationId xmlns:a16="http://schemas.microsoft.com/office/drawing/2014/main" xmlns="" id="{496CEF1E-6502-4DB9-9781-D515562AD388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2" name="Freeform: Shape 3921">
              <a:extLst>
                <a:ext uri="{FF2B5EF4-FFF2-40B4-BE49-F238E27FC236}">
                  <a16:creationId xmlns:a16="http://schemas.microsoft.com/office/drawing/2014/main" xmlns="" id="{97109D23-57E7-477B-B7C2-6E63AA6DFFF9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3" name="Freeform: Shape 3922">
              <a:extLst>
                <a:ext uri="{FF2B5EF4-FFF2-40B4-BE49-F238E27FC236}">
                  <a16:creationId xmlns:a16="http://schemas.microsoft.com/office/drawing/2014/main" xmlns="" id="{97390E69-7D1D-47D1-BE93-8716DE04F2EF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4" name="Freeform: Shape 3923">
              <a:extLst>
                <a:ext uri="{FF2B5EF4-FFF2-40B4-BE49-F238E27FC236}">
                  <a16:creationId xmlns:a16="http://schemas.microsoft.com/office/drawing/2014/main" xmlns="" id="{2376BED8-EFD7-4246-951A-8D46F2DB1A73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5" name="Freeform: Shape 3924">
              <a:extLst>
                <a:ext uri="{FF2B5EF4-FFF2-40B4-BE49-F238E27FC236}">
                  <a16:creationId xmlns:a16="http://schemas.microsoft.com/office/drawing/2014/main" xmlns="" id="{ADF8D209-24CE-43E6-A559-3D7F21481F91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6" name="Freeform: Shape 3925">
              <a:extLst>
                <a:ext uri="{FF2B5EF4-FFF2-40B4-BE49-F238E27FC236}">
                  <a16:creationId xmlns:a16="http://schemas.microsoft.com/office/drawing/2014/main" xmlns="" id="{585F6C40-3877-4A13-A84A-10EDD09E1A72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7" name="Freeform: Shape 3926">
              <a:extLst>
                <a:ext uri="{FF2B5EF4-FFF2-40B4-BE49-F238E27FC236}">
                  <a16:creationId xmlns:a16="http://schemas.microsoft.com/office/drawing/2014/main" xmlns="" id="{4F3CE678-FBD3-457B-85D0-59063C7852BA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8" name="Freeform: Shape 3927">
              <a:extLst>
                <a:ext uri="{FF2B5EF4-FFF2-40B4-BE49-F238E27FC236}">
                  <a16:creationId xmlns:a16="http://schemas.microsoft.com/office/drawing/2014/main" xmlns="" id="{461FCC01-583C-4D7B-B755-624FB8A13764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9" name="Freeform: Shape 3928">
              <a:extLst>
                <a:ext uri="{FF2B5EF4-FFF2-40B4-BE49-F238E27FC236}">
                  <a16:creationId xmlns:a16="http://schemas.microsoft.com/office/drawing/2014/main" xmlns="" id="{FB6146B3-0471-4E02-A905-A70AD2666520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0" name="Freeform: Shape 3929">
              <a:extLst>
                <a:ext uri="{FF2B5EF4-FFF2-40B4-BE49-F238E27FC236}">
                  <a16:creationId xmlns:a16="http://schemas.microsoft.com/office/drawing/2014/main" xmlns="" id="{B8872CA7-7F7B-449D-9180-C2D7B1632135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1" name="Freeform: Shape 3930">
              <a:extLst>
                <a:ext uri="{FF2B5EF4-FFF2-40B4-BE49-F238E27FC236}">
                  <a16:creationId xmlns:a16="http://schemas.microsoft.com/office/drawing/2014/main" xmlns="" id="{F77E3A58-E96F-46A8-85B3-695E6BFB17BF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2" name="Freeform: Shape 3931">
              <a:extLst>
                <a:ext uri="{FF2B5EF4-FFF2-40B4-BE49-F238E27FC236}">
                  <a16:creationId xmlns:a16="http://schemas.microsoft.com/office/drawing/2014/main" xmlns="" id="{25212303-9EBA-47B3-A7AF-F34FEAB6AFBD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3" name="Freeform: Shape 3932">
              <a:extLst>
                <a:ext uri="{FF2B5EF4-FFF2-40B4-BE49-F238E27FC236}">
                  <a16:creationId xmlns:a16="http://schemas.microsoft.com/office/drawing/2014/main" xmlns="" id="{47171934-219D-45BF-A712-9D3077FBE7C1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4" name="Freeform: Shape 3933">
              <a:extLst>
                <a:ext uri="{FF2B5EF4-FFF2-40B4-BE49-F238E27FC236}">
                  <a16:creationId xmlns:a16="http://schemas.microsoft.com/office/drawing/2014/main" xmlns="" id="{E372084D-8F93-45A4-81E7-DB0D354700AA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5" name="Freeform: Shape 3934">
              <a:extLst>
                <a:ext uri="{FF2B5EF4-FFF2-40B4-BE49-F238E27FC236}">
                  <a16:creationId xmlns:a16="http://schemas.microsoft.com/office/drawing/2014/main" xmlns="" id="{DE5AB35F-BDC3-4812-8087-637D6034B973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6" name="Freeform: Shape 3935">
              <a:extLst>
                <a:ext uri="{FF2B5EF4-FFF2-40B4-BE49-F238E27FC236}">
                  <a16:creationId xmlns:a16="http://schemas.microsoft.com/office/drawing/2014/main" xmlns="" id="{76136A9A-60C3-483A-B1BC-9D8CF7E2424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7" name="Freeform: Shape 3936">
              <a:extLst>
                <a:ext uri="{FF2B5EF4-FFF2-40B4-BE49-F238E27FC236}">
                  <a16:creationId xmlns:a16="http://schemas.microsoft.com/office/drawing/2014/main" xmlns="" id="{57FC331B-D8A7-45FC-992C-83B23EBE5EDF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8" name="Freeform: Shape 3937">
              <a:extLst>
                <a:ext uri="{FF2B5EF4-FFF2-40B4-BE49-F238E27FC236}">
                  <a16:creationId xmlns:a16="http://schemas.microsoft.com/office/drawing/2014/main" xmlns="" id="{172CA250-1C60-486F-9FE1-27060B6AC1C0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9" name="Freeform: Shape 3938">
              <a:extLst>
                <a:ext uri="{FF2B5EF4-FFF2-40B4-BE49-F238E27FC236}">
                  <a16:creationId xmlns:a16="http://schemas.microsoft.com/office/drawing/2014/main" xmlns="" id="{79E3FB18-AC5C-4DEA-8012-9965225E0B93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0" name="Freeform: Shape 3939">
              <a:extLst>
                <a:ext uri="{FF2B5EF4-FFF2-40B4-BE49-F238E27FC236}">
                  <a16:creationId xmlns:a16="http://schemas.microsoft.com/office/drawing/2014/main" xmlns="" id="{D9D84111-8ACF-42A3-B584-475A5E81A23A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1" name="Freeform: Shape 3940">
              <a:extLst>
                <a:ext uri="{FF2B5EF4-FFF2-40B4-BE49-F238E27FC236}">
                  <a16:creationId xmlns:a16="http://schemas.microsoft.com/office/drawing/2014/main" xmlns="" id="{2E0D25DA-DA26-44AB-8564-1A31EE777016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2" name="Freeform: Shape 3941">
              <a:extLst>
                <a:ext uri="{FF2B5EF4-FFF2-40B4-BE49-F238E27FC236}">
                  <a16:creationId xmlns:a16="http://schemas.microsoft.com/office/drawing/2014/main" xmlns="" id="{BC903074-CC43-4F00-A430-00F95A43A1C7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3" name="Freeform: Shape 3942">
              <a:extLst>
                <a:ext uri="{FF2B5EF4-FFF2-40B4-BE49-F238E27FC236}">
                  <a16:creationId xmlns:a16="http://schemas.microsoft.com/office/drawing/2014/main" xmlns="" id="{6E20E266-0317-43F4-A752-44B0185E12F4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4" name="Freeform: Shape 3943">
              <a:extLst>
                <a:ext uri="{FF2B5EF4-FFF2-40B4-BE49-F238E27FC236}">
                  <a16:creationId xmlns:a16="http://schemas.microsoft.com/office/drawing/2014/main" xmlns="" id="{44D75950-558D-490A-AF78-AB18C46C84BB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5" name="Freeform: Shape 3944">
              <a:extLst>
                <a:ext uri="{FF2B5EF4-FFF2-40B4-BE49-F238E27FC236}">
                  <a16:creationId xmlns:a16="http://schemas.microsoft.com/office/drawing/2014/main" xmlns="" id="{39847D4D-9FFF-4AD5-B45E-F00DFDC65F0D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6" name="Freeform: Shape 3945">
              <a:extLst>
                <a:ext uri="{FF2B5EF4-FFF2-40B4-BE49-F238E27FC236}">
                  <a16:creationId xmlns:a16="http://schemas.microsoft.com/office/drawing/2014/main" xmlns="" id="{F4EEF41D-697A-418F-8A25-C0E35D50E6C2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7" name="Freeform: Shape 3946">
              <a:extLst>
                <a:ext uri="{FF2B5EF4-FFF2-40B4-BE49-F238E27FC236}">
                  <a16:creationId xmlns:a16="http://schemas.microsoft.com/office/drawing/2014/main" xmlns="" id="{B4720E67-E88B-43CA-9305-8EDF0342B53B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8" name="Freeform: Shape 3947">
              <a:extLst>
                <a:ext uri="{FF2B5EF4-FFF2-40B4-BE49-F238E27FC236}">
                  <a16:creationId xmlns:a16="http://schemas.microsoft.com/office/drawing/2014/main" xmlns="" id="{09AF2086-6EF2-46EF-83CF-DE2B99A35D26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9" name="Freeform: Shape 3948">
              <a:extLst>
                <a:ext uri="{FF2B5EF4-FFF2-40B4-BE49-F238E27FC236}">
                  <a16:creationId xmlns:a16="http://schemas.microsoft.com/office/drawing/2014/main" xmlns="" id="{15D3A10F-9E42-42E1-B267-2251D63D0F02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0" name="Freeform: Shape 3949">
              <a:extLst>
                <a:ext uri="{FF2B5EF4-FFF2-40B4-BE49-F238E27FC236}">
                  <a16:creationId xmlns:a16="http://schemas.microsoft.com/office/drawing/2014/main" xmlns="" id="{E8CBBE6F-BF3D-4BFF-9DFB-939A33E93D2D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1" name="Freeform: Shape 3950">
              <a:extLst>
                <a:ext uri="{FF2B5EF4-FFF2-40B4-BE49-F238E27FC236}">
                  <a16:creationId xmlns:a16="http://schemas.microsoft.com/office/drawing/2014/main" xmlns="" id="{3BAF38F1-C381-4BBD-96A9-CDDA5CDBAFB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2" name="Freeform: Shape 3951">
              <a:extLst>
                <a:ext uri="{FF2B5EF4-FFF2-40B4-BE49-F238E27FC236}">
                  <a16:creationId xmlns:a16="http://schemas.microsoft.com/office/drawing/2014/main" xmlns="" id="{0A2AFAD1-FCE5-4EDA-A556-2AD92078B3D2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3" name="Freeform: Shape 3952">
              <a:extLst>
                <a:ext uri="{FF2B5EF4-FFF2-40B4-BE49-F238E27FC236}">
                  <a16:creationId xmlns:a16="http://schemas.microsoft.com/office/drawing/2014/main" xmlns="" id="{D3B87AC8-7272-4C63-8AFD-BDD34418011D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xmlns="" id="{A952CC5D-546B-4973-B1AA-0D90CB5353BC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5" name="Freeform: Shape 3954">
              <a:extLst>
                <a:ext uri="{FF2B5EF4-FFF2-40B4-BE49-F238E27FC236}">
                  <a16:creationId xmlns:a16="http://schemas.microsoft.com/office/drawing/2014/main" xmlns="" id="{B21D6BEC-802A-4528-A31F-F14E110AEEC8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6" name="Freeform: Shape 3955">
              <a:extLst>
                <a:ext uri="{FF2B5EF4-FFF2-40B4-BE49-F238E27FC236}">
                  <a16:creationId xmlns:a16="http://schemas.microsoft.com/office/drawing/2014/main" xmlns="" id="{7C31755E-37EB-45E8-AB01-AC4684F3710F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7" name="Freeform: Shape 3956">
              <a:extLst>
                <a:ext uri="{FF2B5EF4-FFF2-40B4-BE49-F238E27FC236}">
                  <a16:creationId xmlns:a16="http://schemas.microsoft.com/office/drawing/2014/main" xmlns="" id="{79060FC4-897B-432B-85FE-5B1BE7C2D53D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8" name="Freeform: Shape 3957">
              <a:extLst>
                <a:ext uri="{FF2B5EF4-FFF2-40B4-BE49-F238E27FC236}">
                  <a16:creationId xmlns:a16="http://schemas.microsoft.com/office/drawing/2014/main" xmlns="" id="{BB6473E0-E317-4ECB-9474-787D85F61270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9" name="Freeform: Shape 3958">
              <a:extLst>
                <a:ext uri="{FF2B5EF4-FFF2-40B4-BE49-F238E27FC236}">
                  <a16:creationId xmlns:a16="http://schemas.microsoft.com/office/drawing/2014/main" xmlns="" id="{ABE8A159-AFF7-4BA6-9AF4-DA826DD9FFC4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xmlns="" id="{8D7C808A-A586-4490-BA20-4B715279D12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xmlns="" id="{0C6D9FD1-ECA4-4408-829B-81BCF2AD7377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xmlns="" id="{5CAA0C9C-AF29-4D22-9F38-24CDD1830B07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xmlns="" id="{74089CF4-584A-414C-A68F-48F587AFED8F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4" name="Freeform: Shape 3963">
              <a:extLst>
                <a:ext uri="{FF2B5EF4-FFF2-40B4-BE49-F238E27FC236}">
                  <a16:creationId xmlns:a16="http://schemas.microsoft.com/office/drawing/2014/main" xmlns="" id="{DCE92514-6E08-4C22-A7F1-2078771FC10C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5" name="Freeform: Shape 3964">
              <a:extLst>
                <a:ext uri="{FF2B5EF4-FFF2-40B4-BE49-F238E27FC236}">
                  <a16:creationId xmlns:a16="http://schemas.microsoft.com/office/drawing/2014/main" xmlns="" id="{4F05F16A-5C6E-48C0-8DC4-6413573CD0D3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6" name="Freeform: Shape 3965">
              <a:extLst>
                <a:ext uri="{FF2B5EF4-FFF2-40B4-BE49-F238E27FC236}">
                  <a16:creationId xmlns:a16="http://schemas.microsoft.com/office/drawing/2014/main" xmlns="" id="{53ACFA17-668C-432B-BA1A-3B54B3AE5C62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7" name="Freeform: Shape 3966">
              <a:extLst>
                <a:ext uri="{FF2B5EF4-FFF2-40B4-BE49-F238E27FC236}">
                  <a16:creationId xmlns:a16="http://schemas.microsoft.com/office/drawing/2014/main" xmlns="" id="{6F32937B-4DE8-42E4-8C68-4AE775EBA376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8" name="Freeform: Shape 3967">
              <a:extLst>
                <a:ext uri="{FF2B5EF4-FFF2-40B4-BE49-F238E27FC236}">
                  <a16:creationId xmlns:a16="http://schemas.microsoft.com/office/drawing/2014/main" xmlns="" id="{95836541-51CA-4827-9921-C892351D0B2D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9" name="Freeform: Shape 3968">
              <a:extLst>
                <a:ext uri="{FF2B5EF4-FFF2-40B4-BE49-F238E27FC236}">
                  <a16:creationId xmlns:a16="http://schemas.microsoft.com/office/drawing/2014/main" xmlns="" id="{7D6FB7F6-B58F-4737-8575-4BC14EEAB82A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0" name="Freeform: Shape 3969">
              <a:extLst>
                <a:ext uri="{FF2B5EF4-FFF2-40B4-BE49-F238E27FC236}">
                  <a16:creationId xmlns:a16="http://schemas.microsoft.com/office/drawing/2014/main" xmlns="" id="{31D3E54B-A6BE-4477-A98A-2499D6543BE5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1" name="Freeform: Shape 3970">
              <a:extLst>
                <a:ext uri="{FF2B5EF4-FFF2-40B4-BE49-F238E27FC236}">
                  <a16:creationId xmlns:a16="http://schemas.microsoft.com/office/drawing/2014/main" xmlns="" id="{062FF664-5D3C-4F9B-9514-FE0B2B52C54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2" name="Freeform: Shape 3971">
              <a:extLst>
                <a:ext uri="{FF2B5EF4-FFF2-40B4-BE49-F238E27FC236}">
                  <a16:creationId xmlns:a16="http://schemas.microsoft.com/office/drawing/2014/main" xmlns="" id="{F947340A-2BAA-476E-822A-772F84DF6BED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3" name="Freeform: Shape 3972">
              <a:extLst>
                <a:ext uri="{FF2B5EF4-FFF2-40B4-BE49-F238E27FC236}">
                  <a16:creationId xmlns:a16="http://schemas.microsoft.com/office/drawing/2014/main" xmlns="" id="{97074354-0F3C-429D-A8CE-A12AF45D2447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4" name="Freeform: Shape 3973">
              <a:extLst>
                <a:ext uri="{FF2B5EF4-FFF2-40B4-BE49-F238E27FC236}">
                  <a16:creationId xmlns:a16="http://schemas.microsoft.com/office/drawing/2014/main" xmlns="" id="{CFEE615B-E177-4EBA-BAF0-77FC56BDF21A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5" name="Freeform: Shape 3974">
              <a:extLst>
                <a:ext uri="{FF2B5EF4-FFF2-40B4-BE49-F238E27FC236}">
                  <a16:creationId xmlns:a16="http://schemas.microsoft.com/office/drawing/2014/main" xmlns="" id="{CBDCF604-98CA-497D-97F6-34D4DDF0B640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6" name="Freeform: Shape 3975">
              <a:extLst>
                <a:ext uri="{FF2B5EF4-FFF2-40B4-BE49-F238E27FC236}">
                  <a16:creationId xmlns:a16="http://schemas.microsoft.com/office/drawing/2014/main" xmlns="" id="{E9A3EABA-B80B-467A-A8E3-68264E55BFBD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7" name="Freeform: Shape 3976">
              <a:extLst>
                <a:ext uri="{FF2B5EF4-FFF2-40B4-BE49-F238E27FC236}">
                  <a16:creationId xmlns:a16="http://schemas.microsoft.com/office/drawing/2014/main" xmlns="" id="{D4C8DC7C-EA38-4C14-B7F0-B7FB0C81034A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8" name="Freeform: Shape 3977">
              <a:extLst>
                <a:ext uri="{FF2B5EF4-FFF2-40B4-BE49-F238E27FC236}">
                  <a16:creationId xmlns:a16="http://schemas.microsoft.com/office/drawing/2014/main" xmlns="" id="{380FFCFB-2DC9-420F-9217-5D3D5AE50CFB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9" name="Freeform: Shape 3978">
              <a:extLst>
                <a:ext uri="{FF2B5EF4-FFF2-40B4-BE49-F238E27FC236}">
                  <a16:creationId xmlns:a16="http://schemas.microsoft.com/office/drawing/2014/main" xmlns="" id="{017D7E3C-02AD-48BF-BF14-3864A3472F27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0" name="Freeform: Shape 3979">
              <a:extLst>
                <a:ext uri="{FF2B5EF4-FFF2-40B4-BE49-F238E27FC236}">
                  <a16:creationId xmlns:a16="http://schemas.microsoft.com/office/drawing/2014/main" xmlns="" id="{974BC9C4-336B-4780-80AA-12C368FA82B4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1" name="Freeform: Shape 3980">
              <a:extLst>
                <a:ext uri="{FF2B5EF4-FFF2-40B4-BE49-F238E27FC236}">
                  <a16:creationId xmlns:a16="http://schemas.microsoft.com/office/drawing/2014/main" xmlns="" id="{B489CA59-A2B3-4210-A89B-16F54C90D90A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2" name="Freeform: Shape 3981">
              <a:extLst>
                <a:ext uri="{FF2B5EF4-FFF2-40B4-BE49-F238E27FC236}">
                  <a16:creationId xmlns:a16="http://schemas.microsoft.com/office/drawing/2014/main" xmlns="" id="{F0504BC5-3653-4EBA-889F-4EA4E3ABE996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3" name="Freeform: Shape 3982">
              <a:extLst>
                <a:ext uri="{FF2B5EF4-FFF2-40B4-BE49-F238E27FC236}">
                  <a16:creationId xmlns:a16="http://schemas.microsoft.com/office/drawing/2014/main" xmlns="" id="{712E75FA-6554-411C-9045-F53F35D99436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4" name="Freeform: Shape 3983">
              <a:extLst>
                <a:ext uri="{FF2B5EF4-FFF2-40B4-BE49-F238E27FC236}">
                  <a16:creationId xmlns:a16="http://schemas.microsoft.com/office/drawing/2014/main" xmlns="" id="{8EDE8283-9527-425A-8014-4A9482FEC4E9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5" name="Freeform: Shape 3984">
              <a:extLst>
                <a:ext uri="{FF2B5EF4-FFF2-40B4-BE49-F238E27FC236}">
                  <a16:creationId xmlns:a16="http://schemas.microsoft.com/office/drawing/2014/main" xmlns="" id="{DDE463A9-09F6-4C5E-9D5B-F1A51CC0AEC6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6" name="Freeform: Shape 3985">
              <a:extLst>
                <a:ext uri="{FF2B5EF4-FFF2-40B4-BE49-F238E27FC236}">
                  <a16:creationId xmlns:a16="http://schemas.microsoft.com/office/drawing/2014/main" xmlns="" id="{11051183-AB77-43E2-87A6-F19D813770C7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7" name="Freeform: Shape 3986">
              <a:extLst>
                <a:ext uri="{FF2B5EF4-FFF2-40B4-BE49-F238E27FC236}">
                  <a16:creationId xmlns:a16="http://schemas.microsoft.com/office/drawing/2014/main" xmlns="" id="{6978C808-4CB4-4004-BE0B-81685B99FEE8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8" name="Freeform: Shape 3987">
              <a:extLst>
                <a:ext uri="{FF2B5EF4-FFF2-40B4-BE49-F238E27FC236}">
                  <a16:creationId xmlns:a16="http://schemas.microsoft.com/office/drawing/2014/main" xmlns="" id="{DC028752-7AC5-4723-9A53-8ACA96378A71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9" name="Freeform: Shape 3988">
              <a:extLst>
                <a:ext uri="{FF2B5EF4-FFF2-40B4-BE49-F238E27FC236}">
                  <a16:creationId xmlns:a16="http://schemas.microsoft.com/office/drawing/2014/main" xmlns="" id="{939CCD7D-F7A2-4472-A7E3-1B90B72E6C91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0" name="Freeform: Shape 3989">
              <a:extLst>
                <a:ext uri="{FF2B5EF4-FFF2-40B4-BE49-F238E27FC236}">
                  <a16:creationId xmlns:a16="http://schemas.microsoft.com/office/drawing/2014/main" xmlns="" id="{F281D4E1-34BD-42EB-91F9-D0A705081976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1" name="Freeform: Shape 3990">
              <a:extLst>
                <a:ext uri="{FF2B5EF4-FFF2-40B4-BE49-F238E27FC236}">
                  <a16:creationId xmlns:a16="http://schemas.microsoft.com/office/drawing/2014/main" xmlns="" id="{E50CBF95-401D-494B-81CC-FE668B75806F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2" name="Freeform: Shape 3991">
              <a:extLst>
                <a:ext uri="{FF2B5EF4-FFF2-40B4-BE49-F238E27FC236}">
                  <a16:creationId xmlns:a16="http://schemas.microsoft.com/office/drawing/2014/main" xmlns="" id="{60601A8E-9562-4B76-BFAC-9849658671F1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3" name="Freeform: Shape 3992">
              <a:extLst>
                <a:ext uri="{FF2B5EF4-FFF2-40B4-BE49-F238E27FC236}">
                  <a16:creationId xmlns:a16="http://schemas.microsoft.com/office/drawing/2014/main" xmlns="" id="{6A66363A-C715-4617-BC8E-9C515D9A11FD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4" name="Freeform: Shape 3993">
              <a:extLst>
                <a:ext uri="{FF2B5EF4-FFF2-40B4-BE49-F238E27FC236}">
                  <a16:creationId xmlns:a16="http://schemas.microsoft.com/office/drawing/2014/main" xmlns="" id="{C67FEA9C-1818-447C-9380-88250F0C5071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5" name="Freeform: Shape 3994">
              <a:extLst>
                <a:ext uri="{FF2B5EF4-FFF2-40B4-BE49-F238E27FC236}">
                  <a16:creationId xmlns:a16="http://schemas.microsoft.com/office/drawing/2014/main" xmlns="" id="{01AEDCEC-A101-44D6-86AD-93E2F5C3CC3F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6" name="Freeform: Shape 3995">
              <a:extLst>
                <a:ext uri="{FF2B5EF4-FFF2-40B4-BE49-F238E27FC236}">
                  <a16:creationId xmlns:a16="http://schemas.microsoft.com/office/drawing/2014/main" xmlns="" id="{183F0C24-F381-4152-BF1C-0ED78CCEE265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7" name="Freeform: Shape 3996">
              <a:extLst>
                <a:ext uri="{FF2B5EF4-FFF2-40B4-BE49-F238E27FC236}">
                  <a16:creationId xmlns:a16="http://schemas.microsoft.com/office/drawing/2014/main" xmlns="" id="{593BDE9B-2DF7-4BC8-A2E8-CBD9BFF56174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8" name="Freeform: Shape 3997">
              <a:extLst>
                <a:ext uri="{FF2B5EF4-FFF2-40B4-BE49-F238E27FC236}">
                  <a16:creationId xmlns:a16="http://schemas.microsoft.com/office/drawing/2014/main" xmlns="" id="{49982C1A-B2CF-43EE-9BC8-E6E1D54B29DD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9" name="Freeform: Shape 3998">
              <a:extLst>
                <a:ext uri="{FF2B5EF4-FFF2-40B4-BE49-F238E27FC236}">
                  <a16:creationId xmlns:a16="http://schemas.microsoft.com/office/drawing/2014/main" xmlns="" id="{92F07354-C85B-4D44-809E-8CC5313401EA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0" name="Freeform: Shape 3999">
              <a:extLst>
                <a:ext uri="{FF2B5EF4-FFF2-40B4-BE49-F238E27FC236}">
                  <a16:creationId xmlns:a16="http://schemas.microsoft.com/office/drawing/2014/main" xmlns="" id="{0C284369-91AB-4F23-9113-9E49ABE86952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1" name="Freeform: Shape 4000">
              <a:extLst>
                <a:ext uri="{FF2B5EF4-FFF2-40B4-BE49-F238E27FC236}">
                  <a16:creationId xmlns:a16="http://schemas.microsoft.com/office/drawing/2014/main" xmlns="" id="{D5E96F6E-CB27-49C9-8C44-95BDE58303EA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2" name="Freeform: Shape 4001">
              <a:extLst>
                <a:ext uri="{FF2B5EF4-FFF2-40B4-BE49-F238E27FC236}">
                  <a16:creationId xmlns:a16="http://schemas.microsoft.com/office/drawing/2014/main" xmlns="" id="{B53929CB-F150-43A8-BB83-F88021B02BAB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3" name="Freeform: Shape 4002">
              <a:extLst>
                <a:ext uri="{FF2B5EF4-FFF2-40B4-BE49-F238E27FC236}">
                  <a16:creationId xmlns:a16="http://schemas.microsoft.com/office/drawing/2014/main" xmlns="" id="{C5084FC7-B21F-46ED-8EDA-9E214539AFDC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4" name="Freeform: Shape 4003">
              <a:extLst>
                <a:ext uri="{FF2B5EF4-FFF2-40B4-BE49-F238E27FC236}">
                  <a16:creationId xmlns:a16="http://schemas.microsoft.com/office/drawing/2014/main" xmlns="" id="{DFA81BB7-710B-4F1C-AEB0-B34BB66F1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5" name="Freeform: Shape 4004">
              <a:extLst>
                <a:ext uri="{FF2B5EF4-FFF2-40B4-BE49-F238E27FC236}">
                  <a16:creationId xmlns:a16="http://schemas.microsoft.com/office/drawing/2014/main" xmlns="" id="{18CC1EA0-A59D-4661-8404-B8CF6EF4066F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6" name="Freeform: Shape 4005">
              <a:extLst>
                <a:ext uri="{FF2B5EF4-FFF2-40B4-BE49-F238E27FC236}">
                  <a16:creationId xmlns:a16="http://schemas.microsoft.com/office/drawing/2014/main" xmlns="" id="{D53D7BC2-28EC-4232-AD07-8A72BCE3626F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7" name="Freeform: Shape 4006">
              <a:extLst>
                <a:ext uri="{FF2B5EF4-FFF2-40B4-BE49-F238E27FC236}">
                  <a16:creationId xmlns:a16="http://schemas.microsoft.com/office/drawing/2014/main" xmlns="" id="{45A2AA7A-6BE1-4FAF-8E43-AF06E192ACC4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8" name="Freeform: Shape 4007">
              <a:extLst>
                <a:ext uri="{FF2B5EF4-FFF2-40B4-BE49-F238E27FC236}">
                  <a16:creationId xmlns:a16="http://schemas.microsoft.com/office/drawing/2014/main" xmlns="" id="{B270D4D5-9DE3-486C-BB32-1F4A979AF140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9" name="Freeform: Shape 4008">
              <a:extLst>
                <a:ext uri="{FF2B5EF4-FFF2-40B4-BE49-F238E27FC236}">
                  <a16:creationId xmlns:a16="http://schemas.microsoft.com/office/drawing/2014/main" xmlns="" id="{713D7E59-E63E-49EE-9FFF-044D2D9D4AF5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0" name="Freeform: Shape 4009">
              <a:extLst>
                <a:ext uri="{FF2B5EF4-FFF2-40B4-BE49-F238E27FC236}">
                  <a16:creationId xmlns:a16="http://schemas.microsoft.com/office/drawing/2014/main" xmlns="" id="{3B6DB45C-2C34-42CD-865D-40363F9743E1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1" name="Freeform: Shape 4010">
              <a:extLst>
                <a:ext uri="{FF2B5EF4-FFF2-40B4-BE49-F238E27FC236}">
                  <a16:creationId xmlns:a16="http://schemas.microsoft.com/office/drawing/2014/main" xmlns="" id="{3569CCB5-A67A-48F2-930F-C3D6250E4610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2" name="Freeform: Shape 4011">
              <a:extLst>
                <a:ext uri="{FF2B5EF4-FFF2-40B4-BE49-F238E27FC236}">
                  <a16:creationId xmlns:a16="http://schemas.microsoft.com/office/drawing/2014/main" xmlns="" id="{4D4CAAD7-02AF-4939-B890-4F5A031EAF95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3" name="Freeform: Shape 4012">
              <a:extLst>
                <a:ext uri="{FF2B5EF4-FFF2-40B4-BE49-F238E27FC236}">
                  <a16:creationId xmlns:a16="http://schemas.microsoft.com/office/drawing/2014/main" xmlns="" id="{CD4F6988-0EE8-498B-BE5C-1EB11C23BB01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4" name="Freeform: Shape 4013">
              <a:extLst>
                <a:ext uri="{FF2B5EF4-FFF2-40B4-BE49-F238E27FC236}">
                  <a16:creationId xmlns:a16="http://schemas.microsoft.com/office/drawing/2014/main" xmlns="" id="{A5507A80-1CDF-4EBA-B100-4147BB503BAE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5" name="Freeform: Shape 4014">
              <a:extLst>
                <a:ext uri="{FF2B5EF4-FFF2-40B4-BE49-F238E27FC236}">
                  <a16:creationId xmlns:a16="http://schemas.microsoft.com/office/drawing/2014/main" xmlns="" id="{444B4468-97B8-4F7F-9B14-86F3A8105BF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6" name="Freeform: Shape 4015">
              <a:extLst>
                <a:ext uri="{FF2B5EF4-FFF2-40B4-BE49-F238E27FC236}">
                  <a16:creationId xmlns:a16="http://schemas.microsoft.com/office/drawing/2014/main" xmlns="" id="{B7B5ED94-DFBF-41AC-A7C0-3F777000113E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7" name="Freeform: Shape 4016">
              <a:extLst>
                <a:ext uri="{FF2B5EF4-FFF2-40B4-BE49-F238E27FC236}">
                  <a16:creationId xmlns:a16="http://schemas.microsoft.com/office/drawing/2014/main" xmlns="" id="{A077796F-6E2C-4B37-BE36-AC334F0FFA2A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8" name="Freeform: Shape 4017">
              <a:extLst>
                <a:ext uri="{FF2B5EF4-FFF2-40B4-BE49-F238E27FC236}">
                  <a16:creationId xmlns:a16="http://schemas.microsoft.com/office/drawing/2014/main" xmlns="" id="{EA0842B3-1A46-4959-8B85-B244301146E1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9" name="Freeform: Shape 4018">
              <a:extLst>
                <a:ext uri="{FF2B5EF4-FFF2-40B4-BE49-F238E27FC236}">
                  <a16:creationId xmlns:a16="http://schemas.microsoft.com/office/drawing/2014/main" xmlns="" id="{E26AB1C6-0388-4F82-9A46-B3B605C315C5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0" name="Freeform: Shape 4019">
              <a:extLst>
                <a:ext uri="{FF2B5EF4-FFF2-40B4-BE49-F238E27FC236}">
                  <a16:creationId xmlns:a16="http://schemas.microsoft.com/office/drawing/2014/main" xmlns="" id="{302ACF27-63E8-45D5-9F5E-511CBA95F7E1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1" name="Freeform: Shape 4020">
              <a:extLst>
                <a:ext uri="{FF2B5EF4-FFF2-40B4-BE49-F238E27FC236}">
                  <a16:creationId xmlns:a16="http://schemas.microsoft.com/office/drawing/2014/main" xmlns="" id="{08BB1BAD-B593-4477-B179-A9F441273D20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2" name="Freeform: Shape 4021">
              <a:extLst>
                <a:ext uri="{FF2B5EF4-FFF2-40B4-BE49-F238E27FC236}">
                  <a16:creationId xmlns:a16="http://schemas.microsoft.com/office/drawing/2014/main" xmlns="" id="{F119C332-457F-4254-A875-D841CCE53E68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3" name="Freeform: Shape 4022">
              <a:extLst>
                <a:ext uri="{FF2B5EF4-FFF2-40B4-BE49-F238E27FC236}">
                  <a16:creationId xmlns:a16="http://schemas.microsoft.com/office/drawing/2014/main" xmlns="" id="{E7AA37D9-913F-4D32-BA88-F1E291913754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4" name="Freeform: Shape 4023">
              <a:extLst>
                <a:ext uri="{FF2B5EF4-FFF2-40B4-BE49-F238E27FC236}">
                  <a16:creationId xmlns:a16="http://schemas.microsoft.com/office/drawing/2014/main" xmlns="" id="{3E0A9131-CCFD-4B54-AE1E-D8920C559CE7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5" name="Freeform: Shape 4024">
              <a:extLst>
                <a:ext uri="{FF2B5EF4-FFF2-40B4-BE49-F238E27FC236}">
                  <a16:creationId xmlns:a16="http://schemas.microsoft.com/office/drawing/2014/main" xmlns="" id="{3793C4FD-7E12-455C-B198-BD8572F13397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6" name="Freeform: Shape 4025">
              <a:extLst>
                <a:ext uri="{FF2B5EF4-FFF2-40B4-BE49-F238E27FC236}">
                  <a16:creationId xmlns:a16="http://schemas.microsoft.com/office/drawing/2014/main" xmlns="" id="{E4640E8E-2086-4A03-A1A6-6653AB2AB355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7" name="Freeform: Shape 4026">
              <a:extLst>
                <a:ext uri="{FF2B5EF4-FFF2-40B4-BE49-F238E27FC236}">
                  <a16:creationId xmlns:a16="http://schemas.microsoft.com/office/drawing/2014/main" xmlns="" id="{093019B3-D2D1-494A-A6C0-ACB8168C34D0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8" name="Freeform: Shape 4027">
              <a:extLst>
                <a:ext uri="{FF2B5EF4-FFF2-40B4-BE49-F238E27FC236}">
                  <a16:creationId xmlns:a16="http://schemas.microsoft.com/office/drawing/2014/main" xmlns="" id="{A55C09E4-B3AB-4A74-BADA-B615DB0A38D2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9" name="Freeform: Shape 4028">
              <a:extLst>
                <a:ext uri="{FF2B5EF4-FFF2-40B4-BE49-F238E27FC236}">
                  <a16:creationId xmlns:a16="http://schemas.microsoft.com/office/drawing/2014/main" xmlns="" id="{FAFF1DCE-DEE6-4EA7-AF6A-45D6694F8CA4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xmlns="" id="{80E0FB5F-8AA8-4F7C-BB34-0BB12AE6CF26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1" name="Freeform: Shape 4030">
              <a:extLst>
                <a:ext uri="{FF2B5EF4-FFF2-40B4-BE49-F238E27FC236}">
                  <a16:creationId xmlns:a16="http://schemas.microsoft.com/office/drawing/2014/main" xmlns="" id="{355D6DE8-2D93-4B69-BFFD-B7CB3B14621D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2" name="Freeform: Shape 4031">
              <a:extLst>
                <a:ext uri="{FF2B5EF4-FFF2-40B4-BE49-F238E27FC236}">
                  <a16:creationId xmlns:a16="http://schemas.microsoft.com/office/drawing/2014/main" xmlns="" id="{362CD50B-D065-43F5-9676-496D74C913FF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3" name="Freeform: Shape 4032">
              <a:extLst>
                <a:ext uri="{FF2B5EF4-FFF2-40B4-BE49-F238E27FC236}">
                  <a16:creationId xmlns:a16="http://schemas.microsoft.com/office/drawing/2014/main" xmlns="" id="{81EDCD48-DEB9-4B34-957B-CD16BE3E92A3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xmlns="" id="{327CF43A-C3C8-4C07-9F8F-9BE181024AEE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xmlns="" id="{2D0DEBD4-57DC-4675-9349-E6DCDF0D9056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xmlns="" id="{C3A90BDB-4859-4A6F-86E4-D07FFCE11B06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xmlns="" id="{676D0139-35E2-48B7-A22B-7BC62C6C55EC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8" name="Freeform: Shape 4037">
              <a:extLst>
                <a:ext uri="{FF2B5EF4-FFF2-40B4-BE49-F238E27FC236}">
                  <a16:creationId xmlns:a16="http://schemas.microsoft.com/office/drawing/2014/main" xmlns="" id="{7BE3F7E0-ED88-446F-9B38-A3CAE5BE611D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9" name="Freeform: Shape 4038">
              <a:extLst>
                <a:ext uri="{FF2B5EF4-FFF2-40B4-BE49-F238E27FC236}">
                  <a16:creationId xmlns:a16="http://schemas.microsoft.com/office/drawing/2014/main" xmlns="" id="{E39CF818-202F-4C77-B6CB-54FE93274C5C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0" name="Freeform: Shape 4039">
              <a:extLst>
                <a:ext uri="{FF2B5EF4-FFF2-40B4-BE49-F238E27FC236}">
                  <a16:creationId xmlns:a16="http://schemas.microsoft.com/office/drawing/2014/main" xmlns="" id="{BB49A3D4-818B-40E4-93BE-8A0D2A8A9C54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1" name="Freeform: Shape 4040">
              <a:extLst>
                <a:ext uri="{FF2B5EF4-FFF2-40B4-BE49-F238E27FC236}">
                  <a16:creationId xmlns:a16="http://schemas.microsoft.com/office/drawing/2014/main" xmlns="" id="{721A3AD0-ECA7-4E7C-825C-0D4635682A51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2" name="Freeform: Shape 4041">
              <a:extLst>
                <a:ext uri="{FF2B5EF4-FFF2-40B4-BE49-F238E27FC236}">
                  <a16:creationId xmlns:a16="http://schemas.microsoft.com/office/drawing/2014/main" xmlns="" id="{863F1A7D-7440-4FAC-81D7-BB07B29A7F50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3" name="Freeform: Shape 4042">
              <a:extLst>
                <a:ext uri="{FF2B5EF4-FFF2-40B4-BE49-F238E27FC236}">
                  <a16:creationId xmlns:a16="http://schemas.microsoft.com/office/drawing/2014/main" xmlns="" id="{D009E494-D47C-457C-BFD1-E6E42F3A3A1A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4" name="Freeform: Shape 4043">
              <a:extLst>
                <a:ext uri="{FF2B5EF4-FFF2-40B4-BE49-F238E27FC236}">
                  <a16:creationId xmlns:a16="http://schemas.microsoft.com/office/drawing/2014/main" xmlns="" id="{366E8660-BE4A-49C4-AB81-CDFACF0EDAF9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5" name="Freeform: Shape 4044">
              <a:extLst>
                <a:ext uri="{FF2B5EF4-FFF2-40B4-BE49-F238E27FC236}">
                  <a16:creationId xmlns:a16="http://schemas.microsoft.com/office/drawing/2014/main" xmlns="" id="{5E187A24-8F41-49E7-8CBA-E273726F8AE5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6" name="Freeform: Shape 4045">
              <a:extLst>
                <a:ext uri="{FF2B5EF4-FFF2-40B4-BE49-F238E27FC236}">
                  <a16:creationId xmlns:a16="http://schemas.microsoft.com/office/drawing/2014/main" xmlns="" id="{5040BBC8-B184-4A2C-8D37-0C342689C8C5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7" name="Freeform: Shape 4046">
              <a:extLst>
                <a:ext uri="{FF2B5EF4-FFF2-40B4-BE49-F238E27FC236}">
                  <a16:creationId xmlns:a16="http://schemas.microsoft.com/office/drawing/2014/main" xmlns="" id="{A0969EBE-42DB-4BF7-9071-89F98446A0DB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8" name="Freeform: Shape 4047">
              <a:extLst>
                <a:ext uri="{FF2B5EF4-FFF2-40B4-BE49-F238E27FC236}">
                  <a16:creationId xmlns:a16="http://schemas.microsoft.com/office/drawing/2014/main" xmlns="" id="{80AA889C-DD5F-4842-8ACA-908A683DAD3F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9" name="Freeform: Shape 4048">
              <a:extLst>
                <a:ext uri="{FF2B5EF4-FFF2-40B4-BE49-F238E27FC236}">
                  <a16:creationId xmlns:a16="http://schemas.microsoft.com/office/drawing/2014/main" xmlns="" id="{44B93E05-ED28-42EC-A362-6448CA65F17D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0" name="Freeform: Shape 4049">
              <a:extLst>
                <a:ext uri="{FF2B5EF4-FFF2-40B4-BE49-F238E27FC236}">
                  <a16:creationId xmlns:a16="http://schemas.microsoft.com/office/drawing/2014/main" xmlns="" id="{10A3CC58-C59B-476E-8333-B4CF960BC6EE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1" name="Freeform: Shape 4050">
              <a:extLst>
                <a:ext uri="{FF2B5EF4-FFF2-40B4-BE49-F238E27FC236}">
                  <a16:creationId xmlns:a16="http://schemas.microsoft.com/office/drawing/2014/main" xmlns="" id="{9AFB5852-6FD2-441A-B1BB-553C5C8BF27C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2" name="Freeform: Shape 4051">
              <a:extLst>
                <a:ext uri="{FF2B5EF4-FFF2-40B4-BE49-F238E27FC236}">
                  <a16:creationId xmlns:a16="http://schemas.microsoft.com/office/drawing/2014/main" xmlns="" id="{C00DAC0D-2DBA-4A61-BB9B-4E0B22072AFD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3" name="Freeform: Shape 4052">
              <a:extLst>
                <a:ext uri="{FF2B5EF4-FFF2-40B4-BE49-F238E27FC236}">
                  <a16:creationId xmlns:a16="http://schemas.microsoft.com/office/drawing/2014/main" xmlns="" id="{D6CFF899-CC16-4C70-8D18-66B9EFFB594B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4" name="Freeform: Shape 4053">
              <a:extLst>
                <a:ext uri="{FF2B5EF4-FFF2-40B4-BE49-F238E27FC236}">
                  <a16:creationId xmlns:a16="http://schemas.microsoft.com/office/drawing/2014/main" xmlns="" id="{25601706-A1A0-4DDC-ACE6-6D1C07C854EF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5" name="Freeform: Shape 4054">
              <a:extLst>
                <a:ext uri="{FF2B5EF4-FFF2-40B4-BE49-F238E27FC236}">
                  <a16:creationId xmlns:a16="http://schemas.microsoft.com/office/drawing/2014/main" xmlns="" id="{6FEBBAC6-A69D-4920-BF15-D85DE3C440F2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6" name="Freeform: Shape 4055">
              <a:extLst>
                <a:ext uri="{FF2B5EF4-FFF2-40B4-BE49-F238E27FC236}">
                  <a16:creationId xmlns:a16="http://schemas.microsoft.com/office/drawing/2014/main" xmlns="" id="{83A4A9A3-125F-4B53-9B20-73F9FEC31DA9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7" name="Freeform: Shape 4056">
              <a:extLst>
                <a:ext uri="{FF2B5EF4-FFF2-40B4-BE49-F238E27FC236}">
                  <a16:creationId xmlns:a16="http://schemas.microsoft.com/office/drawing/2014/main" xmlns="" id="{B9825827-72BB-4DB5-939D-A2EB5B7EA4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8" name="Freeform: Shape 4057">
              <a:extLst>
                <a:ext uri="{FF2B5EF4-FFF2-40B4-BE49-F238E27FC236}">
                  <a16:creationId xmlns:a16="http://schemas.microsoft.com/office/drawing/2014/main" xmlns="" id="{E626841A-CC81-445B-8F5A-4821C4BE5906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9" name="Freeform: Shape 4058">
              <a:extLst>
                <a:ext uri="{FF2B5EF4-FFF2-40B4-BE49-F238E27FC236}">
                  <a16:creationId xmlns:a16="http://schemas.microsoft.com/office/drawing/2014/main" xmlns="" id="{6799D45F-C976-4E77-AC93-FC303E59DA09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0" name="Freeform: Shape 4059">
              <a:extLst>
                <a:ext uri="{FF2B5EF4-FFF2-40B4-BE49-F238E27FC236}">
                  <a16:creationId xmlns:a16="http://schemas.microsoft.com/office/drawing/2014/main" xmlns="" id="{570D6C02-4274-4DE9-93B3-8E837E448DB3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1" name="Freeform: Shape 4060">
              <a:extLst>
                <a:ext uri="{FF2B5EF4-FFF2-40B4-BE49-F238E27FC236}">
                  <a16:creationId xmlns:a16="http://schemas.microsoft.com/office/drawing/2014/main" xmlns="" id="{90CE8FC3-C94B-4404-A8C9-CF4C3A01A853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2" name="Freeform: Shape 4061">
              <a:extLst>
                <a:ext uri="{FF2B5EF4-FFF2-40B4-BE49-F238E27FC236}">
                  <a16:creationId xmlns:a16="http://schemas.microsoft.com/office/drawing/2014/main" xmlns="" id="{C57B0AC6-2DFF-4D5F-BCA2-E26926014EB4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3" name="Freeform: Shape 4062">
              <a:extLst>
                <a:ext uri="{FF2B5EF4-FFF2-40B4-BE49-F238E27FC236}">
                  <a16:creationId xmlns:a16="http://schemas.microsoft.com/office/drawing/2014/main" xmlns="" id="{7C0A952E-B6FA-44D8-BDC2-021BA653A1F2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4" name="Freeform: Shape 4063">
              <a:extLst>
                <a:ext uri="{FF2B5EF4-FFF2-40B4-BE49-F238E27FC236}">
                  <a16:creationId xmlns:a16="http://schemas.microsoft.com/office/drawing/2014/main" xmlns="" id="{33BCE6CB-DC80-4EE5-84E3-85943D0B206D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5" name="Freeform: Shape 4064">
              <a:extLst>
                <a:ext uri="{FF2B5EF4-FFF2-40B4-BE49-F238E27FC236}">
                  <a16:creationId xmlns:a16="http://schemas.microsoft.com/office/drawing/2014/main" xmlns="" id="{BEFC92B6-B77D-4DC5-B23B-885B5C7E4BA6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6" name="Freeform: Shape 4065">
              <a:extLst>
                <a:ext uri="{FF2B5EF4-FFF2-40B4-BE49-F238E27FC236}">
                  <a16:creationId xmlns:a16="http://schemas.microsoft.com/office/drawing/2014/main" xmlns="" id="{3E783D9A-F16E-49B2-B4D4-16FF8D8DD4D9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7" name="Freeform: Shape 4066">
              <a:extLst>
                <a:ext uri="{FF2B5EF4-FFF2-40B4-BE49-F238E27FC236}">
                  <a16:creationId xmlns:a16="http://schemas.microsoft.com/office/drawing/2014/main" xmlns="" id="{288548E8-1A4A-48A9-8346-421E86C08F68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xmlns="" id="{A55E922A-F64A-4835-886B-B696D8E49E70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9" name="Freeform: Shape 4068">
              <a:extLst>
                <a:ext uri="{FF2B5EF4-FFF2-40B4-BE49-F238E27FC236}">
                  <a16:creationId xmlns:a16="http://schemas.microsoft.com/office/drawing/2014/main" xmlns="" id="{BC295930-3944-4E37-AD82-A5B6122A47B0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0" name="Freeform: Shape 4069">
              <a:extLst>
                <a:ext uri="{FF2B5EF4-FFF2-40B4-BE49-F238E27FC236}">
                  <a16:creationId xmlns:a16="http://schemas.microsoft.com/office/drawing/2014/main" xmlns="" id="{D477C58B-7228-4DCD-9A07-011052A4FDE0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1" name="Freeform: Shape 4070">
              <a:extLst>
                <a:ext uri="{FF2B5EF4-FFF2-40B4-BE49-F238E27FC236}">
                  <a16:creationId xmlns:a16="http://schemas.microsoft.com/office/drawing/2014/main" xmlns="" id="{6B3D623A-F6E2-44A4-B557-8A95F2635363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2" name="Freeform: Shape 4071">
              <a:extLst>
                <a:ext uri="{FF2B5EF4-FFF2-40B4-BE49-F238E27FC236}">
                  <a16:creationId xmlns:a16="http://schemas.microsoft.com/office/drawing/2014/main" xmlns="" id="{10B6782D-A796-4A4A-AA77-32523F91A5A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3" name="Freeform: Shape 4072">
              <a:extLst>
                <a:ext uri="{FF2B5EF4-FFF2-40B4-BE49-F238E27FC236}">
                  <a16:creationId xmlns:a16="http://schemas.microsoft.com/office/drawing/2014/main" xmlns="" id="{D77359E2-3F39-4F19-A3FD-C6795F8507B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4" name="Freeform: Shape 4073">
              <a:extLst>
                <a:ext uri="{FF2B5EF4-FFF2-40B4-BE49-F238E27FC236}">
                  <a16:creationId xmlns:a16="http://schemas.microsoft.com/office/drawing/2014/main" xmlns="" id="{FBF726C0-6EF1-485C-BBBF-B2C1640BE4FF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5" name="Freeform: Shape 4074">
              <a:extLst>
                <a:ext uri="{FF2B5EF4-FFF2-40B4-BE49-F238E27FC236}">
                  <a16:creationId xmlns:a16="http://schemas.microsoft.com/office/drawing/2014/main" xmlns="" id="{9642FA72-7CC9-492E-8B57-A26B852F8C79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6" name="Freeform: Shape 4075">
              <a:extLst>
                <a:ext uri="{FF2B5EF4-FFF2-40B4-BE49-F238E27FC236}">
                  <a16:creationId xmlns:a16="http://schemas.microsoft.com/office/drawing/2014/main" xmlns="" id="{29F1B796-9C3E-4CFB-9524-48B862E5E622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7" name="Freeform: Shape 4076">
              <a:extLst>
                <a:ext uri="{FF2B5EF4-FFF2-40B4-BE49-F238E27FC236}">
                  <a16:creationId xmlns:a16="http://schemas.microsoft.com/office/drawing/2014/main" xmlns="" id="{84AED2A8-9518-4E46-B2E9-E7AE7CE13E97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8" name="Freeform: Shape 4077">
              <a:extLst>
                <a:ext uri="{FF2B5EF4-FFF2-40B4-BE49-F238E27FC236}">
                  <a16:creationId xmlns:a16="http://schemas.microsoft.com/office/drawing/2014/main" xmlns="" id="{2B1B50B0-5AE1-4969-9291-BBD92E38D17F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9" name="Freeform: Shape 4078">
              <a:extLst>
                <a:ext uri="{FF2B5EF4-FFF2-40B4-BE49-F238E27FC236}">
                  <a16:creationId xmlns:a16="http://schemas.microsoft.com/office/drawing/2014/main" xmlns="" id="{C660B650-25BD-4270-A6A2-DC4592C8D1B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0" name="Freeform: Shape 4079">
              <a:extLst>
                <a:ext uri="{FF2B5EF4-FFF2-40B4-BE49-F238E27FC236}">
                  <a16:creationId xmlns:a16="http://schemas.microsoft.com/office/drawing/2014/main" xmlns="" id="{C0C22530-D709-4194-8C9F-D2C3822F8D4D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1" name="Freeform: Shape 4080">
              <a:extLst>
                <a:ext uri="{FF2B5EF4-FFF2-40B4-BE49-F238E27FC236}">
                  <a16:creationId xmlns:a16="http://schemas.microsoft.com/office/drawing/2014/main" xmlns="" id="{C3E0E13D-114E-4941-8621-1815DD568FC2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2" name="Freeform: Shape 4081">
              <a:extLst>
                <a:ext uri="{FF2B5EF4-FFF2-40B4-BE49-F238E27FC236}">
                  <a16:creationId xmlns:a16="http://schemas.microsoft.com/office/drawing/2014/main" xmlns="" id="{1807ED1F-E7F0-4C69-A438-2261BCD91505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3" name="Freeform: Shape 4082">
              <a:extLst>
                <a:ext uri="{FF2B5EF4-FFF2-40B4-BE49-F238E27FC236}">
                  <a16:creationId xmlns:a16="http://schemas.microsoft.com/office/drawing/2014/main" xmlns="" id="{8843AFED-A15E-4CD0-8CF8-AE16F1EF35F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4" name="Freeform: Shape 4083">
              <a:extLst>
                <a:ext uri="{FF2B5EF4-FFF2-40B4-BE49-F238E27FC236}">
                  <a16:creationId xmlns:a16="http://schemas.microsoft.com/office/drawing/2014/main" xmlns="" id="{BBA6D9D8-6807-41A6-9948-D7E6739C99ED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5" name="Freeform: Shape 4084">
              <a:extLst>
                <a:ext uri="{FF2B5EF4-FFF2-40B4-BE49-F238E27FC236}">
                  <a16:creationId xmlns:a16="http://schemas.microsoft.com/office/drawing/2014/main" xmlns="" id="{C73CE999-B54D-4470-96F6-BFC50367D352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6" name="Freeform: Shape 4085">
              <a:extLst>
                <a:ext uri="{FF2B5EF4-FFF2-40B4-BE49-F238E27FC236}">
                  <a16:creationId xmlns:a16="http://schemas.microsoft.com/office/drawing/2014/main" xmlns="" id="{F2FF1D95-33E3-4D48-8500-033A98AB7767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7" name="Freeform: Shape 4086">
              <a:extLst>
                <a:ext uri="{FF2B5EF4-FFF2-40B4-BE49-F238E27FC236}">
                  <a16:creationId xmlns:a16="http://schemas.microsoft.com/office/drawing/2014/main" xmlns="" id="{678CFE68-80D4-4C61-835E-64D4C942C0E6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8" name="Freeform: Shape 4087">
              <a:extLst>
                <a:ext uri="{FF2B5EF4-FFF2-40B4-BE49-F238E27FC236}">
                  <a16:creationId xmlns:a16="http://schemas.microsoft.com/office/drawing/2014/main" xmlns="" id="{C937E687-2C9D-4BA1-9BFE-AB5BA1739E2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9" name="Freeform: Shape 4088">
              <a:extLst>
                <a:ext uri="{FF2B5EF4-FFF2-40B4-BE49-F238E27FC236}">
                  <a16:creationId xmlns:a16="http://schemas.microsoft.com/office/drawing/2014/main" xmlns="" id="{B7893538-49E7-4C6B-A816-938395DE67F4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0" name="Freeform: Shape 4089">
              <a:extLst>
                <a:ext uri="{FF2B5EF4-FFF2-40B4-BE49-F238E27FC236}">
                  <a16:creationId xmlns:a16="http://schemas.microsoft.com/office/drawing/2014/main" xmlns="" id="{8BE06873-7DE9-405C-9A4B-DAAD4CDCB42C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1" name="Freeform: Shape 4090">
              <a:extLst>
                <a:ext uri="{FF2B5EF4-FFF2-40B4-BE49-F238E27FC236}">
                  <a16:creationId xmlns:a16="http://schemas.microsoft.com/office/drawing/2014/main" xmlns="" id="{76BB8AB4-2BB0-4B0A-AC6A-FD0C0E52E7D5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2" name="Freeform: Shape 4091">
              <a:extLst>
                <a:ext uri="{FF2B5EF4-FFF2-40B4-BE49-F238E27FC236}">
                  <a16:creationId xmlns:a16="http://schemas.microsoft.com/office/drawing/2014/main" xmlns="" id="{3E732AC2-D9C1-49ED-A8EF-9E6F15A9E3C1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3" name="Freeform: Shape 4092">
              <a:extLst>
                <a:ext uri="{FF2B5EF4-FFF2-40B4-BE49-F238E27FC236}">
                  <a16:creationId xmlns:a16="http://schemas.microsoft.com/office/drawing/2014/main" xmlns="" id="{F04A0B2F-18B3-4815-8D87-C7CEC4F12FB9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4" name="Freeform: Shape 4093">
              <a:extLst>
                <a:ext uri="{FF2B5EF4-FFF2-40B4-BE49-F238E27FC236}">
                  <a16:creationId xmlns:a16="http://schemas.microsoft.com/office/drawing/2014/main" xmlns="" id="{1DD45D08-14ED-412B-B68D-094114B64218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5" name="Freeform: Shape 4094">
              <a:extLst>
                <a:ext uri="{FF2B5EF4-FFF2-40B4-BE49-F238E27FC236}">
                  <a16:creationId xmlns:a16="http://schemas.microsoft.com/office/drawing/2014/main" xmlns="" id="{A07D7761-112E-4693-8D01-F306B2706032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6" name="Freeform: Shape 4095">
              <a:extLst>
                <a:ext uri="{FF2B5EF4-FFF2-40B4-BE49-F238E27FC236}">
                  <a16:creationId xmlns:a16="http://schemas.microsoft.com/office/drawing/2014/main" xmlns="" id="{6F5BBB16-4369-4AA3-AFCB-0017D672761D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7" name="Freeform: Shape 4096">
              <a:extLst>
                <a:ext uri="{FF2B5EF4-FFF2-40B4-BE49-F238E27FC236}">
                  <a16:creationId xmlns:a16="http://schemas.microsoft.com/office/drawing/2014/main" xmlns="" id="{67FFB0FF-7394-4100-8FA4-85CD284EC565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8" name="Freeform: Shape 4097">
              <a:extLst>
                <a:ext uri="{FF2B5EF4-FFF2-40B4-BE49-F238E27FC236}">
                  <a16:creationId xmlns:a16="http://schemas.microsoft.com/office/drawing/2014/main" xmlns="" id="{EB68C99E-DE4C-4ECB-846D-376DDC601316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9" name="Freeform: Shape 4098">
              <a:extLst>
                <a:ext uri="{FF2B5EF4-FFF2-40B4-BE49-F238E27FC236}">
                  <a16:creationId xmlns:a16="http://schemas.microsoft.com/office/drawing/2014/main" xmlns="" id="{E8B3796E-43F9-46CB-B982-5AD30E7AF1AE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0" name="Freeform: Shape 4099">
              <a:extLst>
                <a:ext uri="{FF2B5EF4-FFF2-40B4-BE49-F238E27FC236}">
                  <a16:creationId xmlns:a16="http://schemas.microsoft.com/office/drawing/2014/main" xmlns="" id="{52AC5CA5-306E-4AFB-8885-A5AE42E54D70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1" name="Freeform: Shape 4100">
              <a:extLst>
                <a:ext uri="{FF2B5EF4-FFF2-40B4-BE49-F238E27FC236}">
                  <a16:creationId xmlns:a16="http://schemas.microsoft.com/office/drawing/2014/main" xmlns="" id="{4B1C43B8-AA10-4AD3-881E-A49AE5FE7F0C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2" name="Freeform: Shape 4101">
              <a:extLst>
                <a:ext uri="{FF2B5EF4-FFF2-40B4-BE49-F238E27FC236}">
                  <a16:creationId xmlns:a16="http://schemas.microsoft.com/office/drawing/2014/main" xmlns="" id="{6FE64EE1-5C03-462D-9417-E594E0E1FE33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3" name="Freeform: Shape 4102">
              <a:extLst>
                <a:ext uri="{FF2B5EF4-FFF2-40B4-BE49-F238E27FC236}">
                  <a16:creationId xmlns:a16="http://schemas.microsoft.com/office/drawing/2014/main" xmlns="" id="{9C24F5E1-60D0-4A71-ADCF-46F809FC23FF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4" name="Freeform: Shape 4103">
              <a:extLst>
                <a:ext uri="{FF2B5EF4-FFF2-40B4-BE49-F238E27FC236}">
                  <a16:creationId xmlns:a16="http://schemas.microsoft.com/office/drawing/2014/main" xmlns="" id="{AC6ED1E1-256D-48BB-A5B4-22E9C95F8FD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5" name="Freeform: Shape 4104">
              <a:extLst>
                <a:ext uri="{FF2B5EF4-FFF2-40B4-BE49-F238E27FC236}">
                  <a16:creationId xmlns:a16="http://schemas.microsoft.com/office/drawing/2014/main" xmlns="" id="{020B7B27-A3AE-4A81-8868-18664D796183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6" name="Freeform: Shape 4105">
              <a:extLst>
                <a:ext uri="{FF2B5EF4-FFF2-40B4-BE49-F238E27FC236}">
                  <a16:creationId xmlns:a16="http://schemas.microsoft.com/office/drawing/2014/main" xmlns="" id="{5AFC0785-C203-431F-9FA2-083260095895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xmlns="" id="{EF517DB7-974B-4516-8540-4F92E118E942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8" name="Freeform: Shape 4107">
              <a:extLst>
                <a:ext uri="{FF2B5EF4-FFF2-40B4-BE49-F238E27FC236}">
                  <a16:creationId xmlns:a16="http://schemas.microsoft.com/office/drawing/2014/main" xmlns="" id="{22C02EC8-881D-4E23-B571-D929964E56AD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9" name="Freeform: Shape 4108">
              <a:extLst>
                <a:ext uri="{FF2B5EF4-FFF2-40B4-BE49-F238E27FC236}">
                  <a16:creationId xmlns:a16="http://schemas.microsoft.com/office/drawing/2014/main" xmlns="" id="{69CEEE3A-0F61-46D0-9B1B-323D926921E9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0" name="Freeform: Shape 4109">
              <a:extLst>
                <a:ext uri="{FF2B5EF4-FFF2-40B4-BE49-F238E27FC236}">
                  <a16:creationId xmlns:a16="http://schemas.microsoft.com/office/drawing/2014/main" xmlns="" id="{1E16B74A-BA46-4FE6-99EE-A8C9F4851D1C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1" name="Freeform: Shape 4110">
              <a:extLst>
                <a:ext uri="{FF2B5EF4-FFF2-40B4-BE49-F238E27FC236}">
                  <a16:creationId xmlns:a16="http://schemas.microsoft.com/office/drawing/2014/main" xmlns="" id="{8E715FA9-7636-422F-BF2E-A152C665F75E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2" name="Freeform: Shape 4111">
              <a:extLst>
                <a:ext uri="{FF2B5EF4-FFF2-40B4-BE49-F238E27FC236}">
                  <a16:creationId xmlns:a16="http://schemas.microsoft.com/office/drawing/2014/main" xmlns="" id="{85C478D8-DC7A-4E0E-9E53-EF7432E4FF1B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3" name="Freeform: Shape 4112">
              <a:extLst>
                <a:ext uri="{FF2B5EF4-FFF2-40B4-BE49-F238E27FC236}">
                  <a16:creationId xmlns:a16="http://schemas.microsoft.com/office/drawing/2014/main" xmlns="" id="{B672C281-977B-4F3F-9A51-A915429D26A0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4" name="Freeform: Shape 4113">
              <a:extLst>
                <a:ext uri="{FF2B5EF4-FFF2-40B4-BE49-F238E27FC236}">
                  <a16:creationId xmlns:a16="http://schemas.microsoft.com/office/drawing/2014/main" xmlns="" id="{7AE56743-9D2F-4ADA-B267-0A530CF2476A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5" name="Freeform: Shape 4114">
              <a:extLst>
                <a:ext uri="{FF2B5EF4-FFF2-40B4-BE49-F238E27FC236}">
                  <a16:creationId xmlns:a16="http://schemas.microsoft.com/office/drawing/2014/main" xmlns="" id="{1F9C9F14-52BF-4978-9ACB-19370F1E2FCD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6" name="Freeform: Shape 4115">
              <a:extLst>
                <a:ext uri="{FF2B5EF4-FFF2-40B4-BE49-F238E27FC236}">
                  <a16:creationId xmlns:a16="http://schemas.microsoft.com/office/drawing/2014/main" xmlns="" id="{86EF995E-67AB-4E92-A7F9-CB25CD90179B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7" name="Freeform: Shape 4116">
              <a:extLst>
                <a:ext uri="{FF2B5EF4-FFF2-40B4-BE49-F238E27FC236}">
                  <a16:creationId xmlns:a16="http://schemas.microsoft.com/office/drawing/2014/main" xmlns="" id="{EB88ECAE-9AED-42C8-998A-12BFB3A5E534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8" name="Freeform: Shape 4117">
              <a:extLst>
                <a:ext uri="{FF2B5EF4-FFF2-40B4-BE49-F238E27FC236}">
                  <a16:creationId xmlns:a16="http://schemas.microsoft.com/office/drawing/2014/main" xmlns="" id="{8D71AFCA-CFD6-4187-B9A2-B1176F1311E7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9" name="Freeform: Shape 4118">
              <a:extLst>
                <a:ext uri="{FF2B5EF4-FFF2-40B4-BE49-F238E27FC236}">
                  <a16:creationId xmlns:a16="http://schemas.microsoft.com/office/drawing/2014/main" xmlns="" id="{A8CCAB09-5CA2-49F7-BB5C-37993B25E845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0" name="Freeform: Shape 4119">
              <a:extLst>
                <a:ext uri="{FF2B5EF4-FFF2-40B4-BE49-F238E27FC236}">
                  <a16:creationId xmlns:a16="http://schemas.microsoft.com/office/drawing/2014/main" xmlns="" id="{E1D128A7-3CF1-46A8-957B-A40EE8ED07B7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1" name="Freeform: Shape 4120">
              <a:extLst>
                <a:ext uri="{FF2B5EF4-FFF2-40B4-BE49-F238E27FC236}">
                  <a16:creationId xmlns:a16="http://schemas.microsoft.com/office/drawing/2014/main" xmlns="" id="{E41A510C-680D-442D-BF92-8122A024D988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xmlns="" id="{CCAAAAD7-017A-4F0A-96C7-B6037A29E772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xmlns="" id="{A869F50A-5E11-47E2-939B-4795634193C4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xmlns="" id="{FCE55BC0-7DF7-4BA3-8DD2-36D2FB8E136A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xmlns="" id="{3B6F6546-1865-4106-A015-ADD7D253E92F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xmlns="" id="{2F3290EC-CA4F-49D1-A0F7-CB0236C76A59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7" name="Freeform: Shape 4126">
              <a:extLst>
                <a:ext uri="{FF2B5EF4-FFF2-40B4-BE49-F238E27FC236}">
                  <a16:creationId xmlns:a16="http://schemas.microsoft.com/office/drawing/2014/main" xmlns="" id="{B86AB29C-1E78-494E-875D-960DD04C6FD0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8" name="Freeform: Shape 4127">
              <a:extLst>
                <a:ext uri="{FF2B5EF4-FFF2-40B4-BE49-F238E27FC236}">
                  <a16:creationId xmlns:a16="http://schemas.microsoft.com/office/drawing/2014/main" xmlns="" id="{701E84BC-CBE0-40B5-ACF1-A6A011DF9EC0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xmlns="" id="{4AF42917-088B-469A-A2C6-DFFE9A910182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xmlns="" id="{A0B7DE09-64FD-4881-BECB-35FF46892D13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xmlns="" id="{CA105B7E-FDE6-4CFD-9291-12E995042A0C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xmlns="" id="{8FBB1032-8620-4F27-B308-1AAB06E3082B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xmlns="" id="{9D1F426E-D39E-4AA7-B166-E6AC8334F720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xmlns="" id="{5F5A5489-120D-44DD-B2BF-2B38504A36FC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xmlns="" id="{FCC23B1B-CFC9-40C8-AFE5-A496ADFDD7F8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xmlns="" id="{26FD7D8E-5AED-491A-BDF5-37938EB0286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xmlns="" id="{64CDC336-CDD5-4CDD-9516-686293E15000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xmlns="" id="{51589BBC-5955-4DC4-B95E-1EBF198A4679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xmlns="" id="{7AE84354-741B-4CE4-968D-B110333C0E5F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xmlns="" id="{3D611D01-7274-4F1A-B8E0-BE07CB4269F7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xmlns="" id="{6BCD2FA9-8AE8-429D-9EC5-0AA6BB738A87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xmlns="" id="{D64AFDDD-87A8-49DB-A4C6-06F8743F7C02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xmlns="" id="{D51E929E-FC27-418A-AC82-0BDAD540CC44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xmlns="" id="{F3A3F000-C515-4759-91C9-5E765DE2CC25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xmlns="" id="{C7E1F5A9-7DDD-4070-AC6A-D122A9B6740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xmlns="" id="{C486A3F5-382E-4B4D-8AD0-DBB5FF044AA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xmlns="" id="{9440FE99-7C54-4365-87DC-8072A09ACACB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8" name="Freeform: Shape 4147">
              <a:extLst>
                <a:ext uri="{FF2B5EF4-FFF2-40B4-BE49-F238E27FC236}">
                  <a16:creationId xmlns:a16="http://schemas.microsoft.com/office/drawing/2014/main" xmlns="" id="{9316F381-5E9C-4054-B4D1-2ADE06088712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9" name="Freeform: Shape 4148">
              <a:extLst>
                <a:ext uri="{FF2B5EF4-FFF2-40B4-BE49-F238E27FC236}">
                  <a16:creationId xmlns:a16="http://schemas.microsoft.com/office/drawing/2014/main" xmlns="" id="{80DD9D01-D330-4EC9-B17F-C2CDAC63C87D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xmlns="" id="{F782775F-A096-4C5F-A42C-480AB04A3723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xmlns="" id="{6C16AB51-F562-4393-A47F-5F7F9202B44F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xmlns="" id="{C8EFB017-C445-4A9F-A844-EC28EF972288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xmlns="" id="{1A2F9677-2069-49EC-968B-DEA0B29B3C18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xmlns="" id="{9484E5E0-70CB-4599-950B-7605F2B6AFDE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xmlns="" id="{C1EBFE0D-2CEB-41E5-85E1-70FE17082909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xmlns="" id="{475D7E18-9F5E-4442-9C7B-C86DFC25E412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xmlns="" id="{32A37413-F3C1-4880-9836-3C560FE732AE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xmlns="" id="{890113C0-B878-4E6D-B459-76005DB8650C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xmlns="" id="{5DF9F002-2942-43CB-9CFD-0118432F35F5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xmlns="" id="{2101AFD4-4B5A-43A4-BF76-A319EE9D33BC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xmlns="" id="{3171DB94-C41B-418F-929A-35A2A8A3B6C1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xmlns="" id="{646811CE-51E3-48F8-85FF-82A8B75E656C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xmlns="" id="{4A309D02-D7DB-4666-87E5-7887DE3939DB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xmlns="" id="{BF7C304F-0838-4DD4-9282-336ED6CDF443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xmlns="" id="{7A385932-8D33-4A32-8567-10A4C7C0B804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xmlns="" id="{BFF4592B-09E8-4FF1-99B3-E79A58593E45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xmlns="" id="{E9C90102-A55A-48D4-849A-D4C440C86379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xmlns="" id="{5720108D-6DAA-4FAE-B573-3CCC1EA70E57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xmlns="" id="{F34FBD4D-3BFD-4F46-A0AA-5CAFBEB63093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xmlns="" id="{D8BCE816-3644-4900-B271-BAB0741C34B4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xmlns="" id="{173D9465-95DA-4C0E-910C-BF7C901992C7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xmlns="" id="{3C367471-7E9A-40B8-93A8-2843ABB6216A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xmlns="" id="{1E1CCD73-9E09-413A-9A3F-4306878E9F64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xmlns="" id="{27579E7E-1AE3-4FED-BD48-F042D4D89B10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xmlns="" id="{CB524679-E2E2-4F09-9BFA-F4FA3CDF893A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xmlns="" id="{82C11142-E052-4722-8903-72BB1C06C082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7" name="Freeform: Shape 4176">
              <a:extLst>
                <a:ext uri="{FF2B5EF4-FFF2-40B4-BE49-F238E27FC236}">
                  <a16:creationId xmlns:a16="http://schemas.microsoft.com/office/drawing/2014/main" xmlns="" id="{040E404B-D1D2-4254-B5C4-6F0F3F64A408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8" name="Freeform: Shape 4177">
              <a:extLst>
                <a:ext uri="{FF2B5EF4-FFF2-40B4-BE49-F238E27FC236}">
                  <a16:creationId xmlns:a16="http://schemas.microsoft.com/office/drawing/2014/main" xmlns="" id="{034A0574-42F4-4031-945F-E1EBC21DA0A1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9" name="Freeform: Shape 4178">
              <a:extLst>
                <a:ext uri="{FF2B5EF4-FFF2-40B4-BE49-F238E27FC236}">
                  <a16:creationId xmlns:a16="http://schemas.microsoft.com/office/drawing/2014/main" xmlns="" id="{8495A3A8-1683-449E-9E93-4E5E23052BCA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0" name="Freeform: Shape 4179">
              <a:extLst>
                <a:ext uri="{FF2B5EF4-FFF2-40B4-BE49-F238E27FC236}">
                  <a16:creationId xmlns:a16="http://schemas.microsoft.com/office/drawing/2014/main" xmlns="" id="{2D1EBDD0-7FC9-4FDC-9889-1C67A9256956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1" name="Freeform: Shape 4180">
              <a:extLst>
                <a:ext uri="{FF2B5EF4-FFF2-40B4-BE49-F238E27FC236}">
                  <a16:creationId xmlns:a16="http://schemas.microsoft.com/office/drawing/2014/main" xmlns="" id="{45F14282-E396-440C-ADE6-508FBFB4BEB6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2" name="Freeform: Shape 4181">
              <a:extLst>
                <a:ext uri="{FF2B5EF4-FFF2-40B4-BE49-F238E27FC236}">
                  <a16:creationId xmlns:a16="http://schemas.microsoft.com/office/drawing/2014/main" xmlns="" id="{0C4C84C6-CFEB-41C7-86DC-C1C12E505DD4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3" name="Freeform: Shape 4182">
              <a:extLst>
                <a:ext uri="{FF2B5EF4-FFF2-40B4-BE49-F238E27FC236}">
                  <a16:creationId xmlns:a16="http://schemas.microsoft.com/office/drawing/2014/main" xmlns="" id="{892B001F-AF6B-40E4-9D17-58345E46A6A8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4" name="Freeform: Shape 4183">
              <a:extLst>
                <a:ext uri="{FF2B5EF4-FFF2-40B4-BE49-F238E27FC236}">
                  <a16:creationId xmlns:a16="http://schemas.microsoft.com/office/drawing/2014/main" xmlns="" id="{F5A162BA-6B06-4438-8A11-7EAC0F788637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5" name="Freeform: Shape 4184">
              <a:extLst>
                <a:ext uri="{FF2B5EF4-FFF2-40B4-BE49-F238E27FC236}">
                  <a16:creationId xmlns:a16="http://schemas.microsoft.com/office/drawing/2014/main" xmlns="" id="{B05D7136-16E7-466B-9F33-EE4046D7BBA7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6" name="Freeform: Shape 4185">
              <a:extLst>
                <a:ext uri="{FF2B5EF4-FFF2-40B4-BE49-F238E27FC236}">
                  <a16:creationId xmlns:a16="http://schemas.microsoft.com/office/drawing/2014/main" xmlns="" id="{DB06E8E1-8866-4ECA-B3D2-F3A39C275827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7" name="Freeform: Shape 4186">
              <a:extLst>
                <a:ext uri="{FF2B5EF4-FFF2-40B4-BE49-F238E27FC236}">
                  <a16:creationId xmlns:a16="http://schemas.microsoft.com/office/drawing/2014/main" xmlns="" id="{70A3E760-1A24-466A-83E4-5D9F28C37063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8" name="Freeform: Shape 4187">
              <a:extLst>
                <a:ext uri="{FF2B5EF4-FFF2-40B4-BE49-F238E27FC236}">
                  <a16:creationId xmlns:a16="http://schemas.microsoft.com/office/drawing/2014/main" xmlns="" id="{B16A6FB1-9920-4F4B-A7AF-DF3777BD5D24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9" name="Freeform: Shape 4188">
              <a:extLst>
                <a:ext uri="{FF2B5EF4-FFF2-40B4-BE49-F238E27FC236}">
                  <a16:creationId xmlns:a16="http://schemas.microsoft.com/office/drawing/2014/main" xmlns="" id="{85C0E6F5-262D-4F51-B60F-5119931C2D73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0" name="Freeform: Shape 4189">
              <a:extLst>
                <a:ext uri="{FF2B5EF4-FFF2-40B4-BE49-F238E27FC236}">
                  <a16:creationId xmlns:a16="http://schemas.microsoft.com/office/drawing/2014/main" xmlns="" id="{D49C84D0-159C-4E3D-BDFE-3629DF9371F3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1" name="Freeform: Shape 4190">
              <a:extLst>
                <a:ext uri="{FF2B5EF4-FFF2-40B4-BE49-F238E27FC236}">
                  <a16:creationId xmlns:a16="http://schemas.microsoft.com/office/drawing/2014/main" xmlns="" id="{656DCC8E-E3D3-42DB-BDC2-C7144038C90A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2" name="Freeform: Shape 4191">
              <a:extLst>
                <a:ext uri="{FF2B5EF4-FFF2-40B4-BE49-F238E27FC236}">
                  <a16:creationId xmlns:a16="http://schemas.microsoft.com/office/drawing/2014/main" xmlns="" id="{36E1D274-BFB1-4FA1-BAED-307C46C22EEF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3" name="Freeform: Shape 4192">
              <a:extLst>
                <a:ext uri="{FF2B5EF4-FFF2-40B4-BE49-F238E27FC236}">
                  <a16:creationId xmlns:a16="http://schemas.microsoft.com/office/drawing/2014/main" xmlns="" id="{2E4DAC3D-56E0-4291-BB0F-9DA137C23D3C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4" name="Freeform: Shape 4193">
              <a:extLst>
                <a:ext uri="{FF2B5EF4-FFF2-40B4-BE49-F238E27FC236}">
                  <a16:creationId xmlns:a16="http://schemas.microsoft.com/office/drawing/2014/main" xmlns="" id="{A82F4A22-9B30-46EF-B4AC-D4D36A528407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5" name="Freeform: Shape 4194">
              <a:extLst>
                <a:ext uri="{FF2B5EF4-FFF2-40B4-BE49-F238E27FC236}">
                  <a16:creationId xmlns:a16="http://schemas.microsoft.com/office/drawing/2014/main" xmlns="" id="{094C7823-FDC4-4941-9BEE-3F9AC26A8D70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6" name="Freeform: Shape 4195">
              <a:extLst>
                <a:ext uri="{FF2B5EF4-FFF2-40B4-BE49-F238E27FC236}">
                  <a16:creationId xmlns:a16="http://schemas.microsoft.com/office/drawing/2014/main" xmlns="" id="{86BC591D-2ABE-4E1F-8F6F-427DAE818395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7" name="Freeform: Shape 4196">
              <a:extLst>
                <a:ext uri="{FF2B5EF4-FFF2-40B4-BE49-F238E27FC236}">
                  <a16:creationId xmlns:a16="http://schemas.microsoft.com/office/drawing/2014/main" xmlns="" id="{2CC59816-F652-4C28-904C-30E16F60688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8" name="Freeform: Shape 4197">
              <a:extLst>
                <a:ext uri="{FF2B5EF4-FFF2-40B4-BE49-F238E27FC236}">
                  <a16:creationId xmlns:a16="http://schemas.microsoft.com/office/drawing/2014/main" xmlns="" id="{A8982F1E-5117-4116-99CC-7C627CE7FB4D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9" name="Freeform: Shape 4198">
              <a:extLst>
                <a:ext uri="{FF2B5EF4-FFF2-40B4-BE49-F238E27FC236}">
                  <a16:creationId xmlns:a16="http://schemas.microsoft.com/office/drawing/2014/main" xmlns="" id="{46D8C9D9-151C-4D02-83B3-54C43FBB0FF0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0" name="Freeform: Shape 4199">
              <a:extLst>
                <a:ext uri="{FF2B5EF4-FFF2-40B4-BE49-F238E27FC236}">
                  <a16:creationId xmlns:a16="http://schemas.microsoft.com/office/drawing/2014/main" xmlns="" id="{22C01410-C6FA-4533-B020-0EFDE629DDA1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1" name="Freeform: Shape 4200">
              <a:extLst>
                <a:ext uri="{FF2B5EF4-FFF2-40B4-BE49-F238E27FC236}">
                  <a16:creationId xmlns:a16="http://schemas.microsoft.com/office/drawing/2014/main" xmlns="" id="{8F07E385-40D6-4C38-9E3B-6148120BC850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2" name="Freeform: Shape 4201">
              <a:extLst>
                <a:ext uri="{FF2B5EF4-FFF2-40B4-BE49-F238E27FC236}">
                  <a16:creationId xmlns:a16="http://schemas.microsoft.com/office/drawing/2014/main" xmlns="" id="{6272C01A-4AF5-4F28-8B52-CA934CFB9BE5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3" name="Freeform: Shape 4202">
              <a:extLst>
                <a:ext uri="{FF2B5EF4-FFF2-40B4-BE49-F238E27FC236}">
                  <a16:creationId xmlns:a16="http://schemas.microsoft.com/office/drawing/2014/main" xmlns="" id="{15CA37C4-8836-4B74-9879-AFED580EB49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4" name="Freeform: Shape 4203">
              <a:extLst>
                <a:ext uri="{FF2B5EF4-FFF2-40B4-BE49-F238E27FC236}">
                  <a16:creationId xmlns:a16="http://schemas.microsoft.com/office/drawing/2014/main" xmlns="" id="{9CD2C766-5F20-4EC0-8E4B-21B3FD1006D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5" name="Freeform: Shape 4204">
              <a:extLst>
                <a:ext uri="{FF2B5EF4-FFF2-40B4-BE49-F238E27FC236}">
                  <a16:creationId xmlns:a16="http://schemas.microsoft.com/office/drawing/2014/main" xmlns="" id="{DB845F64-C9B2-4243-BA3B-66096C7AE318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6" name="Freeform: Shape 4205">
              <a:extLst>
                <a:ext uri="{FF2B5EF4-FFF2-40B4-BE49-F238E27FC236}">
                  <a16:creationId xmlns:a16="http://schemas.microsoft.com/office/drawing/2014/main" xmlns="" id="{14D24D51-095B-4D40-9CD4-521D1ACEC972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7" name="Freeform: Shape 4206">
              <a:extLst>
                <a:ext uri="{FF2B5EF4-FFF2-40B4-BE49-F238E27FC236}">
                  <a16:creationId xmlns:a16="http://schemas.microsoft.com/office/drawing/2014/main" xmlns="" id="{1A8ADAB7-B4AD-4466-87F5-918159FFBE34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8" name="Freeform: Shape 4207">
              <a:extLst>
                <a:ext uri="{FF2B5EF4-FFF2-40B4-BE49-F238E27FC236}">
                  <a16:creationId xmlns:a16="http://schemas.microsoft.com/office/drawing/2014/main" xmlns="" id="{8653DE80-A672-40F8-8862-09275E6FD353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9" name="Freeform: Shape 4208">
              <a:extLst>
                <a:ext uri="{FF2B5EF4-FFF2-40B4-BE49-F238E27FC236}">
                  <a16:creationId xmlns:a16="http://schemas.microsoft.com/office/drawing/2014/main" xmlns="" id="{9CE3114F-96AC-4A1A-91A8-1CD4C1F60D20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0" name="Freeform: Shape 4209">
              <a:extLst>
                <a:ext uri="{FF2B5EF4-FFF2-40B4-BE49-F238E27FC236}">
                  <a16:creationId xmlns:a16="http://schemas.microsoft.com/office/drawing/2014/main" xmlns="" id="{319B0233-5FDD-404A-AC88-D635CAF0074D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1" name="Freeform: Shape 4210">
              <a:extLst>
                <a:ext uri="{FF2B5EF4-FFF2-40B4-BE49-F238E27FC236}">
                  <a16:creationId xmlns:a16="http://schemas.microsoft.com/office/drawing/2014/main" xmlns="" id="{0DF102DC-9CAD-4FD5-A15B-CACD8ABE45A5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2" name="Freeform: Shape 4211">
              <a:extLst>
                <a:ext uri="{FF2B5EF4-FFF2-40B4-BE49-F238E27FC236}">
                  <a16:creationId xmlns:a16="http://schemas.microsoft.com/office/drawing/2014/main" xmlns="" id="{EA5B07B2-2A74-47A3-86D1-757C5D36E940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3" name="Freeform: Shape 4212">
              <a:extLst>
                <a:ext uri="{FF2B5EF4-FFF2-40B4-BE49-F238E27FC236}">
                  <a16:creationId xmlns:a16="http://schemas.microsoft.com/office/drawing/2014/main" xmlns="" id="{6FE8F64C-2994-4371-A010-34D79076AD68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4" name="Freeform: Shape 4213">
              <a:extLst>
                <a:ext uri="{FF2B5EF4-FFF2-40B4-BE49-F238E27FC236}">
                  <a16:creationId xmlns:a16="http://schemas.microsoft.com/office/drawing/2014/main" xmlns="" id="{2E29819E-9C19-4475-A4D2-648E794DB1CB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5" name="Freeform: Shape 4214">
              <a:extLst>
                <a:ext uri="{FF2B5EF4-FFF2-40B4-BE49-F238E27FC236}">
                  <a16:creationId xmlns:a16="http://schemas.microsoft.com/office/drawing/2014/main" xmlns="" id="{20B47EE2-25B5-41EC-9654-EF6A5029B08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6" name="Freeform: Shape 4215">
              <a:extLst>
                <a:ext uri="{FF2B5EF4-FFF2-40B4-BE49-F238E27FC236}">
                  <a16:creationId xmlns:a16="http://schemas.microsoft.com/office/drawing/2014/main" xmlns="" id="{8026F122-7F49-485D-B881-1AFCC634A268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xmlns="" id="{AEF02B90-846F-4E4C-9FA3-53841D4CD560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xmlns="" id="{EDD58AA7-0E0B-413F-8F96-74642B2062A6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xmlns="" id="{F4934BE3-3016-4393-8C13-EE13633EC66E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xmlns="" id="{26720EFF-928E-4EE1-A197-561338F37951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1" name="Freeform: Shape 4220">
              <a:extLst>
                <a:ext uri="{FF2B5EF4-FFF2-40B4-BE49-F238E27FC236}">
                  <a16:creationId xmlns:a16="http://schemas.microsoft.com/office/drawing/2014/main" xmlns="" id="{36094648-F830-4AAA-A38E-BA4B1C10771B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xmlns="" id="{2A48A919-7514-491A-9CDB-444BC53561DA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xmlns="" id="{86AFF141-CA3E-49DC-8A6A-5D80074FDAE5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xmlns="" id="{1B918B32-7ABE-442E-981A-014E6E7194EC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xmlns="" id="{66CBD31B-74A2-4F61-A2C1-C93CC573E119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xmlns="" id="{FAFDD1B2-84C3-4F94-9727-28EDAD8508E4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xmlns="" id="{B9743CFE-AE67-4E89-BED5-86BBF95B98BE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xmlns="" id="{1CE6BE6D-0E48-4776-A297-A4BD698BE1C6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xmlns="" id="{B8F6A71C-4648-4214-A18C-27565D57A361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xmlns="" id="{9BFCEA6F-7A3E-4965-B4A9-61774E5D472B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xmlns="" id="{534FAB76-DEB3-4884-A080-8450697118E0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xmlns="" id="{549951C5-8962-4ADF-A4C9-49D4FEBC6217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xmlns="" id="{B4A1D242-2CAD-4D33-811B-1577111BADD1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xmlns="" id="{BEFB3B6D-2B45-46F5-9681-0B12573815BE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xmlns="" id="{E1FAB2EC-497E-489A-A83A-E9A0CD68F703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xmlns="" id="{A60C1675-E9A2-4F89-8942-DF6F1C359BA3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xmlns="" id="{B25395F2-5F3E-4308-86C2-969FA0B8DEA6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xmlns="" id="{57D27DC0-F1C0-4263-B591-5BAF4686821D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xmlns="" id="{280BE46A-9C8B-4682-8C5D-E0654BF476A4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xmlns="" id="{756C7B7A-BC45-43FE-95DD-7F43CB654B98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xmlns="" id="{6ED9E9EC-F730-43F1-85B5-3CDB84B19C11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xmlns="" id="{D565E14B-F41E-4CA9-A554-E04CFA1085BD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xmlns="" id="{DA921EE7-B166-4E46-95F3-E75CB82C58E2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xmlns="" id="{CE59A567-2E50-46CB-AF1F-9F7EE9FFBAE0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xmlns="" id="{3F3D79E1-A363-466B-B49E-8AB43F62F229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xmlns="" id="{3D3CE117-1A6F-4A8F-BBA4-D1F5CE5CD7D0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xmlns="" id="{22A4F32B-FB8D-4D0A-93A8-9C15998D9F59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xmlns="" id="{F2FD2089-46A1-4F95-BC99-4D3243FDCD0F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xmlns="" id="{84DBF068-8588-45BD-85F7-2A80AEDEFC7F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xmlns="" id="{EEA0B38F-668E-44E8-83B5-19F55EB2A5AB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xmlns="" id="{81A667F4-E47E-4876-B33C-D6C49AF4E931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xmlns="" id="{7DE967A2-80CC-4958-8F51-F15AA90CA472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xmlns="" id="{903F34A3-F624-4506-8D22-DE631049A629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xmlns="" id="{82B69C48-E85F-4599-888E-647961224E2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xmlns="" id="{A938FF44-DB49-42B0-BD30-82069630ED7B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xmlns="" id="{D21B859D-6241-4770-87EE-5C9EA9EE28F4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xmlns="" id="{5B03FDC3-2E84-4867-90A9-65ACFFF78AC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xmlns="" id="{DDB5BAEB-B429-4BE1-92FC-40D7CB34292A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xmlns="" id="{4E9E7886-852F-474F-99E8-0F51B173EFCA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xmlns="" id="{220AAA1D-35BD-41CD-9730-394FB8CC4771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xmlns="" id="{CC7B1001-5B8A-4CFD-B9A5-4AE59E02E027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xmlns="" id="{16FF467F-7407-44B0-B386-1407259756AB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xmlns="" id="{4AFF27D9-F661-4AFA-BF7D-D2B484595394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xmlns="" id="{0C2F581F-09A5-4F75-B662-BACFFA538242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xmlns="" id="{84E4F5A2-ADF6-4AA5-83EC-B864BA367ABD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xmlns="" id="{AEB612A3-6AC5-4718-BD5B-A0C475AE0FCC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xmlns="" id="{41D6DF0A-DC17-496F-9270-45F0725FBB5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xmlns="" id="{D4C359DE-9CF4-4FD8-9015-A06FAFB78DD8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xmlns="" id="{8313B691-48C9-4D0E-9D07-D156635AA8FC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xmlns="" id="{9C886DF9-ACD7-4C79-B070-1CB88F0E7590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xmlns="" id="{DFF1A54C-5EA9-49E8-B43D-F0A8DBFFFF6C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xmlns="" id="{C82457DA-9EFB-44A6-B66C-313B49134FF7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xmlns="" id="{5B592A03-04B4-4A3D-B3B6-F82EA9330E96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4" name="Freeform: Shape 4273">
              <a:extLst>
                <a:ext uri="{FF2B5EF4-FFF2-40B4-BE49-F238E27FC236}">
                  <a16:creationId xmlns:a16="http://schemas.microsoft.com/office/drawing/2014/main" xmlns="" id="{8CE9ED14-EA9C-4062-8530-6BF1053F8D1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5" name="Freeform: Shape 4274">
              <a:extLst>
                <a:ext uri="{FF2B5EF4-FFF2-40B4-BE49-F238E27FC236}">
                  <a16:creationId xmlns:a16="http://schemas.microsoft.com/office/drawing/2014/main" xmlns="" id="{42D8DB36-D0BB-4EAC-BAA0-8564A9122592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6" name="Freeform: Shape 4275">
              <a:extLst>
                <a:ext uri="{FF2B5EF4-FFF2-40B4-BE49-F238E27FC236}">
                  <a16:creationId xmlns:a16="http://schemas.microsoft.com/office/drawing/2014/main" xmlns="" id="{A35D7BB4-B6AF-442B-8BC9-5D787584017F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7" name="Freeform: Shape 4276">
              <a:extLst>
                <a:ext uri="{FF2B5EF4-FFF2-40B4-BE49-F238E27FC236}">
                  <a16:creationId xmlns:a16="http://schemas.microsoft.com/office/drawing/2014/main" xmlns="" id="{89AFB88C-1FDF-4A67-800B-D8CE132499B4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8" name="Freeform: Shape 4277">
              <a:extLst>
                <a:ext uri="{FF2B5EF4-FFF2-40B4-BE49-F238E27FC236}">
                  <a16:creationId xmlns:a16="http://schemas.microsoft.com/office/drawing/2014/main" xmlns="" id="{C508BC2B-10B8-44C7-A6CD-1CC3428417B8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9" name="Freeform: Shape 4278">
              <a:extLst>
                <a:ext uri="{FF2B5EF4-FFF2-40B4-BE49-F238E27FC236}">
                  <a16:creationId xmlns:a16="http://schemas.microsoft.com/office/drawing/2014/main" xmlns="" id="{8D3054AE-68D6-47C2-845F-C1D6AF81B9A4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0" name="Freeform: Shape 4279">
              <a:extLst>
                <a:ext uri="{FF2B5EF4-FFF2-40B4-BE49-F238E27FC236}">
                  <a16:creationId xmlns:a16="http://schemas.microsoft.com/office/drawing/2014/main" xmlns="" id="{C5504AF5-F57C-4C02-8C5B-01831F91E183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1" name="Freeform: Shape 4280">
              <a:extLst>
                <a:ext uri="{FF2B5EF4-FFF2-40B4-BE49-F238E27FC236}">
                  <a16:creationId xmlns:a16="http://schemas.microsoft.com/office/drawing/2014/main" xmlns="" id="{C6B1771A-F7A8-4A67-83A5-A780813A11E5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2" name="Freeform: Shape 4281">
              <a:extLst>
                <a:ext uri="{FF2B5EF4-FFF2-40B4-BE49-F238E27FC236}">
                  <a16:creationId xmlns:a16="http://schemas.microsoft.com/office/drawing/2014/main" xmlns="" id="{7F788CCA-6CB4-42AC-B4CE-6CC47895425C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3" name="Freeform: Shape 4282">
              <a:extLst>
                <a:ext uri="{FF2B5EF4-FFF2-40B4-BE49-F238E27FC236}">
                  <a16:creationId xmlns:a16="http://schemas.microsoft.com/office/drawing/2014/main" xmlns="" id="{4B3AFC11-1179-43A5-9F29-D9C3250E4B2D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4" name="Freeform: Shape 4283">
              <a:extLst>
                <a:ext uri="{FF2B5EF4-FFF2-40B4-BE49-F238E27FC236}">
                  <a16:creationId xmlns:a16="http://schemas.microsoft.com/office/drawing/2014/main" xmlns="" id="{DBAAC19B-724E-4D9F-9FEC-02DB432347C2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5" name="Freeform: Shape 4284">
              <a:extLst>
                <a:ext uri="{FF2B5EF4-FFF2-40B4-BE49-F238E27FC236}">
                  <a16:creationId xmlns:a16="http://schemas.microsoft.com/office/drawing/2014/main" xmlns="" id="{968AD728-3DC2-4AA3-BE39-188504BF2AB7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6" name="Freeform: Shape 4285">
              <a:extLst>
                <a:ext uri="{FF2B5EF4-FFF2-40B4-BE49-F238E27FC236}">
                  <a16:creationId xmlns:a16="http://schemas.microsoft.com/office/drawing/2014/main" xmlns="" id="{CD37418F-607F-47CF-8885-C326FCB1DAD8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7" name="Freeform: Shape 4286">
              <a:extLst>
                <a:ext uri="{FF2B5EF4-FFF2-40B4-BE49-F238E27FC236}">
                  <a16:creationId xmlns:a16="http://schemas.microsoft.com/office/drawing/2014/main" xmlns="" id="{F7568B74-6813-40A6-A41D-23C5F3E892BD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8" name="Freeform: Shape 4287">
              <a:extLst>
                <a:ext uri="{FF2B5EF4-FFF2-40B4-BE49-F238E27FC236}">
                  <a16:creationId xmlns:a16="http://schemas.microsoft.com/office/drawing/2014/main" xmlns="" id="{0ACCF8AE-8E08-4151-ADD2-4708CDBD968C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9" name="Freeform: Shape 4288">
              <a:extLst>
                <a:ext uri="{FF2B5EF4-FFF2-40B4-BE49-F238E27FC236}">
                  <a16:creationId xmlns:a16="http://schemas.microsoft.com/office/drawing/2014/main" xmlns="" id="{08C88AD3-620D-4444-88F6-90E20A9C85E4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0" name="Freeform: Shape 4289">
              <a:extLst>
                <a:ext uri="{FF2B5EF4-FFF2-40B4-BE49-F238E27FC236}">
                  <a16:creationId xmlns:a16="http://schemas.microsoft.com/office/drawing/2014/main" xmlns="" id="{46DE8D14-E269-4B55-A138-1A31766BEA1C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1" name="Freeform: Shape 4290">
              <a:extLst>
                <a:ext uri="{FF2B5EF4-FFF2-40B4-BE49-F238E27FC236}">
                  <a16:creationId xmlns:a16="http://schemas.microsoft.com/office/drawing/2014/main" xmlns="" id="{C6DB5327-5C9B-4B5E-8147-020D0A8A2BC1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2" name="Freeform: Shape 4291">
              <a:extLst>
                <a:ext uri="{FF2B5EF4-FFF2-40B4-BE49-F238E27FC236}">
                  <a16:creationId xmlns:a16="http://schemas.microsoft.com/office/drawing/2014/main" xmlns="" id="{859DF3C2-D5A7-425F-A579-B8D3A51F8934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3" name="Freeform: Shape 4292">
              <a:extLst>
                <a:ext uri="{FF2B5EF4-FFF2-40B4-BE49-F238E27FC236}">
                  <a16:creationId xmlns:a16="http://schemas.microsoft.com/office/drawing/2014/main" xmlns="" id="{82BDB856-026A-46F1-9951-9E774BD7A052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4" name="Freeform: Shape 4293">
              <a:extLst>
                <a:ext uri="{FF2B5EF4-FFF2-40B4-BE49-F238E27FC236}">
                  <a16:creationId xmlns:a16="http://schemas.microsoft.com/office/drawing/2014/main" xmlns="" id="{F9053FC7-7D57-435C-A3E0-DF30BCEC4770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5" name="Freeform: Shape 4294">
              <a:extLst>
                <a:ext uri="{FF2B5EF4-FFF2-40B4-BE49-F238E27FC236}">
                  <a16:creationId xmlns:a16="http://schemas.microsoft.com/office/drawing/2014/main" xmlns="" id="{6D7A27FC-EF89-4B71-AE64-D87D9ADC7438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6" name="Freeform: Shape 4295">
              <a:extLst>
                <a:ext uri="{FF2B5EF4-FFF2-40B4-BE49-F238E27FC236}">
                  <a16:creationId xmlns:a16="http://schemas.microsoft.com/office/drawing/2014/main" xmlns="" id="{E9AF7AF9-EAF1-4338-B293-00177CB3B0BF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7" name="Freeform: Shape 4296">
              <a:extLst>
                <a:ext uri="{FF2B5EF4-FFF2-40B4-BE49-F238E27FC236}">
                  <a16:creationId xmlns:a16="http://schemas.microsoft.com/office/drawing/2014/main" xmlns="" id="{7A0590AD-EBD8-4315-BC60-52AD8FD40184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8" name="Freeform: Shape 4297">
              <a:extLst>
                <a:ext uri="{FF2B5EF4-FFF2-40B4-BE49-F238E27FC236}">
                  <a16:creationId xmlns:a16="http://schemas.microsoft.com/office/drawing/2014/main" xmlns="" id="{2D1AE614-77F2-4032-A7E2-B777FFFA1F0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9" name="Freeform: Shape 4298">
              <a:extLst>
                <a:ext uri="{FF2B5EF4-FFF2-40B4-BE49-F238E27FC236}">
                  <a16:creationId xmlns:a16="http://schemas.microsoft.com/office/drawing/2014/main" xmlns="" id="{7BFDE5CE-964C-4339-B492-D1A1A557EAB3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0" name="Freeform: Shape 4299">
              <a:extLst>
                <a:ext uri="{FF2B5EF4-FFF2-40B4-BE49-F238E27FC236}">
                  <a16:creationId xmlns:a16="http://schemas.microsoft.com/office/drawing/2014/main" xmlns="" id="{7A9BFF29-90A1-43AE-B2FE-2BC54DE4E46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1" name="Freeform: Shape 4300">
              <a:extLst>
                <a:ext uri="{FF2B5EF4-FFF2-40B4-BE49-F238E27FC236}">
                  <a16:creationId xmlns:a16="http://schemas.microsoft.com/office/drawing/2014/main" xmlns="" id="{AAD4AEEE-8375-4C38-B8AB-3AFB694DEB21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2" name="Freeform: Shape 4301">
              <a:extLst>
                <a:ext uri="{FF2B5EF4-FFF2-40B4-BE49-F238E27FC236}">
                  <a16:creationId xmlns:a16="http://schemas.microsoft.com/office/drawing/2014/main" xmlns="" id="{3BB4D25D-6BAA-48FC-8FA8-586CB48E47C4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3" name="Freeform: Shape 4302">
              <a:extLst>
                <a:ext uri="{FF2B5EF4-FFF2-40B4-BE49-F238E27FC236}">
                  <a16:creationId xmlns:a16="http://schemas.microsoft.com/office/drawing/2014/main" xmlns="" id="{9031AEBE-621E-4ACD-84C3-65CC0750DF8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4" name="Freeform: Shape 4303">
              <a:extLst>
                <a:ext uri="{FF2B5EF4-FFF2-40B4-BE49-F238E27FC236}">
                  <a16:creationId xmlns:a16="http://schemas.microsoft.com/office/drawing/2014/main" xmlns="" id="{DF72A85A-E80E-496A-A069-B4F0A3CD9280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5" name="Freeform: Shape 4304">
              <a:extLst>
                <a:ext uri="{FF2B5EF4-FFF2-40B4-BE49-F238E27FC236}">
                  <a16:creationId xmlns:a16="http://schemas.microsoft.com/office/drawing/2014/main" xmlns="" id="{D0CA4227-3A49-4A19-AC88-E9CD41F20D9F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6" name="Freeform: Shape 4305">
              <a:extLst>
                <a:ext uri="{FF2B5EF4-FFF2-40B4-BE49-F238E27FC236}">
                  <a16:creationId xmlns:a16="http://schemas.microsoft.com/office/drawing/2014/main" xmlns="" id="{C6A84D44-3F3D-4EC6-8AF1-27AB09BA43B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7" name="Freeform: Shape 4306">
              <a:extLst>
                <a:ext uri="{FF2B5EF4-FFF2-40B4-BE49-F238E27FC236}">
                  <a16:creationId xmlns:a16="http://schemas.microsoft.com/office/drawing/2014/main" xmlns="" id="{9F901E9F-0737-4C7D-8C78-EF201C1983AB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8" name="Freeform: Shape 4307">
              <a:extLst>
                <a:ext uri="{FF2B5EF4-FFF2-40B4-BE49-F238E27FC236}">
                  <a16:creationId xmlns:a16="http://schemas.microsoft.com/office/drawing/2014/main" xmlns="" id="{E5423812-CA8E-4F61-9B7F-9EF1BE4A7992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9" name="Freeform: Shape 4308">
              <a:extLst>
                <a:ext uri="{FF2B5EF4-FFF2-40B4-BE49-F238E27FC236}">
                  <a16:creationId xmlns:a16="http://schemas.microsoft.com/office/drawing/2014/main" xmlns="" id="{4FA3F74C-0181-4865-B062-A28EF3E7265E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0" name="Freeform: Shape 4309">
              <a:extLst>
                <a:ext uri="{FF2B5EF4-FFF2-40B4-BE49-F238E27FC236}">
                  <a16:creationId xmlns:a16="http://schemas.microsoft.com/office/drawing/2014/main" xmlns="" id="{9FF10A01-3071-426F-A469-E4DEBC4E96B6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1" name="Freeform: Shape 4310">
              <a:extLst>
                <a:ext uri="{FF2B5EF4-FFF2-40B4-BE49-F238E27FC236}">
                  <a16:creationId xmlns:a16="http://schemas.microsoft.com/office/drawing/2014/main" xmlns="" id="{B969D579-663F-480F-8E15-E4B0E62BA1FE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2" name="Freeform: Shape 4311">
              <a:extLst>
                <a:ext uri="{FF2B5EF4-FFF2-40B4-BE49-F238E27FC236}">
                  <a16:creationId xmlns:a16="http://schemas.microsoft.com/office/drawing/2014/main" xmlns="" id="{61385A23-E9D8-4B81-A7E1-98F32C0B34B8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3" name="Freeform: Shape 4312">
              <a:extLst>
                <a:ext uri="{FF2B5EF4-FFF2-40B4-BE49-F238E27FC236}">
                  <a16:creationId xmlns:a16="http://schemas.microsoft.com/office/drawing/2014/main" xmlns="" id="{BEF605A1-E9E0-4EEE-B298-1EC94863C38A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4" name="Freeform: Shape 4313">
              <a:extLst>
                <a:ext uri="{FF2B5EF4-FFF2-40B4-BE49-F238E27FC236}">
                  <a16:creationId xmlns:a16="http://schemas.microsoft.com/office/drawing/2014/main" xmlns="" id="{7B3D3C92-D5AA-4A3B-A717-D36911371A44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5" name="Freeform: Shape 4314">
              <a:extLst>
                <a:ext uri="{FF2B5EF4-FFF2-40B4-BE49-F238E27FC236}">
                  <a16:creationId xmlns:a16="http://schemas.microsoft.com/office/drawing/2014/main" xmlns="" id="{33547ED3-4A80-4D3D-89D4-5C2E20EDEDB9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6" name="Freeform: Shape 4315">
              <a:extLst>
                <a:ext uri="{FF2B5EF4-FFF2-40B4-BE49-F238E27FC236}">
                  <a16:creationId xmlns:a16="http://schemas.microsoft.com/office/drawing/2014/main" xmlns="" id="{7A13910F-CD0E-4BC8-8758-6AC2F0363D5A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7" name="Freeform: Shape 4316">
              <a:extLst>
                <a:ext uri="{FF2B5EF4-FFF2-40B4-BE49-F238E27FC236}">
                  <a16:creationId xmlns:a16="http://schemas.microsoft.com/office/drawing/2014/main" xmlns="" id="{1C89936B-C25C-4A63-B47E-6106C847BD9B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8" name="Freeform: Shape 4317">
              <a:extLst>
                <a:ext uri="{FF2B5EF4-FFF2-40B4-BE49-F238E27FC236}">
                  <a16:creationId xmlns:a16="http://schemas.microsoft.com/office/drawing/2014/main" xmlns="" id="{DABC0169-5367-48B3-8995-98DA0271A9A0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9" name="Freeform: Shape 4318">
              <a:extLst>
                <a:ext uri="{FF2B5EF4-FFF2-40B4-BE49-F238E27FC236}">
                  <a16:creationId xmlns:a16="http://schemas.microsoft.com/office/drawing/2014/main" xmlns="" id="{641B11DC-799C-43C7-AA38-13364DAF4700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0" name="Freeform: Shape 4319">
              <a:extLst>
                <a:ext uri="{FF2B5EF4-FFF2-40B4-BE49-F238E27FC236}">
                  <a16:creationId xmlns:a16="http://schemas.microsoft.com/office/drawing/2014/main" xmlns="" id="{223F658D-3873-41E5-8BAD-57A0DABEC567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1" name="Freeform: Shape 4320">
              <a:extLst>
                <a:ext uri="{FF2B5EF4-FFF2-40B4-BE49-F238E27FC236}">
                  <a16:creationId xmlns:a16="http://schemas.microsoft.com/office/drawing/2014/main" xmlns="" id="{5E4A8EF3-CC9C-475F-AF5B-4F64F9D5637A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2" name="Freeform: Shape 4321">
              <a:extLst>
                <a:ext uri="{FF2B5EF4-FFF2-40B4-BE49-F238E27FC236}">
                  <a16:creationId xmlns:a16="http://schemas.microsoft.com/office/drawing/2014/main" xmlns="" id="{60EC8C2D-DA57-44E5-82B3-A5D4946829F0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3" name="Freeform: Shape 4322">
              <a:extLst>
                <a:ext uri="{FF2B5EF4-FFF2-40B4-BE49-F238E27FC236}">
                  <a16:creationId xmlns:a16="http://schemas.microsoft.com/office/drawing/2014/main" xmlns="" id="{80A76731-40CD-4B6C-8D16-B83C11A34FFB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4" name="Freeform: Shape 4323">
              <a:extLst>
                <a:ext uri="{FF2B5EF4-FFF2-40B4-BE49-F238E27FC236}">
                  <a16:creationId xmlns:a16="http://schemas.microsoft.com/office/drawing/2014/main" xmlns="" id="{BEAA29EA-19C0-4BD7-83AB-0DED6F3622C5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5" name="Freeform: Shape 4324">
              <a:extLst>
                <a:ext uri="{FF2B5EF4-FFF2-40B4-BE49-F238E27FC236}">
                  <a16:creationId xmlns:a16="http://schemas.microsoft.com/office/drawing/2014/main" xmlns="" id="{B6E580F1-8049-4943-A4E3-A0FA83C72043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6" name="Freeform: Shape 4325">
              <a:extLst>
                <a:ext uri="{FF2B5EF4-FFF2-40B4-BE49-F238E27FC236}">
                  <a16:creationId xmlns:a16="http://schemas.microsoft.com/office/drawing/2014/main" xmlns="" id="{44A4A0E3-6913-4D94-9D09-262517C4B760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7" name="Freeform: Shape 4326">
              <a:extLst>
                <a:ext uri="{FF2B5EF4-FFF2-40B4-BE49-F238E27FC236}">
                  <a16:creationId xmlns:a16="http://schemas.microsoft.com/office/drawing/2014/main" xmlns="" id="{9BE72E63-CFB9-49EC-8550-B9E43BEFB5CD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8" name="Freeform: Shape 4327">
              <a:extLst>
                <a:ext uri="{FF2B5EF4-FFF2-40B4-BE49-F238E27FC236}">
                  <a16:creationId xmlns:a16="http://schemas.microsoft.com/office/drawing/2014/main" xmlns="" id="{C6D041D5-6B76-4F9E-9C19-9AB61DBBCBC6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9" name="Freeform: Shape 4328">
              <a:extLst>
                <a:ext uri="{FF2B5EF4-FFF2-40B4-BE49-F238E27FC236}">
                  <a16:creationId xmlns:a16="http://schemas.microsoft.com/office/drawing/2014/main" xmlns="" id="{C210A8F6-1A96-450B-95EA-FFA1B2E46FB0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0" name="Freeform: Shape 4329">
              <a:extLst>
                <a:ext uri="{FF2B5EF4-FFF2-40B4-BE49-F238E27FC236}">
                  <a16:creationId xmlns:a16="http://schemas.microsoft.com/office/drawing/2014/main" xmlns="" id="{A5A32C9E-718B-4B1D-83FC-9F416F4CD057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1" name="Freeform: Shape 4330">
              <a:extLst>
                <a:ext uri="{FF2B5EF4-FFF2-40B4-BE49-F238E27FC236}">
                  <a16:creationId xmlns:a16="http://schemas.microsoft.com/office/drawing/2014/main" xmlns="" id="{68FEED90-1F17-47CE-89B6-8FAC205B6209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2" name="Freeform: Shape 4331">
              <a:extLst>
                <a:ext uri="{FF2B5EF4-FFF2-40B4-BE49-F238E27FC236}">
                  <a16:creationId xmlns:a16="http://schemas.microsoft.com/office/drawing/2014/main" xmlns="" id="{86C35929-1C52-4F6E-97BC-C81203F41AA2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3" name="Freeform: Shape 4332">
              <a:extLst>
                <a:ext uri="{FF2B5EF4-FFF2-40B4-BE49-F238E27FC236}">
                  <a16:creationId xmlns:a16="http://schemas.microsoft.com/office/drawing/2014/main" xmlns="" id="{D0EA81D7-A060-4409-B923-1D91AAE379EA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4" name="Freeform: Shape 4333">
              <a:extLst>
                <a:ext uri="{FF2B5EF4-FFF2-40B4-BE49-F238E27FC236}">
                  <a16:creationId xmlns:a16="http://schemas.microsoft.com/office/drawing/2014/main" xmlns="" id="{0A513AAE-6953-4C5F-86FC-14B6C07DD793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5" name="Freeform: Shape 4334">
              <a:extLst>
                <a:ext uri="{FF2B5EF4-FFF2-40B4-BE49-F238E27FC236}">
                  <a16:creationId xmlns:a16="http://schemas.microsoft.com/office/drawing/2014/main" xmlns="" id="{A19EA1B9-5595-49D5-A7A1-7048E2262B0D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6" name="Freeform: Shape 4335">
              <a:extLst>
                <a:ext uri="{FF2B5EF4-FFF2-40B4-BE49-F238E27FC236}">
                  <a16:creationId xmlns:a16="http://schemas.microsoft.com/office/drawing/2014/main" xmlns="" id="{CCC269C5-B4E0-4101-B7BC-0FAAA4E30BF0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7" name="Freeform: Shape 4336">
              <a:extLst>
                <a:ext uri="{FF2B5EF4-FFF2-40B4-BE49-F238E27FC236}">
                  <a16:creationId xmlns:a16="http://schemas.microsoft.com/office/drawing/2014/main" xmlns="" id="{91CCBD9A-0F0C-4BFC-B14A-CCD5CAD059FA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8" name="Freeform: Shape 4337">
              <a:extLst>
                <a:ext uri="{FF2B5EF4-FFF2-40B4-BE49-F238E27FC236}">
                  <a16:creationId xmlns:a16="http://schemas.microsoft.com/office/drawing/2014/main" xmlns="" id="{13D7BFD9-78B0-4C66-B436-524E80320E7C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9" name="Freeform: Shape 4338">
              <a:extLst>
                <a:ext uri="{FF2B5EF4-FFF2-40B4-BE49-F238E27FC236}">
                  <a16:creationId xmlns:a16="http://schemas.microsoft.com/office/drawing/2014/main" xmlns="" id="{A6F77701-E230-4C8C-89D8-62E55F9FB9B7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0" name="Freeform: Shape 4339">
              <a:extLst>
                <a:ext uri="{FF2B5EF4-FFF2-40B4-BE49-F238E27FC236}">
                  <a16:creationId xmlns:a16="http://schemas.microsoft.com/office/drawing/2014/main" xmlns="" id="{69F53CA9-2F8B-49E6-898D-487509DC3492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1" name="Freeform: Shape 4340">
              <a:extLst>
                <a:ext uri="{FF2B5EF4-FFF2-40B4-BE49-F238E27FC236}">
                  <a16:creationId xmlns:a16="http://schemas.microsoft.com/office/drawing/2014/main" xmlns="" id="{FFEC1AA8-8A2B-4A18-A263-070E1B568EAF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2" name="Freeform: Shape 4341">
              <a:extLst>
                <a:ext uri="{FF2B5EF4-FFF2-40B4-BE49-F238E27FC236}">
                  <a16:creationId xmlns:a16="http://schemas.microsoft.com/office/drawing/2014/main" xmlns="" id="{B7A3EF64-6B01-419A-A6E8-5D1B1683899C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3" name="Freeform: Shape 4342">
              <a:extLst>
                <a:ext uri="{FF2B5EF4-FFF2-40B4-BE49-F238E27FC236}">
                  <a16:creationId xmlns:a16="http://schemas.microsoft.com/office/drawing/2014/main" xmlns="" id="{E85D48CA-1175-4023-89DC-E9263723B5EB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4" name="Freeform: Shape 4343">
              <a:extLst>
                <a:ext uri="{FF2B5EF4-FFF2-40B4-BE49-F238E27FC236}">
                  <a16:creationId xmlns:a16="http://schemas.microsoft.com/office/drawing/2014/main" xmlns="" id="{19372676-7831-4445-B9E5-E560C3DBE0CD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5" name="Freeform: Shape 4344">
              <a:extLst>
                <a:ext uri="{FF2B5EF4-FFF2-40B4-BE49-F238E27FC236}">
                  <a16:creationId xmlns:a16="http://schemas.microsoft.com/office/drawing/2014/main" xmlns="" id="{C821D372-47EB-4A06-B063-F15AE641385F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6" name="Freeform: Shape 4345">
              <a:extLst>
                <a:ext uri="{FF2B5EF4-FFF2-40B4-BE49-F238E27FC236}">
                  <a16:creationId xmlns:a16="http://schemas.microsoft.com/office/drawing/2014/main" xmlns="" id="{222C8758-9D85-454D-8A9C-6078CC9FB23D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7" name="Freeform: Shape 4346">
              <a:extLst>
                <a:ext uri="{FF2B5EF4-FFF2-40B4-BE49-F238E27FC236}">
                  <a16:creationId xmlns:a16="http://schemas.microsoft.com/office/drawing/2014/main" xmlns="" id="{2D377FC2-7C97-4A13-95DA-2FA533CF352F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8" name="Freeform: Shape 4347">
              <a:extLst>
                <a:ext uri="{FF2B5EF4-FFF2-40B4-BE49-F238E27FC236}">
                  <a16:creationId xmlns:a16="http://schemas.microsoft.com/office/drawing/2014/main" xmlns="" id="{32E0A2A0-5C69-4980-BC39-C59F36EDF9D2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9" name="Freeform: Shape 4348">
              <a:extLst>
                <a:ext uri="{FF2B5EF4-FFF2-40B4-BE49-F238E27FC236}">
                  <a16:creationId xmlns:a16="http://schemas.microsoft.com/office/drawing/2014/main" xmlns="" id="{F99766BB-355B-414E-8F0B-D7FB64205EB2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0" name="Freeform: Shape 4349">
              <a:extLst>
                <a:ext uri="{FF2B5EF4-FFF2-40B4-BE49-F238E27FC236}">
                  <a16:creationId xmlns:a16="http://schemas.microsoft.com/office/drawing/2014/main" xmlns="" id="{C368830E-EDE3-471B-83EE-03481E924BA1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1" name="Freeform: Shape 4350">
              <a:extLst>
                <a:ext uri="{FF2B5EF4-FFF2-40B4-BE49-F238E27FC236}">
                  <a16:creationId xmlns:a16="http://schemas.microsoft.com/office/drawing/2014/main" xmlns="" id="{A333B93D-5A12-4073-9D96-FD2AEA0FD44A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2" name="Freeform: Shape 4351">
              <a:extLst>
                <a:ext uri="{FF2B5EF4-FFF2-40B4-BE49-F238E27FC236}">
                  <a16:creationId xmlns:a16="http://schemas.microsoft.com/office/drawing/2014/main" xmlns="" id="{D12A6348-96EF-4911-BF07-ED7250460961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3" name="Freeform: Shape 4352">
              <a:extLst>
                <a:ext uri="{FF2B5EF4-FFF2-40B4-BE49-F238E27FC236}">
                  <a16:creationId xmlns:a16="http://schemas.microsoft.com/office/drawing/2014/main" xmlns="" id="{F1ACED3F-C415-4B3A-913A-979EC8089F82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4" name="Freeform: Shape 4353">
              <a:extLst>
                <a:ext uri="{FF2B5EF4-FFF2-40B4-BE49-F238E27FC236}">
                  <a16:creationId xmlns:a16="http://schemas.microsoft.com/office/drawing/2014/main" xmlns="" id="{A1E7475F-2738-4638-BE9E-766FF75F23F2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5" name="Freeform: Shape 4354">
              <a:extLst>
                <a:ext uri="{FF2B5EF4-FFF2-40B4-BE49-F238E27FC236}">
                  <a16:creationId xmlns:a16="http://schemas.microsoft.com/office/drawing/2014/main" xmlns="" id="{2FB1A642-479E-40A5-B572-A8E1E21C3616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6" name="Freeform: Shape 4355">
              <a:extLst>
                <a:ext uri="{FF2B5EF4-FFF2-40B4-BE49-F238E27FC236}">
                  <a16:creationId xmlns:a16="http://schemas.microsoft.com/office/drawing/2014/main" xmlns="" id="{AE315FE0-8E3C-41C9-B9C3-5818202BDF13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7" name="Freeform: Shape 4356">
              <a:extLst>
                <a:ext uri="{FF2B5EF4-FFF2-40B4-BE49-F238E27FC236}">
                  <a16:creationId xmlns:a16="http://schemas.microsoft.com/office/drawing/2014/main" xmlns="" id="{4576715F-A917-4BFB-9FE2-627D924F1565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8" name="Freeform: Shape 4357">
              <a:extLst>
                <a:ext uri="{FF2B5EF4-FFF2-40B4-BE49-F238E27FC236}">
                  <a16:creationId xmlns:a16="http://schemas.microsoft.com/office/drawing/2014/main" xmlns="" id="{B16A0182-EAF5-434E-B325-A8C0BEA5D568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9" name="Freeform: Shape 4358">
              <a:extLst>
                <a:ext uri="{FF2B5EF4-FFF2-40B4-BE49-F238E27FC236}">
                  <a16:creationId xmlns:a16="http://schemas.microsoft.com/office/drawing/2014/main" xmlns="" id="{86911C0E-09CE-4EDA-A422-67EBE9BA195D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0" name="Freeform: Shape 4359">
              <a:extLst>
                <a:ext uri="{FF2B5EF4-FFF2-40B4-BE49-F238E27FC236}">
                  <a16:creationId xmlns:a16="http://schemas.microsoft.com/office/drawing/2014/main" xmlns="" id="{BEC62EDA-3CE5-4763-A61F-EF165B3884F6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1" name="Freeform: Shape 4360">
              <a:extLst>
                <a:ext uri="{FF2B5EF4-FFF2-40B4-BE49-F238E27FC236}">
                  <a16:creationId xmlns:a16="http://schemas.microsoft.com/office/drawing/2014/main" xmlns="" id="{82239C17-3335-4116-AD91-A45717D7A121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2" name="Freeform: Shape 4361">
              <a:extLst>
                <a:ext uri="{FF2B5EF4-FFF2-40B4-BE49-F238E27FC236}">
                  <a16:creationId xmlns:a16="http://schemas.microsoft.com/office/drawing/2014/main" xmlns="" id="{0E51BB7E-9057-4202-A302-94D1D10262E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3" name="Freeform: Shape 4362">
              <a:extLst>
                <a:ext uri="{FF2B5EF4-FFF2-40B4-BE49-F238E27FC236}">
                  <a16:creationId xmlns:a16="http://schemas.microsoft.com/office/drawing/2014/main" xmlns="" id="{CFD471C6-6158-4A52-A5B2-67C39579FE42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4" name="Freeform: Shape 4363">
              <a:extLst>
                <a:ext uri="{FF2B5EF4-FFF2-40B4-BE49-F238E27FC236}">
                  <a16:creationId xmlns:a16="http://schemas.microsoft.com/office/drawing/2014/main" xmlns="" id="{54E589FA-1381-4FF9-A28C-0C51628C7016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5" name="Freeform: Shape 4364">
              <a:extLst>
                <a:ext uri="{FF2B5EF4-FFF2-40B4-BE49-F238E27FC236}">
                  <a16:creationId xmlns:a16="http://schemas.microsoft.com/office/drawing/2014/main" xmlns="" id="{9BD67BBE-60C2-4037-BEED-D9F20F61AF7A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6" name="Freeform: Shape 4365">
              <a:extLst>
                <a:ext uri="{FF2B5EF4-FFF2-40B4-BE49-F238E27FC236}">
                  <a16:creationId xmlns:a16="http://schemas.microsoft.com/office/drawing/2014/main" xmlns="" id="{61B85019-75A8-4D57-BF93-91B1ADC0020F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7" name="Freeform: Shape 4366">
              <a:extLst>
                <a:ext uri="{FF2B5EF4-FFF2-40B4-BE49-F238E27FC236}">
                  <a16:creationId xmlns:a16="http://schemas.microsoft.com/office/drawing/2014/main" xmlns="" id="{EA93E69A-98A1-448A-B4E9-F37A53D31002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8" name="Freeform: Shape 4367">
              <a:extLst>
                <a:ext uri="{FF2B5EF4-FFF2-40B4-BE49-F238E27FC236}">
                  <a16:creationId xmlns:a16="http://schemas.microsoft.com/office/drawing/2014/main" xmlns="" id="{324206A8-3B2E-4CF8-972F-8E64648E93F9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9" name="Freeform: Shape 4368">
              <a:extLst>
                <a:ext uri="{FF2B5EF4-FFF2-40B4-BE49-F238E27FC236}">
                  <a16:creationId xmlns:a16="http://schemas.microsoft.com/office/drawing/2014/main" xmlns="" id="{4D9740AB-7764-4CAA-B5B9-7C21BF75F0C4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0" name="Freeform: Shape 4369">
              <a:extLst>
                <a:ext uri="{FF2B5EF4-FFF2-40B4-BE49-F238E27FC236}">
                  <a16:creationId xmlns:a16="http://schemas.microsoft.com/office/drawing/2014/main" xmlns="" id="{5D121110-BC1F-4B65-8784-354260A9A9FE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1" name="Freeform: Shape 4370">
              <a:extLst>
                <a:ext uri="{FF2B5EF4-FFF2-40B4-BE49-F238E27FC236}">
                  <a16:creationId xmlns:a16="http://schemas.microsoft.com/office/drawing/2014/main" xmlns="" id="{8008FA54-9A82-456F-A729-81617B00CEB2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2" name="Freeform: Shape 4371">
              <a:extLst>
                <a:ext uri="{FF2B5EF4-FFF2-40B4-BE49-F238E27FC236}">
                  <a16:creationId xmlns:a16="http://schemas.microsoft.com/office/drawing/2014/main" xmlns="" id="{F69E16EA-901E-41C6-B651-59BAFEADFB8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3" name="Freeform: Shape 4372">
              <a:extLst>
                <a:ext uri="{FF2B5EF4-FFF2-40B4-BE49-F238E27FC236}">
                  <a16:creationId xmlns:a16="http://schemas.microsoft.com/office/drawing/2014/main" xmlns="" id="{47D8DB60-F280-4DDE-9296-633FC375591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4" name="Freeform: Shape 4373">
              <a:extLst>
                <a:ext uri="{FF2B5EF4-FFF2-40B4-BE49-F238E27FC236}">
                  <a16:creationId xmlns:a16="http://schemas.microsoft.com/office/drawing/2014/main" xmlns="" id="{24C1BB8C-580F-4BEA-AEBD-DC89146776F6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5" name="Freeform: Shape 4374">
              <a:extLst>
                <a:ext uri="{FF2B5EF4-FFF2-40B4-BE49-F238E27FC236}">
                  <a16:creationId xmlns:a16="http://schemas.microsoft.com/office/drawing/2014/main" xmlns="" id="{992B94D4-3349-4AFE-B5AF-709D2652938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6" name="Freeform: Shape 4375">
              <a:extLst>
                <a:ext uri="{FF2B5EF4-FFF2-40B4-BE49-F238E27FC236}">
                  <a16:creationId xmlns:a16="http://schemas.microsoft.com/office/drawing/2014/main" xmlns="" id="{709E5B05-2EEF-4422-96B1-A238B9B7A7BB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7" name="Freeform: Shape 4376">
              <a:extLst>
                <a:ext uri="{FF2B5EF4-FFF2-40B4-BE49-F238E27FC236}">
                  <a16:creationId xmlns:a16="http://schemas.microsoft.com/office/drawing/2014/main" xmlns="" id="{B0EB1953-463C-4F1D-A8C8-E137D0A16550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8" name="Freeform: Shape 4377">
              <a:extLst>
                <a:ext uri="{FF2B5EF4-FFF2-40B4-BE49-F238E27FC236}">
                  <a16:creationId xmlns:a16="http://schemas.microsoft.com/office/drawing/2014/main" xmlns="" id="{502C7112-AE7E-4A4E-A08C-6D45D2D415D3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9" name="Freeform: Shape 4378">
              <a:extLst>
                <a:ext uri="{FF2B5EF4-FFF2-40B4-BE49-F238E27FC236}">
                  <a16:creationId xmlns:a16="http://schemas.microsoft.com/office/drawing/2014/main" xmlns="" id="{C6AD3B6D-2FE4-490E-B7FA-CD15384F72AA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0" name="Freeform: Shape 4379">
              <a:extLst>
                <a:ext uri="{FF2B5EF4-FFF2-40B4-BE49-F238E27FC236}">
                  <a16:creationId xmlns:a16="http://schemas.microsoft.com/office/drawing/2014/main" xmlns="" id="{97BD2F77-3CDC-4F6E-A519-065BC451E5DF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1" name="Freeform: Shape 4380">
              <a:extLst>
                <a:ext uri="{FF2B5EF4-FFF2-40B4-BE49-F238E27FC236}">
                  <a16:creationId xmlns:a16="http://schemas.microsoft.com/office/drawing/2014/main" xmlns="" id="{F733781A-E409-4E47-B52F-D3E91BC59384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2" name="Freeform: Shape 4381">
              <a:extLst>
                <a:ext uri="{FF2B5EF4-FFF2-40B4-BE49-F238E27FC236}">
                  <a16:creationId xmlns:a16="http://schemas.microsoft.com/office/drawing/2014/main" xmlns="" id="{960F9522-A4E9-4F51-9917-7D77BE0B4A92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3" name="Freeform: Shape 4382">
              <a:extLst>
                <a:ext uri="{FF2B5EF4-FFF2-40B4-BE49-F238E27FC236}">
                  <a16:creationId xmlns:a16="http://schemas.microsoft.com/office/drawing/2014/main" xmlns="" id="{E9F42348-A564-4E09-98DC-AEB14CA3AA82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4" name="Freeform: Shape 4383">
              <a:extLst>
                <a:ext uri="{FF2B5EF4-FFF2-40B4-BE49-F238E27FC236}">
                  <a16:creationId xmlns:a16="http://schemas.microsoft.com/office/drawing/2014/main" xmlns="" id="{2BED6557-7A5B-46C4-990C-8E896B0CD6FD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5" name="Freeform: Shape 4384">
              <a:extLst>
                <a:ext uri="{FF2B5EF4-FFF2-40B4-BE49-F238E27FC236}">
                  <a16:creationId xmlns:a16="http://schemas.microsoft.com/office/drawing/2014/main" xmlns="" id="{57E08754-0A3E-4041-BCC6-60841D0E1AD2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6" name="Freeform: Shape 4385">
              <a:extLst>
                <a:ext uri="{FF2B5EF4-FFF2-40B4-BE49-F238E27FC236}">
                  <a16:creationId xmlns:a16="http://schemas.microsoft.com/office/drawing/2014/main" xmlns="" id="{D96BF344-6C25-4719-876E-3C773F1CC1B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7" name="Freeform: Shape 4386">
              <a:extLst>
                <a:ext uri="{FF2B5EF4-FFF2-40B4-BE49-F238E27FC236}">
                  <a16:creationId xmlns:a16="http://schemas.microsoft.com/office/drawing/2014/main" xmlns="" id="{AF768E47-1EE7-4AF2-A097-4751C32AC425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8" name="Freeform: Shape 4387">
              <a:extLst>
                <a:ext uri="{FF2B5EF4-FFF2-40B4-BE49-F238E27FC236}">
                  <a16:creationId xmlns:a16="http://schemas.microsoft.com/office/drawing/2014/main" xmlns="" id="{C7CDE1B2-174A-4CC0-8EC0-E384FDD220BF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9" name="Freeform: Shape 4388">
              <a:extLst>
                <a:ext uri="{FF2B5EF4-FFF2-40B4-BE49-F238E27FC236}">
                  <a16:creationId xmlns:a16="http://schemas.microsoft.com/office/drawing/2014/main" xmlns="" id="{BBB68AEC-D66C-4968-A28E-ECD41A1D63C0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0" name="Freeform: Shape 4389">
              <a:extLst>
                <a:ext uri="{FF2B5EF4-FFF2-40B4-BE49-F238E27FC236}">
                  <a16:creationId xmlns:a16="http://schemas.microsoft.com/office/drawing/2014/main" xmlns="" id="{BBFA3FD9-662F-46A3-AA26-05C72069A34B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1" name="Freeform: Shape 4390">
              <a:extLst>
                <a:ext uri="{FF2B5EF4-FFF2-40B4-BE49-F238E27FC236}">
                  <a16:creationId xmlns:a16="http://schemas.microsoft.com/office/drawing/2014/main" xmlns="" id="{396925F3-79C3-442A-8762-0B56D78567E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2" name="Freeform: Shape 4391">
              <a:extLst>
                <a:ext uri="{FF2B5EF4-FFF2-40B4-BE49-F238E27FC236}">
                  <a16:creationId xmlns:a16="http://schemas.microsoft.com/office/drawing/2014/main" xmlns="" id="{CB923B32-73E8-475D-8DB2-FA2F8488B1B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3" name="Freeform: Shape 4392">
              <a:extLst>
                <a:ext uri="{FF2B5EF4-FFF2-40B4-BE49-F238E27FC236}">
                  <a16:creationId xmlns:a16="http://schemas.microsoft.com/office/drawing/2014/main" xmlns="" id="{F9A596FA-175D-4917-AE8E-5F0B7827A667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4" name="Freeform: Shape 4393">
              <a:extLst>
                <a:ext uri="{FF2B5EF4-FFF2-40B4-BE49-F238E27FC236}">
                  <a16:creationId xmlns:a16="http://schemas.microsoft.com/office/drawing/2014/main" xmlns="" id="{6545651D-365B-4295-9327-9044EB7BB84C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5" name="Freeform: Shape 4394">
              <a:extLst>
                <a:ext uri="{FF2B5EF4-FFF2-40B4-BE49-F238E27FC236}">
                  <a16:creationId xmlns:a16="http://schemas.microsoft.com/office/drawing/2014/main" xmlns="" id="{5AC0AF54-40DD-495D-8490-B8D48CF75463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6" name="Freeform: Shape 4395">
              <a:extLst>
                <a:ext uri="{FF2B5EF4-FFF2-40B4-BE49-F238E27FC236}">
                  <a16:creationId xmlns:a16="http://schemas.microsoft.com/office/drawing/2014/main" xmlns="" id="{91B5792B-8490-470F-8295-940E96218243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7" name="Freeform: Shape 4396">
              <a:extLst>
                <a:ext uri="{FF2B5EF4-FFF2-40B4-BE49-F238E27FC236}">
                  <a16:creationId xmlns:a16="http://schemas.microsoft.com/office/drawing/2014/main" xmlns="" id="{DA44EA9E-A91E-40DC-A8C4-D4520F11973F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8" name="Freeform: Shape 4397">
              <a:extLst>
                <a:ext uri="{FF2B5EF4-FFF2-40B4-BE49-F238E27FC236}">
                  <a16:creationId xmlns:a16="http://schemas.microsoft.com/office/drawing/2014/main" xmlns="" id="{C4FE8014-F2FF-4FD3-843E-C241B76E906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9" name="Freeform: Shape 4398">
              <a:extLst>
                <a:ext uri="{FF2B5EF4-FFF2-40B4-BE49-F238E27FC236}">
                  <a16:creationId xmlns:a16="http://schemas.microsoft.com/office/drawing/2014/main" xmlns="" id="{E664A820-4A44-496D-9B6D-AB1D3A8A6B3C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0" name="Freeform: Shape 4399">
              <a:extLst>
                <a:ext uri="{FF2B5EF4-FFF2-40B4-BE49-F238E27FC236}">
                  <a16:creationId xmlns:a16="http://schemas.microsoft.com/office/drawing/2014/main" xmlns="" id="{0ECF801B-CF30-4512-8AF4-76B88E9B992A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1" name="Freeform: Shape 4400">
              <a:extLst>
                <a:ext uri="{FF2B5EF4-FFF2-40B4-BE49-F238E27FC236}">
                  <a16:creationId xmlns:a16="http://schemas.microsoft.com/office/drawing/2014/main" xmlns="" id="{A03C102B-5705-40EC-B170-40A597ABF5B2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2" name="Freeform: Shape 4401">
              <a:extLst>
                <a:ext uri="{FF2B5EF4-FFF2-40B4-BE49-F238E27FC236}">
                  <a16:creationId xmlns:a16="http://schemas.microsoft.com/office/drawing/2014/main" xmlns="" id="{D3A32788-68CC-4F37-B3B8-A64CC80195FF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3" name="Freeform: Shape 4402">
              <a:extLst>
                <a:ext uri="{FF2B5EF4-FFF2-40B4-BE49-F238E27FC236}">
                  <a16:creationId xmlns:a16="http://schemas.microsoft.com/office/drawing/2014/main" xmlns="" id="{3552664D-CBE6-41BF-842D-F7231C4C6CA7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4" name="Freeform: Shape 4403">
              <a:extLst>
                <a:ext uri="{FF2B5EF4-FFF2-40B4-BE49-F238E27FC236}">
                  <a16:creationId xmlns:a16="http://schemas.microsoft.com/office/drawing/2014/main" xmlns="" id="{CB13C6A3-C16C-4F1D-BD0B-3B82ACAE24F0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5" name="Freeform: Shape 4404">
              <a:extLst>
                <a:ext uri="{FF2B5EF4-FFF2-40B4-BE49-F238E27FC236}">
                  <a16:creationId xmlns:a16="http://schemas.microsoft.com/office/drawing/2014/main" xmlns="" id="{E720BEC3-9B67-490E-89B4-245E644D3F51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6" name="Freeform: Shape 4405">
              <a:extLst>
                <a:ext uri="{FF2B5EF4-FFF2-40B4-BE49-F238E27FC236}">
                  <a16:creationId xmlns:a16="http://schemas.microsoft.com/office/drawing/2014/main" xmlns="" id="{9883BFD6-7313-440F-A30F-F01A9A505456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07" name="Group 4406">
            <a:extLst>
              <a:ext uri="{FF2B5EF4-FFF2-40B4-BE49-F238E27FC236}">
                <a16:creationId xmlns:a16="http://schemas.microsoft.com/office/drawing/2014/main" xmlns="" id="{D09931C6-E2DF-4BC0-BA05-B3F4F110D32B}"/>
              </a:ext>
            </a:extLst>
          </p:cNvPr>
          <p:cNvGrpSpPr/>
          <p:nvPr/>
        </p:nvGrpSpPr>
        <p:grpSpPr>
          <a:xfrm rot="4229431" flipH="1">
            <a:off x="4691733" y="1261429"/>
            <a:ext cx="398468" cy="225143"/>
            <a:chOff x="3699986" y="6116874"/>
            <a:chExt cx="301942" cy="170604"/>
          </a:xfrm>
          <a:solidFill>
            <a:schemeClr val="accent1">
              <a:lumMod val="75000"/>
            </a:schemeClr>
          </a:solidFill>
        </p:grpSpPr>
        <p:sp>
          <p:nvSpPr>
            <p:cNvPr id="4408" name="Freeform: Shape 4407">
              <a:extLst>
                <a:ext uri="{FF2B5EF4-FFF2-40B4-BE49-F238E27FC236}">
                  <a16:creationId xmlns:a16="http://schemas.microsoft.com/office/drawing/2014/main" xmlns="" id="{324976BF-1D35-403B-90C0-3495DFC25A81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9" name="Freeform: Shape 4408">
              <a:extLst>
                <a:ext uri="{FF2B5EF4-FFF2-40B4-BE49-F238E27FC236}">
                  <a16:creationId xmlns:a16="http://schemas.microsoft.com/office/drawing/2014/main" xmlns="" id="{19EACB44-B560-4D17-945B-7F4B2340626A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0" name="Freeform: Shape 4409">
              <a:extLst>
                <a:ext uri="{FF2B5EF4-FFF2-40B4-BE49-F238E27FC236}">
                  <a16:creationId xmlns:a16="http://schemas.microsoft.com/office/drawing/2014/main" xmlns="" id="{4B40BBEB-4AB9-4F55-863F-9875033CB9D8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1" name="Freeform: Shape 4410">
              <a:extLst>
                <a:ext uri="{FF2B5EF4-FFF2-40B4-BE49-F238E27FC236}">
                  <a16:creationId xmlns:a16="http://schemas.microsoft.com/office/drawing/2014/main" xmlns="" id="{95B40724-5C04-431E-B887-B28FA2B9E6FE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2" name="Freeform: Shape 4411">
              <a:extLst>
                <a:ext uri="{FF2B5EF4-FFF2-40B4-BE49-F238E27FC236}">
                  <a16:creationId xmlns:a16="http://schemas.microsoft.com/office/drawing/2014/main" xmlns="" id="{DFBA6075-0007-44B2-8A59-C25DF5631865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3" name="Freeform: Shape 4412">
              <a:extLst>
                <a:ext uri="{FF2B5EF4-FFF2-40B4-BE49-F238E27FC236}">
                  <a16:creationId xmlns:a16="http://schemas.microsoft.com/office/drawing/2014/main" xmlns="" id="{E8D9CD07-80B2-4930-8ABF-E6EA507F76FF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4" name="Freeform: Shape 4413">
              <a:extLst>
                <a:ext uri="{FF2B5EF4-FFF2-40B4-BE49-F238E27FC236}">
                  <a16:creationId xmlns:a16="http://schemas.microsoft.com/office/drawing/2014/main" xmlns="" id="{898850A3-F6CB-4AED-B073-D1CEC9A7434B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5" name="Freeform: Shape 4414">
              <a:extLst>
                <a:ext uri="{FF2B5EF4-FFF2-40B4-BE49-F238E27FC236}">
                  <a16:creationId xmlns:a16="http://schemas.microsoft.com/office/drawing/2014/main" xmlns="" id="{8219379E-0019-4512-82EF-D694118CD1DB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6" name="Freeform: Shape 4415">
              <a:extLst>
                <a:ext uri="{FF2B5EF4-FFF2-40B4-BE49-F238E27FC236}">
                  <a16:creationId xmlns:a16="http://schemas.microsoft.com/office/drawing/2014/main" xmlns="" id="{1FEF1E5A-05E1-46F9-A474-F62F374A9199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7" name="Freeform: Shape 4416">
              <a:extLst>
                <a:ext uri="{FF2B5EF4-FFF2-40B4-BE49-F238E27FC236}">
                  <a16:creationId xmlns:a16="http://schemas.microsoft.com/office/drawing/2014/main" xmlns="" id="{C6498C81-899A-424D-9712-0C320A7543E4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8" name="Freeform: Shape 4417">
              <a:extLst>
                <a:ext uri="{FF2B5EF4-FFF2-40B4-BE49-F238E27FC236}">
                  <a16:creationId xmlns:a16="http://schemas.microsoft.com/office/drawing/2014/main" xmlns="" id="{15483285-3CDE-414F-B466-6FF79054BD16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9" name="Freeform: Shape 4418">
              <a:extLst>
                <a:ext uri="{FF2B5EF4-FFF2-40B4-BE49-F238E27FC236}">
                  <a16:creationId xmlns:a16="http://schemas.microsoft.com/office/drawing/2014/main" xmlns="" id="{D6EAFE1D-83DF-46DA-95A5-F34906982F1C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0" name="Freeform: Shape 4419">
              <a:extLst>
                <a:ext uri="{FF2B5EF4-FFF2-40B4-BE49-F238E27FC236}">
                  <a16:creationId xmlns:a16="http://schemas.microsoft.com/office/drawing/2014/main" xmlns="" id="{BBC2548B-7E3F-4650-B5CF-182A8C06B80A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1" name="Freeform: Shape 4420">
              <a:extLst>
                <a:ext uri="{FF2B5EF4-FFF2-40B4-BE49-F238E27FC236}">
                  <a16:creationId xmlns:a16="http://schemas.microsoft.com/office/drawing/2014/main" xmlns="" id="{2E25EC6B-5AA6-4A98-8D8F-647EC6F5BE7E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2" name="Freeform: Shape 4421">
              <a:extLst>
                <a:ext uri="{FF2B5EF4-FFF2-40B4-BE49-F238E27FC236}">
                  <a16:creationId xmlns:a16="http://schemas.microsoft.com/office/drawing/2014/main" xmlns="" id="{A20DA8BC-61BB-4800-BFA4-3344F05A1F5A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3" name="Freeform: Shape 4422">
              <a:extLst>
                <a:ext uri="{FF2B5EF4-FFF2-40B4-BE49-F238E27FC236}">
                  <a16:creationId xmlns:a16="http://schemas.microsoft.com/office/drawing/2014/main" xmlns="" id="{230AECF5-E871-4472-A449-E6DA39EF8931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4" name="Freeform: Shape 4423">
              <a:extLst>
                <a:ext uri="{FF2B5EF4-FFF2-40B4-BE49-F238E27FC236}">
                  <a16:creationId xmlns:a16="http://schemas.microsoft.com/office/drawing/2014/main" xmlns="" id="{3163C3D3-1135-4D82-8DEC-EFB9F870116C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5" name="Freeform: Shape 4424">
              <a:extLst>
                <a:ext uri="{FF2B5EF4-FFF2-40B4-BE49-F238E27FC236}">
                  <a16:creationId xmlns:a16="http://schemas.microsoft.com/office/drawing/2014/main" xmlns="" id="{37AA5D06-D57F-40AC-B129-6C86AE7FFEB1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6" name="Freeform: Shape 4425">
              <a:extLst>
                <a:ext uri="{FF2B5EF4-FFF2-40B4-BE49-F238E27FC236}">
                  <a16:creationId xmlns:a16="http://schemas.microsoft.com/office/drawing/2014/main" xmlns="" id="{CD6531E6-9D0C-41D4-B1E0-FBF212324179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7" name="Freeform: Shape 4426">
              <a:extLst>
                <a:ext uri="{FF2B5EF4-FFF2-40B4-BE49-F238E27FC236}">
                  <a16:creationId xmlns:a16="http://schemas.microsoft.com/office/drawing/2014/main" xmlns="" id="{D770670D-3CEC-4013-9B83-24E8ED0E12E4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8" name="Freeform: Shape 4427">
              <a:extLst>
                <a:ext uri="{FF2B5EF4-FFF2-40B4-BE49-F238E27FC236}">
                  <a16:creationId xmlns:a16="http://schemas.microsoft.com/office/drawing/2014/main" xmlns="" id="{03C56DB0-4716-4BBF-B8C1-9EA7155C99D0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9" name="Freeform: Shape 4428">
              <a:extLst>
                <a:ext uri="{FF2B5EF4-FFF2-40B4-BE49-F238E27FC236}">
                  <a16:creationId xmlns:a16="http://schemas.microsoft.com/office/drawing/2014/main" xmlns="" id="{1E9E2CCB-B06F-4B95-AAAC-C1CF2E270FC1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30" name="Group 4429">
            <a:extLst>
              <a:ext uri="{FF2B5EF4-FFF2-40B4-BE49-F238E27FC236}">
                <a16:creationId xmlns:a16="http://schemas.microsoft.com/office/drawing/2014/main" xmlns="" id="{9EB27031-BB9E-408B-8F9F-7D8042836FA4}"/>
              </a:ext>
            </a:extLst>
          </p:cNvPr>
          <p:cNvGrpSpPr/>
          <p:nvPr/>
        </p:nvGrpSpPr>
        <p:grpSpPr>
          <a:xfrm rot="18823380" flipH="1">
            <a:off x="4362088" y="1730448"/>
            <a:ext cx="442463" cy="326412"/>
            <a:chOff x="3625593" y="6426852"/>
            <a:chExt cx="335279" cy="247341"/>
          </a:xfrm>
          <a:solidFill>
            <a:schemeClr val="accent1">
              <a:lumMod val="75000"/>
            </a:schemeClr>
          </a:solidFill>
        </p:grpSpPr>
        <p:sp>
          <p:nvSpPr>
            <p:cNvPr id="4431" name="Freeform: Shape 4430">
              <a:extLst>
                <a:ext uri="{FF2B5EF4-FFF2-40B4-BE49-F238E27FC236}">
                  <a16:creationId xmlns:a16="http://schemas.microsoft.com/office/drawing/2014/main" xmlns="" id="{B012D3E6-644A-4005-82D3-B5AED7F7CF55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2" name="Freeform: Shape 4431">
              <a:extLst>
                <a:ext uri="{FF2B5EF4-FFF2-40B4-BE49-F238E27FC236}">
                  <a16:creationId xmlns:a16="http://schemas.microsoft.com/office/drawing/2014/main" xmlns="" id="{1A57763F-E2F8-4D26-99DA-9D6E995CEB74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3" name="Freeform: Shape 4432">
              <a:extLst>
                <a:ext uri="{FF2B5EF4-FFF2-40B4-BE49-F238E27FC236}">
                  <a16:creationId xmlns:a16="http://schemas.microsoft.com/office/drawing/2014/main" xmlns="" id="{BD5C519C-7893-428A-920C-3B84F6BE6DDE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4" name="Freeform: Shape 4433">
              <a:extLst>
                <a:ext uri="{FF2B5EF4-FFF2-40B4-BE49-F238E27FC236}">
                  <a16:creationId xmlns:a16="http://schemas.microsoft.com/office/drawing/2014/main" xmlns="" id="{FDDD4582-09B5-4BE1-960D-FEEA78301FA3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5" name="Freeform: Shape 4434">
              <a:extLst>
                <a:ext uri="{FF2B5EF4-FFF2-40B4-BE49-F238E27FC236}">
                  <a16:creationId xmlns:a16="http://schemas.microsoft.com/office/drawing/2014/main" xmlns="" id="{5176AD75-1BE9-441A-88C4-90CEBA998CFE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6" name="Freeform: Shape 4435">
              <a:extLst>
                <a:ext uri="{FF2B5EF4-FFF2-40B4-BE49-F238E27FC236}">
                  <a16:creationId xmlns:a16="http://schemas.microsoft.com/office/drawing/2014/main" xmlns="" id="{6B5E3506-386E-4860-9598-C99F4F3AF2E8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7" name="Freeform: Shape 4436">
              <a:extLst>
                <a:ext uri="{FF2B5EF4-FFF2-40B4-BE49-F238E27FC236}">
                  <a16:creationId xmlns:a16="http://schemas.microsoft.com/office/drawing/2014/main" xmlns="" id="{433C55A0-D89C-43B2-835B-361F5F4AC7AC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8" name="Freeform: Shape 4437">
              <a:extLst>
                <a:ext uri="{FF2B5EF4-FFF2-40B4-BE49-F238E27FC236}">
                  <a16:creationId xmlns:a16="http://schemas.microsoft.com/office/drawing/2014/main" xmlns="" id="{4647922B-EB17-4826-9112-5D8CBCC5C7D3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9" name="Freeform: Shape 4438">
              <a:extLst>
                <a:ext uri="{FF2B5EF4-FFF2-40B4-BE49-F238E27FC236}">
                  <a16:creationId xmlns:a16="http://schemas.microsoft.com/office/drawing/2014/main" xmlns="" id="{7E7F5558-EC55-4009-83C7-6D08012ACD7C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0" name="Freeform: Shape 4439">
              <a:extLst>
                <a:ext uri="{FF2B5EF4-FFF2-40B4-BE49-F238E27FC236}">
                  <a16:creationId xmlns:a16="http://schemas.microsoft.com/office/drawing/2014/main" xmlns="" id="{D7FEE0BA-A1D7-46E8-94E5-5C9C53601573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1" name="Freeform: Shape 4440">
              <a:extLst>
                <a:ext uri="{FF2B5EF4-FFF2-40B4-BE49-F238E27FC236}">
                  <a16:creationId xmlns:a16="http://schemas.microsoft.com/office/drawing/2014/main" xmlns="" id="{F74408C6-388F-41FB-BA63-589C2C8D569E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2" name="Freeform: Shape 4441">
              <a:extLst>
                <a:ext uri="{FF2B5EF4-FFF2-40B4-BE49-F238E27FC236}">
                  <a16:creationId xmlns:a16="http://schemas.microsoft.com/office/drawing/2014/main" xmlns="" id="{047DB7B1-4F58-4557-8B2D-9D647EAF9A74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3" name="Freeform: Shape 4442">
              <a:extLst>
                <a:ext uri="{FF2B5EF4-FFF2-40B4-BE49-F238E27FC236}">
                  <a16:creationId xmlns:a16="http://schemas.microsoft.com/office/drawing/2014/main" xmlns="" id="{7D0799A3-436C-4343-95F1-13579A430B4D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4" name="Freeform: Shape 4443">
              <a:extLst>
                <a:ext uri="{FF2B5EF4-FFF2-40B4-BE49-F238E27FC236}">
                  <a16:creationId xmlns:a16="http://schemas.microsoft.com/office/drawing/2014/main" xmlns="" id="{AB601079-5CF4-4431-BB01-3385E9EB066C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5" name="Freeform: Shape 4444">
              <a:extLst>
                <a:ext uri="{FF2B5EF4-FFF2-40B4-BE49-F238E27FC236}">
                  <a16:creationId xmlns:a16="http://schemas.microsoft.com/office/drawing/2014/main" xmlns="" id="{114E03B4-9B43-415E-B598-C7A34EE671DF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6" name="Freeform: Shape 4445">
              <a:extLst>
                <a:ext uri="{FF2B5EF4-FFF2-40B4-BE49-F238E27FC236}">
                  <a16:creationId xmlns:a16="http://schemas.microsoft.com/office/drawing/2014/main" xmlns="" id="{716B6869-2767-4A48-A8C0-04FF6F5C62AC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7" name="Freeform: Shape 4446">
              <a:extLst>
                <a:ext uri="{FF2B5EF4-FFF2-40B4-BE49-F238E27FC236}">
                  <a16:creationId xmlns:a16="http://schemas.microsoft.com/office/drawing/2014/main" xmlns="" id="{68A2A8D4-1A27-493E-AFCD-4E5905CD0ACB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8" name="Freeform: Shape 4447">
              <a:extLst>
                <a:ext uri="{FF2B5EF4-FFF2-40B4-BE49-F238E27FC236}">
                  <a16:creationId xmlns:a16="http://schemas.microsoft.com/office/drawing/2014/main" xmlns="" id="{A2182B06-C80B-48F0-B368-D376ACBD12DF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9" name="Freeform: Shape 4448">
              <a:extLst>
                <a:ext uri="{FF2B5EF4-FFF2-40B4-BE49-F238E27FC236}">
                  <a16:creationId xmlns:a16="http://schemas.microsoft.com/office/drawing/2014/main" xmlns="" id="{4C00383A-FD46-4639-AE31-79192DB10B5D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0" name="Freeform: Shape 4449">
              <a:extLst>
                <a:ext uri="{FF2B5EF4-FFF2-40B4-BE49-F238E27FC236}">
                  <a16:creationId xmlns:a16="http://schemas.microsoft.com/office/drawing/2014/main" xmlns="" id="{F7A6C85B-1B42-46E8-B667-F4D1E9F02FBF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1" name="Freeform: Shape 4450">
              <a:extLst>
                <a:ext uri="{FF2B5EF4-FFF2-40B4-BE49-F238E27FC236}">
                  <a16:creationId xmlns:a16="http://schemas.microsoft.com/office/drawing/2014/main" xmlns="" id="{83B35E91-B828-4A67-927D-3FA64FD33A7A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2" name="Freeform: Shape 4451">
              <a:extLst>
                <a:ext uri="{FF2B5EF4-FFF2-40B4-BE49-F238E27FC236}">
                  <a16:creationId xmlns:a16="http://schemas.microsoft.com/office/drawing/2014/main" xmlns="" id="{F672C25B-D728-416B-8E31-18BBC8D30FAB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53" name="Group 4452">
            <a:extLst>
              <a:ext uri="{FF2B5EF4-FFF2-40B4-BE49-F238E27FC236}">
                <a16:creationId xmlns:a16="http://schemas.microsoft.com/office/drawing/2014/main" xmlns="" id="{66B7DF65-01EF-4627-8510-18793A45C8A6}"/>
              </a:ext>
            </a:extLst>
          </p:cNvPr>
          <p:cNvGrpSpPr/>
          <p:nvPr/>
        </p:nvGrpSpPr>
        <p:grpSpPr>
          <a:xfrm flipH="1">
            <a:off x="5639513" y="1265951"/>
            <a:ext cx="301680" cy="230103"/>
            <a:chOff x="3617118" y="5760691"/>
            <a:chExt cx="228600" cy="174362"/>
          </a:xfrm>
          <a:solidFill>
            <a:schemeClr val="accent1">
              <a:lumMod val="75000"/>
            </a:schemeClr>
          </a:solidFill>
        </p:grpSpPr>
        <p:sp>
          <p:nvSpPr>
            <p:cNvPr id="4454" name="Freeform: Shape 4453">
              <a:extLst>
                <a:ext uri="{FF2B5EF4-FFF2-40B4-BE49-F238E27FC236}">
                  <a16:creationId xmlns:a16="http://schemas.microsoft.com/office/drawing/2014/main" xmlns="" id="{05C61EA2-4528-4421-8FAF-3836F180B008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5" name="Freeform: Shape 4454">
              <a:extLst>
                <a:ext uri="{FF2B5EF4-FFF2-40B4-BE49-F238E27FC236}">
                  <a16:creationId xmlns:a16="http://schemas.microsoft.com/office/drawing/2014/main" xmlns="" id="{EACE8C32-4C9A-406F-B4C4-3C0F80DE39EE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6" name="Freeform: Shape 4455">
              <a:extLst>
                <a:ext uri="{FF2B5EF4-FFF2-40B4-BE49-F238E27FC236}">
                  <a16:creationId xmlns:a16="http://schemas.microsoft.com/office/drawing/2014/main" xmlns="" id="{95B000E0-3733-452F-A37B-43EE376A0239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7" name="Freeform: Shape 4456">
              <a:extLst>
                <a:ext uri="{FF2B5EF4-FFF2-40B4-BE49-F238E27FC236}">
                  <a16:creationId xmlns:a16="http://schemas.microsoft.com/office/drawing/2014/main" xmlns="" id="{8FADDF3F-B818-4E25-BEB9-E7C2A3282C87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8" name="Freeform: Shape 4457">
              <a:extLst>
                <a:ext uri="{FF2B5EF4-FFF2-40B4-BE49-F238E27FC236}">
                  <a16:creationId xmlns:a16="http://schemas.microsoft.com/office/drawing/2014/main" xmlns="" id="{6E71995B-E57B-4A61-ACED-8B2E9E3795D4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9" name="Freeform: Shape 4458">
              <a:extLst>
                <a:ext uri="{FF2B5EF4-FFF2-40B4-BE49-F238E27FC236}">
                  <a16:creationId xmlns:a16="http://schemas.microsoft.com/office/drawing/2014/main" xmlns="" id="{95D0E66C-ABC9-4341-A216-63229AF988D3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0" name="Freeform: Shape 4459">
              <a:extLst>
                <a:ext uri="{FF2B5EF4-FFF2-40B4-BE49-F238E27FC236}">
                  <a16:creationId xmlns:a16="http://schemas.microsoft.com/office/drawing/2014/main" xmlns="" id="{82A049C1-F243-46AB-8CDC-1CE5E553048D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461" name="Freeform: Shape 4460">
            <a:extLst>
              <a:ext uri="{FF2B5EF4-FFF2-40B4-BE49-F238E27FC236}">
                <a16:creationId xmlns:a16="http://schemas.microsoft.com/office/drawing/2014/main" xmlns="" id="{5734AC69-CF57-43D9-95A8-B2EA3622545F}"/>
              </a:ext>
            </a:extLst>
          </p:cNvPr>
          <p:cNvSpPr/>
          <p:nvPr/>
        </p:nvSpPr>
        <p:spPr>
          <a:xfrm>
            <a:off x="5310863" y="2399612"/>
            <a:ext cx="355697" cy="965464"/>
          </a:xfrm>
          <a:custGeom>
            <a:avLst/>
            <a:gdLst>
              <a:gd name="connsiteX0" fmla="*/ 190551 w 384952"/>
              <a:gd name="connsiteY0" fmla="*/ 1041847 h 1044871"/>
              <a:gd name="connsiteX1" fmla="*/ 42620 w 384952"/>
              <a:gd name="connsiteY1" fmla="*/ 898315 h 1044871"/>
              <a:gd name="connsiteX2" fmla="*/ 4124 w 384952"/>
              <a:gd name="connsiteY2" fmla="*/ 523811 h 1044871"/>
              <a:gd name="connsiteX3" fmla="*/ 42069 w 384952"/>
              <a:gd name="connsiteY3" fmla="*/ 151506 h 1044871"/>
              <a:gd name="connsiteX4" fmla="*/ 192201 w 384952"/>
              <a:gd name="connsiteY4" fmla="*/ 4124 h 1044871"/>
              <a:gd name="connsiteX5" fmla="*/ 342333 w 384952"/>
              <a:gd name="connsiteY5" fmla="*/ 148207 h 1044871"/>
              <a:gd name="connsiteX6" fmla="*/ 380828 w 384952"/>
              <a:gd name="connsiteY6" fmla="*/ 523261 h 1044871"/>
              <a:gd name="connsiteX7" fmla="*/ 352231 w 384952"/>
              <a:gd name="connsiteY7" fmla="*/ 848821 h 1044871"/>
              <a:gd name="connsiteX8" fmla="*/ 190551 w 384952"/>
              <a:gd name="connsiteY8" fmla="*/ 1041847 h 1044871"/>
              <a:gd name="connsiteX9" fmla="*/ 192201 w 384952"/>
              <a:gd name="connsiteY9" fmla="*/ 59118 h 1044871"/>
              <a:gd name="connsiteX10" fmla="*/ 94313 w 384952"/>
              <a:gd name="connsiteY10" fmla="*/ 166905 h 1044871"/>
              <a:gd name="connsiteX11" fmla="*/ 58567 w 384952"/>
              <a:gd name="connsiteY11" fmla="*/ 524361 h 1044871"/>
              <a:gd name="connsiteX12" fmla="*/ 94863 w 384952"/>
              <a:gd name="connsiteY12" fmla="*/ 882917 h 1044871"/>
              <a:gd name="connsiteX13" fmla="*/ 190001 w 384952"/>
              <a:gd name="connsiteY13" fmla="*/ 987404 h 1044871"/>
              <a:gd name="connsiteX14" fmla="*/ 297788 w 384952"/>
              <a:gd name="connsiteY14" fmla="*/ 840022 h 1044871"/>
              <a:gd name="connsiteX15" fmla="*/ 325284 w 384952"/>
              <a:gd name="connsiteY15" fmla="*/ 523261 h 1044871"/>
              <a:gd name="connsiteX16" fmla="*/ 288989 w 384952"/>
              <a:gd name="connsiteY16" fmla="*/ 164155 h 1044871"/>
              <a:gd name="connsiteX17" fmla="*/ 192201 w 384952"/>
              <a:gd name="connsiteY17" fmla="*/ 59118 h 1044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4952" h="1044871">
                <a:moveTo>
                  <a:pt x="190551" y="1041847"/>
                </a:moveTo>
                <a:cubicBezTo>
                  <a:pt x="121260" y="1041847"/>
                  <a:pt x="71216" y="993453"/>
                  <a:pt x="42620" y="898315"/>
                </a:cubicBezTo>
                <a:cubicBezTo>
                  <a:pt x="16773" y="813625"/>
                  <a:pt x="4124" y="687141"/>
                  <a:pt x="4124" y="523811"/>
                </a:cubicBezTo>
                <a:cubicBezTo>
                  <a:pt x="4124" y="363780"/>
                  <a:pt x="16773" y="238396"/>
                  <a:pt x="42069" y="151506"/>
                </a:cubicBezTo>
                <a:cubicBezTo>
                  <a:pt x="70116" y="53618"/>
                  <a:pt x="120710" y="4124"/>
                  <a:pt x="192201" y="4124"/>
                </a:cubicBezTo>
                <a:cubicBezTo>
                  <a:pt x="263143" y="4124"/>
                  <a:pt x="313186" y="52519"/>
                  <a:pt x="342333" y="148207"/>
                </a:cubicBezTo>
                <a:cubicBezTo>
                  <a:pt x="368179" y="233446"/>
                  <a:pt x="380828" y="359381"/>
                  <a:pt x="380828" y="523261"/>
                </a:cubicBezTo>
                <a:cubicBezTo>
                  <a:pt x="380828" y="624998"/>
                  <a:pt x="371479" y="734435"/>
                  <a:pt x="352231" y="848821"/>
                </a:cubicBezTo>
                <a:cubicBezTo>
                  <a:pt x="331334" y="976955"/>
                  <a:pt x="276891" y="1041847"/>
                  <a:pt x="190551" y="1041847"/>
                </a:cubicBezTo>
                <a:close/>
                <a:moveTo>
                  <a:pt x="192201" y="59118"/>
                </a:moveTo>
                <a:cubicBezTo>
                  <a:pt x="175703" y="59118"/>
                  <a:pt x="125659" y="59118"/>
                  <a:pt x="94313" y="166905"/>
                </a:cubicBezTo>
                <a:cubicBezTo>
                  <a:pt x="70666" y="248844"/>
                  <a:pt x="58567" y="369280"/>
                  <a:pt x="58567" y="524361"/>
                </a:cubicBezTo>
                <a:cubicBezTo>
                  <a:pt x="58567" y="682191"/>
                  <a:pt x="70666" y="803176"/>
                  <a:pt x="94863" y="882917"/>
                </a:cubicBezTo>
                <a:cubicBezTo>
                  <a:pt x="126759" y="987404"/>
                  <a:pt x="174604" y="987404"/>
                  <a:pt x="190001" y="987404"/>
                </a:cubicBezTo>
                <a:cubicBezTo>
                  <a:pt x="210899" y="987404"/>
                  <a:pt x="273591" y="987404"/>
                  <a:pt x="297788" y="840022"/>
                </a:cubicBezTo>
                <a:cubicBezTo>
                  <a:pt x="315936" y="728386"/>
                  <a:pt x="325284" y="621699"/>
                  <a:pt x="325284" y="523261"/>
                </a:cubicBezTo>
                <a:cubicBezTo>
                  <a:pt x="325284" y="365430"/>
                  <a:pt x="313186" y="244445"/>
                  <a:pt x="288989" y="164155"/>
                </a:cubicBezTo>
                <a:cubicBezTo>
                  <a:pt x="258193" y="59118"/>
                  <a:pt x="208699" y="59118"/>
                  <a:pt x="192201" y="59118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24"/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>
            <a:normAutofit fontScale="92500" lnSpcReduction="10000"/>
          </a:bodyPr>
          <a:lstStyle/>
          <a:p>
            <a:r>
              <a:rPr lang="en-US" altLang="ko-KR" dirty="0">
                <a:solidFill>
                  <a:srgbClr val="002060"/>
                </a:solidFill>
              </a:rPr>
              <a:t>PENGERTIAN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xmlns="" id="{E1CFE6E8-10B0-4AAE-99D6-5D54509F1917}"/>
              </a:ext>
            </a:extLst>
          </p:cNvPr>
          <p:cNvSpPr/>
          <p:nvPr/>
        </p:nvSpPr>
        <p:spPr>
          <a:xfrm>
            <a:off x="227756" y="1368451"/>
            <a:ext cx="3408363" cy="3293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  </a:t>
            </a:r>
            <a:r>
              <a:rPr lang="en-US" altLang="ko-KR" sz="2400" dirty="0">
                <a:solidFill>
                  <a:srgbClr val="002060"/>
                </a:solidFill>
              </a:rPr>
              <a:t> </a:t>
            </a:r>
            <a:r>
              <a:rPr lang="en-US" altLang="ko-KR" sz="2000" dirty="0" err="1">
                <a:solidFill>
                  <a:srgbClr val="002060"/>
                </a:solidFill>
              </a:rPr>
              <a:t>Pertama</a:t>
            </a:r>
            <a:r>
              <a:rPr lang="en-US" altLang="ko-KR" sz="2000" dirty="0">
                <a:solidFill>
                  <a:srgbClr val="002060"/>
                </a:solidFill>
              </a:rPr>
              <a:t> kali </a:t>
            </a:r>
            <a:r>
              <a:rPr lang="en-US" altLang="ko-KR" sz="2000" dirty="0" err="1">
                <a:solidFill>
                  <a:srgbClr val="002060"/>
                </a:solidFill>
              </a:rPr>
              <a:t>diperkenalkan</a:t>
            </a:r>
            <a:r>
              <a:rPr lang="en-US" altLang="ko-KR" sz="2000" dirty="0">
                <a:solidFill>
                  <a:srgbClr val="002060"/>
                </a:solidFill>
              </a:rPr>
              <a:t> dan </a:t>
            </a:r>
            <a:r>
              <a:rPr lang="en-US" altLang="ko-KR" sz="2000" dirty="0" err="1">
                <a:solidFill>
                  <a:srgbClr val="002060"/>
                </a:solidFill>
              </a:rPr>
              <a:t>dikembangkan</a:t>
            </a:r>
            <a:r>
              <a:rPr lang="en-US" altLang="ko-KR" sz="2000" dirty="0">
                <a:solidFill>
                  <a:srgbClr val="002060"/>
                </a:solidFill>
              </a:rPr>
              <a:t> di </a:t>
            </a:r>
            <a:r>
              <a:rPr lang="en-US" altLang="ko-KR" sz="2000" dirty="0" err="1">
                <a:solidFill>
                  <a:srgbClr val="002060"/>
                </a:solidFill>
              </a:rPr>
              <a:t>Belanda</a:t>
            </a:r>
            <a:r>
              <a:rPr lang="en-US" altLang="ko-KR" sz="2000" dirty="0">
                <a:solidFill>
                  <a:srgbClr val="002060"/>
                </a:solidFill>
              </a:rPr>
              <a:t> </a:t>
            </a:r>
            <a:r>
              <a:rPr lang="en-US" altLang="ko-KR" sz="2000" dirty="0" err="1">
                <a:solidFill>
                  <a:srgbClr val="002060"/>
                </a:solidFill>
              </a:rPr>
              <a:t>sejak</a:t>
            </a:r>
            <a:r>
              <a:rPr lang="en-US" altLang="ko-KR" sz="2000" dirty="0">
                <a:solidFill>
                  <a:srgbClr val="002060"/>
                </a:solidFill>
              </a:rPr>
              <a:t> </a:t>
            </a:r>
            <a:r>
              <a:rPr lang="en-US" altLang="ko-KR" sz="2000" dirty="0" err="1">
                <a:solidFill>
                  <a:srgbClr val="002060"/>
                </a:solidFill>
              </a:rPr>
              <a:t>tahun</a:t>
            </a:r>
            <a:r>
              <a:rPr lang="en-US" altLang="ko-KR" sz="2000" dirty="0">
                <a:solidFill>
                  <a:srgbClr val="002060"/>
                </a:solidFill>
              </a:rPr>
              <a:t> 1970 oleh </a:t>
            </a:r>
            <a:r>
              <a:rPr lang="en-US" altLang="ko-KR" sz="2000" i="1" dirty="0" err="1">
                <a:solidFill>
                  <a:srgbClr val="002060"/>
                </a:solidFill>
              </a:rPr>
              <a:t>Institut</a:t>
            </a:r>
            <a:r>
              <a:rPr lang="en-US" altLang="ko-KR" sz="2000" i="1" dirty="0">
                <a:solidFill>
                  <a:srgbClr val="002060"/>
                </a:solidFill>
              </a:rPr>
              <a:t> </a:t>
            </a:r>
            <a:r>
              <a:rPr lang="en-US" altLang="ko-KR" sz="2000" i="1" dirty="0" err="1">
                <a:solidFill>
                  <a:srgbClr val="002060"/>
                </a:solidFill>
              </a:rPr>
              <a:t>Freudental</a:t>
            </a:r>
            <a:r>
              <a:rPr lang="en-US" altLang="ko-KR" sz="2000" i="1" dirty="0">
                <a:solidFill>
                  <a:srgbClr val="002060"/>
                </a:solidFill>
              </a:rPr>
              <a:t>  </a:t>
            </a:r>
            <a:r>
              <a:rPr lang="en-US" sz="2000" dirty="0">
                <a:solidFill>
                  <a:srgbClr val="002060"/>
                </a:solidFill>
              </a:rPr>
              <a:t>dan </a:t>
            </a:r>
            <a:r>
              <a:rPr lang="en-US" sz="2000" dirty="0" err="1">
                <a:solidFill>
                  <a:srgbClr val="002060"/>
                </a:solidFill>
              </a:rPr>
              <a:t>menunjukan</a:t>
            </a:r>
            <a:r>
              <a:rPr lang="en-US" sz="2000" dirty="0">
                <a:solidFill>
                  <a:srgbClr val="002060"/>
                </a:solidFill>
              </a:rPr>
              <a:t> </a:t>
            </a:r>
            <a:r>
              <a:rPr lang="en-US" sz="2000" dirty="0" err="1">
                <a:solidFill>
                  <a:srgbClr val="002060"/>
                </a:solidFill>
              </a:rPr>
              <a:t>hasil</a:t>
            </a:r>
            <a:r>
              <a:rPr lang="en-US" sz="2000" dirty="0">
                <a:solidFill>
                  <a:srgbClr val="002060"/>
                </a:solidFill>
              </a:rPr>
              <a:t> yang </a:t>
            </a:r>
            <a:r>
              <a:rPr lang="en-US" sz="2000" dirty="0" err="1">
                <a:solidFill>
                  <a:srgbClr val="002060"/>
                </a:solidFill>
              </a:rPr>
              <a:t>baik</a:t>
            </a:r>
            <a:r>
              <a:rPr lang="en-US" sz="2000" dirty="0">
                <a:solidFill>
                  <a:srgbClr val="002060"/>
                </a:solidFill>
              </a:rPr>
              <a:t>, </a:t>
            </a:r>
            <a:r>
              <a:rPr lang="en-US" sz="2000" dirty="0" err="1">
                <a:solidFill>
                  <a:srgbClr val="002060"/>
                </a:solidFill>
              </a:rPr>
              <a:t>berdasarkan</a:t>
            </a:r>
            <a:r>
              <a:rPr lang="en-US" sz="2000" dirty="0">
                <a:solidFill>
                  <a:srgbClr val="002060"/>
                </a:solidFill>
              </a:rPr>
              <a:t> </a:t>
            </a:r>
            <a:r>
              <a:rPr lang="en-US" sz="2000" dirty="0" err="1">
                <a:solidFill>
                  <a:srgbClr val="002060"/>
                </a:solidFill>
              </a:rPr>
              <a:t>hasil</a:t>
            </a:r>
            <a:r>
              <a:rPr lang="en-US" sz="2000" dirty="0">
                <a:solidFill>
                  <a:srgbClr val="002060"/>
                </a:solidFill>
              </a:rPr>
              <a:t> </a:t>
            </a:r>
            <a:r>
              <a:rPr lang="en-US" sz="2000" i="1" dirty="0">
                <a:solidFill>
                  <a:srgbClr val="002060"/>
                </a:solidFill>
              </a:rPr>
              <a:t>The Third International Mathematics and Science Study</a:t>
            </a:r>
            <a:r>
              <a:rPr lang="en-US" sz="2000" dirty="0">
                <a:solidFill>
                  <a:srgbClr val="002060"/>
                </a:solidFill>
              </a:rPr>
              <a:t> (TIMSS) </a:t>
            </a:r>
            <a:r>
              <a:rPr lang="en-US" sz="2000" dirty="0" err="1">
                <a:solidFill>
                  <a:srgbClr val="002060"/>
                </a:solidFill>
              </a:rPr>
              <a:t>tahun</a:t>
            </a:r>
            <a:r>
              <a:rPr lang="en-US" sz="2000" dirty="0">
                <a:solidFill>
                  <a:srgbClr val="002060"/>
                </a:solidFill>
              </a:rPr>
              <a:t> 2000.</a:t>
            </a:r>
            <a:endParaRPr lang="en-US" altLang="ko-KR" sz="2000" dirty="0">
              <a:solidFill>
                <a:srgbClr val="002060"/>
              </a:solidFill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xmlns="" id="{03E16BCF-6FB8-4956-A021-C5093744199F}"/>
              </a:ext>
            </a:extLst>
          </p:cNvPr>
          <p:cNvSpPr/>
          <p:nvPr/>
        </p:nvSpPr>
        <p:spPr>
          <a:xfrm>
            <a:off x="5108260" y="1622968"/>
            <a:ext cx="7546777" cy="24929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rgbClr val="7030A0"/>
                </a:solidFill>
              </a:rPr>
              <a:t>.</a:t>
            </a:r>
            <a:r>
              <a:rPr lang="en-US" altLang="ko-KR" sz="3600" dirty="0">
                <a:solidFill>
                  <a:srgbClr val="7030A0"/>
                </a:solidFill>
              </a:rPr>
              <a:t>Realistic Mathematics Education(RME) </a:t>
            </a:r>
            <a:r>
              <a:rPr lang="en-US" altLang="ko-KR" sz="2800" dirty="0" err="1">
                <a:solidFill>
                  <a:srgbClr val="7030A0"/>
                </a:solidFill>
              </a:rPr>
              <a:t>adalah</a:t>
            </a:r>
            <a:r>
              <a:rPr lang="en-US" altLang="ko-KR" sz="2800" dirty="0">
                <a:solidFill>
                  <a:srgbClr val="7030A0"/>
                </a:solidFill>
              </a:rPr>
              <a:t> </a:t>
            </a:r>
            <a:r>
              <a:rPr lang="en-US" altLang="ko-KR" sz="2800" dirty="0" err="1">
                <a:solidFill>
                  <a:srgbClr val="7030A0"/>
                </a:solidFill>
              </a:rPr>
              <a:t>suatu</a:t>
            </a:r>
            <a:r>
              <a:rPr lang="en-US" altLang="ko-KR" sz="2800" dirty="0">
                <a:solidFill>
                  <a:srgbClr val="7030A0"/>
                </a:solidFill>
              </a:rPr>
              <a:t> </a:t>
            </a:r>
            <a:r>
              <a:rPr lang="en-US" altLang="ko-KR" sz="2800" dirty="0" err="1">
                <a:solidFill>
                  <a:srgbClr val="7030A0"/>
                </a:solidFill>
              </a:rPr>
              <a:t>pendekatan</a:t>
            </a:r>
            <a:r>
              <a:rPr lang="en-US" altLang="ko-KR" sz="2800" dirty="0">
                <a:solidFill>
                  <a:srgbClr val="7030A0"/>
                </a:solidFill>
              </a:rPr>
              <a:t> </a:t>
            </a:r>
            <a:r>
              <a:rPr lang="en-US" altLang="ko-KR" sz="2800" dirty="0" err="1">
                <a:solidFill>
                  <a:srgbClr val="7030A0"/>
                </a:solidFill>
              </a:rPr>
              <a:t>belajar</a:t>
            </a:r>
            <a:r>
              <a:rPr lang="en-US" altLang="ko-KR" sz="2800" dirty="0">
                <a:solidFill>
                  <a:srgbClr val="7030A0"/>
                </a:solidFill>
              </a:rPr>
              <a:t> </a:t>
            </a:r>
            <a:r>
              <a:rPr lang="en-US" altLang="ko-KR" sz="2800" dirty="0" err="1">
                <a:solidFill>
                  <a:srgbClr val="7030A0"/>
                </a:solidFill>
              </a:rPr>
              <a:t>matematika</a:t>
            </a:r>
            <a:r>
              <a:rPr lang="en-US" altLang="ko-KR" sz="2800" dirty="0">
                <a:solidFill>
                  <a:srgbClr val="7030A0"/>
                </a:solidFill>
              </a:rPr>
              <a:t> yang </a:t>
            </a:r>
            <a:r>
              <a:rPr lang="en-US" altLang="ko-KR" sz="2800" dirty="0" err="1">
                <a:solidFill>
                  <a:srgbClr val="7030A0"/>
                </a:solidFill>
              </a:rPr>
              <a:t>menempatkan</a:t>
            </a:r>
            <a:r>
              <a:rPr lang="en-US" altLang="ko-KR" sz="2800" dirty="0">
                <a:solidFill>
                  <a:srgbClr val="7030A0"/>
                </a:solidFill>
              </a:rPr>
              <a:t> </a:t>
            </a:r>
            <a:r>
              <a:rPr lang="en-US" altLang="ko-KR" sz="2800" dirty="0" err="1">
                <a:solidFill>
                  <a:srgbClr val="7030A0"/>
                </a:solidFill>
              </a:rPr>
              <a:t>permasalahan</a:t>
            </a:r>
            <a:r>
              <a:rPr lang="en-US" altLang="ko-KR" sz="2800" dirty="0">
                <a:solidFill>
                  <a:srgbClr val="7030A0"/>
                </a:solidFill>
              </a:rPr>
              <a:t> </a:t>
            </a:r>
            <a:r>
              <a:rPr lang="en-US" altLang="ko-KR" sz="2800" dirty="0" err="1">
                <a:solidFill>
                  <a:srgbClr val="7030A0"/>
                </a:solidFill>
              </a:rPr>
              <a:t>dalam</a:t>
            </a:r>
            <a:r>
              <a:rPr lang="en-US" altLang="ko-KR" sz="2800" dirty="0">
                <a:solidFill>
                  <a:srgbClr val="7030A0"/>
                </a:solidFill>
              </a:rPr>
              <a:t> </a:t>
            </a:r>
            <a:r>
              <a:rPr lang="en-US" altLang="ko-KR" sz="2800" dirty="0" err="1">
                <a:solidFill>
                  <a:srgbClr val="7030A0"/>
                </a:solidFill>
              </a:rPr>
              <a:t>kehidupan</a:t>
            </a:r>
            <a:r>
              <a:rPr lang="en-US" altLang="ko-KR" sz="2800" dirty="0">
                <a:solidFill>
                  <a:srgbClr val="7030A0"/>
                </a:solidFill>
              </a:rPr>
              <a:t> </a:t>
            </a:r>
            <a:r>
              <a:rPr lang="en-US" altLang="ko-KR" sz="2800" dirty="0" err="1">
                <a:solidFill>
                  <a:srgbClr val="7030A0"/>
                </a:solidFill>
              </a:rPr>
              <a:t>sehari-hari</a:t>
            </a:r>
            <a:r>
              <a:rPr lang="en-US" altLang="ko-KR" sz="2800" dirty="0">
                <a:solidFill>
                  <a:srgbClr val="7030A0"/>
                </a:solidFill>
              </a:rPr>
              <a:t>.</a:t>
            </a:r>
            <a:endParaRPr lang="ko-KR" altLang="en-US" sz="1200" dirty="0">
              <a:solidFill>
                <a:srgbClr val="7030A0"/>
              </a:solidFill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xmlns="" id="{2929137D-A49C-43FC-B58C-F2AD39D6E2C9}"/>
              </a:ext>
            </a:extLst>
          </p:cNvPr>
          <p:cNvSpPr/>
          <p:nvPr/>
        </p:nvSpPr>
        <p:spPr>
          <a:xfrm>
            <a:off x="2991944" y="4841649"/>
            <a:ext cx="7840608" cy="53184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000" dirty="0" err="1">
                <a:solidFill>
                  <a:schemeClr val="accent3">
                    <a:lumMod val="25000"/>
                  </a:schemeClr>
                </a:solidFill>
                <a:latin typeface="Bahnschrift" panose="020B0502040204020203" pitchFamily="34" charset="0"/>
              </a:rPr>
              <a:t>Sehingga</a:t>
            </a:r>
            <a:r>
              <a:rPr lang="en-US" altLang="ko-KR" sz="2000" dirty="0">
                <a:solidFill>
                  <a:schemeClr val="accent3">
                    <a:lumMod val="25000"/>
                  </a:schemeClr>
                </a:solidFill>
                <a:latin typeface="Bahnschrift" panose="020B0502040204020203" pitchFamily="34" charset="0"/>
              </a:rPr>
              <a:t> </a:t>
            </a:r>
            <a:r>
              <a:rPr lang="en-US" altLang="ko-KR" sz="2000" dirty="0" err="1">
                <a:solidFill>
                  <a:schemeClr val="accent3">
                    <a:lumMod val="25000"/>
                  </a:schemeClr>
                </a:solidFill>
                <a:latin typeface="Bahnschrift" panose="020B0502040204020203" pitchFamily="34" charset="0"/>
              </a:rPr>
              <a:t>mempermudah</a:t>
            </a:r>
            <a:r>
              <a:rPr lang="en-US" altLang="ko-KR" sz="2000" dirty="0">
                <a:solidFill>
                  <a:schemeClr val="accent3">
                    <a:lumMod val="25000"/>
                  </a:schemeClr>
                </a:solidFill>
                <a:latin typeface="Bahnschrift" panose="020B0502040204020203" pitchFamily="34" charset="0"/>
              </a:rPr>
              <a:t> </a:t>
            </a:r>
            <a:r>
              <a:rPr lang="en-US" altLang="ko-KR" sz="2000" dirty="0" err="1">
                <a:solidFill>
                  <a:schemeClr val="accent3">
                    <a:lumMod val="25000"/>
                  </a:schemeClr>
                </a:solidFill>
                <a:latin typeface="Bahnschrift" panose="020B0502040204020203" pitchFamily="34" charset="0"/>
              </a:rPr>
              <a:t>siswa</a:t>
            </a:r>
            <a:r>
              <a:rPr lang="en-US" altLang="ko-KR" sz="2000" dirty="0">
                <a:solidFill>
                  <a:schemeClr val="accent3">
                    <a:lumMod val="25000"/>
                  </a:schemeClr>
                </a:solidFill>
                <a:latin typeface="Bahnschrift" panose="020B0502040204020203" pitchFamily="34" charset="0"/>
              </a:rPr>
              <a:t> </a:t>
            </a:r>
            <a:r>
              <a:rPr lang="en-US" altLang="ko-KR" sz="2000" dirty="0" err="1">
                <a:solidFill>
                  <a:schemeClr val="accent3">
                    <a:lumMod val="25000"/>
                  </a:schemeClr>
                </a:solidFill>
                <a:latin typeface="Bahnschrift" panose="020B0502040204020203" pitchFamily="34" charset="0"/>
              </a:rPr>
              <a:t>menerima</a:t>
            </a:r>
            <a:r>
              <a:rPr lang="en-US" altLang="ko-KR" sz="2000" dirty="0">
                <a:solidFill>
                  <a:schemeClr val="accent3">
                    <a:lumMod val="25000"/>
                  </a:schemeClr>
                </a:solidFill>
                <a:latin typeface="Bahnschrift" panose="020B0502040204020203" pitchFamily="34" charset="0"/>
              </a:rPr>
              <a:t> </a:t>
            </a:r>
            <a:r>
              <a:rPr lang="en-US" altLang="ko-KR" sz="2000" dirty="0" err="1">
                <a:solidFill>
                  <a:schemeClr val="accent3">
                    <a:lumMod val="25000"/>
                  </a:schemeClr>
                </a:solidFill>
                <a:latin typeface="Bahnschrift" panose="020B0502040204020203" pitchFamily="34" charset="0"/>
              </a:rPr>
              <a:t>materi</a:t>
            </a:r>
            <a:r>
              <a:rPr lang="en-US" altLang="ko-KR" sz="2000" dirty="0">
                <a:solidFill>
                  <a:schemeClr val="accent3">
                    <a:lumMod val="25000"/>
                  </a:schemeClr>
                </a:solidFill>
                <a:latin typeface="Bahnschrift" panose="020B0502040204020203" pitchFamily="34" charset="0"/>
              </a:rPr>
              <a:t> dan </a:t>
            </a:r>
            <a:r>
              <a:rPr lang="en-US" altLang="ko-KR" sz="2000" dirty="0" err="1">
                <a:solidFill>
                  <a:schemeClr val="accent3">
                    <a:lumMod val="25000"/>
                  </a:schemeClr>
                </a:solidFill>
                <a:latin typeface="Bahnschrift" panose="020B0502040204020203" pitchFamily="34" charset="0"/>
              </a:rPr>
              <a:t>memberikan</a:t>
            </a:r>
            <a:endParaRPr lang="en-US" altLang="ko-KR" sz="2000" dirty="0">
              <a:solidFill>
                <a:schemeClr val="accent3">
                  <a:lumMod val="25000"/>
                </a:schemeClr>
              </a:solidFill>
              <a:latin typeface="Bahnschrift" panose="020B0502040204020203" pitchFamily="34" charset="0"/>
            </a:endParaRPr>
          </a:p>
          <a:p>
            <a:r>
              <a:rPr lang="en-US" altLang="ko-KR" sz="2000" dirty="0" err="1">
                <a:solidFill>
                  <a:schemeClr val="accent3">
                    <a:lumMod val="25000"/>
                  </a:schemeClr>
                </a:solidFill>
                <a:latin typeface="Bahnschrift" panose="020B0502040204020203" pitchFamily="34" charset="0"/>
              </a:rPr>
              <a:t>Pengalaman</a:t>
            </a:r>
            <a:r>
              <a:rPr lang="en-US" altLang="ko-KR" sz="2000" dirty="0">
                <a:solidFill>
                  <a:schemeClr val="accent3">
                    <a:lumMod val="25000"/>
                  </a:schemeClr>
                </a:solidFill>
                <a:latin typeface="Bahnschrift" panose="020B0502040204020203" pitchFamily="34" charset="0"/>
              </a:rPr>
              <a:t> </a:t>
            </a:r>
            <a:r>
              <a:rPr lang="en-US" altLang="ko-KR" sz="2000" dirty="0" err="1">
                <a:solidFill>
                  <a:schemeClr val="accent3">
                    <a:lumMod val="25000"/>
                  </a:schemeClr>
                </a:solidFill>
                <a:latin typeface="Bahnschrift" panose="020B0502040204020203" pitchFamily="34" charset="0"/>
              </a:rPr>
              <a:t>langsung</a:t>
            </a:r>
            <a:r>
              <a:rPr lang="en-US" altLang="ko-KR" sz="2000" dirty="0">
                <a:solidFill>
                  <a:schemeClr val="accent3">
                    <a:lumMod val="25000"/>
                  </a:schemeClr>
                </a:solidFill>
                <a:latin typeface="Bahnschrift" panose="020B0502040204020203" pitchFamily="34" charset="0"/>
              </a:rPr>
              <a:t> </a:t>
            </a:r>
            <a:r>
              <a:rPr lang="en-US" altLang="ko-KR" sz="2000" dirty="0" err="1">
                <a:solidFill>
                  <a:schemeClr val="accent3">
                    <a:lumMod val="25000"/>
                  </a:schemeClr>
                </a:solidFill>
                <a:latin typeface="Bahnschrift" panose="020B0502040204020203" pitchFamily="34" charset="0"/>
              </a:rPr>
              <a:t>dengan</a:t>
            </a:r>
            <a:r>
              <a:rPr lang="en-US" altLang="ko-KR" sz="2000" dirty="0">
                <a:solidFill>
                  <a:schemeClr val="accent3">
                    <a:lumMod val="25000"/>
                  </a:schemeClr>
                </a:solidFill>
                <a:latin typeface="Bahnschrift" panose="020B0502040204020203" pitchFamily="34" charset="0"/>
              </a:rPr>
              <a:t> </a:t>
            </a:r>
            <a:r>
              <a:rPr lang="en-US" altLang="ko-KR" sz="2000" dirty="0" err="1">
                <a:solidFill>
                  <a:schemeClr val="accent3">
                    <a:lumMod val="25000"/>
                  </a:schemeClr>
                </a:solidFill>
                <a:latin typeface="Bahnschrift" panose="020B0502040204020203" pitchFamily="34" charset="0"/>
              </a:rPr>
              <a:t>pengalaman</a:t>
            </a:r>
            <a:r>
              <a:rPr lang="en-US" altLang="ko-KR" sz="2000" dirty="0">
                <a:solidFill>
                  <a:schemeClr val="accent3">
                    <a:lumMod val="25000"/>
                  </a:schemeClr>
                </a:solidFill>
                <a:latin typeface="Bahnschrift" panose="020B0502040204020203" pitchFamily="34" charset="0"/>
              </a:rPr>
              <a:t> </a:t>
            </a:r>
            <a:r>
              <a:rPr lang="en-US" altLang="ko-KR" sz="2000" dirty="0" err="1">
                <a:solidFill>
                  <a:schemeClr val="accent3">
                    <a:lumMod val="25000"/>
                  </a:schemeClr>
                </a:solidFill>
                <a:latin typeface="Bahnschrift" panose="020B0502040204020203" pitchFamily="34" charset="0"/>
              </a:rPr>
              <a:t>mereka</a:t>
            </a:r>
            <a:r>
              <a:rPr lang="en-US" altLang="ko-KR" sz="2000" dirty="0">
                <a:solidFill>
                  <a:schemeClr val="accent3">
                    <a:lumMod val="25000"/>
                  </a:schemeClr>
                </a:solidFill>
                <a:latin typeface="Bahnschrift" panose="020B0502040204020203" pitchFamily="34" charset="0"/>
              </a:rPr>
              <a:t> </a:t>
            </a:r>
            <a:r>
              <a:rPr lang="en-US" altLang="ko-KR" sz="2000" dirty="0" err="1">
                <a:solidFill>
                  <a:schemeClr val="accent3">
                    <a:lumMod val="25000"/>
                  </a:schemeClr>
                </a:solidFill>
                <a:latin typeface="Bahnschrift" panose="020B0502040204020203" pitchFamily="34" charset="0"/>
              </a:rPr>
              <a:t>sendiri</a:t>
            </a:r>
            <a:endParaRPr lang="ko-KR" altLang="en-US" sz="2000" dirty="0">
              <a:solidFill>
                <a:schemeClr val="accent3">
                  <a:lumMod val="25000"/>
                </a:schemeClr>
              </a:solidFill>
              <a:latin typeface="Bahnschrift" panose="020B0502040204020203" pitchFamily="34" charset="0"/>
            </a:endParaRPr>
          </a:p>
        </p:txBody>
      </p:sp>
      <p:sp>
        <p:nvSpPr>
          <p:cNvPr id="14" name="Thought Bubble: Cloud 13">
            <a:extLst>
              <a:ext uri="{FF2B5EF4-FFF2-40B4-BE49-F238E27FC236}">
                <a16:creationId xmlns:a16="http://schemas.microsoft.com/office/drawing/2014/main" xmlns="" id="{4BF2402A-E101-476D-8BF8-969E4B3932B1}"/>
              </a:ext>
            </a:extLst>
          </p:cNvPr>
          <p:cNvSpPr/>
          <p:nvPr/>
        </p:nvSpPr>
        <p:spPr>
          <a:xfrm flipV="1">
            <a:off x="9223513" y="5539409"/>
            <a:ext cx="2922768" cy="979082"/>
          </a:xfrm>
          <a:prstGeom prst="cloudCallo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Arrow: Left 20">
            <a:extLst>
              <a:ext uri="{FF2B5EF4-FFF2-40B4-BE49-F238E27FC236}">
                <a16:creationId xmlns:a16="http://schemas.microsoft.com/office/drawing/2014/main" xmlns="" id="{EBF647FF-E239-4C68-93B6-E9BC9740492B}"/>
              </a:ext>
            </a:extLst>
          </p:cNvPr>
          <p:cNvSpPr/>
          <p:nvPr/>
        </p:nvSpPr>
        <p:spPr>
          <a:xfrm>
            <a:off x="3889622" y="2815690"/>
            <a:ext cx="729029" cy="460513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Arrow: Down 21">
            <a:extLst>
              <a:ext uri="{FF2B5EF4-FFF2-40B4-BE49-F238E27FC236}">
                <a16:creationId xmlns:a16="http://schemas.microsoft.com/office/drawing/2014/main" xmlns="" id="{93CEABB9-C6EE-4162-ACD3-703845FCEE94}"/>
              </a:ext>
            </a:extLst>
          </p:cNvPr>
          <p:cNvSpPr/>
          <p:nvPr/>
        </p:nvSpPr>
        <p:spPr>
          <a:xfrm>
            <a:off x="5406887" y="4306957"/>
            <a:ext cx="437322" cy="446671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13895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2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>
                <a:solidFill>
                  <a:schemeClr val="accent1">
                    <a:lumMod val="50000"/>
                  </a:schemeClr>
                </a:solidFill>
              </a:rPr>
              <a:t>MATEMATISASI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4D5A804C-CBB7-42D9-AC59-FFA19160A23A}"/>
              </a:ext>
            </a:extLst>
          </p:cNvPr>
          <p:cNvGrpSpPr/>
          <p:nvPr/>
        </p:nvGrpSpPr>
        <p:grpSpPr>
          <a:xfrm>
            <a:off x="2855642" y="1263436"/>
            <a:ext cx="6480725" cy="3754837"/>
            <a:chOff x="1525348" y="1579815"/>
            <a:chExt cx="6070988" cy="4052791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89E94D7B-5746-401B-89A1-5F366B1A2933}"/>
                </a:ext>
              </a:extLst>
            </p:cNvPr>
            <p:cNvGrpSpPr/>
            <p:nvPr/>
          </p:nvGrpSpPr>
          <p:grpSpPr>
            <a:xfrm rot="10800000">
              <a:off x="3333447" y="3946302"/>
              <a:ext cx="2494213" cy="1686304"/>
              <a:chOff x="2987824" y="3700232"/>
              <a:chExt cx="2780246" cy="1879687"/>
            </a:xfrm>
          </p:grpSpPr>
          <p:sp>
            <p:nvSpPr>
              <p:cNvPr id="13" name="Rectangle 39">
                <a:extLst>
                  <a:ext uri="{FF2B5EF4-FFF2-40B4-BE49-F238E27FC236}">
                    <a16:creationId xmlns:a16="http://schemas.microsoft.com/office/drawing/2014/main" xmlns="" id="{DA79E0BA-2633-492B-ACF7-BE28CDA57C8F}"/>
                  </a:ext>
                </a:extLst>
              </p:cNvPr>
              <p:cNvSpPr/>
              <p:nvPr/>
            </p:nvSpPr>
            <p:spPr>
              <a:xfrm rot="5400000" flipV="1">
                <a:off x="2787184" y="4631800"/>
                <a:ext cx="1687478" cy="208760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942528" y="261481"/>
                    </a:moveTo>
                    <a:lnTo>
                      <a:pt x="4942528" y="389369"/>
                    </a:lnTo>
                    <a:lnTo>
                      <a:pt x="5081536" y="389369"/>
                    </a:lnTo>
                    <a:lnTo>
                      <a:pt x="5081536" y="261481"/>
                    </a:lnTo>
                    <a:close/>
                    <a:moveTo>
                      <a:pt x="4692028" y="261481"/>
                    </a:moveTo>
                    <a:lnTo>
                      <a:pt x="4692028" y="389369"/>
                    </a:lnTo>
                    <a:lnTo>
                      <a:pt x="4831036" y="389369"/>
                    </a:lnTo>
                    <a:lnTo>
                      <a:pt x="4831036" y="261481"/>
                    </a:lnTo>
                    <a:close/>
                    <a:moveTo>
                      <a:pt x="4441519" y="261481"/>
                    </a:moveTo>
                    <a:lnTo>
                      <a:pt x="4441519" y="389369"/>
                    </a:lnTo>
                    <a:lnTo>
                      <a:pt x="4580527" y="389369"/>
                    </a:lnTo>
                    <a:lnTo>
                      <a:pt x="4580527" y="261481"/>
                    </a:lnTo>
                    <a:close/>
                    <a:moveTo>
                      <a:pt x="4191008" y="261481"/>
                    </a:moveTo>
                    <a:lnTo>
                      <a:pt x="4191008" y="389369"/>
                    </a:lnTo>
                    <a:lnTo>
                      <a:pt x="4330016" y="389369"/>
                    </a:lnTo>
                    <a:lnTo>
                      <a:pt x="4330016" y="261481"/>
                    </a:lnTo>
                    <a:close/>
                    <a:moveTo>
                      <a:pt x="0" y="0"/>
                    </a:moveTo>
                    <a:lnTo>
                      <a:pt x="570675" y="0"/>
                    </a:lnTo>
                    <a:lnTo>
                      <a:pt x="570675" y="658575"/>
                    </a:lnTo>
                    <a:lnTo>
                      <a:pt x="654080" y="658575"/>
                    </a:lnTo>
                    <a:lnTo>
                      <a:pt x="654080" y="0"/>
                    </a:lnTo>
                    <a:lnTo>
                      <a:pt x="784765" y="0"/>
                    </a:lnTo>
                    <a:lnTo>
                      <a:pt x="784765" y="658575"/>
                    </a:lnTo>
                    <a:lnTo>
                      <a:pt x="868170" y="658575"/>
                    </a:lnTo>
                    <a:lnTo>
                      <a:pt x="868170" y="0"/>
                    </a:lnTo>
                    <a:lnTo>
                      <a:pt x="998854" y="0"/>
                    </a:lnTo>
                    <a:lnTo>
                      <a:pt x="998854" y="658575"/>
                    </a:lnTo>
                    <a:lnTo>
                      <a:pt x="1082259" y="658575"/>
                    </a:lnTo>
                    <a:lnTo>
                      <a:pt x="1082259" y="0"/>
                    </a:lnTo>
                    <a:lnTo>
                      <a:pt x="5393520" y="0"/>
                    </a:lnTo>
                    <a:lnTo>
                      <a:pt x="5393520" y="667240"/>
                    </a:lnTo>
                    <a:lnTo>
                      <a:pt x="0" y="667240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Rectangle 26">
                <a:extLst>
                  <a:ext uri="{FF2B5EF4-FFF2-40B4-BE49-F238E27FC236}">
                    <a16:creationId xmlns:a16="http://schemas.microsoft.com/office/drawing/2014/main" xmlns="" id="{48AFABDA-FEE7-4702-B90F-C89A85892BFF}"/>
                  </a:ext>
                </a:extLst>
              </p:cNvPr>
              <p:cNvSpPr/>
              <p:nvPr/>
            </p:nvSpPr>
            <p:spPr>
              <a:xfrm rot="16200000" flipH="1" flipV="1">
                <a:off x="3035148" y="4605481"/>
                <a:ext cx="1734320" cy="214555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933815" y="0"/>
                    </a:moveTo>
                    <a:lnTo>
                      <a:pt x="834953" y="0"/>
                    </a:lnTo>
                    <a:lnTo>
                      <a:pt x="834953" y="658575"/>
                    </a:lnTo>
                    <a:lnTo>
                      <a:pt x="751548" y="658575"/>
                    </a:lnTo>
                    <a:lnTo>
                      <a:pt x="751548" y="0"/>
                    </a:lnTo>
                    <a:lnTo>
                      <a:pt x="620863" y="0"/>
                    </a:lnTo>
                    <a:lnTo>
                      <a:pt x="620863" y="658575"/>
                    </a:lnTo>
                    <a:lnTo>
                      <a:pt x="537458" y="658575"/>
                    </a:lnTo>
                    <a:lnTo>
                      <a:pt x="537458" y="0"/>
                    </a:lnTo>
                    <a:lnTo>
                      <a:pt x="406774" y="0"/>
                    </a:lnTo>
                    <a:lnTo>
                      <a:pt x="406774" y="658575"/>
                    </a:lnTo>
                    <a:lnTo>
                      <a:pt x="323369" y="658575"/>
                    </a:lnTo>
                    <a:lnTo>
                      <a:pt x="323369" y="0"/>
                    </a:lnTo>
                    <a:lnTo>
                      <a:pt x="192684" y="0"/>
                    </a:lnTo>
                    <a:lnTo>
                      <a:pt x="192684" y="658575"/>
                    </a:lnTo>
                    <a:lnTo>
                      <a:pt x="109279" y="658575"/>
                    </a:lnTo>
                    <a:lnTo>
                      <a:pt x="109279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4933815" y="667240"/>
                    </a:lnTo>
                    <a:close/>
                    <a:moveTo>
                      <a:pt x="5147905" y="0"/>
                    </a:moveTo>
                    <a:lnTo>
                      <a:pt x="5017220" y="0"/>
                    </a:lnTo>
                    <a:lnTo>
                      <a:pt x="5017220" y="667240"/>
                    </a:lnTo>
                    <a:lnTo>
                      <a:pt x="5147905" y="667240"/>
                    </a:lnTo>
                    <a:close/>
                    <a:moveTo>
                      <a:pt x="5393520" y="0"/>
                    </a:moveTo>
                    <a:lnTo>
                      <a:pt x="5231310" y="0"/>
                    </a:lnTo>
                    <a:lnTo>
                      <a:pt x="523131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Rectangle 52">
                <a:extLst>
                  <a:ext uri="{FF2B5EF4-FFF2-40B4-BE49-F238E27FC236}">
                    <a16:creationId xmlns:a16="http://schemas.microsoft.com/office/drawing/2014/main" xmlns="" id="{52C7F5E4-D135-4207-8C01-FEC630A23287}"/>
                  </a:ext>
                </a:extLst>
              </p:cNvPr>
              <p:cNvSpPr/>
              <p:nvPr/>
            </p:nvSpPr>
            <p:spPr>
              <a:xfrm rot="16200000" flipH="1" flipV="1">
                <a:off x="4883414" y="4695262"/>
                <a:ext cx="1555516" cy="213797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5393520" y="0"/>
                    </a:moveTo>
                    <a:lnTo>
                      <a:pt x="1875109" y="0"/>
                    </a:lnTo>
                    <a:lnTo>
                      <a:pt x="1875109" y="658575"/>
                    </a:lnTo>
                    <a:lnTo>
                      <a:pt x="1782911" y="658575"/>
                    </a:lnTo>
                    <a:lnTo>
                      <a:pt x="1782911" y="0"/>
                    </a:lnTo>
                    <a:lnTo>
                      <a:pt x="1642284" y="0"/>
                    </a:lnTo>
                    <a:lnTo>
                      <a:pt x="1642284" y="658575"/>
                    </a:lnTo>
                    <a:lnTo>
                      <a:pt x="1550085" y="658575"/>
                    </a:lnTo>
                    <a:lnTo>
                      <a:pt x="1550085" y="0"/>
                    </a:lnTo>
                    <a:lnTo>
                      <a:pt x="1409458" y="0"/>
                    </a:lnTo>
                    <a:lnTo>
                      <a:pt x="1409458" y="658575"/>
                    </a:lnTo>
                    <a:lnTo>
                      <a:pt x="1317259" y="658575"/>
                    </a:lnTo>
                    <a:lnTo>
                      <a:pt x="1317259" y="0"/>
                    </a:lnTo>
                    <a:lnTo>
                      <a:pt x="1176632" y="0"/>
                    </a:lnTo>
                    <a:lnTo>
                      <a:pt x="1176632" y="658575"/>
                    </a:lnTo>
                    <a:lnTo>
                      <a:pt x="1084434" y="658575"/>
                    </a:lnTo>
                    <a:lnTo>
                      <a:pt x="1084434" y="0"/>
                    </a:lnTo>
                    <a:lnTo>
                      <a:pt x="943806" y="0"/>
                    </a:lnTo>
                    <a:lnTo>
                      <a:pt x="943806" y="658575"/>
                    </a:lnTo>
                    <a:lnTo>
                      <a:pt x="851608" y="658575"/>
                    </a:lnTo>
                    <a:lnTo>
                      <a:pt x="851608" y="0"/>
                    </a:lnTo>
                    <a:lnTo>
                      <a:pt x="710981" y="0"/>
                    </a:lnTo>
                    <a:lnTo>
                      <a:pt x="710981" y="658575"/>
                    </a:lnTo>
                    <a:lnTo>
                      <a:pt x="618782" y="658575"/>
                    </a:lnTo>
                    <a:lnTo>
                      <a:pt x="618782" y="0"/>
                    </a:lnTo>
                    <a:lnTo>
                      <a:pt x="478155" y="0"/>
                    </a:lnTo>
                    <a:lnTo>
                      <a:pt x="478155" y="658575"/>
                    </a:lnTo>
                    <a:lnTo>
                      <a:pt x="385957" y="658575"/>
                    </a:lnTo>
                    <a:lnTo>
                      <a:pt x="385957" y="0"/>
                    </a:lnTo>
                    <a:lnTo>
                      <a:pt x="245332" y="0"/>
                    </a:lnTo>
                    <a:lnTo>
                      <a:pt x="245332" y="658575"/>
                    </a:lnTo>
                    <a:lnTo>
                      <a:pt x="153133" y="658575"/>
                    </a:lnTo>
                    <a:lnTo>
                      <a:pt x="153133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" name="Rectangle 98">
                <a:extLst>
                  <a:ext uri="{FF2B5EF4-FFF2-40B4-BE49-F238E27FC236}">
                    <a16:creationId xmlns:a16="http://schemas.microsoft.com/office/drawing/2014/main" xmlns="" id="{82536D25-3EB3-4256-BADC-D219C99281B4}"/>
                  </a:ext>
                </a:extLst>
              </p:cNvPr>
              <p:cNvSpPr/>
              <p:nvPr/>
            </p:nvSpPr>
            <p:spPr>
              <a:xfrm rot="5400000" flipH="1">
                <a:off x="3572073" y="4627733"/>
                <a:ext cx="1694715" cy="209656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577339" y="222921"/>
                    </a:moveTo>
                    <a:lnTo>
                      <a:pt x="4577339" y="451264"/>
                    </a:lnTo>
                    <a:lnTo>
                      <a:pt x="4329141" y="451264"/>
                    </a:lnTo>
                    <a:lnTo>
                      <a:pt x="4329141" y="222921"/>
                    </a:lnTo>
                    <a:close/>
                    <a:moveTo>
                      <a:pt x="5021455" y="222921"/>
                    </a:moveTo>
                    <a:lnTo>
                      <a:pt x="5021455" y="451264"/>
                    </a:lnTo>
                    <a:lnTo>
                      <a:pt x="4773257" y="451264"/>
                    </a:lnTo>
                    <a:lnTo>
                      <a:pt x="4773257" y="222921"/>
                    </a:lnTo>
                    <a:close/>
                    <a:moveTo>
                      <a:pt x="5393520" y="0"/>
                    </a:moveTo>
                    <a:lnTo>
                      <a:pt x="538365" y="0"/>
                    </a:lnTo>
                    <a:lnTo>
                      <a:pt x="538365" y="667239"/>
                    </a:lnTo>
                    <a:lnTo>
                      <a:pt x="300065" y="667239"/>
                    </a:lnTo>
                    <a:lnTo>
                      <a:pt x="300065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" name="Rectangle 110">
                <a:extLst>
                  <a:ext uri="{FF2B5EF4-FFF2-40B4-BE49-F238E27FC236}">
                    <a16:creationId xmlns:a16="http://schemas.microsoft.com/office/drawing/2014/main" xmlns="" id="{0A0C8E43-95A5-4247-8F88-A547EFBF345B}"/>
                  </a:ext>
                </a:extLst>
              </p:cNvPr>
              <p:cNvSpPr/>
              <p:nvPr/>
            </p:nvSpPr>
            <p:spPr>
              <a:xfrm rot="5400000" flipH="1">
                <a:off x="3412106" y="4737149"/>
                <a:ext cx="1499976" cy="185564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160738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160738" y="667240"/>
                    </a:lnTo>
                    <a:close/>
                    <a:moveTo>
                      <a:pt x="374828" y="0"/>
                    </a:moveTo>
                    <a:lnTo>
                      <a:pt x="244143" y="0"/>
                    </a:lnTo>
                    <a:lnTo>
                      <a:pt x="244143" y="667240"/>
                    </a:lnTo>
                    <a:lnTo>
                      <a:pt x="374828" y="667240"/>
                    </a:lnTo>
                    <a:close/>
                    <a:moveTo>
                      <a:pt x="588917" y="0"/>
                    </a:moveTo>
                    <a:lnTo>
                      <a:pt x="458233" y="0"/>
                    </a:lnTo>
                    <a:lnTo>
                      <a:pt x="458233" y="667240"/>
                    </a:lnTo>
                    <a:lnTo>
                      <a:pt x="588917" y="667240"/>
                    </a:lnTo>
                    <a:close/>
                    <a:moveTo>
                      <a:pt x="803007" y="0"/>
                    </a:moveTo>
                    <a:lnTo>
                      <a:pt x="672322" y="0"/>
                    </a:lnTo>
                    <a:lnTo>
                      <a:pt x="672322" y="667240"/>
                    </a:lnTo>
                    <a:lnTo>
                      <a:pt x="803007" y="667240"/>
                    </a:lnTo>
                    <a:close/>
                    <a:moveTo>
                      <a:pt x="5393520" y="0"/>
                    </a:moveTo>
                    <a:lnTo>
                      <a:pt x="886412" y="0"/>
                    </a:lnTo>
                    <a:lnTo>
                      <a:pt x="886412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" name="Rectangle 112">
                <a:extLst>
                  <a:ext uri="{FF2B5EF4-FFF2-40B4-BE49-F238E27FC236}">
                    <a16:creationId xmlns:a16="http://schemas.microsoft.com/office/drawing/2014/main" xmlns="" id="{AE809B55-0840-45B2-9127-88F675B9FC02}"/>
                  </a:ext>
                </a:extLst>
              </p:cNvPr>
              <p:cNvSpPr/>
              <p:nvPr/>
            </p:nvSpPr>
            <p:spPr>
              <a:xfrm rot="5400000" flipH="1">
                <a:off x="3801983" y="4577115"/>
                <a:ext cx="1784807" cy="220801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615033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615033" y="667240"/>
                    </a:lnTo>
                    <a:close/>
                    <a:moveTo>
                      <a:pt x="829123" y="0"/>
                    </a:moveTo>
                    <a:lnTo>
                      <a:pt x="698438" y="0"/>
                    </a:lnTo>
                    <a:lnTo>
                      <a:pt x="698438" y="667240"/>
                    </a:lnTo>
                    <a:lnTo>
                      <a:pt x="829123" y="667240"/>
                    </a:lnTo>
                    <a:close/>
                    <a:moveTo>
                      <a:pt x="4597121" y="0"/>
                    </a:moveTo>
                    <a:lnTo>
                      <a:pt x="912528" y="0"/>
                    </a:lnTo>
                    <a:lnTo>
                      <a:pt x="912528" y="667240"/>
                    </a:lnTo>
                    <a:lnTo>
                      <a:pt x="4597121" y="667240"/>
                    </a:lnTo>
                    <a:close/>
                    <a:moveTo>
                      <a:pt x="4811211" y="0"/>
                    </a:moveTo>
                    <a:lnTo>
                      <a:pt x="4680526" y="0"/>
                    </a:lnTo>
                    <a:lnTo>
                      <a:pt x="4680526" y="667240"/>
                    </a:lnTo>
                    <a:lnTo>
                      <a:pt x="4811211" y="667240"/>
                    </a:lnTo>
                    <a:close/>
                    <a:moveTo>
                      <a:pt x="5393520" y="0"/>
                    </a:moveTo>
                    <a:lnTo>
                      <a:pt x="4894616" y="0"/>
                    </a:lnTo>
                    <a:lnTo>
                      <a:pt x="4894616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9" name="Rectangle 112">
                <a:extLst>
                  <a:ext uri="{FF2B5EF4-FFF2-40B4-BE49-F238E27FC236}">
                    <a16:creationId xmlns:a16="http://schemas.microsoft.com/office/drawing/2014/main" xmlns="" id="{6D1856C4-4B79-43B1-8987-125EE786AE21}"/>
                  </a:ext>
                </a:extLst>
              </p:cNvPr>
              <p:cNvSpPr/>
              <p:nvPr/>
            </p:nvSpPr>
            <p:spPr>
              <a:xfrm rot="5400000" flipH="1">
                <a:off x="2410703" y="4523806"/>
                <a:ext cx="1879687" cy="232539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615033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615033" y="667240"/>
                    </a:lnTo>
                    <a:close/>
                    <a:moveTo>
                      <a:pt x="829123" y="0"/>
                    </a:moveTo>
                    <a:lnTo>
                      <a:pt x="698438" y="0"/>
                    </a:lnTo>
                    <a:lnTo>
                      <a:pt x="698438" y="667240"/>
                    </a:lnTo>
                    <a:lnTo>
                      <a:pt x="829123" y="667240"/>
                    </a:lnTo>
                    <a:close/>
                    <a:moveTo>
                      <a:pt x="4597121" y="0"/>
                    </a:moveTo>
                    <a:lnTo>
                      <a:pt x="912528" y="0"/>
                    </a:lnTo>
                    <a:lnTo>
                      <a:pt x="912528" y="667240"/>
                    </a:lnTo>
                    <a:lnTo>
                      <a:pt x="4597121" y="667240"/>
                    </a:lnTo>
                    <a:close/>
                    <a:moveTo>
                      <a:pt x="4811211" y="0"/>
                    </a:moveTo>
                    <a:lnTo>
                      <a:pt x="4680526" y="0"/>
                    </a:lnTo>
                    <a:lnTo>
                      <a:pt x="4680526" y="667240"/>
                    </a:lnTo>
                    <a:lnTo>
                      <a:pt x="4811211" y="667240"/>
                    </a:lnTo>
                    <a:close/>
                    <a:moveTo>
                      <a:pt x="5393520" y="0"/>
                    </a:moveTo>
                    <a:lnTo>
                      <a:pt x="4894616" y="0"/>
                    </a:lnTo>
                    <a:lnTo>
                      <a:pt x="4894616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" name="Rectangle 97">
                <a:extLst>
                  <a:ext uri="{FF2B5EF4-FFF2-40B4-BE49-F238E27FC236}">
                    <a16:creationId xmlns:a16="http://schemas.microsoft.com/office/drawing/2014/main" xmlns="" id="{515EFC2E-C398-40FE-9590-1AAB9DB5EC51}"/>
                  </a:ext>
                </a:extLst>
              </p:cNvPr>
              <p:cNvSpPr/>
              <p:nvPr/>
            </p:nvSpPr>
            <p:spPr>
              <a:xfrm rot="5400000" flipH="1">
                <a:off x="2326501" y="4731870"/>
                <a:ext cx="1509371" cy="186726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3749325" y="214783"/>
                    </a:moveTo>
                    <a:lnTo>
                      <a:pt x="3749325" y="452458"/>
                    </a:lnTo>
                    <a:lnTo>
                      <a:pt x="3604159" y="452458"/>
                    </a:lnTo>
                    <a:lnTo>
                      <a:pt x="3604159" y="214783"/>
                    </a:lnTo>
                    <a:close/>
                    <a:moveTo>
                      <a:pt x="4010934" y="214783"/>
                    </a:moveTo>
                    <a:lnTo>
                      <a:pt x="4010934" y="452458"/>
                    </a:lnTo>
                    <a:lnTo>
                      <a:pt x="3865768" y="452458"/>
                    </a:lnTo>
                    <a:lnTo>
                      <a:pt x="3865768" y="214783"/>
                    </a:lnTo>
                    <a:close/>
                    <a:moveTo>
                      <a:pt x="4272544" y="214783"/>
                    </a:moveTo>
                    <a:lnTo>
                      <a:pt x="4272544" y="452458"/>
                    </a:lnTo>
                    <a:lnTo>
                      <a:pt x="4127378" y="452458"/>
                    </a:lnTo>
                    <a:lnTo>
                      <a:pt x="4127378" y="214783"/>
                    </a:lnTo>
                    <a:close/>
                    <a:moveTo>
                      <a:pt x="4534153" y="214783"/>
                    </a:moveTo>
                    <a:lnTo>
                      <a:pt x="4534153" y="452458"/>
                    </a:lnTo>
                    <a:lnTo>
                      <a:pt x="4388987" y="452458"/>
                    </a:lnTo>
                    <a:lnTo>
                      <a:pt x="4388987" y="214783"/>
                    </a:lnTo>
                    <a:close/>
                    <a:moveTo>
                      <a:pt x="4795763" y="214783"/>
                    </a:moveTo>
                    <a:lnTo>
                      <a:pt x="4795763" y="452458"/>
                    </a:lnTo>
                    <a:lnTo>
                      <a:pt x="4650597" y="452458"/>
                    </a:lnTo>
                    <a:lnTo>
                      <a:pt x="4650597" y="214783"/>
                    </a:lnTo>
                    <a:close/>
                    <a:moveTo>
                      <a:pt x="5057372" y="214783"/>
                    </a:moveTo>
                    <a:lnTo>
                      <a:pt x="5057372" y="452458"/>
                    </a:lnTo>
                    <a:lnTo>
                      <a:pt x="4912206" y="452458"/>
                    </a:lnTo>
                    <a:lnTo>
                      <a:pt x="4912206" y="214783"/>
                    </a:lnTo>
                    <a:close/>
                    <a:moveTo>
                      <a:pt x="5393520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" name="Rectangle 74">
                <a:extLst>
                  <a:ext uri="{FF2B5EF4-FFF2-40B4-BE49-F238E27FC236}">
                    <a16:creationId xmlns:a16="http://schemas.microsoft.com/office/drawing/2014/main" xmlns="" id="{3D215235-0B96-48B3-B8D5-3DB53063AA8E}"/>
                  </a:ext>
                </a:extLst>
              </p:cNvPr>
              <p:cNvSpPr/>
              <p:nvPr/>
            </p:nvSpPr>
            <p:spPr>
              <a:xfrm rot="5400000" flipH="1">
                <a:off x="4624354" y="4709730"/>
                <a:ext cx="1530076" cy="210301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294520" y="262881"/>
                    </a:moveTo>
                    <a:lnTo>
                      <a:pt x="4294520" y="390769"/>
                    </a:lnTo>
                    <a:lnTo>
                      <a:pt x="4155512" y="390769"/>
                    </a:lnTo>
                    <a:lnTo>
                      <a:pt x="4155512" y="262881"/>
                    </a:lnTo>
                    <a:close/>
                    <a:moveTo>
                      <a:pt x="4545033" y="262881"/>
                    </a:moveTo>
                    <a:lnTo>
                      <a:pt x="4545033" y="390769"/>
                    </a:lnTo>
                    <a:lnTo>
                      <a:pt x="4406025" y="390769"/>
                    </a:lnTo>
                    <a:lnTo>
                      <a:pt x="4406025" y="262881"/>
                    </a:lnTo>
                    <a:close/>
                    <a:moveTo>
                      <a:pt x="4795546" y="262881"/>
                    </a:moveTo>
                    <a:lnTo>
                      <a:pt x="4795546" y="390769"/>
                    </a:lnTo>
                    <a:lnTo>
                      <a:pt x="4656538" y="390769"/>
                    </a:lnTo>
                    <a:lnTo>
                      <a:pt x="4656538" y="262881"/>
                    </a:lnTo>
                    <a:close/>
                    <a:moveTo>
                      <a:pt x="5393520" y="0"/>
                    </a:moveTo>
                    <a:lnTo>
                      <a:pt x="1140534" y="0"/>
                    </a:lnTo>
                    <a:lnTo>
                      <a:pt x="1140534" y="658575"/>
                    </a:lnTo>
                    <a:lnTo>
                      <a:pt x="1057129" y="658575"/>
                    </a:lnTo>
                    <a:lnTo>
                      <a:pt x="1057129" y="0"/>
                    </a:lnTo>
                    <a:lnTo>
                      <a:pt x="926444" y="0"/>
                    </a:lnTo>
                    <a:lnTo>
                      <a:pt x="926444" y="658575"/>
                    </a:lnTo>
                    <a:lnTo>
                      <a:pt x="843039" y="658575"/>
                    </a:lnTo>
                    <a:lnTo>
                      <a:pt x="843039" y="0"/>
                    </a:lnTo>
                    <a:lnTo>
                      <a:pt x="712355" y="0"/>
                    </a:lnTo>
                    <a:lnTo>
                      <a:pt x="712355" y="658575"/>
                    </a:lnTo>
                    <a:lnTo>
                      <a:pt x="628950" y="658575"/>
                    </a:lnTo>
                    <a:lnTo>
                      <a:pt x="628950" y="0"/>
                    </a:lnTo>
                    <a:lnTo>
                      <a:pt x="498265" y="0"/>
                    </a:lnTo>
                    <a:lnTo>
                      <a:pt x="498265" y="658575"/>
                    </a:lnTo>
                    <a:lnTo>
                      <a:pt x="414860" y="658575"/>
                    </a:lnTo>
                    <a:lnTo>
                      <a:pt x="414860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Rectangle 131">
                <a:extLst>
                  <a:ext uri="{FF2B5EF4-FFF2-40B4-BE49-F238E27FC236}">
                    <a16:creationId xmlns:a16="http://schemas.microsoft.com/office/drawing/2014/main" xmlns="" id="{46D4D347-97A2-4FBA-B066-7CC234A85CEC}"/>
                  </a:ext>
                </a:extLst>
              </p:cNvPr>
              <p:cNvSpPr/>
              <p:nvPr/>
            </p:nvSpPr>
            <p:spPr>
              <a:xfrm rot="5400000" flipH="1">
                <a:off x="4253712" y="4609117"/>
                <a:ext cx="1581603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1581603" h="360000">
                    <a:moveTo>
                      <a:pt x="1202902" y="360000"/>
                    </a:moveTo>
                    <a:lnTo>
                      <a:pt x="1202902" y="0"/>
                    </a:lnTo>
                    <a:lnTo>
                      <a:pt x="1152000" y="0"/>
                    </a:lnTo>
                    <a:lnTo>
                      <a:pt x="1019560" y="0"/>
                    </a:lnTo>
                    <a:lnTo>
                      <a:pt x="929520" y="0"/>
                    </a:lnTo>
                    <a:lnTo>
                      <a:pt x="863339" y="0"/>
                    </a:lnTo>
                    <a:lnTo>
                      <a:pt x="773299" y="0"/>
                    </a:lnTo>
                    <a:lnTo>
                      <a:pt x="429603" y="0"/>
                    </a:lnTo>
                    <a:lnTo>
                      <a:pt x="0" y="0"/>
                    </a:lnTo>
                    <a:lnTo>
                      <a:pt x="0" y="360000"/>
                    </a:lnTo>
                    <a:lnTo>
                      <a:pt x="429603" y="360000"/>
                    </a:lnTo>
                    <a:lnTo>
                      <a:pt x="773299" y="360000"/>
                    </a:lnTo>
                    <a:lnTo>
                      <a:pt x="863339" y="360000"/>
                    </a:lnTo>
                    <a:lnTo>
                      <a:pt x="929520" y="360000"/>
                    </a:lnTo>
                    <a:lnTo>
                      <a:pt x="1019560" y="360000"/>
                    </a:lnTo>
                    <a:lnTo>
                      <a:pt x="1152000" y="360000"/>
                    </a:lnTo>
                    <a:close/>
                    <a:moveTo>
                      <a:pt x="1359123" y="360000"/>
                    </a:moveTo>
                    <a:lnTo>
                      <a:pt x="1359123" y="0"/>
                    </a:lnTo>
                    <a:lnTo>
                      <a:pt x="1292942" y="0"/>
                    </a:lnTo>
                    <a:lnTo>
                      <a:pt x="1292942" y="360000"/>
                    </a:lnTo>
                    <a:close/>
                    <a:moveTo>
                      <a:pt x="1581603" y="360000"/>
                    </a:moveTo>
                    <a:lnTo>
                      <a:pt x="1581603" y="0"/>
                    </a:lnTo>
                    <a:lnTo>
                      <a:pt x="1449163" y="0"/>
                    </a:lnTo>
                    <a:lnTo>
                      <a:pt x="1449163" y="360000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xmlns="" id="{A9EF9588-2F62-49A1-A2CC-2C45FBE1237E}"/>
                </a:ext>
              </a:extLst>
            </p:cNvPr>
            <p:cNvGrpSpPr/>
            <p:nvPr/>
          </p:nvGrpSpPr>
          <p:grpSpPr>
            <a:xfrm>
              <a:off x="1525348" y="1579815"/>
              <a:ext cx="6070988" cy="2761700"/>
              <a:chOff x="1525348" y="1579815"/>
              <a:chExt cx="6070988" cy="2761700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xmlns="" id="{CCF21B08-2616-410B-93DA-0D363B16F653}"/>
                  </a:ext>
                </a:extLst>
              </p:cNvPr>
              <p:cNvSpPr/>
              <p:nvPr/>
            </p:nvSpPr>
            <p:spPr>
              <a:xfrm>
                <a:off x="3268739" y="2309740"/>
                <a:ext cx="2598977" cy="2031775"/>
              </a:xfrm>
              <a:custGeom>
                <a:avLst/>
                <a:gdLst/>
                <a:ahLst/>
                <a:cxnLst/>
                <a:rect l="l" t="t" r="r" b="b"/>
                <a:pathLst>
                  <a:path w="2897024" h="2264776">
                    <a:moveTo>
                      <a:pt x="0" y="0"/>
                    </a:moveTo>
                    <a:lnTo>
                      <a:pt x="2897024" y="0"/>
                    </a:lnTo>
                    <a:lnTo>
                      <a:pt x="2897024" y="1891127"/>
                    </a:lnTo>
                    <a:cubicBezTo>
                      <a:pt x="2802822" y="1872712"/>
                      <a:pt x="2705549" y="1863893"/>
                      <a:pt x="2606215" y="1863893"/>
                    </a:cubicBezTo>
                    <a:cubicBezTo>
                      <a:pt x="2195568" y="1863893"/>
                      <a:pt x="1820122" y="2014603"/>
                      <a:pt x="1533076" y="2264776"/>
                    </a:cubicBezTo>
                    <a:cubicBezTo>
                      <a:pt x="1247202" y="2014157"/>
                      <a:pt x="872259" y="1863893"/>
                      <a:pt x="462219" y="1863893"/>
                    </a:cubicBezTo>
                    <a:cubicBezTo>
                      <a:pt x="301614" y="1863893"/>
                      <a:pt x="146393" y="1886946"/>
                      <a:pt x="0" y="1931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7" name="Rectangle 5">
                <a:extLst>
                  <a:ext uri="{FF2B5EF4-FFF2-40B4-BE49-F238E27FC236}">
                    <a16:creationId xmlns:a16="http://schemas.microsoft.com/office/drawing/2014/main" xmlns="" id="{CAFF207D-DAFE-4970-A31C-6867E26183D9}"/>
                  </a:ext>
                </a:extLst>
              </p:cNvPr>
              <p:cNvSpPr/>
              <p:nvPr/>
            </p:nvSpPr>
            <p:spPr>
              <a:xfrm>
                <a:off x="3268739" y="2704966"/>
                <a:ext cx="2598977" cy="977877"/>
              </a:xfrm>
              <a:custGeom>
                <a:avLst/>
                <a:gdLst/>
                <a:ahLst/>
                <a:cxnLst/>
                <a:rect l="l" t="t" r="r" b="b"/>
                <a:pathLst>
                  <a:path w="648072" h="243840">
                    <a:moveTo>
                      <a:pt x="0" y="0"/>
                    </a:moveTo>
                    <a:lnTo>
                      <a:pt x="648072" y="0"/>
                    </a:lnTo>
                    <a:lnTo>
                      <a:pt x="648072" y="146327"/>
                    </a:lnTo>
                    <a:lnTo>
                      <a:pt x="359596" y="243840"/>
                    </a:lnTo>
                    <a:lnTo>
                      <a:pt x="0" y="128585"/>
                    </a:lnTo>
                    <a:close/>
                  </a:path>
                </a:pathLst>
              </a:custGeom>
              <a:solidFill>
                <a:schemeClr val="tx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8" name="Freeform 22">
                <a:extLst>
                  <a:ext uri="{FF2B5EF4-FFF2-40B4-BE49-F238E27FC236}">
                    <a16:creationId xmlns:a16="http://schemas.microsoft.com/office/drawing/2014/main" xmlns="" id="{EFF41FA7-66E6-4C75-B95C-440904ABB2A3}"/>
                  </a:ext>
                </a:extLst>
              </p:cNvPr>
              <p:cNvSpPr/>
              <p:nvPr/>
            </p:nvSpPr>
            <p:spPr>
              <a:xfrm>
                <a:off x="1525348" y="1579815"/>
                <a:ext cx="6070988" cy="1788714"/>
              </a:xfrm>
              <a:custGeom>
                <a:avLst/>
                <a:gdLst>
                  <a:gd name="connsiteX0" fmla="*/ 762000 w 1513840"/>
                  <a:gd name="connsiteY0" fmla="*/ 0 h 487680"/>
                  <a:gd name="connsiteX1" fmla="*/ 0 w 1513840"/>
                  <a:gd name="connsiteY1" fmla="*/ 233680 h 487680"/>
                  <a:gd name="connsiteX2" fmla="*/ 792480 w 1513840"/>
                  <a:gd name="connsiteY2" fmla="*/ 487680 h 487680"/>
                  <a:gd name="connsiteX3" fmla="*/ 1513840 w 1513840"/>
                  <a:gd name="connsiteY3" fmla="*/ 243840 h 487680"/>
                  <a:gd name="connsiteX4" fmla="*/ 762000 w 1513840"/>
                  <a:gd name="connsiteY4" fmla="*/ 0 h 487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840" h="487680">
                    <a:moveTo>
                      <a:pt x="762000" y="0"/>
                    </a:moveTo>
                    <a:lnTo>
                      <a:pt x="0" y="233680"/>
                    </a:lnTo>
                    <a:lnTo>
                      <a:pt x="792480" y="487680"/>
                    </a:lnTo>
                    <a:lnTo>
                      <a:pt x="1513840" y="243840"/>
                    </a:lnTo>
                    <a:lnTo>
                      <a:pt x="762000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cxnSp>
            <p:nvCxnSpPr>
              <p:cNvPr id="9" name="Straight Connector 8">
                <a:extLst>
                  <a:ext uri="{FF2B5EF4-FFF2-40B4-BE49-F238E27FC236}">
                    <a16:creationId xmlns:a16="http://schemas.microsoft.com/office/drawing/2014/main" xmlns="" id="{E099F25B-4BB6-4250-9180-71DF436251A0}"/>
                  </a:ext>
                </a:extLst>
              </p:cNvPr>
              <p:cNvCxnSpPr/>
              <p:nvPr/>
            </p:nvCxnSpPr>
            <p:spPr>
              <a:xfrm>
                <a:off x="4662703" y="2187506"/>
                <a:ext cx="1586226" cy="614736"/>
              </a:xfrm>
              <a:prstGeom prst="line">
                <a:avLst/>
              </a:prstGeom>
              <a:ln w="19050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xmlns="" id="{6FF5B8E4-E79C-48B4-8CEB-EA98970F0580}"/>
                  </a:ext>
                </a:extLst>
              </p:cNvPr>
              <p:cNvCxnSpPr/>
              <p:nvPr/>
            </p:nvCxnSpPr>
            <p:spPr>
              <a:xfrm>
                <a:off x="6248932" y="2802241"/>
                <a:ext cx="0" cy="1010602"/>
              </a:xfrm>
              <a:prstGeom prst="line">
                <a:avLst/>
              </a:prstGeom>
              <a:ln w="19050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" name="Isosceles Triangle 10">
                <a:extLst>
                  <a:ext uri="{FF2B5EF4-FFF2-40B4-BE49-F238E27FC236}">
                    <a16:creationId xmlns:a16="http://schemas.microsoft.com/office/drawing/2014/main" xmlns="" id="{E6096B6D-CA48-4AE0-A3C4-7D8DF9C68D2C}"/>
                  </a:ext>
                </a:extLst>
              </p:cNvPr>
              <p:cNvSpPr/>
              <p:nvPr/>
            </p:nvSpPr>
            <p:spPr>
              <a:xfrm>
                <a:off x="6018666" y="3406130"/>
                <a:ext cx="460523" cy="920944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xmlns="" id="{1C0AFE33-9640-495A-B6E4-25295E35D7B8}"/>
                  </a:ext>
                </a:extLst>
              </p:cNvPr>
              <p:cNvSpPr/>
              <p:nvPr/>
            </p:nvSpPr>
            <p:spPr>
              <a:xfrm>
                <a:off x="6122007" y="3356991"/>
                <a:ext cx="236068" cy="271997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85A9592F-908B-4BD7-B17E-F85F7228F256}"/>
              </a:ext>
            </a:extLst>
          </p:cNvPr>
          <p:cNvGrpSpPr/>
          <p:nvPr/>
        </p:nvGrpSpPr>
        <p:grpSpPr>
          <a:xfrm>
            <a:off x="504194" y="2165159"/>
            <a:ext cx="10668812" cy="2390002"/>
            <a:chOff x="1452115" y="3290423"/>
            <a:chExt cx="10267080" cy="2390002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xmlns="" id="{3B37E31E-01F1-497D-8819-E2C964502FDA}"/>
                </a:ext>
              </a:extLst>
            </p:cNvPr>
            <p:cNvSpPr txBox="1"/>
            <p:nvPr/>
          </p:nvSpPr>
          <p:spPr>
            <a:xfrm>
              <a:off x="9456294" y="4049209"/>
              <a:ext cx="2262901" cy="1631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2060"/>
                  </a:solidFill>
                </a:rPr>
                <a:t> Dari </a:t>
              </a:r>
              <a:r>
                <a:rPr lang="en-US" sz="2000" dirty="0" err="1">
                  <a:solidFill>
                    <a:srgbClr val="002060"/>
                  </a:solidFill>
                </a:rPr>
                <a:t>permasalahan</a:t>
              </a:r>
              <a:r>
                <a:rPr lang="en-US" sz="2000" dirty="0">
                  <a:solidFill>
                    <a:srgbClr val="002060"/>
                  </a:solidFill>
                </a:rPr>
                <a:t> dunia </a:t>
              </a:r>
              <a:r>
                <a:rPr lang="en-US" sz="2000" dirty="0" err="1">
                  <a:solidFill>
                    <a:srgbClr val="002060"/>
                  </a:solidFill>
                </a:rPr>
                <a:t>nyata</a:t>
              </a:r>
              <a:r>
                <a:rPr lang="en-US" sz="2000" dirty="0">
                  <a:solidFill>
                    <a:srgbClr val="002060"/>
                  </a:solidFill>
                </a:rPr>
                <a:t> </a:t>
              </a:r>
              <a:r>
                <a:rPr lang="en-US" sz="2000" dirty="0" err="1">
                  <a:solidFill>
                    <a:srgbClr val="002060"/>
                  </a:solidFill>
                </a:rPr>
                <a:t>ditarik</a:t>
              </a:r>
              <a:r>
                <a:rPr lang="en-US" sz="2000" dirty="0">
                  <a:solidFill>
                    <a:srgbClr val="002060"/>
                  </a:solidFill>
                </a:rPr>
                <a:t> </a:t>
              </a:r>
              <a:r>
                <a:rPr lang="en-US" sz="2000" dirty="0" err="1">
                  <a:solidFill>
                    <a:srgbClr val="002060"/>
                  </a:solidFill>
                </a:rPr>
                <a:t>masuk</a:t>
              </a:r>
              <a:r>
                <a:rPr lang="en-US" sz="2000" dirty="0">
                  <a:solidFill>
                    <a:srgbClr val="002060"/>
                  </a:solidFill>
                </a:rPr>
                <a:t> </a:t>
              </a:r>
              <a:r>
                <a:rPr lang="en-US" sz="2000" dirty="0" err="1">
                  <a:solidFill>
                    <a:srgbClr val="002060"/>
                  </a:solidFill>
                </a:rPr>
                <a:t>ke</a:t>
              </a:r>
              <a:r>
                <a:rPr lang="en-US" sz="2000" dirty="0">
                  <a:solidFill>
                    <a:srgbClr val="002060"/>
                  </a:solidFill>
                </a:rPr>
                <a:t> </a:t>
              </a:r>
              <a:r>
                <a:rPr lang="en-US" sz="2000" dirty="0" err="1">
                  <a:solidFill>
                    <a:srgbClr val="002060"/>
                  </a:solidFill>
                </a:rPr>
                <a:t>dalam</a:t>
              </a:r>
              <a:r>
                <a:rPr lang="en-US" sz="2000" dirty="0">
                  <a:solidFill>
                    <a:srgbClr val="002060"/>
                  </a:solidFill>
                </a:rPr>
                <a:t> dunia symbol.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04E7D273-67DF-434C-8D1E-4DD820B09F2F}"/>
                </a:ext>
              </a:extLst>
            </p:cNvPr>
            <p:cNvSpPr txBox="1"/>
            <p:nvPr/>
          </p:nvSpPr>
          <p:spPr>
            <a:xfrm>
              <a:off x="1452115" y="3290423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400" b="1" dirty="0">
                  <a:solidFill>
                    <a:srgbClr val="002060"/>
                  </a:solidFill>
                  <a:cs typeface="Arial" pitchFamily="34" charset="0"/>
                </a:rPr>
                <a:t>VERTIKAL</a:t>
              </a:r>
              <a:endParaRPr lang="ko-KR" altLang="en-US" sz="2400" b="1" dirty="0">
                <a:solidFill>
                  <a:srgbClr val="002060"/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xmlns="" id="{28F90C9E-24C6-4AD1-AA26-F7C2CC60F265}"/>
              </a:ext>
            </a:extLst>
          </p:cNvPr>
          <p:cNvGrpSpPr/>
          <p:nvPr/>
        </p:nvGrpSpPr>
        <p:grpSpPr>
          <a:xfrm>
            <a:off x="796297" y="2297195"/>
            <a:ext cx="10529274" cy="3183876"/>
            <a:chOff x="-5511409" y="3422459"/>
            <a:chExt cx="10132794" cy="3183876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xmlns="" id="{D7159208-2744-448F-B621-B6E24799FFD2}"/>
                </a:ext>
              </a:extLst>
            </p:cNvPr>
            <p:cNvSpPr txBox="1"/>
            <p:nvPr/>
          </p:nvSpPr>
          <p:spPr>
            <a:xfrm>
              <a:off x="-5511409" y="3744013"/>
              <a:ext cx="2262901" cy="28623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 </a:t>
              </a:r>
              <a:r>
                <a:rPr lang="en-US" sz="2000" dirty="0">
                  <a:solidFill>
                    <a:srgbClr val="002060"/>
                  </a:solidFill>
                  <a:latin typeface="Arial Rounded MT Bold" panose="020F0704030504030204" pitchFamily="34" charset="0"/>
                </a:rPr>
                <a:t>Proses </a:t>
              </a:r>
              <a:r>
                <a:rPr lang="en-US" sz="2000" dirty="0" err="1">
                  <a:solidFill>
                    <a:srgbClr val="002060"/>
                  </a:solidFill>
                  <a:latin typeface="Arial Rounded MT Bold" panose="020F0704030504030204" pitchFamily="34" charset="0"/>
                </a:rPr>
                <a:t>pelaksanaan</a:t>
              </a:r>
              <a:r>
                <a:rPr lang="en-US" sz="2000" dirty="0">
                  <a:solidFill>
                    <a:srgbClr val="002060"/>
                  </a:solidFill>
                  <a:latin typeface="Arial Rounded MT Bold" panose="020F0704030504030204" pitchFamily="34" charset="0"/>
                </a:rPr>
                <a:t> </a:t>
              </a:r>
              <a:r>
                <a:rPr lang="en-US" sz="2000" dirty="0" err="1">
                  <a:solidFill>
                    <a:srgbClr val="002060"/>
                  </a:solidFill>
                  <a:latin typeface="Arial Rounded MT Bold" panose="020F0704030504030204" pitchFamily="34" charset="0"/>
                </a:rPr>
                <a:t>pemecahan</a:t>
              </a:r>
              <a:r>
                <a:rPr lang="en-US" sz="2000" dirty="0">
                  <a:solidFill>
                    <a:srgbClr val="002060"/>
                  </a:solidFill>
                  <a:latin typeface="Arial Rounded MT Bold" panose="020F0704030504030204" pitchFamily="34" charset="0"/>
                </a:rPr>
                <a:t> </a:t>
              </a:r>
              <a:r>
                <a:rPr lang="en-US" sz="2000" dirty="0" err="1">
                  <a:solidFill>
                    <a:srgbClr val="002060"/>
                  </a:solidFill>
                  <a:latin typeface="Arial Rounded MT Bold" panose="020F0704030504030204" pitchFamily="34" charset="0"/>
                </a:rPr>
                <a:t>masalah-masalah</a:t>
              </a:r>
              <a:r>
                <a:rPr lang="en-US" sz="2000" dirty="0">
                  <a:solidFill>
                    <a:srgbClr val="002060"/>
                  </a:solidFill>
                  <a:latin typeface="Arial Rounded MT Bold" panose="020F0704030504030204" pitchFamily="34" charset="0"/>
                </a:rPr>
                <a:t> </a:t>
              </a:r>
              <a:r>
                <a:rPr lang="en-US" sz="2000" dirty="0" err="1">
                  <a:solidFill>
                    <a:srgbClr val="002060"/>
                  </a:solidFill>
                  <a:latin typeface="Arial Rounded MT Bold" panose="020F0704030504030204" pitchFamily="34" charset="0"/>
                </a:rPr>
                <a:t>dalam</a:t>
              </a:r>
              <a:r>
                <a:rPr lang="en-US" sz="2000" dirty="0">
                  <a:solidFill>
                    <a:srgbClr val="002060"/>
                  </a:solidFill>
                  <a:latin typeface="Arial Rounded MT Bold" panose="020F0704030504030204" pitchFamily="34" charset="0"/>
                </a:rPr>
                <a:t> </a:t>
              </a:r>
              <a:r>
                <a:rPr lang="en-US" sz="2000" dirty="0" err="1">
                  <a:solidFill>
                    <a:srgbClr val="002060"/>
                  </a:solidFill>
                  <a:latin typeface="Arial Rounded MT Bold" panose="020F0704030504030204" pitchFamily="34" charset="0"/>
                </a:rPr>
                <a:t>bentuk</a:t>
              </a:r>
              <a:r>
                <a:rPr lang="en-US" sz="2000" dirty="0">
                  <a:solidFill>
                    <a:srgbClr val="002060"/>
                  </a:solidFill>
                  <a:latin typeface="Arial Rounded MT Bold" panose="020F0704030504030204" pitchFamily="34" charset="0"/>
                </a:rPr>
                <a:t> </a:t>
              </a:r>
              <a:r>
                <a:rPr lang="en-US" sz="2000" dirty="0" err="1">
                  <a:solidFill>
                    <a:srgbClr val="002060"/>
                  </a:solidFill>
                  <a:latin typeface="Arial Rounded MT Bold" panose="020F0704030504030204" pitchFamily="34" charset="0"/>
                </a:rPr>
                <a:t>simbol-simbol</a:t>
              </a:r>
              <a:r>
                <a:rPr lang="en-US" sz="2000" dirty="0">
                  <a:solidFill>
                    <a:srgbClr val="002060"/>
                  </a:solidFill>
                  <a:latin typeface="Arial Rounded MT Bold" panose="020F0704030504030204" pitchFamily="34" charset="0"/>
                </a:rPr>
                <a:t> </a:t>
              </a:r>
              <a:r>
                <a:rPr lang="en-US" sz="2000" dirty="0" err="1">
                  <a:solidFill>
                    <a:srgbClr val="002060"/>
                  </a:solidFill>
                  <a:latin typeface="Arial Rounded MT Bold" panose="020F0704030504030204" pitchFamily="34" charset="0"/>
                </a:rPr>
                <a:t>matematika</a:t>
              </a:r>
              <a:r>
                <a:rPr lang="en-US" sz="2000" dirty="0">
                  <a:solidFill>
                    <a:srgbClr val="002060"/>
                  </a:solidFill>
                  <a:latin typeface="Arial Rounded MT Bold" panose="020F0704030504030204" pitchFamily="34" charset="0"/>
                </a:rPr>
                <a:t> </a:t>
              </a:r>
              <a:r>
                <a:rPr lang="en-US" sz="2000" dirty="0" err="1">
                  <a:solidFill>
                    <a:srgbClr val="002060"/>
                  </a:solidFill>
                  <a:latin typeface="Arial Rounded MT Bold" panose="020F0704030504030204" pitchFamily="34" charset="0"/>
                </a:rPr>
                <a:t>sesuai</a:t>
              </a:r>
              <a:r>
                <a:rPr lang="en-US" sz="2000" dirty="0">
                  <a:solidFill>
                    <a:srgbClr val="002060"/>
                  </a:solidFill>
                  <a:latin typeface="Arial Rounded MT Bold" panose="020F0704030504030204" pitchFamily="34" charset="0"/>
                </a:rPr>
                <a:t> </a:t>
              </a:r>
              <a:r>
                <a:rPr lang="en-US" sz="2000" dirty="0" err="1">
                  <a:solidFill>
                    <a:srgbClr val="002060"/>
                  </a:solidFill>
                  <a:latin typeface="Arial Rounded MT Bold" panose="020F0704030504030204" pitchFamily="34" charset="0"/>
                </a:rPr>
                <a:t>prosedur</a:t>
              </a:r>
              <a:r>
                <a:rPr lang="en-US" sz="2000" dirty="0">
                  <a:solidFill>
                    <a:srgbClr val="002060"/>
                  </a:solidFill>
                  <a:latin typeface="Arial Rounded MT Bold" panose="020F0704030504030204" pitchFamily="34" charset="0"/>
                </a:rPr>
                <a:t> </a:t>
              </a:r>
              <a:r>
                <a:rPr lang="en-US" sz="2000" dirty="0" err="1">
                  <a:solidFill>
                    <a:srgbClr val="002060"/>
                  </a:solidFill>
                  <a:latin typeface="Arial Rounded MT Bold" panose="020F0704030504030204" pitchFamily="34" charset="0"/>
                </a:rPr>
                <a:t>matematika</a:t>
              </a:r>
              <a:r>
                <a:rPr lang="en-US" altLang="ko-KR" sz="2000" dirty="0">
                  <a:solidFill>
                    <a:srgbClr val="002060"/>
                  </a:solidFill>
                  <a:latin typeface="Arial Rounded MT Bold" panose="020F0704030504030204" pitchFamily="34" charset="0"/>
                  <a:cs typeface="Arial" pitchFamily="34" charset="0"/>
                </a:rPr>
                <a:t>. </a:t>
              </a:r>
              <a:endParaRPr lang="ko-KR" altLang="en-US" sz="2000" dirty="0">
                <a:solidFill>
                  <a:srgbClr val="002060"/>
                </a:solidFill>
                <a:latin typeface="Arial Rounded MT Bold" panose="020F0704030504030204" pitchFamily="34" charset="0"/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xmlns="" id="{D7CBA9FB-0DF7-45BF-94EF-F9D524823DEF}"/>
                </a:ext>
              </a:extLst>
            </p:cNvPr>
            <p:cNvSpPr txBox="1"/>
            <p:nvPr/>
          </p:nvSpPr>
          <p:spPr>
            <a:xfrm>
              <a:off x="2358484" y="3422459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400" b="1" dirty="0">
                  <a:solidFill>
                    <a:srgbClr val="002060"/>
                  </a:solidFill>
                  <a:cs typeface="Arial" pitchFamily="34" charset="0"/>
                </a:rPr>
                <a:t>HORIZONTAL</a:t>
              </a:r>
              <a:endParaRPr lang="ko-KR" altLang="en-US" sz="2400" b="1" dirty="0">
                <a:solidFill>
                  <a:srgbClr val="002060"/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xmlns="" id="{F9793A6E-1AD4-4B4F-B4EC-27BA4BE84A79}"/>
              </a:ext>
            </a:extLst>
          </p:cNvPr>
          <p:cNvGrpSpPr/>
          <p:nvPr/>
        </p:nvGrpSpPr>
        <p:grpSpPr>
          <a:xfrm rot="11437924">
            <a:off x="8982707" y="4482828"/>
            <a:ext cx="2683292" cy="1996484"/>
            <a:chOff x="4733216" y="3486970"/>
            <a:chExt cx="7836692" cy="5830833"/>
          </a:xfrm>
          <a:gradFill flip="none" rotWithShape="1">
            <a:gsLst>
              <a:gs pos="51000">
                <a:schemeClr val="accent2"/>
              </a:gs>
              <a:gs pos="0">
                <a:schemeClr val="accent2"/>
              </a:gs>
              <a:gs pos="100000">
                <a:schemeClr val="accent2">
                  <a:alpha val="20000"/>
                </a:schemeClr>
              </a:gs>
            </a:gsLst>
            <a:lin ang="0" scaled="1"/>
            <a:tileRect/>
          </a:gradFill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CEB76088-B054-412F-8379-A02991F8C216}"/>
                </a:ext>
              </a:extLst>
            </p:cNvPr>
            <p:cNvSpPr/>
            <p:nvPr/>
          </p:nvSpPr>
          <p:spPr>
            <a:xfrm rot="5400000">
              <a:off x="6801154" y="2120167"/>
              <a:ext cx="4401951" cy="7135557"/>
            </a:xfrm>
            <a:custGeom>
              <a:avLst/>
              <a:gdLst>
                <a:gd name="connsiteX0" fmla="*/ 1574201 w 4401951"/>
                <a:gd name="connsiteY0" fmla="*/ 1307005 h 7135557"/>
                <a:gd name="connsiteX1" fmla="*/ 1595137 w 4401951"/>
                <a:gd name="connsiteY1" fmla="*/ 1308799 h 7135557"/>
                <a:gd name="connsiteX2" fmla="*/ 1596178 w 4401951"/>
                <a:gd name="connsiteY2" fmla="*/ 1307005 h 7135557"/>
                <a:gd name="connsiteX3" fmla="*/ 1292196 w 4401951"/>
                <a:gd name="connsiteY3" fmla="*/ 1246107 h 7135557"/>
                <a:gd name="connsiteX4" fmla="*/ 1354627 w 4401951"/>
                <a:gd name="connsiteY4" fmla="*/ 1145598 h 7135557"/>
                <a:gd name="connsiteX5" fmla="*/ 1392692 w 4401951"/>
                <a:gd name="connsiteY5" fmla="*/ 1097590 h 7135557"/>
                <a:gd name="connsiteX6" fmla="*/ 1392692 w 4401951"/>
                <a:gd name="connsiteY6" fmla="*/ 698917 h 7135557"/>
                <a:gd name="connsiteX7" fmla="*/ 10305 w 4401951"/>
                <a:gd name="connsiteY7" fmla="*/ 1963449 h 7135557"/>
                <a:gd name="connsiteX8" fmla="*/ 243210 w 4401951"/>
                <a:gd name="connsiteY8" fmla="*/ 1270953 h 7135557"/>
                <a:gd name="connsiteX9" fmla="*/ 521312 w 4401951"/>
                <a:gd name="connsiteY9" fmla="*/ 2463671 h 7135557"/>
                <a:gd name="connsiteX10" fmla="*/ 1032923 w 4401951"/>
                <a:gd name="connsiteY10" fmla="*/ 24092 h 7135557"/>
                <a:gd name="connsiteX11" fmla="*/ 1044438 w 4401951"/>
                <a:gd name="connsiteY11" fmla="*/ 0 h 7135557"/>
                <a:gd name="connsiteX12" fmla="*/ 1093672 w 4401951"/>
                <a:gd name="connsiteY12" fmla="*/ 664478 h 7135557"/>
                <a:gd name="connsiteX13" fmla="*/ 1143670 w 4401951"/>
                <a:gd name="connsiteY13" fmla="*/ 593153 h 7135557"/>
                <a:gd name="connsiteX14" fmla="*/ 1389562 w 4401951"/>
                <a:gd name="connsiteY14" fmla="*/ 359293 h 7135557"/>
                <a:gd name="connsiteX15" fmla="*/ 1230812 w 4401951"/>
                <a:gd name="connsiteY15" fmla="*/ 1223676 h 7135557"/>
                <a:gd name="connsiteX16" fmla="*/ 1377075 w 4401951"/>
                <a:gd name="connsiteY16" fmla="*/ 659632 h 7135557"/>
                <a:gd name="connsiteX17" fmla="*/ 1392692 w 4401951"/>
                <a:gd name="connsiteY17" fmla="*/ 617304 h 7135557"/>
                <a:gd name="connsiteX18" fmla="*/ 1392692 w 4401951"/>
                <a:gd name="connsiteY18" fmla="*/ 391528 h 7135557"/>
                <a:gd name="connsiteX19" fmla="*/ 1418889 w 4401951"/>
                <a:gd name="connsiteY19" fmla="*/ 509430 h 7135557"/>
                <a:gd name="connsiteX20" fmla="*/ 1422175 w 4401951"/>
                <a:gd name="connsiteY20" fmla="*/ 537401 h 7135557"/>
                <a:gd name="connsiteX21" fmla="*/ 1422535 w 4401951"/>
                <a:gd name="connsiteY21" fmla="*/ 536423 h 7135557"/>
                <a:gd name="connsiteX22" fmla="*/ 1422245 w 4401951"/>
                <a:gd name="connsiteY22" fmla="*/ 538004 h 7135557"/>
                <a:gd name="connsiteX23" fmla="*/ 1447174 w 4401951"/>
                <a:gd name="connsiteY23" fmla="*/ 750227 h 7135557"/>
                <a:gd name="connsiteX24" fmla="*/ 1448990 w 4401951"/>
                <a:gd name="connsiteY24" fmla="*/ 775589 h 7135557"/>
                <a:gd name="connsiteX25" fmla="*/ 1465396 w 4401951"/>
                <a:gd name="connsiteY25" fmla="*/ 822804 h 7135557"/>
                <a:gd name="connsiteX26" fmla="*/ 1504879 w 4401951"/>
                <a:gd name="connsiteY26" fmla="*/ 989383 h 7135557"/>
                <a:gd name="connsiteX27" fmla="*/ 1525291 w 4401951"/>
                <a:gd name="connsiteY27" fmla="*/ 962032 h 7135557"/>
                <a:gd name="connsiteX28" fmla="*/ 1586713 w 4401951"/>
                <a:gd name="connsiteY28" fmla="*/ 781661 h 7135557"/>
                <a:gd name="connsiteX29" fmla="*/ 1588900 w 4401951"/>
                <a:gd name="connsiteY29" fmla="*/ 742775 h 7135557"/>
                <a:gd name="connsiteX30" fmla="*/ 1547037 w 4401951"/>
                <a:gd name="connsiteY30" fmla="*/ 655005 h 7135557"/>
                <a:gd name="connsiteX31" fmla="*/ 1482690 w 4401951"/>
                <a:gd name="connsiteY31" fmla="*/ 547744 h 7135557"/>
                <a:gd name="connsiteX32" fmla="*/ 1587215 w 4401951"/>
                <a:gd name="connsiteY32" fmla="*/ 625548 h 7135557"/>
                <a:gd name="connsiteX33" fmla="*/ 1582482 w 4401951"/>
                <a:gd name="connsiteY33" fmla="*/ 574855 h 7135557"/>
                <a:gd name="connsiteX34" fmla="*/ 1467846 w 4401951"/>
                <a:gd name="connsiteY34" fmla="*/ 238210 h 7135557"/>
                <a:gd name="connsiteX35" fmla="*/ 1861129 w 4401951"/>
                <a:gd name="connsiteY35" fmla="*/ 883588 h 7135557"/>
                <a:gd name="connsiteX36" fmla="*/ 1867608 w 4401951"/>
                <a:gd name="connsiteY36" fmla="*/ 952388 h 7135557"/>
                <a:gd name="connsiteX37" fmla="*/ 1901281 w 4401951"/>
                <a:gd name="connsiteY37" fmla="*/ 1014707 h 7135557"/>
                <a:gd name="connsiteX38" fmla="*/ 1931966 w 4401951"/>
                <a:gd name="connsiteY38" fmla="*/ 1099383 h 7135557"/>
                <a:gd name="connsiteX39" fmla="*/ 1935528 w 4401951"/>
                <a:gd name="connsiteY39" fmla="*/ 1036077 h 7135557"/>
                <a:gd name="connsiteX40" fmla="*/ 1810993 w 4401951"/>
                <a:gd name="connsiteY40" fmla="*/ 593384 h 7135557"/>
                <a:gd name="connsiteX41" fmla="*/ 2043828 w 4401951"/>
                <a:gd name="connsiteY41" fmla="*/ 843442 h 7135557"/>
                <a:gd name="connsiteX42" fmla="*/ 2112308 w 4401951"/>
                <a:gd name="connsiteY42" fmla="*/ 960153 h 7135557"/>
                <a:gd name="connsiteX43" fmla="*/ 2183813 w 4401951"/>
                <a:gd name="connsiteY43" fmla="*/ 879627 h 7135557"/>
                <a:gd name="connsiteX44" fmla="*/ 2714982 w 4401951"/>
                <a:gd name="connsiteY44" fmla="*/ 21558 h 7135557"/>
                <a:gd name="connsiteX45" fmla="*/ 1715073 w 4401951"/>
                <a:gd name="connsiteY45" fmla="*/ 2645841 h 7135557"/>
                <a:gd name="connsiteX46" fmla="*/ 2784794 w 4401951"/>
                <a:gd name="connsiteY46" fmla="*/ 1156569 h 7135557"/>
                <a:gd name="connsiteX47" fmla="*/ 1969674 w 4401951"/>
                <a:gd name="connsiteY47" fmla="*/ 3737766 h 7135557"/>
                <a:gd name="connsiteX48" fmla="*/ 2540919 w 4401951"/>
                <a:gd name="connsiteY48" fmla="*/ 3073208 h 7135557"/>
                <a:gd name="connsiteX49" fmla="*/ 2241680 w 4401951"/>
                <a:gd name="connsiteY49" fmla="*/ 4524527 h 7135557"/>
                <a:gd name="connsiteX50" fmla="*/ 2635972 w 4401951"/>
                <a:gd name="connsiteY50" fmla="*/ 3936651 h 7135557"/>
                <a:gd name="connsiteX51" fmla="*/ 2980221 w 4401951"/>
                <a:gd name="connsiteY51" fmla="*/ 4653430 h 7135557"/>
                <a:gd name="connsiteX52" fmla="*/ 2724238 w 4401951"/>
                <a:gd name="connsiteY52" fmla="*/ 5226768 h 7135557"/>
                <a:gd name="connsiteX53" fmla="*/ 3269110 w 4401951"/>
                <a:gd name="connsiteY53" fmla="*/ 4904889 h 7135557"/>
                <a:gd name="connsiteX54" fmla="*/ 4062237 w 4401951"/>
                <a:gd name="connsiteY54" fmla="*/ 6863126 h 7135557"/>
                <a:gd name="connsiteX55" fmla="*/ 1163872 w 4401951"/>
                <a:gd name="connsiteY55" fmla="*/ 2381077 h 7135557"/>
                <a:gd name="connsiteX56" fmla="*/ 1171818 w 4401951"/>
                <a:gd name="connsiteY56" fmla="*/ 2187765 h 7135557"/>
                <a:gd name="connsiteX57" fmla="*/ 1165562 w 4401951"/>
                <a:gd name="connsiteY57" fmla="*/ 2187901 h 7135557"/>
                <a:gd name="connsiteX58" fmla="*/ 1159676 w 4401951"/>
                <a:gd name="connsiteY58" fmla="*/ 2158334 h 7135557"/>
                <a:gd name="connsiteX59" fmla="*/ 1140976 w 4401951"/>
                <a:gd name="connsiteY59" fmla="*/ 2015351 h 7135557"/>
                <a:gd name="connsiteX60" fmla="*/ 1134897 w 4401951"/>
                <a:gd name="connsiteY60" fmla="*/ 1881299 h 7135557"/>
                <a:gd name="connsiteX61" fmla="*/ 1113671 w 4401951"/>
                <a:gd name="connsiteY61" fmla="*/ 2032179 h 7135557"/>
                <a:gd name="connsiteX62" fmla="*/ 4401951 w 4401951"/>
                <a:gd name="connsiteY62" fmla="*/ 7116709 h 7135557"/>
                <a:gd name="connsiteX63" fmla="*/ 820316 w 4401951"/>
                <a:gd name="connsiteY63" fmla="*/ 6024940 h 7135557"/>
                <a:gd name="connsiteX64" fmla="*/ 1563906 w 4401951"/>
                <a:gd name="connsiteY64" fmla="*/ 6099531 h 7135557"/>
                <a:gd name="connsiteX65" fmla="*/ 162104 w 4401951"/>
                <a:gd name="connsiteY65" fmla="*/ 4265506 h 7135557"/>
                <a:gd name="connsiteX66" fmla="*/ 884894 w 4401951"/>
                <a:gd name="connsiteY66" fmla="*/ 4858595 h 7135557"/>
                <a:gd name="connsiteX67" fmla="*/ 59825 w 4401951"/>
                <a:gd name="connsiteY67" fmla="*/ 3067213 h 7135557"/>
                <a:gd name="connsiteX68" fmla="*/ 601746 w 4401951"/>
                <a:gd name="connsiteY68" fmla="*/ 3720191 h 7135557"/>
                <a:gd name="connsiteX69" fmla="*/ 10305 w 4401951"/>
                <a:gd name="connsiteY69" fmla="*/ 1963449 h 713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401951" h="7135557">
                  <a:moveTo>
                    <a:pt x="1574201" y="1307005"/>
                  </a:moveTo>
                  <a:lnTo>
                    <a:pt x="1595137" y="1308799"/>
                  </a:lnTo>
                  <a:lnTo>
                    <a:pt x="1596178" y="1307005"/>
                  </a:lnTo>
                  <a:close/>
                  <a:moveTo>
                    <a:pt x="1292196" y="1246107"/>
                  </a:moveTo>
                  <a:lnTo>
                    <a:pt x="1354627" y="1145598"/>
                  </a:lnTo>
                  <a:lnTo>
                    <a:pt x="1392692" y="1097590"/>
                  </a:lnTo>
                  <a:lnTo>
                    <a:pt x="1392692" y="698917"/>
                  </a:lnTo>
                  <a:close/>
                  <a:moveTo>
                    <a:pt x="10305" y="1963449"/>
                  </a:moveTo>
                  <a:cubicBezTo>
                    <a:pt x="35305" y="1737141"/>
                    <a:pt x="107341" y="1504847"/>
                    <a:pt x="243210" y="1270953"/>
                  </a:cubicBezTo>
                  <a:cubicBezTo>
                    <a:pt x="169779" y="1766302"/>
                    <a:pt x="247539" y="2226400"/>
                    <a:pt x="521312" y="2463671"/>
                  </a:cubicBezTo>
                  <a:cubicBezTo>
                    <a:pt x="290444" y="1194996"/>
                    <a:pt x="254291" y="837377"/>
                    <a:pt x="1032923" y="24092"/>
                  </a:cubicBezTo>
                  <a:cubicBezTo>
                    <a:pt x="1038793" y="11284"/>
                    <a:pt x="1042539" y="3412"/>
                    <a:pt x="1044438" y="0"/>
                  </a:cubicBezTo>
                  <a:lnTo>
                    <a:pt x="1093672" y="664478"/>
                  </a:lnTo>
                  <a:lnTo>
                    <a:pt x="1143670" y="593153"/>
                  </a:lnTo>
                  <a:cubicBezTo>
                    <a:pt x="1210644" y="509720"/>
                    <a:pt x="1291811" y="431141"/>
                    <a:pt x="1389562" y="359293"/>
                  </a:cubicBezTo>
                  <a:cubicBezTo>
                    <a:pt x="1199332" y="664152"/>
                    <a:pt x="1118671" y="989135"/>
                    <a:pt x="1230812" y="1223676"/>
                  </a:cubicBezTo>
                  <a:cubicBezTo>
                    <a:pt x="1283709" y="998470"/>
                    <a:pt x="1328298" y="814214"/>
                    <a:pt x="1377075" y="659632"/>
                  </a:cubicBezTo>
                  <a:lnTo>
                    <a:pt x="1392692" y="617304"/>
                  </a:lnTo>
                  <a:lnTo>
                    <a:pt x="1392692" y="391528"/>
                  </a:lnTo>
                  <a:lnTo>
                    <a:pt x="1418889" y="509430"/>
                  </a:lnTo>
                  <a:lnTo>
                    <a:pt x="1422175" y="537401"/>
                  </a:lnTo>
                  <a:lnTo>
                    <a:pt x="1422535" y="536423"/>
                  </a:lnTo>
                  <a:cubicBezTo>
                    <a:pt x="1422439" y="536949"/>
                    <a:pt x="1422342" y="537477"/>
                    <a:pt x="1422245" y="538004"/>
                  </a:cubicBezTo>
                  <a:lnTo>
                    <a:pt x="1447174" y="750227"/>
                  </a:lnTo>
                  <a:lnTo>
                    <a:pt x="1448990" y="775589"/>
                  </a:lnTo>
                  <a:lnTo>
                    <a:pt x="1465396" y="822804"/>
                  </a:lnTo>
                  <a:lnTo>
                    <a:pt x="1504879" y="989383"/>
                  </a:lnTo>
                  <a:lnTo>
                    <a:pt x="1525291" y="962032"/>
                  </a:lnTo>
                  <a:cubicBezTo>
                    <a:pt x="1557458" y="907490"/>
                    <a:pt x="1577556" y="846778"/>
                    <a:pt x="1586713" y="781661"/>
                  </a:cubicBezTo>
                  <a:cubicBezTo>
                    <a:pt x="1587442" y="768698"/>
                    <a:pt x="1588171" y="755737"/>
                    <a:pt x="1588900" y="742775"/>
                  </a:cubicBezTo>
                  <a:lnTo>
                    <a:pt x="1547037" y="655005"/>
                  </a:lnTo>
                  <a:cubicBezTo>
                    <a:pt x="1527714" y="619152"/>
                    <a:pt x="1506210" y="583330"/>
                    <a:pt x="1482690" y="547744"/>
                  </a:cubicBezTo>
                  <a:lnTo>
                    <a:pt x="1587215" y="625548"/>
                  </a:lnTo>
                  <a:lnTo>
                    <a:pt x="1582482" y="574855"/>
                  </a:lnTo>
                  <a:cubicBezTo>
                    <a:pt x="1565083" y="466606"/>
                    <a:pt x="1525602" y="352408"/>
                    <a:pt x="1467846" y="238210"/>
                  </a:cubicBezTo>
                  <a:cubicBezTo>
                    <a:pt x="1710374" y="439406"/>
                    <a:pt x="1825116" y="661256"/>
                    <a:pt x="1861129" y="883588"/>
                  </a:cubicBezTo>
                  <a:lnTo>
                    <a:pt x="1867608" y="952388"/>
                  </a:lnTo>
                  <a:lnTo>
                    <a:pt x="1901281" y="1014707"/>
                  </a:lnTo>
                  <a:lnTo>
                    <a:pt x="1931966" y="1099383"/>
                  </a:lnTo>
                  <a:lnTo>
                    <a:pt x="1935528" y="1036077"/>
                  </a:lnTo>
                  <a:cubicBezTo>
                    <a:pt x="1932520" y="897911"/>
                    <a:pt x="1887999" y="745647"/>
                    <a:pt x="1810993" y="593384"/>
                  </a:cubicBezTo>
                  <a:cubicBezTo>
                    <a:pt x="1908003" y="673863"/>
                    <a:pt x="1984569" y="757646"/>
                    <a:pt x="2043828" y="843442"/>
                  </a:cubicBezTo>
                  <a:lnTo>
                    <a:pt x="2112308" y="960153"/>
                  </a:lnTo>
                  <a:lnTo>
                    <a:pt x="2183813" y="879627"/>
                  </a:lnTo>
                  <a:cubicBezTo>
                    <a:pt x="2322640" y="717571"/>
                    <a:pt x="2486557" y="489948"/>
                    <a:pt x="2714982" y="21558"/>
                  </a:cubicBezTo>
                  <a:cubicBezTo>
                    <a:pt x="3240019" y="1209833"/>
                    <a:pt x="1631771" y="1832795"/>
                    <a:pt x="1715073" y="2645841"/>
                  </a:cubicBezTo>
                  <a:cubicBezTo>
                    <a:pt x="2045535" y="2037427"/>
                    <a:pt x="2319419" y="1566185"/>
                    <a:pt x="2784794" y="1156569"/>
                  </a:cubicBezTo>
                  <a:cubicBezTo>
                    <a:pt x="3117678" y="2938725"/>
                    <a:pt x="2267144" y="2835936"/>
                    <a:pt x="1969674" y="3737766"/>
                  </a:cubicBezTo>
                  <a:cubicBezTo>
                    <a:pt x="2204132" y="3553211"/>
                    <a:pt x="2311509" y="3203451"/>
                    <a:pt x="2540919" y="3073208"/>
                  </a:cubicBezTo>
                  <a:cubicBezTo>
                    <a:pt x="2781764" y="3802291"/>
                    <a:pt x="2294248" y="3762456"/>
                    <a:pt x="2241680" y="4524527"/>
                  </a:cubicBezTo>
                  <a:lnTo>
                    <a:pt x="2635972" y="3936651"/>
                  </a:lnTo>
                  <a:cubicBezTo>
                    <a:pt x="2747761" y="4010954"/>
                    <a:pt x="2965511" y="4438411"/>
                    <a:pt x="2980221" y="4653430"/>
                  </a:cubicBezTo>
                  <a:cubicBezTo>
                    <a:pt x="2994932" y="4868450"/>
                    <a:pt x="2868201" y="4856669"/>
                    <a:pt x="2724238" y="5226768"/>
                  </a:cubicBezTo>
                  <a:cubicBezTo>
                    <a:pt x="2879924" y="5084195"/>
                    <a:pt x="3180097" y="4801659"/>
                    <a:pt x="3269110" y="4904889"/>
                  </a:cubicBezTo>
                  <a:cubicBezTo>
                    <a:pt x="3572739" y="5194238"/>
                    <a:pt x="3288409" y="5620681"/>
                    <a:pt x="4062237" y="6863126"/>
                  </a:cubicBezTo>
                  <a:cubicBezTo>
                    <a:pt x="2180073" y="6016731"/>
                    <a:pt x="1166812" y="4088916"/>
                    <a:pt x="1163872" y="2381077"/>
                  </a:cubicBezTo>
                  <a:lnTo>
                    <a:pt x="1171818" y="2187765"/>
                  </a:lnTo>
                  <a:lnTo>
                    <a:pt x="1165562" y="2187901"/>
                  </a:lnTo>
                  <a:lnTo>
                    <a:pt x="1159676" y="2158334"/>
                  </a:lnTo>
                  <a:cubicBezTo>
                    <a:pt x="1151650" y="2111164"/>
                    <a:pt x="1145304" y="2063446"/>
                    <a:pt x="1140976" y="2015351"/>
                  </a:cubicBezTo>
                  <a:lnTo>
                    <a:pt x="1134897" y="1881299"/>
                  </a:lnTo>
                  <a:lnTo>
                    <a:pt x="1113671" y="2032179"/>
                  </a:lnTo>
                  <a:cubicBezTo>
                    <a:pt x="927929" y="3958603"/>
                    <a:pt x="2274745" y="6444895"/>
                    <a:pt x="4401951" y="7116709"/>
                  </a:cubicBezTo>
                  <a:cubicBezTo>
                    <a:pt x="2031981" y="7255286"/>
                    <a:pt x="1150032" y="6603410"/>
                    <a:pt x="820316" y="6024940"/>
                  </a:cubicBezTo>
                  <a:cubicBezTo>
                    <a:pt x="1359331" y="6159038"/>
                    <a:pt x="1370002" y="6176835"/>
                    <a:pt x="1563906" y="6099531"/>
                  </a:cubicBezTo>
                  <a:cubicBezTo>
                    <a:pt x="517037" y="5889014"/>
                    <a:pt x="393579" y="5232930"/>
                    <a:pt x="162104" y="4265506"/>
                  </a:cubicBezTo>
                  <a:cubicBezTo>
                    <a:pt x="342018" y="4353444"/>
                    <a:pt x="494429" y="4855174"/>
                    <a:pt x="884894" y="4858595"/>
                  </a:cubicBezTo>
                  <a:cubicBezTo>
                    <a:pt x="498053" y="4364291"/>
                    <a:pt x="-195081" y="3923696"/>
                    <a:pt x="59825" y="3067213"/>
                  </a:cubicBezTo>
                  <a:cubicBezTo>
                    <a:pt x="327943" y="3660046"/>
                    <a:pt x="203678" y="3405627"/>
                    <a:pt x="601746" y="3720191"/>
                  </a:cubicBezTo>
                  <a:cubicBezTo>
                    <a:pt x="283632" y="3267428"/>
                    <a:pt x="-64693" y="2642375"/>
                    <a:pt x="10305" y="1963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6083E75A-4885-42B3-8028-20078CDECF15}"/>
                </a:ext>
              </a:extLst>
            </p:cNvPr>
            <p:cNvSpPr/>
            <p:nvPr/>
          </p:nvSpPr>
          <p:spPr>
            <a:xfrm rot="1520710">
              <a:off x="4733216" y="7292574"/>
              <a:ext cx="678947" cy="2025229"/>
            </a:xfrm>
            <a:custGeom>
              <a:avLst/>
              <a:gdLst>
                <a:gd name="connsiteX0" fmla="*/ 541078 w 678947"/>
                <a:gd name="connsiteY0" fmla="*/ 692150 h 1803619"/>
                <a:gd name="connsiteX1" fmla="*/ 675744 w 678947"/>
                <a:gd name="connsiteY1" fmla="*/ 1076908 h 1803619"/>
                <a:gd name="connsiteX2" fmla="*/ 678947 w 678947"/>
                <a:gd name="connsiteY2" fmla="*/ 1076908 h 1803619"/>
                <a:gd name="connsiteX3" fmla="*/ 677934 w 678947"/>
                <a:gd name="connsiteY3" fmla="*/ 1079426 h 1803619"/>
                <a:gd name="connsiteX4" fmla="*/ 678947 w 678947"/>
                <a:gd name="connsiteY4" fmla="*/ 1080591 h 1803619"/>
                <a:gd name="connsiteX5" fmla="*/ 677465 w 678947"/>
                <a:gd name="connsiteY5" fmla="*/ 1080591 h 1803619"/>
                <a:gd name="connsiteX6" fmla="*/ 380803 w 678947"/>
                <a:gd name="connsiteY6" fmla="*/ 1798594 h 1803619"/>
                <a:gd name="connsiteX7" fmla="*/ 370346 w 678947"/>
                <a:gd name="connsiteY7" fmla="*/ 1206657 h 1803619"/>
                <a:gd name="connsiteX8" fmla="*/ 430248 w 678947"/>
                <a:gd name="connsiteY8" fmla="*/ 1124930 h 1803619"/>
                <a:gd name="connsiteX9" fmla="*/ 339473 w 678947"/>
                <a:gd name="connsiteY9" fmla="*/ 1037677 h 1803619"/>
                <a:gd name="connsiteX10" fmla="*/ 248698 w 678947"/>
                <a:gd name="connsiteY10" fmla="*/ 1124930 h 1803619"/>
                <a:gd name="connsiteX11" fmla="*/ 308601 w 678947"/>
                <a:gd name="connsiteY11" fmla="*/ 1206658 h 1803619"/>
                <a:gd name="connsiteX12" fmla="*/ 298145 w 678947"/>
                <a:gd name="connsiteY12" fmla="*/ 1803619 h 1803619"/>
                <a:gd name="connsiteX13" fmla="*/ 1482 w 678947"/>
                <a:gd name="connsiteY13" fmla="*/ 1080591 h 1803619"/>
                <a:gd name="connsiteX14" fmla="*/ 1 w 678947"/>
                <a:gd name="connsiteY14" fmla="*/ 1080591 h 1803619"/>
                <a:gd name="connsiteX15" fmla="*/ 977 w 678947"/>
                <a:gd name="connsiteY15" fmla="*/ 1079335 h 1803619"/>
                <a:gd name="connsiteX16" fmla="*/ 0 w 678947"/>
                <a:gd name="connsiteY16" fmla="*/ 1076908 h 1803619"/>
                <a:gd name="connsiteX17" fmla="*/ 2865 w 678947"/>
                <a:gd name="connsiteY17" fmla="*/ 1076908 h 1803619"/>
                <a:gd name="connsiteX18" fmla="*/ 128363 w 678947"/>
                <a:gd name="connsiteY18" fmla="*/ 696719 h 1803619"/>
                <a:gd name="connsiteX19" fmla="*/ 162613 w 678947"/>
                <a:gd name="connsiteY19" fmla="*/ 573663 h 1803619"/>
                <a:gd name="connsiteX20" fmla="*/ 516334 w 678947"/>
                <a:gd name="connsiteY20" fmla="*/ 573663 h 1803619"/>
                <a:gd name="connsiteX21" fmla="*/ 561325 w 678947"/>
                <a:gd name="connsiteY21" fmla="*/ 618654 h 1803619"/>
                <a:gd name="connsiteX22" fmla="*/ 516334 w 678947"/>
                <a:gd name="connsiteY22" fmla="*/ 663645 h 1803619"/>
                <a:gd name="connsiteX23" fmla="*/ 162613 w 678947"/>
                <a:gd name="connsiteY23" fmla="*/ 663645 h 1803619"/>
                <a:gd name="connsiteX24" fmla="*/ 117622 w 678947"/>
                <a:gd name="connsiteY24" fmla="*/ 618654 h 1803619"/>
                <a:gd name="connsiteX25" fmla="*/ 162613 w 678947"/>
                <a:gd name="connsiteY25" fmla="*/ 573663 h 1803619"/>
                <a:gd name="connsiteX26" fmla="*/ 346730 w 678947"/>
                <a:gd name="connsiteY26" fmla="*/ 0 h 1803619"/>
                <a:gd name="connsiteX27" fmla="*/ 477359 w 678947"/>
                <a:gd name="connsiteY27" fmla="*/ 58057 h 1803619"/>
                <a:gd name="connsiteX28" fmla="*/ 535416 w 678947"/>
                <a:gd name="connsiteY28" fmla="*/ 508918 h 1803619"/>
                <a:gd name="connsiteX29" fmla="*/ 143530 w 678947"/>
                <a:gd name="connsiteY29" fmla="*/ 508918 h 1803619"/>
                <a:gd name="connsiteX0" fmla="*/ 541078 w 678947"/>
                <a:gd name="connsiteY0" fmla="*/ 913760 h 2025229"/>
                <a:gd name="connsiteX1" fmla="*/ 675744 w 678947"/>
                <a:gd name="connsiteY1" fmla="*/ 1298518 h 2025229"/>
                <a:gd name="connsiteX2" fmla="*/ 678947 w 678947"/>
                <a:gd name="connsiteY2" fmla="*/ 1298518 h 2025229"/>
                <a:gd name="connsiteX3" fmla="*/ 677934 w 678947"/>
                <a:gd name="connsiteY3" fmla="*/ 1301036 h 2025229"/>
                <a:gd name="connsiteX4" fmla="*/ 678947 w 678947"/>
                <a:gd name="connsiteY4" fmla="*/ 1302201 h 2025229"/>
                <a:gd name="connsiteX5" fmla="*/ 677465 w 678947"/>
                <a:gd name="connsiteY5" fmla="*/ 1302201 h 2025229"/>
                <a:gd name="connsiteX6" fmla="*/ 380803 w 678947"/>
                <a:gd name="connsiteY6" fmla="*/ 2020204 h 2025229"/>
                <a:gd name="connsiteX7" fmla="*/ 370346 w 678947"/>
                <a:gd name="connsiteY7" fmla="*/ 1428267 h 2025229"/>
                <a:gd name="connsiteX8" fmla="*/ 430248 w 678947"/>
                <a:gd name="connsiteY8" fmla="*/ 1346540 h 2025229"/>
                <a:gd name="connsiteX9" fmla="*/ 339473 w 678947"/>
                <a:gd name="connsiteY9" fmla="*/ 1259287 h 2025229"/>
                <a:gd name="connsiteX10" fmla="*/ 248698 w 678947"/>
                <a:gd name="connsiteY10" fmla="*/ 1346540 h 2025229"/>
                <a:gd name="connsiteX11" fmla="*/ 308601 w 678947"/>
                <a:gd name="connsiteY11" fmla="*/ 1428268 h 2025229"/>
                <a:gd name="connsiteX12" fmla="*/ 298145 w 678947"/>
                <a:gd name="connsiteY12" fmla="*/ 2025229 h 2025229"/>
                <a:gd name="connsiteX13" fmla="*/ 1482 w 678947"/>
                <a:gd name="connsiteY13" fmla="*/ 1302201 h 2025229"/>
                <a:gd name="connsiteX14" fmla="*/ 1 w 678947"/>
                <a:gd name="connsiteY14" fmla="*/ 1302201 h 2025229"/>
                <a:gd name="connsiteX15" fmla="*/ 977 w 678947"/>
                <a:gd name="connsiteY15" fmla="*/ 1300945 h 2025229"/>
                <a:gd name="connsiteX16" fmla="*/ 0 w 678947"/>
                <a:gd name="connsiteY16" fmla="*/ 1298518 h 2025229"/>
                <a:gd name="connsiteX17" fmla="*/ 2865 w 678947"/>
                <a:gd name="connsiteY17" fmla="*/ 1298518 h 2025229"/>
                <a:gd name="connsiteX18" fmla="*/ 128363 w 678947"/>
                <a:gd name="connsiteY18" fmla="*/ 918329 h 2025229"/>
                <a:gd name="connsiteX19" fmla="*/ 541078 w 678947"/>
                <a:gd name="connsiteY19" fmla="*/ 913760 h 2025229"/>
                <a:gd name="connsiteX20" fmla="*/ 162613 w 678947"/>
                <a:gd name="connsiteY20" fmla="*/ 795273 h 2025229"/>
                <a:gd name="connsiteX21" fmla="*/ 516334 w 678947"/>
                <a:gd name="connsiteY21" fmla="*/ 795273 h 2025229"/>
                <a:gd name="connsiteX22" fmla="*/ 561325 w 678947"/>
                <a:gd name="connsiteY22" fmla="*/ 840264 h 2025229"/>
                <a:gd name="connsiteX23" fmla="*/ 516334 w 678947"/>
                <a:gd name="connsiteY23" fmla="*/ 885255 h 2025229"/>
                <a:gd name="connsiteX24" fmla="*/ 162613 w 678947"/>
                <a:gd name="connsiteY24" fmla="*/ 885255 h 2025229"/>
                <a:gd name="connsiteX25" fmla="*/ 117622 w 678947"/>
                <a:gd name="connsiteY25" fmla="*/ 840264 h 2025229"/>
                <a:gd name="connsiteX26" fmla="*/ 162613 w 678947"/>
                <a:gd name="connsiteY26" fmla="*/ 795273 h 2025229"/>
                <a:gd name="connsiteX27" fmla="*/ 306002 w 678947"/>
                <a:gd name="connsiteY27" fmla="*/ 0 h 2025229"/>
                <a:gd name="connsiteX28" fmla="*/ 477359 w 678947"/>
                <a:gd name="connsiteY28" fmla="*/ 279667 h 2025229"/>
                <a:gd name="connsiteX29" fmla="*/ 535416 w 678947"/>
                <a:gd name="connsiteY29" fmla="*/ 730528 h 2025229"/>
                <a:gd name="connsiteX30" fmla="*/ 143530 w 678947"/>
                <a:gd name="connsiteY30" fmla="*/ 730528 h 2025229"/>
                <a:gd name="connsiteX31" fmla="*/ 306002 w 678947"/>
                <a:gd name="connsiteY31" fmla="*/ 0 h 202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947" h="2025229">
                  <a:moveTo>
                    <a:pt x="541078" y="913760"/>
                  </a:moveTo>
                  <a:cubicBezTo>
                    <a:pt x="517510" y="1040676"/>
                    <a:pt x="540707" y="1154107"/>
                    <a:pt x="675744" y="1298518"/>
                  </a:cubicBezTo>
                  <a:lnTo>
                    <a:pt x="678947" y="1298518"/>
                  </a:lnTo>
                  <a:lnTo>
                    <a:pt x="677934" y="1301036"/>
                  </a:lnTo>
                  <a:lnTo>
                    <a:pt x="678947" y="1302201"/>
                  </a:lnTo>
                  <a:lnTo>
                    <a:pt x="677465" y="1302201"/>
                  </a:lnTo>
                  <a:lnTo>
                    <a:pt x="380803" y="2020204"/>
                  </a:lnTo>
                  <a:lnTo>
                    <a:pt x="370346" y="1428267"/>
                  </a:lnTo>
                  <a:cubicBezTo>
                    <a:pt x="405337" y="1416402"/>
                    <a:pt x="430248" y="1384267"/>
                    <a:pt x="430248" y="1346540"/>
                  </a:cubicBezTo>
                  <a:cubicBezTo>
                    <a:pt x="430248" y="1298351"/>
                    <a:pt x="389607" y="1259287"/>
                    <a:pt x="339473" y="1259287"/>
                  </a:cubicBezTo>
                  <a:cubicBezTo>
                    <a:pt x="289339" y="1259287"/>
                    <a:pt x="248698" y="1298351"/>
                    <a:pt x="248698" y="1346540"/>
                  </a:cubicBezTo>
                  <a:cubicBezTo>
                    <a:pt x="248698" y="1384267"/>
                    <a:pt x="273609" y="1416402"/>
                    <a:pt x="308601" y="1428268"/>
                  </a:cubicBezTo>
                  <a:cubicBezTo>
                    <a:pt x="308601" y="1640657"/>
                    <a:pt x="298145" y="1812840"/>
                    <a:pt x="298145" y="2025229"/>
                  </a:cubicBezTo>
                  <a:cubicBezTo>
                    <a:pt x="195772" y="1770818"/>
                    <a:pt x="103855" y="1556612"/>
                    <a:pt x="1482" y="1302201"/>
                  </a:cubicBezTo>
                  <a:lnTo>
                    <a:pt x="1" y="1302201"/>
                  </a:lnTo>
                  <a:cubicBezTo>
                    <a:pt x="335" y="1301788"/>
                    <a:pt x="668" y="1301375"/>
                    <a:pt x="977" y="1300945"/>
                  </a:cubicBezTo>
                  <a:lnTo>
                    <a:pt x="0" y="1298518"/>
                  </a:lnTo>
                  <a:lnTo>
                    <a:pt x="2865" y="1298518"/>
                  </a:lnTo>
                  <a:cubicBezTo>
                    <a:pt x="133453" y="1136606"/>
                    <a:pt x="156667" y="1063482"/>
                    <a:pt x="128363" y="918329"/>
                  </a:cubicBezTo>
                  <a:lnTo>
                    <a:pt x="541078" y="913760"/>
                  </a:lnTo>
                  <a:close/>
                  <a:moveTo>
                    <a:pt x="162613" y="795273"/>
                  </a:moveTo>
                  <a:lnTo>
                    <a:pt x="516334" y="795273"/>
                  </a:lnTo>
                  <a:cubicBezTo>
                    <a:pt x="541182" y="795273"/>
                    <a:pt x="561325" y="815416"/>
                    <a:pt x="561325" y="840264"/>
                  </a:cubicBezTo>
                  <a:cubicBezTo>
                    <a:pt x="561325" y="865112"/>
                    <a:pt x="541182" y="885255"/>
                    <a:pt x="516334" y="885255"/>
                  </a:cubicBezTo>
                  <a:lnTo>
                    <a:pt x="162613" y="885255"/>
                  </a:lnTo>
                  <a:cubicBezTo>
                    <a:pt x="137765" y="885255"/>
                    <a:pt x="117622" y="865112"/>
                    <a:pt x="117622" y="840264"/>
                  </a:cubicBezTo>
                  <a:cubicBezTo>
                    <a:pt x="117622" y="815416"/>
                    <a:pt x="137765" y="795273"/>
                    <a:pt x="162613" y="795273"/>
                  </a:cubicBezTo>
                  <a:close/>
                  <a:moveTo>
                    <a:pt x="306002" y="0"/>
                  </a:moveTo>
                  <a:lnTo>
                    <a:pt x="477359" y="279667"/>
                  </a:lnTo>
                  <a:lnTo>
                    <a:pt x="535416" y="730528"/>
                  </a:lnTo>
                  <a:lnTo>
                    <a:pt x="143530" y="730528"/>
                  </a:lnTo>
                  <a:cubicBezTo>
                    <a:pt x="211263" y="560889"/>
                    <a:pt x="238269" y="169639"/>
                    <a:pt x="3060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5456881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xmlns="" id="{B2B2A274-D216-42D5-BF6E-021CCC3734ED}"/>
              </a:ext>
            </a:extLst>
          </p:cNvPr>
          <p:cNvSpPr/>
          <p:nvPr/>
        </p:nvSpPr>
        <p:spPr>
          <a:xfrm rot="20400000">
            <a:off x="-249020" y="3115468"/>
            <a:ext cx="4408992" cy="645805"/>
          </a:xfrm>
          <a:custGeom>
            <a:avLst/>
            <a:gdLst>
              <a:gd name="connsiteX0" fmla="*/ 6762406 w 6762406"/>
              <a:gd name="connsiteY0" fmla="*/ 0 h 1396040"/>
              <a:gd name="connsiteX1" fmla="*/ 6762406 w 6762406"/>
              <a:gd name="connsiteY1" fmla="*/ 1396040 h 1396040"/>
              <a:gd name="connsiteX2" fmla="*/ 0 w 6762406"/>
              <a:gd name="connsiteY2" fmla="*/ 1396040 h 1396040"/>
              <a:gd name="connsiteX3" fmla="*/ 508117 w 6762406"/>
              <a:gd name="connsiteY3" fmla="*/ 1 h 1396040"/>
              <a:gd name="connsiteX0" fmla="*/ 6568324 w 6568324"/>
              <a:gd name="connsiteY0" fmla="*/ 0 h 1410321"/>
              <a:gd name="connsiteX1" fmla="*/ 6568324 w 6568324"/>
              <a:gd name="connsiteY1" fmla="*/ 1396040 h 1410321"/>
              <a:gd name="connsiteX2" fmla="*/ 0 w 6568324"/>
              <a:gd name="connsiteY2" fmla="*/ 1410322 h 1410321"/>
              <a:gd name="connsiteX3" fmla="*/ 314035 w 6568324"/>
              <a:gd name="connsiteY3" fmla="*/ 1 h 1410321"/>
              <a:gd name="connsiteX4" fmla="*/ 6568324 w 6568324"/>
              <a:gd name="connsiteY4" fmla="*/ 0 h 1410321"/>
              <a:gd name="connsiteX0" fmla="*/ 6613487 w 6613487"/>
              <a:gd name="connsiteY0" fmla="*/ 0 h 1408526"/>
              <a:gd name="connsiteX1" fmla="*/ 6613487 w 6613487"/>
              <a:gd name="connsiteY1" fmla="*/ 1396040 h 1408526"/>
              <a:gd name="connsiteX2" fmla="*/ 0 w 6613487"/>
              <a:gd name="connsiteY2" fmla="*/ 1408527 h 1408526"/>
              <a:gd name="connsiteX3" fmla="*/ 359198 w 6613487"/>
              <a:gd name="connsiteY3" fmla="*/ 1 h 1408526"/>
              <a:gd name="connsiteX4" fmla="*/ 6613487 w 6613487"/>
              <a:gd name="connsiteY4" fmla="*/ 0 h 1408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3487" h="1408526">
                <a:moveTo>
                  <a:pt x="6613487" y="0"/>
                </a:moveTo>
                <a:lnTo>
                  <a:pt x="6613487" y="1396040"/>
                </a:lnTo>
                <a:lnTo>
                  <a:pt x="0" y="1408527"/>
                </a:lnTo>
                <a:lnTo>
                  <a:pt x="359198" y="1"/>
                </a:lnTo>
                <a:lnTo>
                  <a:pt x="661348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xmlns="" id="{04B29CB8-BF58-40B3-ACDF-8F273B04000D}"/>
              </a:ext>
            </a:extLst>
          </p:cNvPr>
          <p:cNvSpPr/>
          <p:nvPr/>
        </p:nvSpPr>
        <p:spPr>
          <a:xfrm rot="20400000">
            <a:off x="1989539" y="5147206"/>
            <a:ext cx="8441278" cy="640080"/>
          </a:xfrm>
          <a:custGeom>
            <a:avLst/>
            <a:gdLst>
              <a:gd name="connsiteX0" fmla="*/ 12785260 w 12785260"/>
              <a:gd name="connsiteY0" fmla="*/ 0 h 1396040"/>
              <a:gd name="connsiteX1" fmla="*/ 12785260 w 12785260"/>
              <a:gd name="connsiteY1" fmla="*/ 1396040 h 1396040"/>
              <a:gd name="connsiteX2" fmla="*/ 2474427 w 12785260"/>
              <a:gd name="connsiteY2" fmla="*/ 1396040 h 1396040"/>
              <a:gd name="connsiteX3" fmla="*/ 0 w 12785260"/>
              <a:gd name="connsiteY3" fmla="*/ 495422 h 1396040"/>
              <a:gd name="connsiteX4" fmla="*/ 180319 w 12785260"/>
              <a:gd name="connsiteY4" fmla="*/ 1 h 1396040"/>
              <a:gd name="connsiteX0" fmla="*/ 12665613 w 12665613"/>
              <a:gd name="connsiteY0" fmla="*/ 0 h 1396040"/>
              <a:gd name="connsiteX1" fmla="*/ 12665613 w 12665613"/>
              <a:gd name="connsiteY1" fmla="*/ 1396040 h 1396040"/>
              <a:gd name="connsiteX2" fmla="*/ 2354780 w 12665613"/>
              <a:gd name="connsiteY2" fmla="*/ 1396040 h 1396040"/>
              <a:gd name="connsiteX3" fmla="*/ 0 w 12665613"/>
              <a:gd name="connsiteY3" fmla="*/ 381881 h 1396040"/>
              <a:gd name="connsiteX4" fmla="*/ 60672 w 12665613"/>
              <a:gd name="connsiteY4" fmla="*/ 1 h 1396040"/>
              <a:gd name="connsiteX5" fmla="*/ 12665613 w 12665613"/>
              <a:gd name="connsiteY5" fmla="*/ 0 h 1396040"/>
              <a:gd name="connsiteX0" fmla="*/ 12655840 w 12655841"/>
              <a:gd name="connsiteY0" fmla="*/ 0 h 1396040"/>
              <a:gd name="connsiteX1" fmla="*/ 12655840 w 12655841"/>
              <a:gd name="connsiteY1" fmla="*/ 1396040 h 1396040"/>
              <a:gd name="connsiteX2" fmla="*/ 2345007 w 12655841"/>
              <a:gd name="connsiteY2" fmla="*/ 1396040 h 1396040"/>
              <a:gd name="connsiteX3" fmla="*/ -1 w 12655841"/>
              <a:gd name="connsiteY3" fmla="*/ 342838 h 1396040"/>
              <a:gd name="connsiteX4" fmla="*/ 50899 w 12655841"/>
              <a:gd name="connsiteY4" fmla="*/ 1 h 1396040"/>
              <a:gd name="connsiteX5" fmla="*/ 12655840 w 12655841"/>
              <a:gd name="connsiteY5" fmla="*/ 0 h 1396040"/>
              <a:gd name="connsiteX0" fmla="*/ 12650954 w 12650954"/>
              <a:gd name="connsiteY0" fmla="*/ 0 h 1396040"/>
              <a:gd name="connsiteX1" fmla="*/ 12650954 w 12650954"/>
              <a:gd name="connsiteY1" fmla="*/ 1396040 h 1396040"/>
              <a:gd name="connsiteX2" fmla="*/ 2340121 w 12650954"/>
              <a:gd name="connsiteY2" fmla="*/ 1396040 h 1396040"/>
              <a:gd name="connsiteX3" fmla="*/ -1 w 12650954"/>
              <a:gd name="connsiteY3" fmla="*/ 323318 h 1396040"/>
              <a:gd name="connsiteX4" fmla="*/ 46013 w 12650954"/>
              <a:gd name="connsiteY4" fmla="*/ 1 h 1396040"/>
              <a:gd name="connsiteX5" fmla="*/ 12650954 w 12650954"/>
              <a:gd name="connsiteY5" fmla="*/ 0 h 1396040"/>
              <a:gd name="connsiteX0" fmla="*/ 12641183 w 12641183"/>
              <a:gd name="connsiteY0" fmla="*/ 0 h 1396040"/>
              <a:gd name="connsiteX1" fmla="*/ 12641183 w 12641183"/>
              <a:gd name="connsiteY1" fmla="*/ 1396040 h 1396040"/>
              <a:gd name="connsiteX2" fmla="*/ 2330350 w 12641183"/>
              <a:gd name="connsiteY2" fmla="*/ 1396040 h 1396040"/>
              <a:gd name="connsiteX3" fmla="*/ 0 w 12641183"/>
              <a:gd name="connsiteY3" fmla="*/ 284274 h 1396040"/>
              <a:gd name="connsiteX4" fmla="*/ 36242 w 12641183"/>
              <a:gd name="connsiteY4" fmla="*/ 1 h 1396040"/>
              <a:gd name="connsiteX5" fmla="*/ 12641183 w 12641183"/>
              <a:gd name="connsiteY5" fmla="*/ 0 h 1396040"/>
              <a:gd name="connsiteX0" fmla="*/ 12644836 w 12644836"/>
              <a:gd name="connsiteY0" fmla="*/ 0 h 1396040"/>
              <a:gd name="connsiteX1" fmla="*/ 12644836 w 12644836"/>
              <a:gd name="connsiteY1" fmla="*/ 1396040 h 1396040"/>
              <a:gd name="connsiteX2" fmla="*/ 2334003 w 12644836"/>
              <a:gd name="connsiteY2" fmla="*/ 1396040 h 1396040"/>
              <a:gd name="connsiteX3" fmla="*/ 0 w 12644836"/>
              <a:gd name="connsiteY3" fmla="*/ 238126 h 1396040"/>
              <a:gd name="connsiteX4" fmla="*/ 39895 w 12644836"/>
              <a:gd name="connsiteY4" fmla="*/ 1 h 1396040"/>
              <a:gd name="connsiteX5" fmla="*/ 12644836 w 12644836"/>
              <a:gd name="connsiteY5" fmla="*/ 0 h 1396040"/>
              <a:gd name="connsiteX0" fmla="*/ 12671689 w 12671689"/>
              <a:gd name="connsiteY0" fmla="*/ 0 h 1396040"/>
              <a:gd name="connsiteX1" fmla="*/ 12671689 w 12671689"/>
              <a:gd name="connsiteY1" fmla="*/ 1396040 h 1396040"/>
              <a:gd name="connsiteX2" fmla="*/ 2360856 w 12671689"/>
              <a:gd name="connsiteY2" fmla="*/ 1396040 h 1396040"/>
              <a:gd name="connsiteX3" fmla="*/ 0 w 12671689"/>
              <a:gd name="connsiteY3" fmla="*/ 223916 h 1396040"/>
              <a:gd name="connsiteX4" fmla="*/ 66748 w 12671689"/>
              <a:gd name="connsiteY4" fmla="*/ 1 h 1396040"/>
              <a:gd name="connsiteX5" fmla="*/ 12671689 w 12671689"/>
              <a:gd name="connsiteY5" fmla="*/ 0 h 1396040"/>
              <a:gd name="connsiteX0" fmla="*/ 12661916 w 12661916"/>
              <a:gd name="connsiteY0" fmla="*/ 0 h 1396040"/>
              <a:gd name="connsiteX1" fmla="*/ 12661916 w 12661916"/>
              <a:gd name="connsiteY1" fmla="*/ 1396040 h 1396040"/>
              <a:gd name="connsiteX2" fmla="*/ 2351083 w 12661916"/>
              <a:gd name="connsiteY2" fmla="*/ 1396040 h 1396040"/>
              <a:gd name="connsiteX3" fmla="*/ -1 w 12661916"/>
              <a:gd name="connsiteY3" fmla="*/ 184873 h 1396040"/>
              <a:gd name="connsiteX4" fmla="*/ 56975 w 12661916"/>
              <a:gd name="connsiteY4" fmla="*/ 1 h 1396040"/>
              <a:gd name="connsiteX5" fmla="*/ 12661916 w 12661916"/>
              <a:gd name="connsiteY5" fmla="*/ 0 h 1396040"/>
              <a:gd name="connsiteX0" fmla="*/ 12661918 w 12661918"/>
              <a:gd name="connsiteY0" fmla="*/ 0 h 1396040"/>
              <a:gd name="connsiteX1" fmla="*/ 12661918 w 12661918"/>
              <a:gd name="connsiteY1" fmla="*/ 1396040 h 1396040"/>
              <a:gd name="connsiteX2" fmla="*/ 2305920 w 12661918"/>
              <a:gd name="connsiteY2" fmla="*/ 1394245 h 1396040"/>
              <a:gd name="connsiteX3" fmla="*/ 1 w 12661918"/>
              <a:gd name="connsiteY3" fmla="*/ 184873 h 1396040"/>
              <a:gd name="connsiteX4" fmla="*/ 56977 w 12661918"/>
              <a:gd name="connsiteY4" fmla="*/ 1 h 1396040"/>
              <a:gd name="connsiteX5" fmla="*/ 12661918 w 12661918"/>
              <a:gd name="connsiteY5" fmla="*/ 0 h 1396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61918" h="1396040">
                <a:moveTo>
                  <a:pt x="12661918" y="0"/>
                </a:moveTo>
                <a:lnTo>
                  <a:pt x="12661918" y="1396040"/>
                </a:lnTo>
                <a:lnTo>
                  <a:pt x="2305920" y="1394245"/>
                </a:lnTo>
                <a:lnTo>
                  <a:pt x="1" y="184873"/>
                </a:lnTo>
                <a:lnTo>
                  <a:pt x="56977" y="1"/>
                </a:lnTo>
                <a:lnTo>
                  <a:pt x="1266191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xmlns="" id="{C28FAE07-8EA5-43EF-9192-8EA13A48D24B}"/>
              </a:ext>
            </a:extLst>
          </p:cNvPr>
          <p:cNvSpPr/>
          <p:nvPr/>
        </p:nvSpPr>
        <p:spPr>
          <a:xfrm rot="20400000">
            <a:off x="-445783" y="4260680"/>
            <a:ext cx="8900339" cy="663706"/>
          </a:xfrm>
          <a:custGeom>
            <a:avLst/>
            <a:gdLst>
              <a:gd name="connsiteX0" fmla="*/ 14240466 w 14240466"/>
              <a:gd name="connsiteY0" fmla="*/ 0 h 1396040"/>
              <a:gd name="connsiteX1" fmla="*/ 14240466 w 14240466"/>
              <a:gd name="connsiteY1" fmla="*/ 1396040 h 1396040"/>
              <a:gd name="connsiteX2" fmla="*/ 0 w 14240466"/>
              <a:gd name="connsiteY2" fmla="*/ 1396040 h 1396040"/>
              <a:gd name="connsiteX3" fmla="*/ 508117 w 14240466"/>
              <a:gd name="connsiteY3" fmla="*/ 0 h 1396040"/>
              <a:gd name="connsiteX0" fmla="*/ 14114746 w 14114747"/>
              <a:gd name="connsiteY0" fmla="*/ 0 h 1440466"/>
              <a:gd name="connsiteX1" fmla="*/ 14114746 w 14114747"/>
              <a:gd name="connsiteY1" fmla="*/ 1396040 h 1440466"/>
              <a:gd name="connsiteX2" fmla="*/ 0 w 14114747"/>
              <a:gd name="connsiteY2" fmla="*/ 1440466 h 1440466"/>
              <a:gd name="connsiteX3" fmla="*/ 382397 w 14114747"/>
              <a:gd name="connsiteY3" fmla="*/ 0 h 1440466"/>
              <a:gd name="connsiteX4" fmla="*/ 14114746 w 14114747"/>
              <a:gd name="connsiteY4" fmla="*/ 0 h 1440466"/>
              <a:gd name="connsiteX0" fmla="*/ 14101319 w 14101319"/>
              <a:gd name="connsiteY0" fmla="*/ 0 h 1447570"/>
              <a:gd name="connsiteX1" fmla="*/ 14101319 w 14101319"/>
              <a:gd name="connsiteY1" fmla="*/ 1396040 h 1447570"/>
              <a:gd name="connsiteX2" fmla="*/ 0 w 14101319"/>
              <a:gd name="connsiteY2" fmla="*/ 1447570 h 1447570"/>
              <a:gd name="connsiteX3" fmla="*/ 368970 w 14101319"/>
              <a:gd name="connsiteY3" fmla="*/ 0 h 1447570"/>
              <a:gd name="connsiteX4" fmla="*/ 14101319 w 14101319"/>
              <a:gd name="connsiteY4" fmla="*/ 0 h 1447570"/>
              <a:gd name="connsiteX0" fmla="*/ 14101319 w 14101319"/>
              <a:gd name="connsiteY0" fmla="*/ 0 h 1447570"/>
              <a:gd name="connsiteX1" fmla="*/ 14101319 w 14101319"/>
              <a:gd name="connsiteY1" fmla="*/ 1396040 h 1447570"/>
              <a:gd name="connsiteX2" fmla="*/ 0 w 14101319"/>
              <a:gd name="connsiteY2" fmla="*/ 1447570 h 1447570"/>
              <a:gd name="connsiteX3" fmla="*/ 398732 w 14101319"/>
              <a:gd name="connsiteY3" fmla="*/ 14209 h 1447570"/>
              <a:gd name="connsiteX4" fmla="*/ 14101319 w 14101319"/>
              <a:gd name="connsiteY4" fmla="*/ 0 h 144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01319" h="1447570">
                <a:moveTo>
                  <a:pt x="14101319" y="0"/>
                </a:moveTo>
                <a:lnTo>
                  <a:pt x="14101319" y="1396040"/>
                </a:lnTo>
                <a:lnTo>
                  <a:pt x="0" y="1447570"/>
                </a:lnTo>
                <a:lnTo>
                  <a:pt x="398732" y="14209"/>
                </a:lnTo>
                <a:lnTo>
                  <a:pt x="14101319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8" name="Freeform 27">
            <a:extLst>
              <a:ext uri="{FF2B5EF4-FFF2-40B4-BE49-F238E27FC236}">
                <a16:creationId xmlns:a16="http://schemas.microsoft.com/office/drawing/2014/main" xmlns="" id="{A5EDA810-7AEF-4C6D-83B7-B35587331720}"/>
              </a:ext>
            </a:extLst>
          </p:cNvPr>
          <p:cNvSpPr>
            <a:spLocks noChangeAspect="1"/>
          </p:cNvSpPr>
          <p:nvPr/>
        </p:nvSpPr>
        <p:spPr>
          <a:xfrm flipH="1">
            <a:off x="1344262" y="5258824"/>
            <a:ext cx="960618" cy="517565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DAC68334-42D4-4314-83E5-A44152500146}"/>
              </a:ext>
            </a:extLst>
          </p:cNvPr>
          <p:cNvGrpSpPr/>
          <p:nvPr/>
        </p:nvGrpSpPr>
        <p:grpSpPr>
          <a:xfrm rot="20275744" flipH="1">
            <a:off x="7599794" y="2099632"/>
            <a:ext cx="1256602" cy="1424069"/>
            <a:chOff x="5365048" y="479821"/>
            <a:chExt cx="8036930" cy="9108010"/>
          </a:xfrm>
          <a:solidFill>
            <a:schemeClr val="accent3">
              <a:lumMod val="75000"/>
            </a:schemeClr>
          </a:solidFill>
          <a:effectLst/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94AE3390-BD28-4BDE-83CE-0DDD6C6C5D5A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5517716C-92DC-4982-B4DE-E02E64991BA2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CEB60F90-7CA6-4180-9960-0D09FF723F54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C09FAC7B-8809-49A9-8B83-10E917D78E25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346025F6-36BF-4BF1-A3D9-E5653ACAA06D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42878D72-42DC-44EA-8D6B-2D0EB212D9D2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B3A5C9BE-0AFC-4AEC-AB35-1D3408F80D23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42C486EB-BEF0-4673-AE28-1D7F6CF46948}"/>
              </a:ext>
            </a:extLst>
          </p:cNvPr>
          <p:cNvGrpSpPr/>
          <p:nvPr/>
        </p:nvGrpSpPr>
        <p:grpSpPr>
          <a:xfrm rot="20275744" flipH="1">
            <a:off x="3477113" y="1729111"/>
            <a:ext cx="1256602" cy="1424069"/>
            <a:chOff x="5365048" y="479821"/>
            <a:chExt cx="8036930" cy="9108010"/>
          </a:xfrm>
          <a:effectLst/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2F08C28E-4FD7-4F34-BE1E-3B9601E06E2E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232B878D-CE87-49B6-A0EE-35B7DE421AE6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C37C3436-B18B-402C-9362-33AD321AF1D9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19394CC0-18CD-4F4C-A92B-F0D8C3DE4F11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8C4645A3-548D-475E-86C4-B6393621FC36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1919FD08-A95B-4F0F-8C6E-A20ECDB43810}"/>
                </a:ext>
              </a:extLst>
            </p:cNvPr>
            <p:cNvSpPr/>
            <p:nvPr/>
          </p:nvSpPr>
          <p:spPr>
            <a:xfrm>
              <a:off x="7376049" y="3319006"/>
              <a:ext cx="2667181" cy="4626395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B0DD63EC-E701-4B7C-80D8-25B6CF037291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xmlns="" id="{ED50E8EC-5919-4C31-9FBC-32D5989E171C}"/>
              </a:ext>
            </a:extLst>
          </p:cNvPr>
          <p:cNvGrpSpPr/>
          <p:nvPr/>
        </p:nvGrpSpPr>
        <p:grpSpPr>
          <a:xfrm rot="20275744" flipH="1">
            <a:off x="9627774" y="3106871"/>
            <a:ext cx="1256602" cy="1424069"/>
            <a:chOff x="5365048" y="479821"/>
            <a:chExt cx="8036930" cy="9108010"/>
          </a:xfrm>
          <a:effectLst/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BA42A4EE-DDC4-4B4F-9E05-7A57F0FF1C0A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931100CB-8C4F-4B10-99FB-75526D9DA78C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EDCAE00A-7510-4D22-951D-3640A75E8869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A17EF897-A8E4-488B-A7E7-0E80E3737DC4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8D53A6B1-7784-4FC2-85A8-55331130B149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5AC3AE7D-B1CB-4638-ACF6-6D71F033E73E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898EA87D-27A8-4058-9BFF-10F651679687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xmlns="" id="{B0A01064-E149-436A-9064-09048D622337}"/>
              </a:ext>
            </a:extLst>
          </p:cNvPr>
          <p:cNvSpPr txBox="1"/>
          <p:nvPr/>
        </p:nvSpPr>
        <p:spPr>
          <a:xfrm rot="20399101">
            <a:off x="914359" y="2882204"/>
            <a:ext cx="29617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dirty="0" err="1">
                <a:solidFill>
                  <a:schemeClr val="bg1"/>
                </a:solidFill>
                <a:cs typeface="Arial" pitchFamily="34" charset="0"/>
              </a:rPr>
              <a:t>Representasi</a:t>
            </a: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600" dirty="0" err="1">
                <a:solidFill>
                  <a:schemeClr val="bg1"/>
                </a:solidFill>
                <a:cs typeface="Arial" pitchFamily="34" charset="0"/>
              </a:rPr>
              <a:t>hubungan-hubungan</a:t>
            </a: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600" dirty="0" err="1">
                <a:solidFill>
                  <a:schemeClr val="bg1"/>
                </a:solidFill>
                <a:cs typeface="Arial" pitchFamily="34" charset="0"/>
              </a:rPr>
              <a:t>dalam</a:t>
            </a: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600" dirty="0" err="1">
                <a:solidFill>
                  <a:schemeClr val="bg1"/>
                </a:solidFill>
                <a:cs typeface="Arial" pitchFamily="34" charset="0"/>
              </a:rPr>
              <a:t>rumus</a:t>
            </a:r>
            <a:endParaRPr lang="en-US" altLang="ko-KR" sz="16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xmlns="" id="{8329CAA6-EBF2-4DE4-9F9A-6D4FCDF2AC46}"/>
              </a:ext>
            </a:extLst>
          </p:cNvPr>
          <p:cNvSpPr txBox="1"/>
          <p:nvPr/>
        </p:nvSpPr>
        <p:spPr>
          <a:xfrm rot="20400000">
            <a:off x="163218" y="3502442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xmlns="" id="{1F0670A5-C6D5-442F-9855-8CE1A52967E7}"/>
              </a:ext>
            </a:extLst>
          </p:cNvPr>
          <p:cNvSpPr txBox="1"/>
          <p:nvPr/>
        </p:nvSpPr>
        <p:spPr>
          <a:xfrm rot="20399101">
            <a:off x="3737281" y="3819357"/>
            <a:ext cx="32358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600" dirty="0" err="1">
                <a:solidFill>
                  <a:schemeClr val="bg1"/>
                </a:solidFill>
                <a:cs typeface="Arial" pitchFamily="34" charset="0"/>
              </a:rPr>
              <a:t>Perbaikan</a:t>
            </a: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 dan </a:t>
            </a:r>
            <a:r>
              <a:rPr lang="en-US" altLang="ko-KR" sz="1600" dirty="0" err="1">
                <a:solidFill>
                  <a:schemeClr val="bg1"/>
                </a:solidFill>
                <a:cs typeface="Arial" pitchFamily="34" charset="0"/>
              </a:rPr>
              <a:t>penyesuaian</a:t>
            </a: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 model </a:t>
            </a:r>
            <a:r>
              <a:rPr lang="en-US" altLang="ko-KR" sz="1600" dirty="0" err="1">
                <a:solidFill>
                  <a:schemeClr val="bg1"/>
                </a:solidFill>
                <a:cs typeface="Arial" pitchFamily="34" charset="0"/>
              </a:rPr>
              <a:t>matematika</a:t>
            </a:r>
            <a:endParaRPr lang="en-US" altLang="ko-KR" sz="16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9CFC2789-00F2-4148-9CDD-F604969AB41E}"/>
              </a:ext>
            </a:extLst>
          </p:cNvPr>
          <p:cNvSpPr txBox="1"/>
          <p:nvPr/>
        </p:nvSpPr>
        <p:spPr>
          <a:xfrm rot="20400000">
            <a:off x="2471405" y="4646740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FE4D2606-CC59-48C2-A7A1-4A99A7CBE3E2}"/>
              </a:ext>
            </a:extLst>
          </p:cNvPr>
          <p:cNvSpPr txBox="1"/>
          <p:nvPr/>
        </p:nvSpPr>
        <p:spPr>
          <a:xfrm rot="20399101">
            <a:off x="5176151" y="4942055"/>
            <a:ext cx="32358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dirty="0" err="1">
                <a:solidFill>
                  <a:schemeClr val="bg1"/>
                </a:solidFill>
                <a:cs typeface="Arial" pitchFamily="34" charset="0"/>
              </a:rPr>
              <a:t>Penggunaan</a:t>
            </a: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 model yang </a:t>
            </a:r>
            <a:r>
              <a:rPr lang="en-US" altLang="ko-KR" sz="1600" dirty="0" err="1">
                <a:solidFill>
                  <a:schemeClr val="bg1"/>
                </a:solidFill>
                <a:cs typeface="Arial" pitchFamily="34" charset="0"/>
              </a:rPr>
              <a:t>berbeda</a:t>
            </a: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 dan </a:t>
            </a:r>
            <a:r>
              <a:rPr lang="en-US" altLang="ko-KR" sz="1600" dirty="0" err="1">
                <a:solidFill>
                  <a:schemeClr val="bg1"/>
                </a:solidFill>
                <a:cs typeface="Arial" pitchFamily="34" charset="0"/>
              </a:rPr>
              <a:t>penggeneralisasian</a:t>
            </a:r>
            <a:endParaRPr lang="en-US" altLang="ko-KR" sz="16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xmlns="" id="{2FB27448-7287-4753-973B-DDAC3EF9BD85}"/>
              </a:ext>
            </a:extLst>
          </p:cNvPr>
          <p:cNvSpPr txBox="1"/>
          <p:nvPr/>
        </p:nvSpPr>
        <p:spPr>
          <a:xfrm rot="20400000">
            <a:off x="4260341" y="5678393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xmlns="" id="{05DF5790-4AF3-450E-AB61-667F2041898B}"/>
              </a:ext>
            </a:extLst>
          </p:cNvPr>
          <p:cNvSpPr txBox="1"/>
          <p:nvPr/>
        </p:nvSpPr>
        <p:spPr>
          <a:xfrm rot="20399101">
            <a:off x="7065994" y="4992790"/>
            <a:ext cx="32358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C9E21EB4-C3E1-4F35-9671-0D35C0FD22F1}"/>
              </a:ext>
            </a:extLst>
          </p:cNvPr>
          <p:cNvSpPr txBox="1"/>
          <p:nvPr/>
        </p:nvSpPr>
        <p:spPr>
          <a:xfrm rot="20400000">
            <a:off x="6307809" y="5582914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0" name="Freeform 13">
            <a:extLst>
              <a:ext uri="{FF2B5EF4-FFF2-40B4-BE49-F238E27FC236}">
                <a16:creationId xmlns:a16="http://schemas.microsoft.com/office/drawing/2014/main" xmlns="" id="{99AD2B71-E883-4434-A958-ABAEFE96059E}"/>
              </a:ext>
            </a:extLst>
          </p:cNvPr>
          <p:cNvSpPr>
            <a:spLocks noChangeAspect="1"/>
          </p:cNvSpPr>
          <p:nvPr/>
        </p:nvSpPr>
        <p:spPr>
          <a:xfrm flipH="1">
            <a:off x="5306440" y="1674994"/>
            <a:ext cx="1242669" cy="669529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1" name="Freeform 19">
            <a:extLst>
              <a:ext uri="{FF2B5EF4-FFF2-40B4-BE49-F238E27FC236}">
                <a16:creationId xmlns:a16="http://schemas.microsoft.com/office/drawing/2014/main" xmlns="" id="{94B4EAAC-E2BD-4CB2-951A-41765CBF1DA9}"/>
              </a:ext>
            </a:extLst>
          </p:cNvPr>
          <p:cNvSpPr>
            <a:spLocks noChangeAspect="1"/>
          </p:cNvSpPr>
          <p:nvPr/>
        </p:nvSpPr>
        <p:spPr>
          <a:xfrm flipH="1">
            <a:off x="649005" y="1812787"/>
            <a:ext cx="1008262" cy="543235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2" name="Freeform 11">
            <a:extLst>
              <a:ext uri="{FF2B5EF4-FFF2-40B4-BE49-F238E27FC236}">
                <a16:creationId xmlns:a16="http://schemas.microsoft.com/office/drawing/2014/main" xmlns="" id="{E7391DBC-1775-4A99-BBAE-D9729476F4C2}"/>
              </a:ext>
            </a:extLst>
          </p:cNvPr>
          <p:cNvSpPr/>
          <p:nvPr/>
        </p:nvSpPr>
        <p:spPr>
          <a:xfrm>
            <a:off x="10029733" y="1380964"/>
            <a:ext cx="1242669" cy="757017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78853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78853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39911 h 1539911"/>
              <a:gd name="connsiteX1" fmla="*/ 1952625 w 2305050"/>
              <a:gd name="connsiteY1" fmla="*/ 1473236 h 1539911"/>
              <a:gd name="connsiteX2" fmla="*/ 2305050 w 2305050"/>
              <a:gd name="connsiteY2" fmla="*/ 844586 h 1539911"/>
              <a:gd name="connsiteX3" fmla="*/ 1762125 w 2305050"/>
              <a:gd name="connsiteY3" fmla="*/ 854111 h 1539911"/>
              <a:gd name="connsiteX4" fmla="*/ 2047875 w 2305050"/>
              <a:gd name="connsiteY4" fmla="*/ 377861 h 1539911"/>
              <a:gd name="connsiteX5" fmla="*/ 1581150 w 2305050"/>
              <a:gd name="connsiteY5" fmla="*/ 358811 h 1539911"/>
              <a:gd name="connsiteX6" fmla="*/ 1495425 w 2305050"/>
              <a:gd name="connsiteY6" fmla="*/ 987461 h 1539911"/>
              <a:gd name="connsiteX7" fmla="*/ 1195910 w 2305050"/>
              <a:gd name="connsiteY7" fmla="*/ 0 h 1539911"/>
              <a:gd name="connsiteX8" fmla="*/ 542925 w 2305050"/>
              <a:gd name="connsiteY8" fmla="*/ 347139 h 1539911"/>
              <a:gd name="connsiteX9" fmla="*/ 1028700 w 2305050"/>
              <a:gd name="connsiteY9" fmla="*/ 892211 h 1539911"/>
              <a:gd name="connsiteX10" fmla="*/ 0 w 2305050"/>
              <a:gd name="connsiteY10" fmla="*/ 663611 h 1539911"/>
              <a:gd name="connsiteX11" fmla="*/ 590550 w 2305050"/>
              <a:gd name="connsiteY11" fmla="*/ 1539911 h 1539911"/>
              <a:gd name="connsiteX0" fmla="*/ 590550 w 2305050"/>
              <a:gd name="connsiteY0" fmla="*/ 1565699 h 1565699"/>
              <a:gd name="connsiteX1" fmla="*/ 1952625 w 2305050"/>
              <a:gd name="connsiteY1" fmla="*/ 1499024 h 1565699"/>
              <a:gd name="connsiteX2" fmla="*/ 2305050 w 2305050"/>
              <a:gd name="connsiteY2" fmla="*/ 870374 h 1565699"/>
              <a:gd name="connsiteX3" fmla="*/ 1762125 w 2305050"/>
              <a:gd name="connsiteY3" fmla="*/ 879899 h 1565699"/>
              <a:gd name="connsiteX4" fmla="*/ 2047875 w 2305050"/>
              <a:gd name="connsiteY4" fmla="*/ 403649 h 1565699"/>
              <a:gd name="connsiteX5" fmla="*/ 1581150 w 2305050"/>
              <a:gd name="connsiteY5" fmla="*/ 384599 h 1565699"/>
              <a:gd name="connsiteX6" fmla="*/ 1495425 w 2305050"/>
              <a:gd name="connsiteY6" fmla="*/ 1013249 h 1565699"/>
              <a:gd name="connsiteX7" fmla="*/ 1195910 w 2305050"/>
              <a:gd name="connsiteY7" fmla="*/ 25788 h 1565699"/>
              <a:gd name="connsiteX8" fmla="*/ 542925 w 2305050"/>
              <a:gd name="connsiteY8" fmla="*/ 372927 h 1565699"/>
              <a:gd name="connsiteX9" fmla="*/ 1028700 w 2305050"/>
              <a:gd name="connsiteY9" fmla="*/ 917999 h 1565699"/>
              <a:gd name="connsiteX10" fmla="*/ 0 w 2305050"/>
              <a:gd name="connsiteY10" fmla="*/ 689399 h 1565699"/>
              <a:gd name="connsiteX11" fmla="*/ 590550 w 2305050"/>
              <a:gd name="connsiteY11" fmla="*/ 1565699 h 1565699"/>
              <a:gd name="connsiteX0" fmla="*/ 590550 w 2305050"/>
              <a:gd name="connsiteY0" fmla="*/ 1565699 h 1565699"/>
              <a:gd name="connsiteX1" fmla="*/ 1952625 w 2305050"/>
              <a:gd name="connsiteY1" fmla="*/ 1499024 h 1565699"/>
              <a:gd name="connsiteX2" fmla="*/ 2305050 w 2305050"/>
              <a:gd name="connsiteY2" fmla="*/ 870374 h 1565699"/>
              <a:gd name="connsiteX3" fmla="*/ 1762125 w 2305050"/>
              <a:gd name="connsiteY3" fmla="*/ 879899 h 1565699"/>
              <a:gd name="connsiteX4" fmla="*/ 2047875 w 2305050"/>
              <a:gd name="connsiteY4" fmla="*/ 403649 h 1565699"/>
              <a:gd name="connsiteX5" fmla="*/ 1581150 w 2305050"/>
              <a:gd name="connsiteY5" fmla="*/ 384599 h 1565699"/>
              <a:gd name="connsiteX6" fmla="*/ 1495425 w 2305050"/>
              <a:gd name="connsiteY6" fmla="*/ 1013249 h 1565699"/>
              <a:gd name="connsiteX7" fmla="*/ 1195910 w 2305050"/>
              <a:gd name="connsiteY7" fmla="*/ 25788 h 1565699"/>
              <a:gd name="connsiteX8" fmla="*/ 521783 w 2305050"/>
              <a:gd name="connsiteY8" fmla="*/ 372927 h 1565699"/>
              <a:gd name="connsiteX9" fmla="*/ 1028700 w 2305050"/>
              <a:gd name="connsiteY9" fmla="*/ 917999 h 1565699"/>
              <a:gd name="connsiteX10" fmla="*/ 0 w 2305050"/>
              <a:gd name="connsiteY10" fmla="*/ 689399 h 1565699"/>
              <a:gd name="connsiteX11" fmla="*/ 590550 w 2305050"/>
              <a:gd name="connsiteY11" fmla="*/ 1565699 h 1565699"/>
              <a:gd name="connsiteX0" fmla="*/ 590550 w 2305050"/>
              <a:gd name="connsiteY0" fmla="*/ 1556076 h 1556076"/>
              <a:gd name="connsiteX1" fmla="*/ 1952625 w 2305050"/>
              <a:gd name="connsiteY1" fmla="*/ 1489401 h 1556076"/>
              <a:gd name="connsiteX2" fmla="*/ 2305050 w 2305050"/>
              <a:gd name="connsiteY2" fmla="*/ 860751 h 1556076"/>
              <a:gd name="connsiteX3" fmla="*/ 1762125 w 2305050"/>
              <a:gd name="connsiteY3" fmla="*/ 870276 h 1556076"/>
              <a:gd name="connsiteX4" fmla="*/ 2047875 w 2305050"/>
              <a:gd name="connsiteY4" fmla="*/ 394026 h 1556076"/>
              <a:gd name="connsiteX5" fmla="*/ 1581150 w 2305050"/>
              <a:gd name="connsiteY5" fmla="*/ 374976 h 1556076"/>
              <a:gd name="connsiteX6" fmla="*/ 1495425 w 2305050"/>
              <a:gd name="connsiteY6" fmla="*/ 1003626 h 1556076"/>
              <a:gd name="connsiteX7" fmla="*/ 1195910 w 2305050"/>
              <a:gd name="connsiteY7" fmla="*/ 16165 h 1556076"/>
              <a:gd name="connsiteX8" fmla="*/ 521783 w 2305050"/>
              <a:gd name="connsiteY8" fmla="*/ 363304 h 1556076"/>
              <a:gd name="connsiteX9" fmla="*/ 1028700 w 2305050"/>
              <a:gd name="connsiteY9" fmla="*/ 908376 h 1556076"/>
              <a:gd name="connsiteX10" fmla="*/ 0 w 2305050"/>
              <a:gd name="connsiteY10" fmla="*/ 679776 h 1556076"/>
              <a:gd name="connsiteX11" fmla="*/ 590550 w 2305050"/>
              <a:gd name="connsiteY11" fmla="*/ 1556076 h 1556076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495425 w 2305050"/>
              <a:gd name="connsiteY6" fmla="*/ 1004889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88539"/>
              <a:gd name="connsiteY0" fmla="*/ 1557339 h 1557339"/>
              <a:gd name="connsiteX1" fmla="*/ 1952625 w 2388539"/>
              <a:gd name="connsiteY1" fmla="*/ 1490664 h 1557339"/>
              <a:gd name="connsiteX2" fmla="*/ 2388539 w 2388539"/>
              <a:gd name="connsiteY2" fmla="*/ 1017065 h 1557339"/>
              <a:gd name="connsiteX3" fmla="*/ 1846694 w 2388539"/>
              <a:gd name="connsiteY3" fmla="*/ 818683 h 1557339"/>
              <a:gd name="connsiteX4" fmla="*/ 2144446 w 2388539"/>
              <a:gd name="connsiteY4" fmla="*/ 775628 h 1557339"/>
              <a:gd name="connsiteX5" fmla="*/ 2047875 w 2388539"/>
              <a:gd name="connsiteY5" fmla="*/ 395289 h 1557339"/>
              <a:gd name="connsiteX6" fmla="*/ 1597007 w 2388539"/>
              <a:gd name="connsiteY6" fmla="*/ 370953 h 1557339"/>
              <a:gd name="connsiteX7" fmla="*/ 1537710 w 2388539"/>
              <a:gd name="connsiteY7" fmla="*/ 878035 h 1557339"/>
              <a:gd name="connsiteX8" fmla="*/ 1195910 w 2388539"/>
              <a:gd name="connsiteY8" fmla="*/ 17428 h 1557339"/>
              <a:gd name="connsiteX9" fmla="*/ 521783 w 2388539"/>
              <a:gd name="connsiteY9" fmla="*/ 364567 h 1557339"/>
              <a:gd name="connsiteX10" fmla="*/ 1028700 w 2388539"/>
              <a:gd name="connsiteY10" fmla="*/ 909639 h 1557339"/>
              <a:gd name="connsiteX11" fmla="*/ 0 w 2388539"/>
              <a:gd name="connsiteY11" fmla="*/ 681039 h 1557339"/>
              <a:gd name="connsiteX12" fmla="*/ 590550 w 2388539"/>
              <a:gd name="connsiteY12" fmla="*/ 1557339 h 1557339"/>
              <a:gd name="connsiteX0" fmla="*/ 590550 w 2388539"/>
              <a:gd name="connsiteY0" fmla="*/ 1557339 h 1557339"/>
              <a:gd name="connsiteX1" fmla="*/ 1952625 w 2388539"/>
              <a:gd name="connsiteY1" fmla="*/ 1490664 h 1557339"/>
              <a:gd name="connsiteX2" fmla="*/ 2388539 w 2388539"/>
              <a:gd name="connsiteY2" fmla="*/ 1017065 h 1557339"/>
              <a:gd name="connsiteX3" fmla="*/ 1846694 w 2388539"/>
              <a:gd name="connsiteY3" fmla="*/ 818683 h 1557339"/>
              <a:gd name="connsiteX4" fmla="*/ 2144446 w 2388539"/>
              <a:gd name="connsiteY4" fmla="*/ 775628 h 1557339"/>
              <a:gd name="connsiteX5" fmla="*/ 2047875 w 2388539"/>
              <a:gd name="connsiteY5" fmla="*/ 395289 h 1557339"/>
              <a:gd name="connsiteX6" fmla="*/ 1597007 w 2388539"/>
              <a:gd name="connsiteY6" fmla="*/ 370953 h 1557339"/>
              <a:gd name="connsiteX7" fmla="*/ 1537710 w 2388539"/>
              <a:gd name="connsiteY7" fmla="*/ 878035 h 1557339"/>
              <a:gd name="connsiteX8" fmla="*/ 1195910 w 2388539"/>
              <a:gd name="connsiteY8" fmla="*/ 17428 h 1557339"/>
              <a:gd name="connsiteX9" fmla="*/ 521783 w 2388539"/>
              <a:gd name="connsiteY9" fmla="*/ 364567 h 1557339"/>
              <a:gd name="connsiteX10" fmla="*/ 1028700 w 2388539"/>
              <a:gd name="connsiteY10" fmla="*/ 909639 h 1557339"/>
              <a:gd name="connsiteX11" fmla="*/ 0 w 2388539"/>
              <a:gd name="connsiteY11" fmla="*/ 681039 h 1557339"/>
              <a:gd name="connsiteX12" fmla="*/ 590550 w 2388539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822"/>
              <a:gd name="connsiteY0" fmla="*/ 1557339 h 1557339"/>
              <a:gd name="connsiteX1" fmla="*/ 1960576 w 2389822"/>
              <a:gd name="connsiteY1" fmla="*/ 1510542 h 1557339"/>
              <a:gd name="connsiteX2" fmla="*/ 2384564 w 2389822"/>
              <a:gd name="connsiteY2" fmla="*/ 1040919 h 1557339"/>
              <a:gd name="connsiteX3" fmla="*/ 1846694 w 2389822"/>
              <a:gd name="connsiteY3" fmla="*/ 818683 h 1557339"/>
              <a:gd name="connsiteX4" fmla="*/ 2144446 w 2389822"/>
              <a:gd name="connsiteY4" fmla="*/ 775628 h 1557339"/>
              <a:gd name="connsiteX5" fmla="*/ 2047875 w 2389822"/>
              <a:gd name="connsiteY5" fmla="*/ 395289 h 1557339"/>
              <a:gd name="connsiteX6" fmla="*/ 1597007 w 2389822"/>
              <a:gd name="connsiteY6" fmla="*/ 370953 h 1557339"/>
              <a:gd name="connsiteX7" fmla="*/ 1537710 w 2389822"/>
              <a:gd name="connsiteY7" fmla="*/ 878035 h 1557339"/>
              <a:gd name="connsiteX8" fmla="*/ 1195910 w 2389822"/>
              <a:gd name="connsiteY8" fmla="*/ 17428 h 1557339"/>
              <a:gd name="connsiteX9" fmla="*/ 521783 w 2389822"/>
              <a:gd name="connsiteY9" fmla="*/ 364567 h 1557339"/>
              <a:gd name="connsiteX10" fmla="*/ 1028700 w 2389822"/>
              <a:gd name="connsiteY10" fmla="*/ 909639 h 1557339"/>
              <a:gd name="connsiteX11" fmla="*/ 0 w 2389822"/>
              <a:gd name="connsiteY11" fmla="*/ 681039 h 1557339"/>
              <a:gd name="connsiteX12" fmla="*/ 590550 w 2389822"/>
              <a:gd name="connsiteY12" fmla="*/ 1557339 h 1557339"/>
              <a:gd name="connsiteX0" fmla="*/ 590550 w 2396855"/>
              <a:gd name="connsiteY0" fmla="*/ 1557339 h 1557339"/>
              <a:gd name="connsiteX1" fmla="*/ 1960576 w 2396855"/>
              <a:gd name="connsiteY1" fmla="*/ 1510542 h 1557339"/>
              <a:gd name="connsiteX2" fmla="*/ 2384564 w 2396855"/>
              <a:gd name="connsiteY2" fmla="*/ 1040919 h 1557339"/>
              <a:gd name="connsiteX3" fmla="*/ 1846694 w 2396855"/>
              <a:gd name="connsiteY3" fmla="*/ 818683 h 1557339"/>
              <a:gd name="connsiteX4" fmla="*/ 2144446 w 2396855"/>
              <a:gd name="connsiteY4" fmla="*/ 775628 h 1557339"/>
              <a:gd name="connsiteX5" fmla="*/ 2047875 w 2396855"/>
              <a:gd name="connsiteY5" fmla="*/ 395289 h 1557339"/>
              <a:gd name="connsiteX6" fmla="*/ 1597007 w 2396855"/>
              <a:gd name="connsiteY6" fmla="*/ 370953 h 1557339"/>
              <a:gd name="connsiteX7" fmla="*/ 1537710 w 2396855"/>
              <a:gd name="connsiteY7" fmla="*/ 878035 h 1557339"/>
              <a:gd name="connsiteX8" fmla="*/ 1195910 w 2396855"/>
              <a:gd name="connsiteY8" fmla="*/ 17428 h 1557339"/>
              <a:gd name="connsiteX9" fmla="*/ 521783 w 2396855"/>
              <a:gd name="connsiteY9" fmla="*/ 364567 h 1557339"/>
              <a:gd name="connsiteX10" fmla="*/ 1028700 w 2396855"/>
              <a:gd name="connsiteY10" fmla="*/ 909639 h 1557339"/>
              <a:gd name="connsiteX11" fmla="*/ 0 w 2396855"/>
              <a:gd name="connsiteY11" fmla="*/ 681039 h 1557339"/>
              <a:gd name="connsiteX12" fmla="*/ 590550 w 2396855"/>
              <a:gd name="connsiteY12" fmla="*/ 1557339 h 1557339"/>
              <a:gd name="connsiteX0" fmla="*/ 590550 w 2396855"/>
              <a:gd name="connsiteY0" fmla="*/ 1513607 h 1513607"/>
              <a:gd name="connsiteX1" fmla="*/ 1960576 w 2396855"/>
              <a:gd name="connsiteY1" fmla="*/ 1510542 h 1513607"/>
              <a:gd name="connsiteX2" fmla="*/ 2384564 w 2396855"/>
              <a:gd name="connsiteY2" fmla="*/ 1040919 h 1513607"/>
              <a:gd name="connsiteX3" fmla="*/ 1846694 w 2396855"/>
              <a:gd name="connsiteY3" fmla="*/ 818683 h 1513607"/>
              <a:gd name="connsiteX4" fmla="*/ 2144446 w 2396855"/>
              <a:gd name="connsiteY4" fmla="*/ 775628 h 1513607"/>
              <a:gd name="connsiteX5" fmla="*/ 2047875 w 2396855"/>
              <a:gd name="connsiteY5" fmla="*/ 395289 h 1513607"/>
              <a:gd name="connsiteX6" fmla="*/ 1597007 w 2396855"/>
              <a:gd name="connsiteY6" fmla="*/ 370953 h 1513607"/>
              <a:gd name="connsiteX7" fmla="*/ 1537710 w 2396855"/>
              <a:gd name="connsiteY7" fmla="*/ 878035 h 1513607"/>
              <a:gd name="connsiteX8" fmla="*/ 1195910 w 2396855"/>
              <a:gd name="connsiteY8" fmla="*/ 17428 h 1513607"/>
              <a:gd name="connsiteX9" fmla="*/ 521783 w 2396855"/>
              <a:gd name="connsiteY9" fmla="*/ 364567 h 1513607"/>
              <a:gd name="connsiteX10" fmla="*/ 1028700 w 2396855"/>
              <a:gd name="connsiteY10" fmla="*/ 909639 h 1513607"/>
              <a:gd name="connsiteX11" fmla="*/ 0 w 2396855"/>
              <a:gd name="connsiteY11" fmla="*/ 681039 h 1513607"/>
              <a:gd name="connsiteX12" fmla="*/ 590550 w 2396855"/>
              <a:gd name="connsiteY12" fmla="*/ 1513607 h 1513607"/>
              <a:gd name="connsiteX0" fmla="*/ 602477 w 2396855"/>
              <a:gd name="connsiteY0" fmla="*/ 1517583 h 1517583"/>
              <a:gd name="connsiteX1" fmla="*/ 1960576 w 2396855"/>
              <a:gd name="connsiteY1" fmla="*/ 1510542 h 1517583"/>
              <a:gd name="connsiteX2" fmla="*/ 2384564 w 2396855"/>
              <a:gd name="connsiteY2" fmla="*/ 1040919 h 1517583"/>
              <a:gd name="connsiteX3" fmla="*/ 1846694 w 2396855"/>
              <a:gd name="connsiteY3" fmla="*/ 818683 h 1517583"/>
              <a:gd name="connsiteX4" fmla="*/ 2144446 w 2396855"/>
              <a:gd name="connsiteY4" fmla="*/ 775628 h 1517583"/>
              <a:gd name="connsiteX5" fmla="*/ 2047875 w 2396855"/>
              <a:gd name="connsiteY5" fmla="*/ 395289 h 1517583"/>
              <a:gd name="connsiteX6" fmla="*/ 1597007 w 2396855"/>
              <a:gd name="connsiteY6" fmla="*/ 370953 h 1517583"/>
              <a:gd name="connsiteX7" fmla="*/ 1537710 w 2396855"/>
              <a:gd name="connsiteY7" fmla="*/ 878035 h 1517583"/>
              <a:gd name="connsiteX8" fmla="*/ 1195910 w 2396855"/>
              <a:gd name="connsiteY8" fmla="*/ 17428 h 1517583"/>
              <a:gd name="connsiteX9" fmla="*/ 521783 w 2396855"/>
              <a:gd name="connsiteY9" fmla="*/ 364567 h 1517583"/>
              <a:gd name="connsiteX10" fmla="*/ 1028700 w 2396855"/>
              <a:gd name="connsiteY10" fmla="*/ 909639 h 1517583"/>
              <a:gd name="connsiteX11" fmla="*/ 0 w 2396855"/>
              <a:gd name="connsiteY11" fmla="*/ 681039 h 1517583"/>
              <a:gd name="connsiteX12" fmla="*/ 602477 w 2396855"/>
              <a:gd name="connsiteY12" fmla="*/ 1517583 h 1517583"/>
              <a:gd name="connsiteX0" fmla="*/ 602477 w 2396855"/>
              <a:gd name="connsiteY0" fmla="*/ 1517583 h 1517583"/>
              <a:gd name="connsiteX1" fmla="*/ 1960576 w 2396855"/>
              <a:gd name="connsiteY1" fmla="*/ 1510542 h 1517583"/>
              <a:gd name="connsiteX2" fmla="*/ 2384564 w 2396855"/>
              <a:gd name="connsiteY2" fmla="*/ 1040919 h 1517583"/>
              <a:gd name="connsiteX3" fmla="*/ 1846694 w 2396855"/>
              <a:gd name="connsiteY3" fmla="*/ 818683 h 1517583"/>
              <a:gd name="connsiteX4" fmla="*/ 2144446 w 2396855"/>
              <a:gd name="connsiteY4" fmla="*/ 775628 h 1517583"/>
              <a:gd name="connsiteX5" fmla="*/ 2047875 w 2396855"/>
              <a:gd name="connsiteY5" fmla="*/ 395289 h 1517583"/>
              <a:gd name="connsiteX6" fmla="*/ 1597007 w 2396855"/>
              <a:gd name="connsiteY6" fmla="*/ 370953 h 1517583"/>
              <a:gd name="connsiteX7" fmla="*/ 1537710 w 2396855"/>
              <a:gd name="connsiteY7" fmla="*/ 878035 h 1517583"/>
              <a:gd name="connsiteX8" fmla="*/ 1195910 w 2396855"/>
              <a:gd name="connsiteY8" fmla="*/ 17428 h 1517583"/>
              <a:gd name="connsiteX9" fmla="*/ 521783 w 2396855"/>
              <a:gd name="connsiteY9" fmla="*/ 364567 h 1517583"/>
              <a:gd name="connsiteX10" fmla="*/ 1028700 w 2396855"/>
              <a:gd name="connsiteY10" fmla="*/ 909639 h 1517583"/>
              <a:gd name="connsiteX11" fmla="*/ 0 w 2396855"/>
              <a:gd name="connsiteY11" fmla="*/ 681039 h 1517583"/>
              <a:gd name="connsiteX12" fmla="*/ 602477 w 2396855"/>
              <a:gd name="connsiteY12" fmla="*/ 1517583 h 1517583"/>
              <a:gd name="connsiteX0" fmla="*/ 622355 w 2416733"/>
              <a:gd name="connsiteY0" fmla="*/ 1517583 h 1517583"/>
              <a:gd name="connsiteX1" fmla="*/ 1980454 w 2416733"/>
              <a:gd name="connsiteY1" fmla="*/ 1510542 h 1517583"/>
              <a:gd name="connsiteX2" fmla="*/ 2404442 w 2416733"/>
              <a:gd name="connsiteY2" fmla="*/ 1040919 h 1517583"/>
              <a:gd name="connsiteX3" fmla="*/ 1866572 w 2416733"/>
              <a:gd name="connsiteY3" fmla="*/ 818683 h 1517583"/>
              <a:gd name="connsiteX4" fmla="*/ 2164324 w 2416733"/>
              <a:gd name="connsiteY4" fmla="*/ 775628 h 1517583"/>
              <a:gd name="connsiteX5" fmla="*/ 2067753 w 2416733"/>
              <a:gd name="connsiteY5" fmla="*/ 395289 h 1517583"/>
              <a:gd name="connsiteX6" fmla="*/ 1616885 w 2416733"/>
              <a:gd name="connsiteY6" fmla="*/ 370953 h 1517583"/>
              <a:gd name="connsiteX7" fmla="*/ 1557588 w 2416733"/>
              <a:gd name="connsiteY7" fmla="*/ 878035 h 1517583"/>
              <a:gd name="connsiteX8" fmla="*/ 1215788 w 2416733"/>
              <a:gd name="connsiteY8" fmla="*/ 17428 h 1517583"/>
              <a:gd name="connsiteX9" fmla="*/ 541661 w 2416733"/>
              <a:gd name="connsiteY9" fmla="*/ 364567 h 1517583"/>
              <a:gd name="connsiteX10" fmla="*/ 1048578 w 2416733"/>
              <a:gd name="connsiteY10" fmla="*/ 909639 h 1517583"/>
              <a:gd name="connsiteX11" fmla="*/ 0 w 2416733"/>
              <a:gd name="connsiteY11" fmla="*/ 681039 h 1517583"/>
              <a:gd name="connsiteX12" fmla="*/ 622355 w 2416733"/>
              <a:gd name="connsiteY12" fmla="*/ 1517583 h 1517583"/>
              <a:gd name="connsiteX0" fmla="*/ 695331 w 2489709"/>
              <a:gd name="connsiteY0" fmla="*/ 1517583 h 1517583"/>
              <a:gd name="connsiteX1" fmla="*/ 2053430 w 2489709"/>
              <a:gd name="connsiteY1" fmla="*/ 1510542 h 1517583"/>
              <a:gd name="connsiteX2" fmla="*/ 2477418 w 2489709"/>
              <a:gd name="connsiteY2" fmla="*/ 1040919 h 1517583"/>
              <a:gd name="connsiteX3" fmla="*/ 1939548 w 2489709"/>
              <a:gd name="connsiteY3" fmla="*/ 818683 h 1517583"/>
              <a:gd name="connsiteX4" fmla="*/ 2237300 w 2489709"/>
              <a:gd name="connsiteY4" fmla="*/ 775628 h 1517583"/>
              <a:gd name="connsiteX5" fmla="*/ 2140729 w 2489709"/>
              <a:gd name="connsiteY5" fmla="*/ 395289 h 1517583"/>
              <a:gd name="connsiteX6" fmla="*/ 1689861 w 2489709"/>
              <a:gd name="connsiteY6" fmla="*/ 370953 h 1517583"/>
              <a:gd name="connsiteX7" fmla="*/ 1630564 w 2489709"/>
              <a:gd name="connsiteY7" fmla="*/ 878035 h 1517583"/>
              <a:gd name="connsiteX8" fmla="*/ 1288764 w 2489709"/>
              <a:gd name="connsiteY8" fmla="*/ 17428 h 1517583"/>
              <a:gd name="connsiteX9" fmla="*/ 614637 w 2489709"/>
              <a:gd name="connsiteY9" fmla="*/ 364567 h 1517583"/>
              <a:gd name="connsiteX10" fmla="*/ 1121554 w 2489709"/>
              <a:gd name="connsiteY10" fmla="*/ 909639 h 1517583"/>
              <a:gd name="connsiteX11" fmla="*/ 72976 w 2489709"/>
              <a:gd name="connsiteY11" fmla="*/ 681039 h 1517583"/>
              <a:gd name="connsiteX12" fmla="*/ 695331 w 2489709"/>
              <a:gd name="connsiteY12" fmla="*/ 1517583 h 1517583"/>
              <a:gd name="connsiteX0" fmla="*/ 690276 w 2484654"/>
              <a:gd name="connsiteY0" fmla="*/ 1517583 h 1517676"/>
              <a:gd name="connsiteX1" fmla="*/ 2048375 w 2484654"/>
              <a:gd name="connsiteY1" fmla="*/ 1510542 h 1517676"/>
              <a:gd name="connsiteX2" fmla="*/ 2472363 w 2484654"/>
              <a:gd name="connsiteY2" fmla="*/ 1040919 h 1517676"/>
              <a:gd name="connsiteX3" fmla="*/ 1934493 w 2484654"/>
              <a:gd name="connsiteY3" fmla="*/ 818683 h 1517676"/>
              <a:gd name="connsiteX4" fmla="*/ 2232245 w 2484654"/>
              <a:gd name="connsiteY4" fmla="*/ 775628 h 1517676"/>
              <a:gd name="connsiteX5" fmla="*/ 2135674 w 2484654"/>
              <a:gd name="connsiteY5" fmla="*/ 395289 h 1517676"/>
              <a:gd name="connsiteX6" fmla="*/ 1684806 w 2484654"/>
              <a:gd name="connsiteY6" fmla="*/ 370953 h 1517676"/>
              <a:gd name="connsiteX7" fmla="*/ 1625509 w 2484654"/>
              <a:gd name="connsiteY7" fmla="*/ 878035 h 1517676"/>
              <a:gd name="connsiteX8" fmla="*/ 1283709 w 2484654"/>
              <a:gd name="connsiteY8" fmla="*/ 17428 h 1517676"/>
              <a:gd name="connsiteX9" fmla="*/ 609582 w 2484654"/>
              <a:gd name="connsiteY9" fmla="*/ 364567 h 1517676"/>
              <a:gd name="connsiteX10" fmla="*/ 1116499 w 2484654"/>
              <a:gd name="connsiteY10" fmla="*/ 909639 h 1517676"/>
              <a:gd name="connsiteX11" fmla="*/ 67921 w 2484654"/>
              <a:gd name="connsiteY11" fmla="*/ 681039 h 1517676"/>
              <a:gd name="connsiteX12" fmla="*/ 690276 w 2484654"/>
              <a:gd name="connsiteY12" fmla="*/ 1517583 h 1517676"/>
              <a:gd name="connsiteX0" fmla="*/ 711626 w 2506004"/>
              <a:gd name="connsiteY0" fmla="*/ 1517583 h 1517690"/>
              <a:gd name="connsiteX1" fmla="*/ 2069725 w 2506004"/>
              <a:gd name="connsiteY1" fmla="*/ 1510542 h 1517690"/>
              <a:gd name="connsiteX2" fmla="*/ 2493713 w 2506004"/>
              <a:gd name="connsiteY2" fmla="*/ 1040919 h 1517690"/>
              <a:gd name="connsiteX3" fmla="*/ 1955843 w 2506004"/>
              <a:gd name="connsiteY3" fmla="*/ 818683 h 1517690"/>
              <a:gd name="connsiteX4" fmla="*/ 2253595 w 2506004"/>
              <a:gd name="connsiteY4" fmla="*/ 775628 h 1517690"/>
              <a:gd name="connsiteX5" fmla="*/ 2157024 w 2506004"/>
              <a:gd name="connsiteY5" fmla="*/ 395289 h 1517690"/>
              <a:gd name="connsiteX6" fmla="*/ 1706156 w 2506004"/>
              <a:gd name="connsiteY6" fmla="*/ 370953 h 1517690"/>
              <a:gd name="connsiteX7" fmla="*/ 1646859 w 2506004"/>
              <a:gd name="connsiteY7" fmla="*/ 878035 h 1517690"/>
              <a:gd name="connsiteX8" fmla="*/ 1305059 w 2506004"/>
              <a:gd name="connsiteY8" fmla="*/ 17428 h 1517690"/>
              <a:gd name="connsiteX9" fmla="*/ 630932 w 2506004"/>
              <a:gd name="connsiteY9" fmla="*/ 364567 h 1517690"/>
              <a:gd name="connsiteX10" fmla="*/ 1137849 w 2506004"/>
              <a:gd name="connsiteY10" fmla="*/ 909639 h 1517690"/>
              <a:gd name="connsiteX11" fmla="*/ 65417 w 2506004"/>
              <a:gd name="connsiteY11" fmla="*/ 740674 h 1517690"/>
              <a:gd name="connsiteX12" fmla="*/ 711626 w 2506004"/>
              <a:gd name="connsiteY12" fmla="*/ 1517583 h 1517690"/>
              <a:gd name="connsiteX0" fmla="*/ 677110 w 2471488"/>
              <a:gd name="connsiteY0" fmla="*/ 1517583 h 1517661"/>
              <a:gd name="connsiteX1" fmla="*/ 2035209 w 2471488"/>
              <a:gd name="connsiteY1" fmla="*/ 1510542 h 1517661"/>
              <a:gd name="connsiteX2" fmla="*/ 2459197 w 2471488"/>
              <a:gd name="connsiteY2" fmla="*/ 1040919 h 1517661"/>
              <a:gd name="connsiteX3" fmla="*/ 1921327 w 2471488"/>
              <a:gd name="connsiteY3" fmla="*/ 818683 h 1517661"/>
              <a:gd name="connsiteX4" fmla="*/ 2219079 w 2471488"/>
              <a:gd name="connsiteY4" fmla="*/ 775628 h 1517661"/>
              <a:gd name="connsiteX5" fmla="*/ 2122508 w 2471488"/>
              <a:gd name="connsiteY5" fmla="*/ 395289 h 1517661"/>
              <a:gd name="connsiteX6" fmla="*/ 1671640 w 2471488"/>
              <a:gd name="connsiteY6" fmla="*/ 370953 h 1517661"/>
              <a:gd name="connsiteX7" fmla="*/ 1612343 w 2471488"/>
              <a:gd name="connsiteY7" fmla="*/ 878035 h 1517661"/>
              <a:gd name="connsiteX8" fmla="*/ 1270543 w 2471488"/>
              <a:gd name="connsiteY8" fmla="*/ 17428 h 1517661"/>
              <a:gd name="connsiteX9" fmla="*/ 596416 w 2471488"/>
              <a:gd name="connsiteY9" fmla="*/ 364567 h 1517661"/>
              <a:gd name="connsiteX10" fmla="*/ 1103333 w 2471488"/>
              <a:gd name="connsiteY10" fmla="*/ 909639 h 1517661"/>
              <a:gd name="connsiteX11" fmla="*/ 30901 w 2471488"/>
              <a:gd name="connsiteY11" fmla="*/ 740674 h 1517661"/>
              <a:gd name="connsiteX12" fmla="*/ 677110 w 2471488"/>
              <a:gd name="connsiteY12" fmla="*/ 1517583 h 1517661"/>
              <a:gd name="connsiteX0" fmla="*/ 693833 w 2488211"/>
              <a:gd name="connsiteY0" fmla="*/ 1517583 h 1517698"/>
              <a:gd name="connsiteX1" fmla="*/ 2051932 w 2488211"/>
              <a:gd name="connsiteY1" fmla="*/ 1510542 h 1517698"/>
              <a:gd name="connsiteX2" fmla="*/ 2475920 w 2488211"/>
              <a:gd name="connsiteY2" fmla="*/ 1040919 h 1517698"/>
              <a:gd name="connsiteX3" fmla="*/ 1938050 w 2488211"/>
              <a:gd name="connsiteY3" fmla="*/ 818683 h 1517698"/>
              <a:gd name="connsiteX4" fmla="*/ 2235802 w 2488211"/>
              <a:gd name="connsiteY4" fmla="*/ 775628 h 1517698"/>
              <a:gd name="connsiteX5" fmla="*/ 2139231 w 2488211"/>
              <a:gd name="connsiteY5" fmla="*/ 395289 h 1517698"/>
              <a:gd name="connsiteX6" fmla="*/ 1688363 w 2488211"/>
              <a:gd name="connsiteY6" fmla="*/ 370953 h 1517698"/>
              <a:gd name="connsiteX7" fmla="*/ 1629066 w 2488211"/>
              <a:gd name="connsiteY7" fmla="*/ 878035 h 1517698"/>
              <a:gd name="connsiteX8" fmla="*/ 1287266 w 2488211"/>
              <a:gd name="connsiteY8" fmla="*/ 17428 h 1517698"/>
              <a:gd name="connsiteX9" fmla="*/ 613139 w 2488211"/>
              <a:gd name="connsiteY9" fmla="*/ 364567 h 1517698"/>
              <a:gd name="connsiteX10" fmla="*/ 1120056 w 2488211"/>
              <a:gd name="connsiteY10" fmla="*/ 909639 h 1517698"/>
              <a:gd name="connsiteX11" fmla="*/ 47624 w 2488211"/>
              <a:gd name="connsiteY11" fmla="*/ 740674 h 1517698"/>
              <a:gd name="connsiteX12" fmla="*/ 693833 w 2488211"/>
              <a:gd name="connsiteY12" fmla="*/ 1517583 h 1517698"/>
              <a:gd name="connsiteX0" fmla="*/ 715719 w 2510097"/>
              <a:gd name="connsiteY0" fmla="*/ 1517583 h 1517698"/>
              <a:gd name="connsiteX1" fmla="*/ 2073818 w 2510097"/>
              <a:gd name="connsiteY1" fmla="*/ 1510542 h 1517698"/>
              <a:gd name="connsiteX2" fmla="*/ 2497806 w 2510097"/>
              <a:gd name="connsiteY2" fmla="*/ 1040919 h 1517698"/>
              <a:gd name="connsiteX3" fmla="*/ 1959936 w 2510097"/>
              <a:gd name="connsiteY3" fmla="*/ 818683 h 1517698"/>
              <a:gd name="connsiteX4" fmla="*/ 2257688 w 2510097"/>
              <a:gd name="connsiteY4" fmla="*/ 775628 h 1517698"/>
              <a:gd name="connsiteX5" fmla="*/ 2161117 w 2510097"/>
              <a:gd name="connsiteY5" fmla="*/ 395289 h 1517698"/>
              <a:gd name="connsiteX6" fmla="*/ 1710249 w 2510097"/>
              <a:gd name="connsiteY6" fmla="*/ 370953 h 1517698"/>
              <a:gd name="connsiteX7" fmla="*/ 1650952 w 2510097"/>
              <a:gd name="connsiteY7" fmla="*/ 878035 h 1517698"/>
              <a:gd name="connsiteX8" fmla="*/ 1309152 w 2510097"/>
              <a:gd name="connsiteY8" fmla="*/ 17428 h 1517698"/>
              <a:gd name="connsiteX9" fmla="*/ 635025 w 2510097"/>
              <a:gd name="connsiteY9" fmla="*/ 364567 h 1517698"/>
              <a:gd name="connsiteX10" fmla="*/ 1141942 w 2510097"/>
              <a:gd name="connsiteY10" fmla="*/ 909639 h 1517698"/>
              <a:gd name="connsiteX11" fmla="*/ 45656 w 2510097"/>
              <a:gd name="connsiteY11" fmla="*/ 740674 h 1517698"/>
              <a:gd name="connsiteX12" fmla="*/ 715719 w 2510097"/>
              <a:gd name="connsiteY12" fmla="*/ 1517583 h 1517698"/>
              <a:gd name="connsiteX0" fmla="*/ 693150 w 2487528"/>
              <a:gd name="connsiteY0" fmla="*/ 1517583 h 1517683"/>
              <a:gd name="connsiteX1" fmla="*/ 2051249 w 2487528"/>
              <a:gd name="connsiteY1" fmla="*/ 1510542 h 1517683"/>
              <a:gd name="connsiteX2" fmla="*/ 2475237 w 2487528"/>
              <a:gd name="connsiteY2" fmla="*/ 1040919 h 1517683"/>
              <a:gd name="connsiteX3" fmla="*/ 1937367 w 2487528"/>
              <a:gd name="connsiteY3" fmla="*/ 818683 h 1517683"/>
              <a:gd name="connsiteX4" fmla="*/ 2235119 w 2487528"/>
              <a:gd name="connsiteY4" fmla="*/ 775628 h 1517683"/>
              <a:gd name="connsiteX5" fmla="*/ 2138548 w 2487528"/>
              <a:gd name="connsiteY5" fmla="*/ 395289 h 1517683"/>
              <a:gd name="connsiteX6" fmla="*/ 1687680 w 2487528"/>
              <a:gd name="connsiteY6" fmla="*/ 370953 h 1517683"/>
              <a:gd name="connsiteX7" fmla="*/ 1628383 w 2487528"/>
              <a:gd name="connsiteY7" fmla="*/ 878035 h 1517683"/>
              <a:gd name="connsiteX8" fmla="*/ 1286583 w 2487528"/>
              <a:gd name="connsiteY8" fmla="*/ 17428 h 1517683"/>
              <a:gd name="connsiteX9" fmla="*/ 612456 w 2487528"/>
              <a:gd name="connsiteY9" fmla="*/ 364567 h 1517683"/>
              <a:gd name="connsiteX10" fmla="*/ 1119373 w 2487528"/>
              <a:gd name="connsiteY10" fmla="*/ 909639 h 1517683"/>
              <a:gd name="connsiteX11" fmla="*/ 23087 w 2487528"/>
              <a:gd name="connsiteY11" fmla="*/ 740674 h 1517683"/>
              <a:gd name="connsiteX12" fmla="*/ 693150 w 2487528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26885 w 2491326"/>
              <a:gd name="connsiteY11" fmla="*/ 740674 h 1517683"/>
              <a:gd name="connsiteX12" fmla="*/ 696948 w 2491326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26885 w 2491326"/>
              <a:gd name="connsiteY11" fmla="*/ 740674 h 1517683"/>
              <a:gd name="connsiteX12" fmla="*/ 696948 w 2491326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 w="508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53" name="Freeform 27">
            <a:extLst>
              <a:ext uri="{FF2B5EF4-FFF2-40B4-BE49-F238E27FC236}">
                <a16:creationId xmlns:a16="http://schemas.microsoft.com/office/drawing/2014/main" xmlns="" id="{D62528D9-25B1-4897-B841-8D658228FFFA}"/>
              </a:ext>
            </a:extLst>
          </p:cNvPr>
          <p:cNvSpPr>
            <a:spLocks noChangeAspect="1"/>
          </p:cNvSpPr>
          <p:nvPr/>
        </p:nvSpPr>
        <p:spPr>
          <a:xfrm flipH="1">
            <a:off x="9372510" y="3065441"/>
            <a:ext cx="954435" cy="514234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4" name="Freeform 28">
            <a:extLst>
              <a:ext uri="{FF2B5EF4-FFF2-40B4-BE49-F238E27FC236}">
                <a16:creationId xmlns:a16="http://schemas.microsoft.com/office/drawing/2014/main" xmlns="" id="{418EF4AE-198C-49FB-9439-C6E541A2F534}"/>
              </a:ext>
            </a:extLst>
          </p:cNvPr>
          <p:cNvSpPr>
            <a:spLocks noChangeAspect="1"/>
          </p:cNvSpPr>
          <p:nvPr/>
        </p:nvSpPr>
        <p:spPr>
          <a:xfrm flipH="1">
            <a:off x="6549109" y="662354"/>
            <a:ext cx="884078" cy="47632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5" name="Freeform 19">
            <a:extLst>
              <a:ext uri="{FF2B5EF4-FFF2-40B4-BE49-F238E27FC236}">
                <a16:creationId xmlns:a16="http://schemas.microsoft.com/office/drawing/2014/main" xmlns="" id="{EF1C04B2-3CD7-4DB5-9273-57F08D03C62C}"/>
              </a:ext>
            </a:extLst>
          </p:cNvPr>
          <p:cNvSpPr>
            <a:spLocks noChangeAspect="1"/>
          </p:cNvSpPr>
          <p:nvPr/>
        </p:nvSpPr>
        <p:spPr>
          <a:xfrm flipH="1">
            <a:off x="2528110" y="3458075"/>
            <a:ext cx="729451" cy="39301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6" name="Freeform 28">
            <a:extLst>
              <a:ext uri="{FF2B5EF4-FFF2-40B4-BE49-F238E27FC236}">
                <a16:creationId xmlns:a16="http://schemas.microsoft.com/office/drawing/2014/main" xmlns="" id="{D877BABB-A1FC-4B62-9920-BEE05C11E3CD}"/>
              </a:ext>
            </a:extLst>
          </p:cNvPr>
          <p:cNvSpPr>
            <a:spLocks noChangeAspect="1"/>
          </p:cNvSpPr>
          <p:nvPr/>
        </p:nvSpPr>
        <p:spPr>
          <a:xfrm flipH="1">
            <a:off x="9396578" y="5650107"/>
            <a:ext cx="884078" cy="47632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xmlns="" id="{799BF57F-57EF-469E-AF24-B16AB9224705}"/>
              </a:ext>
            </a:extLst>
          </p:cNvPr>
          <p:cNvSpPr/>
          <p:nvPr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xmlns="" id="{A9FE74F5-4A7F-4242-B2B5-BF638F116411}"/>
              </a:ext>
            </a:extLst>
          </p:cNvPr>
          <p:cNvSpPr txBox="1"/>
          <p:nvPr/>
        </p:nvSpPr>
        <p:spPr>
          <a:xfrm>
            <a:off x="4947338" y="-16820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Arial Rounded MT Bold" panose="020F0704030504030204" pitchFamily="34" charset="0"/>
                <a:cs typeface="Arial" pitchFamily="34" charset="0"/>
              </a:rPr>
              <a:t>Contoh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latin typeface="Arial Rounded MT Bold" panose="020F0704030504030204" pitchFamily="34" charset="0"/>
              <a:cs typeface="Arial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xmlns="" id="{D54574A2-4AE8-40C5-8079-0B38C5493C04}"/>
              </a:ext>
            </a:extLst>
          </p:cNvPr>
          <p:cNvSpPr txBox="1"/>
          <p:nvPr/>
        </p:nvSpPr>
        <p:spPr>
          <a:xfrm>
            <a:off x="645397" y="1327347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dirty="0" err="1">
                <a:solidFill>
                  <a:schemeClr val="accent3">
                    <a:lumMod val="50000"/>
                  </a:schemeClr>
                </a:solidFill>
                <a:latin typeface="Arial Black" panose="020B0A04020102020204" pitchFamily="34" charset="0"/>
                <a:cs typeface="Arial" pitchFamily="34" charset="0"/>
              </a:rPr>
              <a:t>Matematisasi</a:t>
            </a:r>
            <a:r>
              <a:rPr lang="en-US" altLang="ko-KR" sz="2400" dirty="0">
                <a:solidFill>
                  <a:schemeClr val="accent3">
                    <a:lumMod val="50000"/>
                  </a:schemeClr>
                </a:solidFill>
                <a:latin typeface="Arial Black" panose="020B0A04020102020204" pitchFamily="34" charset="0"/>
                <a:cs typeface="Arial" pitchFamily="34" charset="0"/>
              </a:rPr>
              <a:t> </a:t>
            </a:r>
            <a:r>
              <a:rPr lang="en-US" altLang="ko-KR" sz="2400" dirty="0" err="1">
                <a:solidFill>
                  <a:schemeClr val="accent3">
                    <a:lumMod val="50000"/>
                  </a:schemeClr>
                </a:solidFill>
                <a:latin typeface="Arial Black" panose="020B0A04020102020204" pitchFamily="34" charset="0"/>
                <a:cs typeface="Arial" pitchFamily="34" charset="0"/>
              </a:rPr>
              <a:t>vertikal</a:t>
            </a:r>
            <a:endParaRPr lang="en-US" altLang="ko-KR" sz="2400" dirty="0">
              <a:solidFill>
                <a:schemeClr val="accent3">
                  <a:lumMod val="50000"/>
                </a:schemeClr>
              </a:solidFill>
              <a:latin typeface="Arial Black" panose="020B0A04020102020204" pitchFamily="34" charset="0"/>
              <a:cs typeface="Arial" pitchFamily="34" charset="0"/>
            </a:endParaRPr>
          </a:p>
        </p:txBody>
      </p:sp>
      <p:sp>
        <p:nvSpPr>
          <p:cNvPr id="65" name="Freeform 28">
            <a:extLst>
              <a:ext uri="{FF2B5EF4-FFF2-40B4-BE49-F238E27FC236}">
                <a16:creationId xmlns:a16="http://schemas.microsoft.com/office/drawing/2014/main" xmlns="" id="{FFA930CC-90A6-4CAC-8068-B787A1F9C498}"/>
              </a:ext>
            </a:extLst>
          </p:cNvPr>
          <p:cNvSpPr>
            <a:spLocks noChangeAspect="1"/>
          </p:cNvSpPr>
          <p:nvPr/>
        </p:nvSpPr>
        <p:spPr>
          <a:xfrm flipH="1">
            <a:off x="5031683" y="2072520"/>
            <a:ext cx="884078" cy="47632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2973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" dur="20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" dur="20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xmlns="" id="{B2B2A274-D216-42D5-BF6E-021CCC3734ED}"/>
              </a:ext>
            </a:extLst>
          </p:cNvPr>
          <p:cNvSpPr/>
          <p:nvPr/>
        </p:nvSpPr>
        <p:spPr>
          <a:xfrm rot="20400000">
            <a:off x="-249020" y="3115468"/>
            <a:ext cx="4408992" cy="645805"/>
          </a:xfrm>
          <a:custGeom>
            <a:avLst/>
            <a:gdLst>
              <a:gd name="connsiteX0" fmla="*/ 6762406 w 6762406"/>
              <a:gd name="connsiteY0" fmla="*/ 0 h 1396040"/>
              <a:gd name="connsiteX1" fmla="*/ 6762406 w 6762406"/>
              <a:gd name="connsiteY1" fmla="*/ 1396040 h 1396040"/>
              <a:gd name="connsiteX2" fmla="*/ 0 w 6762406"/>
              <a:gd name="connsiteY2" fmla="*/ 1396040 h 1396040"/>
              <a:gd name="connsiteX3" fmla="*/ 508117 w 6762406"/>
              <a:gd name="connsiteY3" fmla="*/ 1 h 1396040"/>
              <a:gd name="connsiteX0" fmla="*/ 6568324 w 6568324"/>
              <a:gd name="connsiteY0" fmla="*/ 0 h 1410321"/>
              <a:gd name="connsiteX1" fmla="*/ 6568324 w 6568324"/>
              <a:gd name="connsiteY1" fmla="*/ 1396040 h 1410321"/>
              <a:gd name="connsiteX2" fmla="*/ 0 w 6568324"/>
              <a:gd name="connsiteY2" fmla="*/ 1410322 h 1410321"/>
              <a:gd name="connsiteX3" fmla="*/ 314035 w 6568324"/>
              <a:gd name="connsiteY3" fmla="*/ 1 h 1410321"/>
              <a:gd name="connsiteX4" fmla="*/ 6568324 w 6568324"/>
              <a:gd name="connsiteY4" fmla="*/ 0 h 1410321"/>
              <a:gd name="connsiteX0" fmla="*/ 6613487 w 6613487"/>
              <a:gd name="connsiteY0" fmla="*/ 0 h 1408526"/>
              <a:gd name="connsiteX1" fmla="*/ 6613487 w 6613487"/>
              <a:gd name="connsiteY1" fmla="*/ 1396040 h 1408526"/>
              <a:gd name="connsiteX2" fmla="*/ 0 w 6613487"/>
              <a:gd name="connsiteY2" fmla="*/ 1408527 h 1408526"/>
              <a:gd name="connsiteX3" fmla="*/ 359198 w 6613487"/>
              <a:gd name="connsiteY3" fmla="*/ 1 h 1408526"/>
              <a:gd name="connsiteX4" fmla="*/ 6613487 w 6613487"/>
              <a:gd name="connsiteY4" fmla="*/ 0 h 1408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3487" h="1408526">
                <a:moveTo>
                  <a:pt x="6613487" y="0"/>
                </a:moveTo>
                <a:lnTo>
                  <a:pt x="6613487" y="1396040"/>
                </a:lnTo>
                <a:lnTo>
                  <a:pt x="0" y="1408527"/>
                </a:lnTo>
                <a:lnTo>
                  <a:pt x="359198" y="1"/>
                </a:lnTo>
                <a:lnTo>
                  <a:pt x="661348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xmlns="" id="{04B29CB8-BF58-40B3-ACDF-8F273B04000D}"/>
              </a:ext>
            </a:extLst>
          </p:cNvPr>
          <p:cNvSpPr/>
          <p:nvPr/>
        </p:nvSpPr>
        <p:spPr>
          <a:xfrm rot="20400000">
            <a:off x="1989539" y="5147206"/>
            <a:ext cx="8441278" cy="640080"/>
          </a:xfrm>
          <a:custGeom>
            <a:avLst/>
            <a:gdLst>
              <a:gd name="connsiteX0" fmla="*/ 12785260 w 12785260"/>
              <a:gd name="connsiteY0" fmla="*/ 0 h 1396040"/>
              <a:gd name="connsiteX1" fmla="*/ 12785260 w 12785260"/>
              <a:gd name="connsiteY1" fmla="*/ 1396040 h 1396040"/>
              <a:gd name="connsiteX2" fmla="*/ 2474427 w 12785260"/>
              <a:gd name="connsiteY2" fmla="*/ 1396040 h 1396040"/>
              <a:gd name="connsiteX3" fmla="*/ 0 w 12785260"/>
              <a:gd name="connsiteY3" fmla="*/ 495422 h 1396040"/>
              <a:gd name="connsiteX4" fmla="*/ 180319 w 12785260"/>
              <a:gd name="connsiteY4" fmla="*/ 1 h 1396040"/>
              <a:gd name="connsiteX0" fmla="*/ 12665613 w 12665613"/>
              <a:gd name="connsiteY0" fmla="*/ 0 h 1396040"/>
              <a:gd name="connsiteX1" fmla="*/ 12665613 w 12665613"/>
              <a:gd name="connsiteY1" fmla="*/ 1396040 h 1396040"/>
              <a:gd name="connsiteX2" fmla="*/ 2354780 w 12665613"/>
              <a:gd name="connsiteY2" fmla="*/ 1396040 h 1396040"/>
              <a:gd name="connsiteX3" fmla="*/ 0 w 12665613"/>
              <a:gd name="connsiteY3" fmla="*/ 381881 h 1396040"/>
              <a:gd name="connsiteX4" fmla="*/ 60672 w 12665613"/>
              <a:gd name="connsiteY4" fmla="*/ 1 h 1396040"/>
              <a:gd name="connsiteX5" fmla="*/ 12665613 w 12665613"/>
              <a:gd name="connsiteY5" fmla="*/ 0 h 1396040"/>
              <a:gd name="connsiteX0" fmla="*/ 12655840 w 12655841"/>
              <a:gd name="connsiteY0" fmla="*/ 0 h 1396040"/>
              <a:gd name="connsiteX1" fmla="*/ 12655840 w 12655841"/>
              <a:gd name="connsiteY1" fmla="*/ 1396040 h 1396040"/>
              <a:gd name="connsiteX2" fmla="*/ 2345007 w 12655841"/>
              <a:gd name="connsiteY2" fmla="*/ 1396040 h 1396040"/>
              <a:gd name="connsiteX3" fmla="*/ -1 w 12655841"/>
              <a:gd name="connsiteY3" fmla="*/ 342838 h 1396040"/>
              <a:gd name="connsiteX4" fmla="*/ 50899 w 12655841"/>
              <a:gd name="connsiteY4" fmla="*/ 1 h 1396040"/>
              <a:gd name="connsiteX5" fmla="*/ 12655840 w 12655841"/>
              <a:gd name="connsiteY5" fmla="*/ 0 h 1396040"/>
              <a:gd name="connsiteX0" fmla="*/ 12650954 w 12650954"/>
              <a:gd name="connsiteY0" fmla="*/ 0 h 1396040"/>
              <a:gd name="connsiteX1" fmla="*/ 12650954 w 12650954"/>
              <a:gd name="connsiteY1" fmla="*/ 1396040 h 1396040"/>
              <a:gd name="connsiteX2" fmla="*/ 2340121 w 12650954"/>
              <a:gd name="connsiteY2" fmla="*/ 1396040 h 1396040"/>
              <a:gd name="connsiteX3" fmla="*/ -1 w 12650954"/>
              <a:gd name="connsiteY3" fmla="*/ 323318 h 1396040"/>
              <a:gd name="connsiteX4" fmla="*/ 46013 w 12650954"/>
              <a:gd name="connsiteY4" fmla="*/ 1 h 1396040"/>
              <a:gd name="connsiteX5" fmla="*/ 12650954 w 12650954"/>
              <a:gd name="connsiteY5" fmla="*/ 0 h 1396040"/>
              <a:gd name="connsiteX0" fmla="*/ 12641183 w 12641183"/>
              <a:gd name="connsiteY0" fmla="*/ 0 h 1396040"/>
              <a:gd name="connsiteX1" fmla="*/ 12641183 w 12641183"/>
              <a:gd name="connsiteY1" fmla="*/ 1396040 h 1396040"/>
              <a:gd name="connsiteX2" fmla="*/ 2330350 w 12641183"/>
              <a:gd name="connsiteY2" fmla="*/ 1396040 h 1396040"/>
              <a:gd name="connsiteX3" fmla="*/ 0 w 12641183"/>
              <a:gd name="connsiteY3" fmla="*/ 284274 h 1396040"/>
              <a:gd name="connsiteX4" fmla="*/ 36242 w 12641183"/>
              <a:gd name="connsiteY4" fmla="*/ 1 h 1396040"/>
              <a:gd name="connsiteX5" fmla="*/ 12641183 w 12641183"/>
              <a:gd name="connsiteY5" fmla="*/ 0 h 1396040"/>
              <a:gd name="connsiteX0" fmla="*/ 12644836 w 12644836"/>
              <a:gd name="connsiteY0" fmla="*/ 0 h 1396040"/>
              <a:gd name="connsiteX1" fmla="*/ 12644836 w 12644836"/>
              <a:gd name="connsiteY1" fmla="*/ 1396040 h 1396040"/>
              <a:gd name="connsiteX2" fmla="*/ 2334003 w 12644836"/>
              <a:gd name="connsiteY2" fmla="*/ 1396040 h 1396040"/>
              <a:gd name="connsiteX3" fmla="*/ 0 w 12644836"/>
              <a:gd name="connsiteY3" fmla="*/ 238126 h 1396040"/>
              <a:gd name="connsiteX4" fmla="*/ 39895 w 12644836"/>
              <a:gd name="connsiteY4" fmla="*/ 1 h 1396040"/>
              <a:gd name="connsiteX5" fmla="*/ 12644836 w 12644836"/>
              <a:gd name="connsiteY5" fmla="*/ 0 h 1396040"/>
              <a:gd name="connsiteX0" fmla="*/ 12671689 w 12671689"/>
              <a:gd name="connsiteY0" fmla="*/ 0 h 1396040"/>
              <a:gd name="connsiteX1" fmla="*/ 12671689 w 12671689"/>
              <a:gd name="connsiteY1" fmla="*/ 1396040 h 1396040"/>
              <a:gd name="connsiteX2" fmla="*/ 2360856 w 12671689"/>
              <a:gd name="connsiteY2" fmla="*/ 1396040 h 1396040"/>
              <a:gd name="connsiteX3" fmla="*/ 0 w 12671689"/>
              <a:gd name="connsiteY3" fmla="*/ 223916 h 1396040"/>
              <a:gd name="connsiteX4" fmla="*/ 66748 w 12671689"/>
              <a:gd name="connsiteY4" fmla="*/ 1 h 1396040"/>
              <a:gd name="connsiteX5" fmla="*/ 12671689 w 12671689"/>
              <a:gd name="connsiteY5" fmla="*/ 0 h 1396040"/>
              <a:gd name="connsiteX0" fmla="*/ 12661916 w 12661916"/>
              <a:gd name="connsiteY0" fmla="*/ 0 h 1396040"/>
              <a:gd name="connsiteX1" fmla="*/ 12661916 w 12661916"/>
              <a:gd name="connsiteY1" fmla="*/ 1396040 h 1396040"/>
              <a:gd name="connsiteX2" fmla="*/ 2351083 w 12661916"/>
              <a:gd name="connsiteY2" fmla="*/ 1396040 h 1396040"/>
              <a:gd name="connsiteX3" fmla="*/ -1 w 12661916"/>
              <a:gd name="connsiteY3" fmla="*/ 184873 h 1396040"/>
              <a:gd name="connsiteX4" fmla="*/ 56975 w 12661916"/>
              <a:gd name="connsiteY4" fmla="*/ 1 h 1396040"/>
              <a:gd name="connsiteX5" fmla="*/ 12661916 w 12661916"/>
              <a:gd name="connsiteY5" fmla="*/ 0 h 1396040"/>
              <a:gd name="connsiteX0" fmla="*/ 12661918 w 12661918"/>
              <a:gd name="connsiteY0" fmla="*/ 0 h 1396040"/>
              <a:gd name="connsiteX1" fmla="*/ 12661918 w 12661918"/>
              <a:gd name="connsiteY1" fmla="*/ 1396040 h 1396040"/>
              <a:gd name="connsiteX2" fmla="*/ 2305920 w 12661918"/>
              <a:gd name="connsiteY2" fmla="*/ 1394245 h 1396040"/>
              <a:gd name="connsiteX3" fmla="*/ 1 w 12661918"/>
              <a:gd name="connsiteY3" fmla="*/ 184873 h 1396040"/>
              <a:gd name="connsiteX4" fmla="*/ 56977 w 12661918"/>
              <a:gd name="connsiteY4" fmla="*/ 1 h 1396040"/>
              <a:gd name="connsiteX5" fmla="*/ 12661918 w 12661918"/>
              <a:gd name="connsiteY5" fmla="*/ 0 h 1396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61918" h="1396040">
                <a:moveTo>
                  <a:pt x="12661918" y="0"/>
                </a:moveTo>
                <a:lnTo>
                  <a:pt x="12661918" y="1396040"/>
                </a:lnTo>
                <a:lnTo>
                  <a:pt x="2305920" y="1394245"/>
                </a:lnTo>
                <a:lnTo>
                  <a:pt x="1" y="184873"/>
                </a:lnTo>
                <a:lnTo>
                  <a:pt x="56977" y="1"/>
                </a:lnTo>
                <a:lnTo>
                  <a:pt x="1266191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xmlns="" id="{C28FAE07-8EA5-43EF-9192-8EA13A48D24B}"/>
              </a:ext>
            </a:extLst>
          </p:cNvPr>
          <p:cNvSpPr/>
          <p:nvPr/>
        </p:nvSpPr>
        <p:spPr>
          <a:xfrm rot="20400000">
            <a:off x="-445783" y="4260680"/>
            <a:ext cx="8900339" cy="663706"/>
          </a:xfrm>
          <a:custGeom>
            <a:avLst/>
            <a:gdLst>
              <a:gd name="connsiteX0" fmla="*/ 14240466 w 14240466"/>
              <a:gd name="connsiteY0" fmla="*/ 0 h 1396040"/>
              <a:gd name="connsiteX1" fmla="*/ 14240466 w 14240466"/>
              <a:gd name="connsiteY1" fmla="*/ 1396040 h 1396040"/>
              <a:gd name="connsiteX2" fmla="*/ 0 w 14240466"/>
              <a:gd name="connsiteY2" fmla="*/ 1396040 h 1396040"/>
              <a:gd name="connsiteX3" fmla="*/ 508117 w 14240466"/>
              <a:gd name="connsiteY3" fmla="*/ 0 h 1396040"/>
              <a:gd name="connsiteX0" fmla="*/ 14114746 w 14114747"/>
              <a:gd name="connsiteY0" fmla="*/ 0 h 1440466"/>
              <a:gd name="connsiteX1" fmla="*/ 14114746 w 14114747"/>
              <a:gd name="connsiteY1" fmla="*/ 1396040 h 1440466"/>
              <a:gd name="connsiteX2" fmla="*/ 0 w 14114747"/>
              <a:gd name="connsiteY2" fmla="*/ 1440466 h 1440466"/>
              <a:gd name="connsiteX3" fmla="*/ 382397 w 14114747"/>
              <a:gd name="connsiteY3" fmla="*/ 0 h 1440466"/>
              <a:gd name="connsiteX4" fmla="*/ 14114746 w 14114747"/>
              <a:gd name="connsiteY4" fmla="*/ 0 h 1440466"/>
              <a:gd name="connsiteX0" fmla="*/ 14101319 w 14101319"/>
              <a:gd name="connsiteY0" fmla="*/ 0 h 1447570"/>
              <a:gd name="connsiteX1" fmla="*/ 14101319 w 14101319"/>
              <a:gd name="connsiteY1" fmla="*/ 1396040 h 1447570"/>
              <a:gd name="connsiteX2" fmla="*/ 0 w 14101319"/>
              <a:gd name="connsiteY2" fmla="*/ 1447570 h 1447570"/>
              <a:gd name="connsiteX3" fmla="*/ 368970 w 14101319"/>
              <a:gd name="connsiteY3" fmla="*/ 0 h 1447570"/>
              <a:gd name="connsiteX4" fmla="*/ 14101319 w 14101319"/>
              <a:gd name="connsiteY4" fmla="*/ 0 h 1447570"/>
              <a:gd name="connsiteX0" fmla="*/ 14101319 w 14101319"/>
              <a:gd name="connsiteY0" fmla="*/ 0 h 1447570"/>
              <a:gd name="connsiteX1" fmla="*/ 14101319 w 14101319"/>
              <a:gd name="connsiteY1" fmla="*/ 1396040 h 1447570"/>
              <a:gd name="connsiteX2" fmla="*/ 0 w 14101319"/>
              <a:gd name="connsiteY2" fmla="*/ 1447570 h 1447570"/>
              <a:gd name="connsiteX3" fmla="*/ 398732 w 14101319"/>
              <a:gd name="connsiteY3" fmla="*/ 14209 h 1447570"/>
              <a:gd name="connsiteX4" fmla="*/ 14101319 w 14101319"/>
              <a:gd name="connsiteY4" fmla="*/ 0 h 144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01319" h="1447570">
                <a:moveTo>
                  <a:pt x="14101319" y="0"/>
                </a:moveTo>
                <a:lnTo>
                  <a:pt x="14101319" y="1396040"/>
                </a:lnTo>
                <a:lnTo>
                  <a:pt x="0" y="1447570"/>
                </a:lnTo>
                <a:lnTo>
                  <a:pt x="398732" y="14209"/>
                </a:lnTo>
                <a:lnTo>
                  <a:pt x="14101319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8" name="Freeform 27">
            <a:extLst>
              <a:ext uri="{FF2B5EF4-FFF2-40B4-BE49-F238E27FC236}">
                <a16:creationId xmlns:a16="http://schemas.microsoft.com/office/drawing/2014/main" xmlns="" id="{A5EDA810-7AEF-4C6D-83B7-B35587331720}"/>
              </a:ext>
            </a:extLst>
          </p:cNvPr>
          <p:cNvSpPr>
            <a:spLocks noChangeAspect="1"/>
          </p:cNvSpPr>
          <p:nvPr/>
        </p:nvSpPr>
        <p:spPr>
          <a:xfrm flipH="1">
            <a:off x="1344262" y="5258824"/>
            <a:ext cx="960618" cy="517565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DAC68334-42D4-4314-83E5-A44152500146}"/>
              </a:ext>
            </a:extLst>
          </p:cNvPr>
          <p:cNvGrpSpPr/>
          <p:nvPr/>
        </p:nvGrpSpPr>
        <p:grpSpPr>
          <a:xfrm rot="20275744" flipH="1">
            <a:off x="7599794" y="2099632"/>
            <a:ext cx="1256602" cy="1424069"/>
            <a:chOff x="5365048" y="479821"/>
            <a:chExt cx="8036930" cy="9108010"/>
          </a:xfrm>
          <a:solidFill>
            <a:schemeClr val="accent3">
              <a:lumMod val="75000"/>
            </a:schemeClr>
          </a:solidFill>
          <a:effectLst/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94AE3390-BD28-4BDE-83CE-0DDD6C6C5D5A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5517716C-92DC-4982-B4DE-E02E64991BA2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CEB60F90-7CA6-4180-9960-0D09FF723F54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C09FAC7B-8809-49A9-8B83-10E917D78E25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346025F6-36BF-4BF1-A3D9-E5653ACAA06D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42878D72-42DC-44EA-8D6B-2D0EB212D9D2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B3A5C9BE-0AFC-4AEC-AB35-1D3408F80D23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42C486EB-BEF0-4673-AE28-1D7F6CF46948}"/>
              </a:ext>
            </a:extLst>
          </p:cNvPr>
          <p:cNvGrpSpPr/>
          <p:nvPr/>
        </p:nvGrpSpPr>
        <p:grpSpPr>
          <a:xfrm rot="20275744" flipH="1">
            <a:off x="3477113" y="1729111"/>
            <a:ext cx="1256602" cy="1424069"/>
            <a:chOff x="5365048" y="479821"/>
            <a:chExt cx="8036930" cy="9108010"/>
          </a:xfrm>
          <a:effectLst/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2F08C28E-4FD7-4F34-BE1E-3B9601E06E2E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232B878D-CE87-49B6-A0EE-35B7DE421AE6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C37C3436-B18B-402C-9362-33AD321AF1D9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19394CC0-18CD-4F4C-A92B-F0D8C3DE4F11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8C4645A3-548D-475E-86C4-B6393621FC36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1919FD08-A95B-4F0F-8C6E-A20ECDB43810}"/>
                </a:ext>
              </a:extLst>
            </p:cNvPr>
            <p:cNvSpPr/>
            <p:nvPr/>
          </p:nvSpPr>
          <p:spPr>
            <a:xfrm>
              <a:off x="7376049" y="3319006"/>
              <a:ext cx="2667181" cy="4626395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B0DD63EC-E701-4B7C-80D8-25B6CF037291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xmlns="" id="{ED50E8EC-5919-4C31-9FBC-32D5989E171C}"/>
              </a:ext>
            </a:extLst>
          </p:cNvPr>
          <p:cNvGrpSpPr/>
          <p:nvPr/>
        </p:nvGrpSpPr>
        <p:grpSpPr>
          <a:xfrm rot="20275744" flipH="1">
            <a:off x="9627774" y="3106871"/>
            <a:ext cx="1256602" cy="1424069"/>
            <a:chOff x="5365048" y="479821"/>
            <a:chExt cx="8036930" cy="9108010"/>
          </a:xfrm>
          <a:effectLst/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BA42A4EE-DDC4-4B4F-9E05-7A57F0FF1C0A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931100CB-8C4F-4B10-99FB-75526D9DA78C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EDCAE00A-7510-4D22-951D-3640A75E8869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A17EF897-A8E4-488B-A7E7-0E80E3737DC4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8D53A6B1-7784-4FC2-85A8-55331130B149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5AC3AE7D-B1CB-4638-ACF6-6D71F033E73E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898EA87D-27A8-4058-9BFF-10F651679687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xmlns="" id="{B0A01064-E149-436A-9064-09048D622337}"/>
              </a:ext>
            </a:extLst>
          </p:cNvPr>
          <p:cNvSpPr txBox="1"/>
          <p:nvPr/>
        </p:nvSpPr>
        <p:spPr>
          <a:xfrm rot="20399101">
            <a:off x="1023472" y="2844518"/>
            <a:ext cx="29617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dirty="0" err="1">
                <a:solidFill>
                  <a:schemeClr val="bg1"/>
                </a:solidFill>
                <a:cs typeface="Arial" pitchFamily="34" charset="0"/>
              </a:rPr>
              <a:t>Pengidentifikasian</a:t>
            </a:r>
            <a:r>
              <a:rPr lang="en-US" altLang="ko-KR" sz="2000" dirty="0">
                <a:solidFill>
                  <a:schemeClr val="bg1"/>
                </a:solidFill>
                <a:cs typeface="Arial" pitchFamily="34" charset="0"/>
              </a:rPr>
              <a:t>, </a:t>
            </a:r>
            <a:r>
              <a:rPr lang="en-US" altLang="ko-KR" sz="2000" dirty="0" err="1">
                <a:solidFill>
                  <a:schemeClr val="bg1"/>
                </a:solidFill>
                <a:cs typeface="Arial" pitchFamily="34" charset="0"/>
              </a:rPr>
              <a:t>perumusan</a:t>
            </a:r>
            <a:endParaRPr lang="en-US" altLang="ko-KR" sz="2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xmlns="" id="{8329CAA6-EBF2-4DE4-9F9A-6D4FCDF2AC46}"/>
              </a:ext>
            </a:extLst>
          </p:cNvPr>
          <p:cNvSpPr txBox="1"/>
          <p:nvPr/>
        </p:nvSpPr>
        <p:spPr>
          <a:xfrm rot="20400000">
            <a:off x="163218" y="3502442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xmlns="" id="{1F0670A5-C6D5-442F-9855-8CE1A52967E7}"/>
              </a:ext>
            </a:extLst>
          </p:cNvPr>
          <p:cNvSpPr txBox="1"/>
          <p:nvPr/>
        </p:nvSpPr>
        <p:spPr>
          <a:xfrm rot="20399101">
            <a:off x="3737281" y="3788579"/>
            <a:ext cx="32358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dirty="0" err="1">
                <a:solidFill>
                  <a:schemeClr val="bg1"/>
                </a:solidFill>
                <a:cs typeface="Arial" pitchFamily="34" charset="0"/>
              </a:rPr>
              <a:t>Pemvisualisasian</a:t>
            </a:r>
            <a:r>
              <a:rPr lang="en-US" altLang="ko-KR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dirty="0" err="1">
                <a:solidFill>
                  <a:schemeClr val="bg1"/>
                </a:solidFill>
                <a:cs typeface="Arial" pitchFamily="34" charset="0"/>
              </a:rPr>
              <a:t>masalah</a:t>
            </a:r>
            <a:r>
              <a:rPr lang="en-US" altLang="ko-KR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dirty="0" err="1">
                <a:solidFill>
                  <a:schemeClr val="bg1"/>
                </a:solidFill>
                <a:cs typeface="Arial" pitchFamily="34" charset="0"/>
              </a:rPr>
              <a:t>dalam</a:t>
            </a:r>
            <a:r>
              <a:rPr lang="en-US" altLang="ko-KR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dirty="0" err="1">
                <a:solidFill>
                  <a:schemeClr val="bg1"/>
                </a:solidFill>
                <a:cs typeface="Arial" pitchFamily="34" charset="0"/>
              </a:rPr>
              <a:t>cara</a:t>
            </a:r>
            <a:r>
              <a:rPr lang="en-US" altLang="ko-KR" dirty="0">
                <a:solidFill>
                  <a:schemeClr val="bg1"/>
                </a:solidFill>
                <a:cs typeface="Arial" pitchFamily="34" charset="0"/>
              </a:rPr>
              <a:t> yang </a:t>
            </a:r>
            <a:r>
              <a:rPr lang="en-US" altLang="ko-KR" dirty="0" err="1">
                <a:solidFill>
                  <a:schemeClr val="bg1"/>
                </a:solidFill>
                <a:cs typeface="Arial" pitchFamily="34" charset="0"/>
              </a:rPr>
              <a:t>berbeda</a:t>
            </a:r>
            <a:endParaRPr lang="en-US" altLang="ko-KR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9CFC2789-00F2-4148-9CDD-F604969AB41E}"/>
              </a:ext>
            </a:extLst>
          </p:cNvPr>
          <p:cNvSpPr txBox="1"/>
          <p:nvPr/>
        </p:nvSpPr>
        <p:spPr>
          <a:xfrm rot="20400000">
            <a:off x="2471405" y="4646740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FE4D2606-CC59-48C2-A7A1-4A99A7CBE3E2}"/>
              </a:ext>
            </a:extLst>
          </p:cNvPr>
          <p:cNvSpPr txBox="1"/>
          <p:nvPr/>
        </p:nvSpPr>
        <p:spPr>
          <a:xfrm rot="20399101">
            <a:off x="5176151" y="4911277"/>
            <a:ext cx="32358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dirty="0" err="1">
                <a:solidFill>
                  <a:schemeClr val="bg1"/>
                </a:solidFill>
                <a:cs typeface="Arial" pitchFamily="34" charset="0"/>
              </a:rPr>
              <a:t>Pentransformasian</a:t>
            </a:r>
            <a:r>
              <a:rPr lang="en-US" altLang="ko-KR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dirty="0" err="1">
                <a:solidFill>
                  <a:schemeClr val="bg1"/>
                </a:solidFill>
                <a:cs typeface="Arial" pitchFamily="34" charset="0"/>
              </a:rPr>
              <a:t>masalah</a:t>
            </a:r>
            <a:r>
              <a:rPr lang="en-US" altLang="ko-KR" dirty="0">
                <a:solidFill>
                  <a:schemeClr val="bg1"/>
                </a:solidFill>
                <a:cs typeface="Arial" pitchFamily="34" charset="0"/>
              </a:rPr>
              <a:t> dunia real </a:t>
            </a:r>
            <a:r>
              <a:rPr lang="en-US" altLang="ko-KR" dirty="0" err="1">
                <a:solidFill>
                  <a:schemeClr val="bg1"/>
                </a:solidFill>
                <a:cs typeface="Arial" pitchFamily="34" charset="0"/>
              </a:rPr>
              <a:t>ke</a:t>
            </a:r>
            <a:r>
              <a:rPr lang="en-US" altLang="ko-KR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dirty="0" err="1">
                <a:solidFill>
                  <a:schemeClr val="bg1"/>
                </a:solidFill>
                <a:cs typeface="Arial" pitchFamily="34" charset="0"/>
              </a:rPr>
              <a:t>mmasalah</a:t>
            </a:r>
            <a:r>
              <a:rPr lang="en-US" altLang="ko-KR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dirty="0" err="1">
                <a:solidFill>
                  <a:schemeClr val="bg1"/>
                </a:solidFill>
                <a:cs typeface="Arial" pitchFamily="34" charset="0"/>
              </a:rPr>
              <a:t>nyata</a:t>
            </a:r>
            <a:endParaRPr lang="en-US" altLang="ko-KR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xmlns="" id="{2FB27448-7287-4753-973B-DDAC3EF9BD85}"/>
              </a:ext>
            </a:extLst>
          </p:cNvPr>
          <p:cNvSpPr txBox="1"/>
          <p:nvPr/>
        </p:nvSpPr>
        <p:spPr>
          <a:xfrm rot="20400000">
            <a:off x="4260341" y="5678393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xmlns="" id="{05DF5790-4AF3-450E-AB61-667F2041898B}"/>
              </a:ext>
            </a:extLst>
          </p:cNvPr>
          <p:cNvSpPr txBox="1"/>
          <p:nvPr/>
        </p:nvSpPr>
        <p:spPr>
          <a:xfrm rot="20399101">
            <a:off x="7065994" y="4992790"/>
            <a:ext cx="32358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C9E21EB4-C3E1-4F35-9671-0D35C0FD22F1}"/>
              </a:ext>
            </a:extLst>
          </p:cNvPr>
          <p:cNvSpPr txBox="1"/>
          <p:nvPr/>
        </p:nvSpPr>
        <p:spPr>
          <a:xfrm rot="20400000">
            <a:off x="6307809" y="5582914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0" name="Freeform 13">
            <a:extLst>
              <a:ext uri="{FF2B5EF4-FFF2-40B4-BE49-F238E27FC236}">
                <a16:creationId xmlns:a16="http://schemas.microsoft.com/office/drawing/2014/main" xmlns="" id="{99AD2B71-E883-4434-A958-ABAEFE96059E}"/>
              </a:ext>
            </a:extLst>
          </p:cNvPr>
          <p:cNvSpPr>
            <a:spLocks noChangeAspect="1"/>
          </p:cNvSpPr>
          <p:nvPr/>
        </p:nvSpPr>
        <p:spPr>
          <a:xfrm flipH="1">
            <a:off x="5306440" y="1674994"/>
            <a:ext cx="1242669" cy="669529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1" name="Freeform 19">
            <a:extLst>
              <a:ext uri="{FF2B5EF4-FFF2-40B4-BE49-F238E27FC236}">
                <a16:creationId xmlns:a16="http://schemas.microsoft.com/office/drawing/2014/main" xmlns="" id="{94B4EAAC-E2BD-4CB2-951A-41765CBF1DA9}"/>
              </a:ext>
            </a:extLst>
          </p:cNvPr>
          <p:cNvSpPr>
            <a:spLocks noChangeAspect="1"/>
          </p:cNvSpPr>
          <p:nvPr/>
        </p:nvSpPr>
        <p:spPr>
          <a:xfrm flipH="1">
            <a:off x="649005" y="1812787"/>
            <a:ext cx="1008262" cy="543235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2" name="Freeform 11">
            <a:extLst>
              <a:ext uri="{FF2B5EF4-FFF2-40B4-BE49-F238E27FC236}">
                <a16:creationId xmlns:a16="http://schemas.microsoft.com/office/drawing/2014/main" xmlns="" id="{E7391DBC-1775-4A99-BBAE-D9729476F4C2}"/>
              </a:ext>
            </a:extLst>
          </p:cNvPr>
          <p:cNvSpPr/>
          <p:nvPr/>
        </p:nvSpPr>
        <p:spPr>
          <a:xfrm>
            <a:off x="10029733" y="1380964"/>
            <a:ext cx="1242669" cy="757017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78853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78853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39911 h 1539911"/>
              <a:gd name="connsiteX1" fmla="*/ 1952625 w 2305050"/>
              <a:gd name="connsiteY1" fmla="*/ 1473236 h 1539911"/>
              <a:gd name="connsiteX2" fmla="*/ 2305050 w 2305050"/>
              <a:gd name="connsiteY2" fmla="*/ 844586 h 1539911"/>
              <a:gd name="connsiteX3" fmla="*/ 1762125 w 2305050"/>
              <a:gd name="connsiteY3" fmla="*/ 854111 h 1539911"/>
              <a:gd name="connsiteX4" fmla="*/ 2047875 w 2305050"/>
              <a:gd name="connsiteY4" fmla="*/ 377861 h 1539911"/>
              <a:gd name="connsiteX5" fmla="*/ 1581150 w 2305050"/>
              <a:gd name="connsiteY5" fmla="*/ 358811 h 1539911"/>
              <a:gd name="connsiteX6" fmla="*/ 1495425 w 2305050"/>
              <a:gd name="connsiteY6" fmla="*/ 987461 h 1539911"/>
              <a:gd name="connsiteX7" fmla="*/ 1195910 w 2305050"/>
              <a:gd name="connsiteY7" fmla="*/ 0 h 1539911"/>
              <a:gd name="connsiteX8" fmla="*/ 542925 w 2305050"/>
              <a:gd name="connsiteY8" fmla="*/ 347139 h 1539911"/>
              <a:gd name="connsiteX9" fmla="*/ 1028700 w 2305050"/>
              <a:gd name="connsiteY9" fmla="*/ 892211 h 1539911"/>
              <a:gd name="connsiteX10" fmla="*/ 0 w 2305050"/>
              <a:gd name="connsiteY10" fmla="*/ 663611 h 1539911"/>
              <a:gd name="connsiteX11" fmla="*/ 590550 w 2305050"/>
              <a:gd name="connsiteY11" fmla="*/ 1539911 h 1539911"/>
              <a:gd name="connsiteX0" fmla="*/ 590550 w 2305050"/>
              <a:gd name="connsiteY0" fmla="*/ 1565699 h 1565699"/>
              <a:gd name="connsiteX1" fmla="*/ 1952625 w 2305050"/>
              <a:gd name="connsiteY1" fmla="*/ 1499024 h 1565699"/>
              <a:gd name="connsiteX2" fmla="*/ 2305050 w 2305050"/>
              <a:gd name="connsiteY2" fmla="*/ 870374 h 1565699"/>
              <a:gd name="connsiteX3" fmla="*/ 1762125 w 2305050"/>
              <a:gd name="connsiteY3" fmla="*/ 879899 h 1565699"/>
              <a:gd name="connsiteX4" fmla="*/ 2047875 w 2305050"/>
              <a:gd name="connsiteY4" fmla="*/ 403649 h 1565699"/>
              <a:gd name="connsiteX5" fmla="*/ 1581150 w 2305050"/>
              <a:gd name="connsiteY5" fmla="*/ 384599 h 1565699"/>
              <a:gd name="connsiteX6" fmla="*/ 1495425 w 2305050"/>
              <a:gd name="connsiteY6" fmla="*/ 1013249 h 1565699"/>
              <a:gd name="connsiteX7" fmla="*/ 1195910 w 2305050"/>
              <a:gd name="connsiteY7" fmla="*/ 25788 h 1565699"/>
              <a:gd name="connsiteX8" fmla="*/ 542925 w 2305050"/>
              <a:gd name="connsiteY8" fmla="*/ 372927 h 1565699"/>
              <a:gd name="connsiteX9" fmla="*/ 1028700 w 2305050"/>
              <a:gd name="connsiteY9" fmla="*/ 917999 h 1565699"/>
              <a:gd name="connsiteX10" fmla="*/ 0 w 2305050"/>
              <a:gd name="connsiteY10" fmla="*/ 689399 h 1565699"/>
              <a:gd name="connsiteX11" fmla="*/ 590550 w 2305050"/>
              <a:gd name="connsiteY11" fmla="*/ 1565699 h 1565699"/>
              <a:gd name="connsiteX0" fmla="*/ 590550 w 2305050"/>
              <a:gd name="connsiteY0" fmla="*/ 1565699 h 1565699"/>
              <a:gd name="connsiteX1" fmla="*/ 1952625 w 2305050"/>
              <a:gd name="connsiteY1" fmla="*/ 1499024 h 1565699"/>
              <a:gd name="connsiteX2" fmla="*/ 2305050 w 2305050"/>
              <a:gd name="connsiteY2" fmla="*/ 870374 h 1565699"/>
              <a:gd name="connsiteX3" fmla="*/ 1762125 w 2305050"/>
              <a:gd name="connsiteY3" fmla="*/ 879899 h 1565699"/>
              <a:gd name="connsiteX4" fmla="*/ 2047875 w 2305050"/>
              <a:gd name="connsiteY4" fmla="*/ 403649 h 1565699"/>
              <a:gd name="connsiteX5" fmla="*/ 1581150 w 2305050"/>
              <a:gd name="connsiteY5" fmla="*/ 384599 h 1565699"/>
              <a:gd name="connsiteX6" fmla="*/ 1495425 w 2305050"/>
              <a:gd name="connsiteY6" fmla="*/ 1013249 h 1565699"/>
              <a:gd name="connsiteX7" fmla="*/ 1195910 w 2305050"/>
              <a:gd name="connsiteY7" fmla="*/ 25788 h 1565699"/>
              <a:gd name="connsiteX8" fmla="*/ 521783 w 2305050"/>
              <a:gd name="connsiteY8" fmla="*/ 372927 h 1565699"/>
              <a:gd name="connsiteX9" fmla="*/ 1028700 w 2305050"/>
              <a:gd name="connsiteY9" fmla="*/ 917999 h 1565699"/>
              <a:gd name="connsiteX10" fmla="*/ 0 w 2305050"/>
              <a:gd name="connsiteY10" fmla="*/ 689399 h 1565699"/>
              <a:gd name="connsiteX11" fmla="*/ 590550 w 2305050"/>
              <a:gd name="connsiteY11" fmla="*/ 1565699 h 1565699"/>
              <a:gd name="connsiteX0" fmla="*/ 590550 w 2305050"/>
              <a:gd name="connsiteY0" fmla="*/ 1556076 h 1556076"/>
              <a:gd name="connsiteX1" fmla="*/ 1952625 w 2305050"/>
              <a:gd name="connsiteY1" fmla="*/ 1489401 h 1556076"/>
              <a:gd name="connsiteX2" fmla="*/ 2305050 w 2305050"/>
              <a:gd name="connsiteY2" fmla="*/ 860751 h 1556076"/>
              <a:gd name="connsiteX3" fmla="*/ 1762125 w 2305050"/>
              <a:gd name="connsiteY3" fmla="*/ 870276 h 1556076"/>
              <a:gd name="connsiteX4" fmla="*/ 2047875 w 2305050"/>
              <a:gd name="connsiteY4" fmla="*/ 394026 h 1556076"/>
              <a:gd name="connsiteX5" fmla="*/ 1581150 w 2305050"/>
              <a:gd name="connsiteY5" fmla="*/ 374976 h 1556076"/>
              <a:gd name="connsiteX6" fmla="*/ 1495425 w 2305050"/>
              <a:gd name="connsiteY6" fmla="*/ 1003626 h 1556076"/>
              <a:gd name="connsiteX7" fmla="*/ 1195910 w 2305050"/>
              <a:gd name="connsiteY7" fmla="*/ 16165 h 1556076"/>
              <a:gd name="connsiteX8" fmla="*/ 521783 w 2305050"/>
              <a:gd name="connsiteY8" fmla="*/ 363304 h 1556076"/>
              <a:gd name="connsiteX9" fmla="*/ 1028700 w 2305050"/>
              <a:gd name="connsiteY9" fmla="*/ 908376 h 1556076"/>
              <a:gd name="connsiteX10" fmla="*/ 0 w 2305050"/>
              <a:gd name="connsiteY10" fmla="*/ 679776 h 1556076"/>
              <a:gd name="connsiteX11" fmla="*/ 590550 w 2305050"/>
              <a:gd name="connsiteY11" fmla="*/ 1556076 h 1556076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495425 w 2305050"/>
              <a:gd name="connsiteY6" fmla="*/ 1004889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88539"/>
              <a:gd name="connsiteY0" fmla="*/ 1557339 h 1557339"/>
              <a:gd name="connsiteX1" fmla="*/ 1952625 w 2388539"/>
              <a:gd name="connsiteY1" fmla="*/ 1490664 h 1557339"/>
              <a:gd name="connsiteX2" fmla="*/ 2388539 w 2388539"/>
              <a:gd name="connsiteY2" fmla="*/ 1017065 h 1557339"/>
              <a:gd name="connsiteX3" fmla="*/ 1846694 w 2388539"/>
              <a:gd name="connsiteY3" fmla="*/ 818683 h 1557339"/>
              <a:gd name="connsiteX4" fmla="*/ 2144446 w 2388539"/>
              <a:gd name="connsiteY4" fmla="*/ 775628 h 1557339"/>
              <a:gd name="connsiteX5" fmla="*/ 2047875 w 2388539"/>
              <a:gd name="connsiteY5" fmla="*/ 395289 h 1557339"/>
              <a:gd name="connsiteX6" fmla="*/ 1597007 w 2388539"/>
              <a:gd name="connsiteY6" fmla="*/ 370953 h 1557339"/>
              <a:gd name="connsiteX7" fmla="*/ 1537710 w 2388539"/>
              <a:gd name="connsiteY7" fmla="*/ 878035 h 1557339"/>
              <a:gd name="connsiteX8" fmla="*/ 1195910 w 2388539"/>
              <a:gd name="connsiteY8" fmla="*/ 17428 h 1557339"/>
              <a:gd name="connsiteX9" fmla="*/ 521783 w 2388539"/>
              <a:gd name="connsiteY9" fmla="*/ 364567 h 1557339"/>
              <a:gd name="connsiteX10" fmla="*/ 1028700 w 2388539"/>
              <a:gd name="connsiteY10" fmla="*/ 909639 h 1557339"/>
              <a:gd name="connsiteX11" fmla="*/ 0 w 2388539"/>
              <a:gd name="connsiteY11" fmla="*/ 681039 h 1557339"/>
              <a:gd name="connsiteX12" fmla="*/ 590550 w 2388539"/>
              <a:gd name="connsiteY12" fmla="*/ 1557339 h 1557339"/>
              <a:gd name="connsiteX0" fmla="*/ 590550 w 2388539"/>
              <a:gd name="connsiteY0" fmla="*/ 1557339 h 1557339"/>
              <a:gd name="connsiteX1" fmla="*/ 1952625 w 2388539"/>
              <a:gd name="connsiteY1" fmla="*/ 1490664 h 1557339"/>
              <a:gd name="connsiteX2" fmla="*/ 2388539 w 2388539"/>
              <a:gd name="connsiteY2" fmla="*/ 1017065 h 1557339"/>
              <a:gd name="connsiteX3" fmla="*/ 1846694 w 2388539"/>
              <a:gd name="connsiteY3" fmla="*/ 818683 h 1557339"/>
              <a:gd name="connsiteX4" fmla="*/ 2144446 w 2388539"/>
              <a:gd name="connsiteY4" fmla="*/ 775628 h 1557339"/>
              <a:gd name="connsiteX5" fmla="*/ 2047875 w 2388539"/>
              <a:gd name="connsiteY5" fmla="*/ 395289 h 1557339"/>
              <a:gd name="connsiteX6" fmla="*/ 1597007 w 2388539"/>
              <a:gd name="connsiteY6" fmla="*/ 370953 h 1557339"/>
              <a:gd name="connsiteX7" fmla="*/ 1537710 w 2388539"/>
              <a:gd name="connsiteY7" fmla="*/ 878035 h 1557339"/>
              <a:gd name="connsiteX8" fmla="*/ 1195910 w 2388539"/>
              <a:gd name="connsiteY8" fmla="*/ 17428 h 1557339"/>
              <a:gd name="connsiteX9" fmla="*/ 521783 w 2388539"/>
              <a:gd name="connsiteY9" fmla="*/ 364567 h 1557339"/>
              <a:gd name="connsiteX10" fmla="*/ 1028700 w 2388539"/>
              <a:gd name="connsiteY10" fmla="*/ 909639 h 1557339"/>
              <a:gd name="connsiteX11" fmla="*/ 0 w 2388539"/>
              <a:gd name="connsiteY11" fmla="*/ 681039 h 1557339"/>
              <a:gd name="connsiteX12" fmla="*/ 590550 w 2388539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822"/>
              <a:gd name="connsiteY0" fmla="*/ 1557339 h 1557339"/>
              <a:gd name="connsiteX1" fmla="*/ 1960576 w 2389822"/>
              <a:gd name="connsiteY1" fmla="*/ 1510542 h 1557339"/>
              <a:gd name="connsiteX2" fmla="*/ 2384564 w 2389822"/>
              <a:gd name="connsiteY2" fmla="*/ 1040919 h 1557339"/>
              <a:gd name="connsiteX3" fmla="*/ 1846694 w 2389822"/>
              <a:gd name="connsiteY3" fmla="*/ 818683 h 1557339"/>
              <a:gd name="connsiteX4" fmla="*/ 2144446 w 2389822"/>
              <a:gd name="connsiteY4" fmla="*/ 775628 h 1557339"/>
              <a:gd name="connsiteX5" fmla="*/ 2047875 w 2389822"/>
              <a:gd name="connsiteY5" fmla="*/ 395289 h 1557339"/>
              <a:gd name="connsiteX6" fmla="*/ 1597007 w 2389822"/>
              <a:gd name="connsiteY6" fmla="*/ 370953 h 1557339"/>
              <a:gd name="connsiteX7" fmla="*/ 1537710 w 2389822"/>
              <a:gd name="connsiteY7" fmla="*/ 878035 h 1557339"/>
              <a:gd name="connsiteX8" fmla="*/ 1195910 w 2389822"/>
              <a:gd name="connsiteY8" fmla="*/ 17428 h 1557339"/>
              <a:gd name="connsiteX9" fmla="*/ 521783 w 2389822"/>
              <a:gd name="connsiteY9" fmla="*/ 364567 h 1557339"/>
              <a:gd name="connsiteX10" fmla="*/ 1028700 w 2389822"/>
              <a:gd name="connsiteY10" fmla="*/ 909639 h 1557339"/>
              <a:gd name="connsiteX11" fmla="*/ 0 w 2389822"/>
              <a:gd name="connsiteY11" fmla="*/ 681039 h 1557339"/>
              <a:gd name="connsiteX12" fmla="*/ 590550 w 2389822"/>
              <a:gd name="connsiteY12" fmla="*/ 1557339 h 1557339"/>
              <a:gd name="connsiteX0" fmla="*/ 590550 w 2396855"/>
              <a:gd name="connsiteY0" fmla="*/ 1557339 h 1557339"/>
              <a:gd name="connsiteX1" fmla="*/ 1960576 w 2396855"/>
              <a:gd name="connsiteY1" fmla="*/ 1510542 h 1557339"/>
              <a:gd name="connsiteX2" fmla="*/ 2384564 w 2396855"/>
              <a:gd name="connsiteY2" fmla="*/ 1040919 h 1557339"/>
              <a:gd name="connsiteX3" fmla="*/ 1846694 w 2396855"/>
              <a:gd name="connsiteY3" fmla="*/ 818683 h 1557339"/>
              <a:gd name="connsiteX4" fmla="*/ 2144446 w 2396855"/>
              <a:gd name="connsiteY4" fmla="*/ 775628 h 1557339"/>
              <a:gd name="connsiteX5" fmla="*/ 2047875 w 2396855"/>
              <a:gd name="connsiteY5" fmla="*/ 395289 h 1557339"/>
              <a:gd name="connsiteX6" fmla="*/ 1597007 w 2396855"/>
              <a:gd name="connsiteY6" fmla="*/ 370953 h 1557339"/>
              <a:gd name="connsiteX7" fmla="*/ 1537710 w 2396855"/>
              <a:gd name="connsiteY7" fmla="*/ 878035 h 1557339"/>
              <a:gd name="connsiteX8" fmla="*/ 1195910 w 2396855"/>
              <a:gd name="connsiteY8" fmla="*/ 17428 h 1557339"/>
              <a:gd name="connsiteX9" fmla="*/ 521783 w 2396855"/>
              <a:gd name="connsiteY9" fmla="*/ 364567 h 1557339"/>
              <a:gd name="connsiteX10" fmla="*/ 1028700 w 2396855"/>
              <a:gd name="connsiteY10" fmla="*/ 909639 h 1557339"/>
              <a:gd name="connsiteX11" fmla="*/ 0 w 2396855"/>
              <a:gd name="connsiteY11" fmla="*/ 681039 h 1557339"/>
              <a:gd name="connsiteX12" fmla="*/ 590550 w 2396855"/>
              <a:gd name="connsiteY12" fmla="*/ 1557339 h 1557339"/>
              <a:gd name="connsiteX0" fmla="*/ 590550 w 2396855"/>
              <a:gd name="connsiteY0" fmla="*/ 1513607 h 1513607"/>
              <a:gd name="connsiteX1" fmla="*/ 1960576 w 2396855"/>
              <a:gd name="connsiteY1" fmla="*/ 1510542 h 1513607"/>
              <a:gd name="connsiteX2" fmla="*/ 2384564 w 2396855"/>
              <a:gd name="connsiteY2" fmla="*/ 1040919 h 1513607"/>
              <a:gd name="connsiteX3" fmla="*/ 1846694 w 2396855"/>
              <a:gd name="connsiteY3" fmla="*/ 818683 h 1513607"/>
              <a:gd name="connsiteX4" fmla="*/ 2144446 w 2396855"/>
              <a:gd name="connsiteY4" fmla="*/ 775628 h 1513607"/>
              <a:gd name="connsiteX5" fmla="*/ 2047875 w 2396855"/>
              <a:gd name="connsiteY5" fmla="*/ 395289 h 1513607"/>
              <a:gd name="connsiteX6" fmla="*/ 1597007 w 2396855"/>
              <a:gd name="connsiteY6" fmla="*/ 370953 h 1513607"/>
              <a:gd name="connsiteX7" fmla="*/ 1537710 w 2396855"/>
              <a:gd name="connsiteY7" fmla="*/ 878035 h 1513607"/>
              <a:gd name="connsiteX8" fmla="*/ 1195910 w 2396855"/>
              <a:gd name="connsiteY8" fmla="*/ 17428 h 1513607"/>
              <a:gd name="connsiteX9" fmla="*/ 521783 w 2396855"/>
              <a:gd name="connsiteY9" fmla="*/ 364567 h 1513607"/>
              <a:gd name="connsiteX10" fmla="*/ 1028700 w 2396855"/>
              <a:gd name="connsiteY10" fmla="*/ 909639 h 1513607"/>
              <a:gd name="connsiteX11" fmla="*/ 0 w 2396855"/>
              <a:gd name="connsiteY11" fmla="*/ 681039 h 1513607"/>
              <a:gd name="connsiteX12" fmla="*/ 590550 w 2396855"/>
              <a:gd name="connsiteY12" fmla="*/ 1513607 h 1513607"/>
              <a:gd name="connsiteX0" fmla="*/ 602477 w 2396855"/>
              <a:gd name="connsiteY0" fmla="*/ 1517583 h 1517583"/>
              <a:gd name="connsiteX1" fmla="*/ 1960576 w 2396855"/>
              <a:gd name="connsiteY1" fmla="*/ 1510542 h 1517583"/>
              <a:gd name="connsiteX2" fmla="*/ 2384564 w 2396855"/>
              <a:gd name="connsiteY2" fmla="*/ 1040919 h 1517583"/>
              <a:gd name="connsiteX3" fmla="*/ 1846694 w 2396855"/>
              <a:gd name="connsiteY3" fmla="*/ 818683 h 1517583"/>
              <a:gd name="connsiteX4" fmla="*/ 2144446 w 2396855"/>
              <a:gd name="connsiteY4" fmla="*/ 775628 h 1517583"/>
              <a:gd name="connsiteX5" fmla="*/ 2047875 w 2396855"/>
              <a:gd name="connsiteY5" fmla="*/ 395289 h 1517583"/>
              <a:gd name="connsiteX6" fmla="*/ 1597007 w 2396855"/>
              <a:gd name="connsiteY6" fmla="*/ 370953 h 1517583"/>
              <a:gd name="connsiteX7" fmla="*/ 1537710 w 2396855"/>
              <a:gd name="connsiteY7" fmla="*/ 878035 h 1517583"/>
              <a:gd name="connsiteX8" fmla="*/ 1195910 w 2396855"/>
              <a:gd name="connsiteY8" fmla="*/ 17428 h 1517583"/>
              <a:gd name="connsiteX9" fmla="*/ 521783 w 2396855"/>
              <a:gd name="connsiteY9" fmla="*/ 364567 h 1517583"/>
              <a:gd name="connsiteX10" fmla="*/ 1028700 w 2396855"/>
              <a:gd name="connsiteY10" fmla="*/ 909639 h 1517583"/>
              <a:gd name="connsiteX11" fmla="*/ 0 w 2396855"/>
              <a:gd name="connsiteY11" fmla="*/ 681039 h 1517583"/>
              <a:gd name="connsiteX12" fmla="*/ 602477 w 2396855"/>
              <a:gd name="connsiteY12" fmla="*/ 1517583 h 1517583"/>
              <a:gd name="connsiteX0" fmla="*/ 602477 w 2396855"/>
              <a:gd name="connsiteY0" fmla="*/ 1517583 h 1517583"/>
              <a:gd name="connsiteX1" fmla="*/ 1960576 w 2396855"/>
              <a:gd name="connsiteY1" fmla="*/ 1510542 h 1517583"/>
              <a:gd name="connsiteX2" fmla="*/ 2384564 w 2396855"/>
              <a:gd name="connsiteY2" fmla="*/ 1040919 h 1517583"/>
              <a:gd name="connsiteX3" fmla="*/ 1846694 w 2396855"/>
              <a:gd name="connsiteY3" fmla="*/ 818683 h 1517583"/>
              <a:gd name="connsiteX4" fmla="*/ 2144446 w 2396855"/>
              <a:gd name="connsiteY4" fmla="*/ 775628 h 1517583"/>
              <a:gd name="connsiteX5" fmla="*/ 2047875 w 2396855"/>
              <a:gd name="connsiteY5" fmla="*/ 395289 h 1517583"/>
              <a:gd name="connsiteX6" fmla="*/ 1597007 w 2396855"/>
              <a:gd name="connsiteY6" fmla="*/ 370953 h 1517583"/>
              <a:gd name="connsiteX7" fmla="*/ 1537710 w 2396855"/>
              <a:gd name="connsiteY7" fmla="*/ 878035 h 1517583"/>
              <a:gd name="connsiteX8" fmla="*/ 1195910 w 2396855"/>
              <a:gd name="connsiteY8" fmla="*/ 17428 h 1517583"/>
              <a:gd name="connsiteX9" fmla="*/ 521783 w 2396855"/>
              <a:gd name="connsiteY9" fmla="*/ 364567 h 1517583"/>
              <a:gd name="connsiteX10" fmla="*/ 1028700 w 2396855"/>
              <a:gd name="connsiteY10" fmla="*/ 909639 h 1517583"/>
              <a:gd name="connsiteX11" fmla="*/ 0 w 2396855"/>
              <a:gd name="connsiteY11" fmla="*/ 681039 h 1517583"/>
              <a:gd name="connsiteX12" fmla="*/ 602477 w 2396855"/>
              <a:gd name="connsiteY12" fmla="*/ 1517583 h 1517583"/>
              <a:gd name="connsiteX0" fmla="*/ 622355 w 2416733"/>
              <a:gd name="connsiteY0" fmla="*/ 1517583 h 1517583"/>
              <a:gd name="connsiteX1" fmla="*/ 1980454 w 2416733"/>
              <a:gd name="connsiteY1" fmla="*/ 1510542 h 1517583"/>
              <a:gd name="connsiteX2" fmla="*/ 2404442 w 2416733"/>
              <a:gd name="connsiteY2" fmla="*/ 1040919 h 1517583"/>
              <a:gd name="connsiteX3" fmla="*/ 1866572 w 2416733"/>
              <a:gd name="connsiteY3" fmla="*/ 818683 h 1517583"/>
              <a:gd name="connsiteX4" fmla="*/ 2164324 w 2416733"/>
              <a:gd name="connsiteY4" fmla="*/ 775628 h 1517583"/>
              <a:gd name="connsiteX5" fmla="*/ 2067753 w 2416733"/>
              <a:gd name="connsiteY5" fmla="*/ 395289 h 1517583"/>
              <a:gd name="connsiteX6" fmla="*/ 1616885 w 2416733"/>
              <a:gd name="connsiteY6" fmla="*/ 370953 h 1517583"/>
              <a:gd name="connsiteX7" fmla="*/ 1557588 w 2416733"/>
              <a:gd name="connsiteY7" fmla="*/ 878035 h 1517583"/>
              <a:gd name="connsiteX8" fmla="*/ 1215788 w 2416733"/>
              <a:gd name="connsiteY8" fmla="*/ 17428 h 1517583"/>
              <a:gd name="connsiteX9" fmla="*/ 541661 w 2416733"/>
              <a:gd name="connsiteY9" fmla="*/ 364567 h 1517583"/>
              <a:gd name="connsiteX10" fmla="*/ 1048578 w 2416733"/>
              <a:gd name="connsiteY10" fmla="*/ 909639 h 1517583"/>
              <a:gd name="connsiteX11" fmla="*/ 0 w 2416733"/>
              <a:gd name="connsiteY11" fmla="*/ 681039 h 1517583"/>
              <a:gd name="connsiteX12" fmla="*/ 622355 w 2416733"/>
              <a:gd name="connsiteY12" fmla="*/ 1517583 h 1517583"/>
              <a:gd name="connsiteX0" fmla="*/ 695331 w 2489709"/>
              <a:gd name="connsiteY0" fmla="*/ 1517583 h 1517583"/>
              <a:gd name="connsiteX1" fmla="*/ 2053430 w 2489709"/>
              <a:gd name="connsiteY1" fmla="*/ 1510542 h 1517583"/>
              <a:gd name="connsiteX2" fmla="*/ 2477418 w 2489709"/>
              <a:gd name="connsiteY2" fmla="*/ 1040919 h 1517583"/>
              <a:gd name="connsiteX3" fmla="*/ 1939548 w 2489709"/>
              <a:gd name="connsiteY3" fmla="*/ 818683 h 1517583"/>
              <a:gd name="connsiteX4" fmla="*/ 2237300 w 2489709"/>
              <a:gd name="connsiteY4" fmla="*/ 775628 h 1517583"/>
              <a:gd name="connsiteX5" fmla="*/ 2140729 w 2489709"/>
              <a:gd name="connsiteY5" fmla="*/ 395289 h 1517583"/>
              <a:gd name="connsiteX6" fmla="*/ 1689861 w 2489709"/>
              <a:gd name="connsiteY6" fmla="*/ 370953 h 1517583"/>
              <a:gd name="connsiteX7" fmla="*/ 1630564 w 2489709"/>
              <a:gd name="connsiteY7" fmla="*/ 878035 h 1517583"/>
              <a:gd name="connsiteX8" fmla="*/ 1288764 w 2489709"/>
              <a:gd name="connsiteY8" fmla="*/ 17428 h 1517583"/>
              <a:gd name="connsiteX9" fmla="*/ 614637 w 2489709"/>
              <a:gd name="connsiteY9" fmla="*/ 364567 h 1517583"/>
              <a:gd name="connsiteX10" fmla="*/ 1121554 w 2489709"/>
              <a:gd name="connsiteY10" fmla="*/ 909639 h 1517583"/>
              <a:gd name="connsiteX11" fmla="*/ 72976 w 2489709"/>
              <a:gd name="connsiteY11" fmla="*/ 681039 h 1517583"/>
              <a:gd name="connsiteX12" fmla="*/ 695331 w 2489709"/>
              <a:gd name="connsiteY12" fmla="*/ 1517583 h 1517583"/>
              <a:gd name="connsiteX0" fmla="*/ 690276 w 2484654"/>
              <a:gd name="connsiteY0" fmla="*/ 1517583 h 1517676"/>
              <a:gd name="connsiteX1" fmla="*/ 2048375 w 2484654"/>
              <a:gd name="connsiteY1" fmla="*/ 1510542 h 1517676"/>
              <a:gd name="connsiteX2" fmla="*/ 2472363 w 2484654"/>
              <a:gd name="connsiteY2" fmla="*/ 1040919 h 1517676"/>
              <a:gd name="connsiteX3" fmla="*/ 1934493 w 2484654"/>
              <a:gd name="connsiteY3" fmla="*/ 818683 h 1517676"/>
              <a:gd name="connsiteX4" fmla="*/ 2232245 w 2484654"/>
              <a:gd name="connsiteY4" fmla="*/ 775628 h 1517676"/>
              <a:gd name="connsiteX5" fmla="*/ 2135674 w 2484654"/>
              <a:gd name="connsiteY5" fmla="*/ 395289 h 1517676"/>
              <a:gd name="connsiteX6" fmla="*/ 1684806 w 2484654"/>
              <a:gd name="connsiteY6" fmla="*/ 370953 h 1517676"/>
              <a:gd name="connsiteX7" fmla="*/ 1625509 w 2484654"/>
              <a:gd name="connsiteY7" fmla="*/ 878035 h 1517676"/>
              <a:gd name="connsiteX8" fmla="*/ 1283709 w 2484654"/>
              <a:gd name="connsiteY8" fmla="*/ 17428 h 1517676"/>
              <a:gd name="connsiteX9" fmla="*/ 609582 w 2484654"/>
              <a:gd name="connsiteY9" fmla="*/ 364567 h 1517676"/>
              <a:gd name="connsiteX10" fmla="*/ 1116499 w 2484654"/>
              <a:gd name="connsiteY10" fmla="*/ 909639 h 1517676"/>
              <a:gd name="connsiteX11" fmla="*/ 67921 w 2484654"/>
              <a:gd name="connsiteY11" fmla="*/ 681039 h 1517676"/>
              <a:gd name="connsiteX12" fmla="*/ 690276 w 2484654"/>
              <a:gd name="connsiteY12" fmla="*/ 1517583 h 1517676"/>
              <a:gd name="connsiteX0" fmla="*/ 711626 w 2506004"/>
              <a:gd name="connsiteY0" fmla="*/ 1517583 h 1517690"/>
              <a:gd name="connsiteX1" fmla="*/ 2069725 w 2506004"/>
              <a:gd name="connsiteY1" fmla="*/ 1510542 h 1517690"/>
              <a:gd name="connsiteX2" fmla="*/ 2493713 w 2506004"/>
              <a:gd name="connsiteY2" fmla="*/ 1040919 h 1517690"/>
              <a:gd name="connsiteX3" fmla="*/ 1955843 w 2506004"/>
              <a:gd name="connsiteY3" fmla="*/ 818683 h 1517690"/>
              <a:gd name="connsiteX4" fmla="*/ 2253595 w 2506004"/>
              <a:gd name="connsiteY4" fmla="*/ 775628 h 1517690"/>
              <a:gd name="connsiteX5" fmla="*/ 2157024 w 2506004"/>
              <a:gd name="connsiteY5" fmla="*/ 395289 h 1517690"/>
              <a:gd name="connsiteX6" fmla="*/ 1706156 w 2506004"/>
              <a:gd name="connsiteY6" fmla="*/ 370953 h 1517690"/>
              <a:gd name="connsiteX7" fmla="*/ 1646859 w 2506004"/>
              <a:gd name="connsiteY7" fmla="*/ 878035 h 1517690"/>
              <a:gd name="connsiteX8" fmla="*/ 1305059 w 2506004"/>
              <a:gd name="connsiteY8" fmla="*/ 17428 h 1517690"/>
              <a:gd name="connsiteX9" fmla="*/ 630932 w 2506004"/>
              <a:gd name="connsiteY9" fmla="*/ 364567 h 1517690"/>
              <a:gd name="connsiteX10" fmla="*/ 1137849 w 2506004"/>
              <a:gd name="connsiteY10" fmla="*/ 909639 h 1517690"/>
              <a:gd name="connsiteX11" fmla="*/ 65417 w 2506004"/>
              <a:gd name="connsiteY11" fmla="*/ 740674 h 1517690"/>
              <a:gd name="connsiteX12" fmla="*/ 711626 w 2506004"/>
              <a:gd name="connsiteY12" fmla="*/ 1517583 h 1517690"/>
              <a:gd name="connsiteX0" fmla="*/ 677110 w 2471488"/>
              <a:gd name="connsiteY0" fmla="*/ 1517583 h 1517661"/>
              <a:gd name="connsiteX1" fmla="*/ 2035209 w 2471488"/>
              <a:gd name="connsiteY1" fmla="*/ 1510542 h 1517661"/>
              <a:gd name="connsiteX2" fmla="*/ 2459197 w 2471488"/>
              <a:gd name="connsiteY2" fmla="*/ 1040919 h 1517661"/>
              <a:gd name="connsiteX3" fmla="*/ 1921327 w 2471488"/>
              <a:gd name="connsiteY3" fmla="*/ 818683 h 1517661"/>
              <a:gd name="connsiteX4" fmla="*/ 2219079 w 2471488"/>
              <a:gd name="connsiteY4" fmla="*/ 775628 h 1517661"/>
              <a:gd name="connsiteX5" fmla="*/ 2122508 w 2471488"/>
              <a:gd name="connsiteY5" fmla="*/ 395289 h 1517661"/>
              <a:gd name="connsiteX6" fmla="*/ 1671640 w 2471488"/>
              <a:gd name="connsiteY6" fmla="*/ 370953 h 1517661"/>
              <a:gd name="connsiteX7" fmla="*/ 1612343 w 2471488"/>
              <a:gd name="connsiteY7" fmla="*/ 878035 h 1517661"/>
              <a:gd name="connsiteX8" fmla="*/ 1270543 w 2471488"/>
              <a:gd name="connsiteY8" fmla="*/ 17428 h 1517661"/>
              <a:gd name="connsiteX9" fmla="*/ 596416 w 2471488"/>
              <a:gd name="connsiteY9" fmla="*/ 364567 h 1517661"/>
              <a:gd name="connsiteX10" fmla="*/ 1103333 w 2471488"/>
              <a:gd name="connsiteY10" fmla="*/ 909639 h 1517661"/>
              <a:gd name="connsiteX11" fmla="*/ 30901 w 2471488"/>
              <a:gd name="connsiteY11" fmla="*/ 740674 h 1517661"/>
              <a:gd name="connsiteX12" fmla="*/ 677110 w 2471488"/>
              <a:gd name="connsiteY12" fmla="*/ 1517583 h 1517661"/>
              <a:gd name="connsiteX0" fmla="*/ 693833 w 2488211"/>
              <a:gd name="connsiteY0" fmla="*/ 1517583 h 1517698"/>
              <a:gd name="connsiteX1" fmla="*/ 2051932 w 2488211"/>
              <a:gd name="connsiteY1" fmla="*/ 1510542 h 1517698"/>
              <a:gd name="connsiteX2" fmla="*/ 2475920 w 2488211"/>
              <a:gd name="connsiteY2" fmla="*/ 1040919 h 1517698"/>
              <a:gd name="connsiteX3" fmla="*/ 1938050 w 2488211"/>
              <a:gd name="connsiteY3" fmla="*/ 818683 h 1517698"/>
              <a:gd name="connsiteX4" fmla="*/ 2235802 w 2488211"/>
              <a:gd name="connsiteY4" fmla="*/ 775628 h 1517698"/>
              <a:gd name="connsiteX5" fmla="*/ 2139231 w 2488211"/>
              <a:gd name="connsiteY5" fmla="*/ 395289 h 1517698"/>
              <a:gd name="connsiteX6" fmla="*/ 1688363 w 2488211"/>
              <a:gd name="connsiteY6" fmla="*/ 370953 h 1517698"/>
              <a:gd name="connsiteX7" fmla="*/ 1629066 w 2488211"/>
              <a:gd name="connsiteY7" fmla="*/ 878035 h 1517698"/>
              <a:gd name="connsiteX8" fmla="*/ 1287266 w 2488211"/>
              <a:gd name="connsiteY8" fmla="*/ 17428 h 1517698"/>
              <a:gd name="connsiteX9" fmla="*/ 613139 w 2488211"/>
              <a:gd name="connsiteY9" fmla="*/ 364567 h 1517698"/>
              <a:gd name="connsiteX10" fmla="*/ 1120056 w 2488211"/>
              <a:gd name="connsiteY10" fmla="*/ 909639 h 1517698"/>
              <a:gd name="connsiteX11" fmla="*/ 47624 w 2488211"/>
              <a:gd name="connsiteY11" fmla="*/ 740674 h 1517698"/>
              <a:gd name="connsiteX12" fmla="*/ 693833 w 2488211"/>
              <a:gd name="connsiteY12" fmla="*/ 1517583 h 1517698"/>
              <a:gd name="connsiteX0" fmla="*/ 715719 w 2510097"/>
              <a:gd name="connsiteY0" fmla="*/ 1517583 h 1517698"/>
              <a:gd name="connsiteX1" fmla="*/ 2073818 w 2510097"/>
              <a:gd name="connsiteY1" fmla="*/ 1510542 h 1517698"/>
              <a:gd name="connsiteX2" fmla="*/ 2497806 w 2510097"/>
              <a:gd name="connsiteY2" fmla="*/ 1040919 h 1517698"/>
              <a:gd name="connsiteX3" fmla="*/ 1959936 w 2510097"/>
              <a:gd name="connsiteY3" fmla="*/ 818683 h 1517698"/>
              <a:gd name="connsiteX4" fmla="*/ 2257688 w 2510097"/>
              <a:gd name="connsiteY4" fmla="*/ 775628 h 1517698"/>
              <a:gd name="connsiteX5" fmla="*/ 2161117 w 2510097"/>
              <a:gd name="connsiteY5" fmla="*/ 395289 h 1517698"/>
              <a:gd name="connsiteX6" fmla="*/ 1710249 w 2510097"/>
              <a:gd name="connsiteY6" fmla="*/ 370953 h 1517698"/>
              <a:gd name="connsiteX7" fmla="*/ 1650952 w 2510097"/>
              <a:gd name="connsiteY7" fmla="*/ 878035 h 1517698"/>
              <a:gd name="connsiteX8" fmla="*/ 1309152 w 2510097"/>
              <a:gd name="connsiteY8" fmla="*/ 17428 h 1517698"/>
              <a:gd name="connsiteX9" fmla="*/ 635025 w 2510097"/>
              <a:gd name="connsiteY9" fmla="*/ 364567 h 1517698"/>
              <a:gd name="connsiteX10" fmla="*/ 1141942 w 2510097"/>
              <a:gd name="connsiteY10" fmla="*/ 909639 h 1517698"/>
              <a:gd name="connsiteX11" fmla="*/ 45656 w 2510097"/>
              <a:gd name="connsiteY11" fmla="*/ 740674 h 1517698"/>
              <a:gd name="connsiteX12" fmla="*/ 715719 w 2510097"/>
              <a:gd name="connsiteY12" fmla="*/ 1517583 h 1517698"/>
              <a:gd name="connsiteX0" fmla="*/ 693150 w 2487528"/>
              <a:gd name="connsiteY0" fmla="*/ 1517583 h 1517683"/>
              <a:gd name="connsiteX1" fmla="*/ 2051249 w 2487528"/>
              <a:gd name="connsiteY1" fmla="*/ 1510542 h 1517683"/>
              <a:gd name="connsiteX2" fmla="*/ 2475237 w 2487528"/>
              <a:gd name="connsiteY2" fmla="*/ 1040919 h 1517683"/>
              <a:gd name="connsiteX3" fmla="*/ 1937367 w 2487528"/>
              <a:gd name="connsiteY3" fmla="*/ 818683 h 1517683"/>
              <a:gd name="connsiteX4" fmla="*/ 2235119 w 2487528"/>
              <a:gd name="connsiteY4" fmla="*/ 775628 h 1517683"/>
              <a:gd name="connsiteX5" fmla="*/ 2138548 w 2487528"/>
              <a:gd name="connsiteY5" fmla="*/ 395289 h 1517683"/>
              <a:gd name="connsiteX6" fmla="*/ 1687680 w 2487528"/>
              <a:gd name="connsiteY6" fmla="*/ 370953 h 1517683"/>
              <a:gd name="connsiteX7" fmla="*/ 1628383 w 2487528"/>
              <a:gd name="connsiteY7" fmla="*/ 878035 h 1517683"/>
              <a:gd name="connsiteX8" fmla="*/ 1286583 w 2487528"/>
              <a:gd name="connsiteY8" fmla="*/ 17428 h 1517683"/>
              <a:gd name="connsiteX9" fmla="*/ 612456 w 2487528"/>
              <a:gd name="connsiteY9" fmla="*/ 364567 h 1517683"/>
              <a:gd name="connsiteX10" fmla="*/ 1119373 w 2487528"/>
              <a:gd name="connsiteY10" fmla="*/ 909639 h 1517683"/>
              <a:gd name="connsiteX11" fmla="*/ 23087 w 2487528"/>
              <a:gd name="connsiteY11" fmla="*/ 740674 h 1517683"/>
              <a:gd name="connsiteX12" fmla="*/ 693150 w 2487528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26885 w 2491326"/>
              <a:gd name="connsiteY11" fmla="*/ 740674 h 1517683"/>
              <a:gd name="connsiteX12" fmla="*/ 696948 w 2491326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26885 w 2491326"/>
              <a:gd name="connsiteY11" fmla="*/ 740674 h 1517683"/>
              <a:gd name="connsiteX12" fmla="*/ 696948 w 2491326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 w="508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53" name="Freeform 27">
            <a:extLst>
              <a:ext uri="{FF2B5EF4-FFF2-40B4-BE49-F238E27FC236}">
                <a16:creationId xmlns:a16="http://schemas.microsoft.com/office/drawing/2014/main" xmlns="" id="{D62528D9-25B1-4897-B841-8D658228FFFA}"/>
              </a:ext>
            </a:extLst>
          </p:cNvPr>
          <p:cNvSpPr>
            <a:spLocks noChangeAspect="1"/>
          </p:cNvSpPr>
          <p:nvPr/>
        </p:nvSpPr>
        <p:spPr>
          <a:xfrm flipH="1">
            <a:off x="9372510" y="3065441"/>
            <a:ext cx="954435" cy="514234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4" name="Freeform 28">
            <a:extLst>
              <a:ext uri="{FF2B5EF4-FFF2-40B4-BE49-F238E27FC236}">
                <a16:creationId xmlns:a16="http://schemas.microsoft.com/office/drawing/2014/main" xmlns="" id="{418EF4AE-198C-49FB-9439-C6E541A2F534}"/>
              </a:ext>
            </a:extLst>
          </p:cNvPr>
          <p:cNvSpPr>
            <a:spLocks noChangeAspect="1"/>
          </p:cNvSpPr>
          <p:nvPr/>
        </p:nvSpPr>
        <p:spPr>
          <a:xfrm flipH="1">
            <a:off x="6549109" y="662354"/>
            <a:ext cx="884078" cy="47632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5" name="Freeform 19">
            <a:extLst>
              <a:ext uri="{FF2B5EF4-FFF2-40B4-BE49-F238E27FC236}">
                <a16:creationId xmlns:a16="http://schemas.microsoft.com/office/drawing/2014/main" xmlns="" id="{EF1C04B2-3CD7-4DB5-9273-57F08D03C62C}"/>
              </a:ext>
            </a:extLst>
          </p:cNvPr>
          <p:cNvSpPr>
            <a:spLocks noChangeAspect="1"/>
          </p:cNvSpPr>
          <p:nvPr/>
        </p:nvSpPr>
        <p:spPr>
          <a:xfrm flipH="1">
            <a:off x="2528110" y="3458075"/>
            <a:ext cx="729451" cy="39301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6" name="Freeform 28">
            <a:extLst>
              <a:ext uri="{FF2B5EF4-FFF2-40B4-BE49-F238E27FC236}">
                <a16:creationId xmlns:a16="http://schemas.microsoft.com/office/drawing/2014/main" xmlns="" id="{D877BABB-A1FC-4B62-9920-BEE05C11E3CD}"/>
              </a:ext>
            </a:extLst>
          </p:cNvPr>
          <p:cNvSpPr>
            <a:spLocks noChangeAspect="1"/>
          </p:cNvSpPr>
          <p:nvPr/>
        </p:nvSpPr>
        <p:spPr>
          <a:xfrm flipH="1">
            <a:off x="9396578" y="5650107"/>
            <a:ext cx="884078" cy="47632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xmlns="" id="{799BF57F-57EF-469E-AF24-B16AB9224705}"/>
              </a:ext>
            </a:extLst>
          </p:cNvPr>
          <p:cNvSpPr/>
          <p:nvPr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xmlns="" id="{A9FE74F5-4A7F-4242-B2B5-BF638F116411}"/>
              </a:ext>
            </a:extLst>
          </p:cNvPr>
          <p:cNvSpPr txBox="1"/>
          <p:nvPr/>
        </p:nvSpPr>
        <p:spPr>
          <a:xfrm>
            <a:off x="4947338" y="-16820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Arial Rounded MT Bold" panose="020F0704030504030204" pitchFamily="34" charset="0"/>
                <a:cs typeface="Arial" pitchFamily="34" charset="0"/>
              </a:rPr>
              <a:t>Contoh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latin typeface="Arial Rounded MT Bold" panose="020F0704030504030204" pitchFamily="34" charset="0"/>
              <a:cs typeface="Arial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xmlns="" id="{D54574A2-4AE8-40C5-8079-0B38C5493C04}"/>
              </a:ext>
            </a:extLst>
          </p:cNvPr>
          <p:cNvSpPr txBox="1"/>
          <p:nvPr/>
        </p:nvSpPr>
        <p:spPr>
          <a:xfrm>
            <a:off x="645397" y="1327347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dirty="0" err="1">
                <a:solidFill>
                  <a:schemeClr val="accent3">
                    <a:lumMod val="50000"/>
                  </a:schemeClr>
                </a:solidFill>
                <a:latin typeface="Arial Black" panose="020B0A04020102020204" pitchFamily="34" charset="0"/>
                <a:cs typeface="Arial" pitchFamily="34" charset="0"/>
              </a:rPr>
              <a:t>Matematisasi</a:t>
            </a:r>
            <a:r>
              <a:rPr lang="en-US" altLang="ko-KR" sz="2400" dirty="0">
                <a:solidFill>
                  <a:schemeClr val="accent3">
                    <a:lumMod val="50000"/>
                  </a:schemeClr>
                </a:solidFill>
                <a:latin typeface="Arial Black" panose="020B0A04020102020204" pitchFamily="34" charset="0"/>
                <a:cs typeface="Arial" pitchFamily="34" charset="0"/>
              </a:rPr>
              <a:t> Horizontal</a:t>
            </a:r>
          </a:p>
        </p:txBody>
      </p:sp>
      <p:sp>
        <p:nvSpPr>
          <p:cNvPr id="65" name="Freeform 28">
            <a:extLst>
              <a:ext uri="{FF2B5EF4-FFF2-40B4-BE49-F238E27FC236}">
                <a16:creationId xmlns:a16="http://schemas.microsoft.com/office/drawing/2014/main" xmlns="" id="{FFA930CC-90A6-4CAC-8068-B787A1F9C498}"/>
              </a:ext>
            </a:extLst>
          </p:cNvPr>
          <p:cNvSpPr>
            <a:spLocks noChangeAspect="1"/>
          </p:cNvSpPr>
          <p:nvPr/>
        </p:nvSpPr>
        <p:spPr>
          <a:xfrm flipH="1">
            <a:off x="5031683" y="2072520"/>
            <a:ext cx="884078" cy="47632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9534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sz="3600" b="1" dirty="0" err="1"/>
              <a:t>Berdasarkan</a:t>
            </a:r>
            <a:r>
              <a:rPr lang="en-US" sz="3600" b="1" dirty="0"/>
              <a:t> </a:t>
            </a:r>
            <a:r>
              <a:rPr lang="en-US" sz="3600" b="1" dirty="0" err="1"/>
              <a:t>Matematisasi</a:t>
            </a:r>
            <a:r>
              <a:rPr lang="en-US" sz="3600" b="1" dirty="0"/>
              <a:t> </a:t>
            </a:r>
            <a:r>
              <a:rPr lang="en-US" sz="3600" b="1" dirty="0" err="1"/>
              <a:t>Vertikal</a:t>
            </a:r>
            <a:r>
              <a:rPr lang="en-US" sz="3600" b="1" dirty="0"/>
              <a:t> dan Horizontal</a:t>
            </a:r>
          </a:p>
        </p:txBody>
      </p:sp>
      <p:grpSp>
        <p:nvGrpSpPr>
          <p:cNvPr id="3" name="Group 16">
            <a:extLst>
              <a:ext uri="{FF2B5EF4-FFF2-40B4-BE49-F238E27FC236}">
                <a16:creationId xmlns:a16="http://schemas.microsoft.com/office/drawing/2014/main" xmlns="" id="{E143060E-B97D-4984-B5F4-C07B6406779A}"/>
              </a:ext>
            </a:extLst>
          </p:cNvPr>
          <p:cNvGrpSpPr/>
          <p:nvPr/>
        </p:nvGrpSpPr>
        <p:grpSpPr>
          <a:xfrm rot="10800000">
            <a:off x="4662817" y="3775233"/>
            <a:ext cx="540000" cy="1692000"/>
            <a:chOff x="5355771" y="1915886"/>
            <a:chExt cx="540000" cy="1692000"/>
          </a:xfrm>
        </p:grpSpPr>
        <p:sp>
          <p:nvSpPr>
            <p:cNvPr id="4" name="Freeform 10">
              <a:extLst>
                <a:ext uri="{FF2B5EF4-FFF2-40B4-BE49-F238E27FC236}">
                  <a16:creationId xmlns:a16="http://schemas.microsoft.com/office/drawing/2014/main" xmlns="" id="{461395C8-694B-4F79-A77F-A13942129C37}"/>
                </a:ext>
              </a:extLst>
            </p:cNvPr>
            <p:cNvSpPr/>
            <p:nvPr/>
          </p:nvSpPr>
          <p:spPr>
            <a:xfrm>
              <a:off x="5355771" y="1915886"/>
              <a:ext cx="540000" cy="1692000"/>
            </a:xfrm>
            <a:custGeom>
              <a:avLst/>
              <a:gdLst>
                <a:gd name="connsiteX0" fmla="*/ 0 w 642258"/>
                <a:gd name="connsiteY0" fmla="*/ 1752600 h 1752600"/>
                <a:gd name="connsiteX1" fmla="*/ 348343 w 642258"/>
                <a:gd name="connsiteY1" fmla="*/ 1752600 h 1752600"/>
                <a:gd name="connsiteX2" fmla="*/ 348343 w 642258"/>
                <a:gd name="connsiteY2" fmla="*/ 0 h 1752600"/>
                <a:gd name="connsiteX3" fmla="*/ 642258 w 642258"/>
                <a:gd name="connsiteY3" fmla="*/ 0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258" h="1752600">
                  <a:moveTo>
                    <a:pt x="0" y="1752600"/>
                  </a:moveTo>
                  <a:lnTo>
                    <a:pt x="348343" y="1752600"/>
                  </a:lnTo>
                  <a:lnTo>
                    <a:pt x="348343" y="0"/>
                  </a:lnTo>
                  <a:lnTo>
                    <a:pt x="642258" y="0"/>
                  </a:lnTo>
                </a:path>
              </a:pathLst>
            </a:custGeom>
            <a:ln w="28575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Isosceles Triangle 14">
              <a:extLst>
                <a:ext uri="{FF2B5EF4-FFF2-40B4-BE49-F238E27FC236}">
                  <a16:creationId xmlns:a16="http://schemas.microsoft.com/office/drawing/2014/main" xmlns="" id="{96B66A58-2950-4CD9-81F4-E88C3C9A14F2}"/>
                </a:ext>
              </a:extLst>
            </p:cNvPr>
            <p:cNvSpPr/>
            <p:nvPr/>
          </p:nvSpPr>
          <p:spPr>
            <a:xfrm>
              <a:off x="5522720" y="2214804"/>
              <a:ext cx="250588" cy="216024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6" name="Trapezoid 18">
            <a:extLst>
              <a:ext uri="{FF2B5EF4-FFF2-40B4-BE49-F238E27FC236}">
                <a16:creationId xmlns:a16="http://schemas.microsoft.com/office/drawing/2014/main" xmlns="" id="{A2C9D379-D508-4D97-BD9B-AC53413C2DBF}"/>
              </a:ext>
            </a:extLst>
          </p:cNvPr>
          <p:cNvSpPr/>
          <p:nvPr/>
        </p:nvSpPr>
        <p:spPr>
          <a:xfrm rot="10800000">
            <a:off x="4978329" y="3201861"/>
            <a:ext cx="2235344" cy="1236889"/>
          </a:xfrm>
          <a:custGeom>
            <a:avLst/>
            <a:gdLst/>
            <a:ahLst/>
            <a:cxnLst/>
            <a:rect l="l" t="t" r="r" b="b"/>
            <a:pathLst>
              <a:path w="2513902" h="1391026">
                <a:moveTo>
                  <a:pt x="1390337" y="97116"/>
                </a:moveTo>
                <a:lnTo>
                  <a:pt x="1390337" y="72919"/>
                </a:lnTo>
                <a:lnTo>
                  <a:pt x="1123565" y="72919"/>
                </a:lnTo>
                <a:lnTo>
                  <a:pt x="1123565" y="97116"/>
                </a:lnTo>
                <a:close/>
                <a:moveTo>
                  <a:pt x="2178715" y="1323989"/>
                </a:moveTo>
                <a:lnTo>
                  <a:pt x="2178715" y="217871"/>
                </a:lnTo>
                <a:lnTo>
                  <a:pt x="335187" y="217871"/>
                </a:lnTo>
                <a:lnTo>
                  <a:pt x="335187" y="1323989"/>
                </a:lnTo>
                <a:close/>
                <a:moveTo>
                  <a:pt x="2190205" y="1391026"/>
                </a:moveTo>
                <a:lnTo>
                  <a:pt x="323696" y="1391026"/>
                </a:lnTo>
                <a:cubicBezTo>
                  <a:pt x="293019" y="1391026"/>
                  <a:pt x="268149" y="1366157"/>
                  <a:pt x="268149" y="1335479"/>
                </a:cubicBezTo>
                <a:lnTo>
                  <a:pt x="268149" y="117315"/>
                </a:lnTo>
                <a:lnTo>
                  <a:pt x="0" y="117315"/>
                </a:lnTo>
                <a:lnTo>
                  <a:pt x="0" y="50278"/>
                </a:lnTo>
                <a:lnTo>
                  <a:pt x="65286" y="0"/>
                </a:lnTo>
                <a:lnTo>
                  <a:pt x="2448616" y="0"/>
                </a:lnTo>
                <a:lnTo>
                  <a:pt x="2513902" y="50278"/>
                </a:lnTo>
                <a:lnTo>
                  <a:pt x="2513902" y="117315"/>
                </a:lnTo>
                <a:lnTo>
                  <a:pt x="2245752" y="117315"/>
                </a:lnTo>
                <a:lnTo>
                  <a:pt x="2245752" y="1335479"/>
                </a:lnTo>
                <a:cubicBezTo>
                  <a:pt x="2245752" y="1366157"/>
                  <a:pt x="2220883" y="1391026"/>
                  <a:pt x="2190205" y="1391026"/>
                </a:cubicBezTo>
                <a:close/>
              </a:path>
            </a:pathLst>
          </a:custGeom>
          <a:solidFill>
            <a:schemeClr val="accent6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Oval 13">
            <a:extLst>
              <a:ext uri="{FF2B5EF4-FFF2-40B4-BE49-F238E27FC236}">
                <a16:creationId xmlns:a16="http://schemas.microsoft.com/office/drawing/2014/main" xmlns="" id="{A53A2643-7EC1-46AD-B438-45EA3A22CDB0}"/>
              </a:ext>
            </a:extLst>
          </p:cNvPr>
          <p:cNvSpPr/>
          <p:nvPr/>
        </p:nvSpPr>
        <p:spPr>
          <a:xfrm>
            <a:off x="7519093" y="1604199"/>
            <a:ext cx="792088" cy="79208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8" name="Group 16">
            <a:extLst>
              <a:ext uri="{FF2B5EF4-FFF2-40B4-BE49-F238E27FC236}">
                <a16:creationId xmlns:a16="http://schemas.microsoft.com/office/drawing/2014/main" xmlns="" id="{5031B664-2010-4BF5-AC94-CE7BA68F3787}"/>
              </a:ext>
            </a:extLst>
          </p:cNvPr>
          <p:cNvGrpSpPr/>
          <p:nvPr/>
        </p:nvGrpSpPr>
        <p:grpSpPr>
          <a:xfrm>
            <a:off x="6973551" y="2024525"/>
            <a:ext cx="540000" cy="1692000"/>
            <a:chOff x="5355771" y="1915886"/>
            <a:chExt cx="540000" cy="1692000"/>
          </a:xfrm>
        </p:grpSpPr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xmlns="" id="{21EB433D-2D25-42E0-BAE9-CE27ACA3F425}"/>
                </a:ext>
              </a:extLst>
            </p:cNvPr>
            <p:cNvSpPr/>
            <p:nvPr/>
          </p:nvSpPr>
          <p:spPr>
            <a:xfrm>
              <a:off x="5355771" y="1915886"/>
              <a:ext cx="540000" cy="1692000"/>
            </a:xfrm>
            <a:custGeom>
              <a:avLst/>
              <a:gdLst>
                <a:gd name="connsiteX0" fmla="*/ 0 w 642258"/>
                <a:gd name="connsiteY0" fmla="*/ 1752600 h 1752600"/>
                <a:gd name="connsiteX1" fmla="*/ 348343 w 642258"/>
                <a:gd name="connsiteY1" fmla="*/ 1752600 h 1752600"/>
                <a:gd name="connsiteX2" fmla="*/ 348343 w 642258"/>
                <a:gd name="connsiteY2" fmla="*/ 0 h 1752600"/>
                <a:gd name="connsiteX3" fmla="*/ 642258 w 642258"/>
                <a:gd name="connsiteY3" fmla="*/ 0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258" h="1752600">
                  <a:moveTo>
                    <a:pt x="0" y="1752600"/>
                  </a:moveTo>
                  <a:lnTo>
                    <a:pt x="348343" y="1752600"/>
                  </a:lnTo>
                  <a:lnTo>
                    <a:pt x="348343" y="0"/>
                  </a:lnTo>
                  <a:lnTo>
                    <a:pt x="642258" y="0"/>
                  </a:lnTo>
                </a:path>
              </a:pathLst>
            </a:custGeom>
            <a:ln w="2857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Isosceles Triangle 14">
              <a:extLst>
                <a:ext uri="{FF2B5EF4-FFF2-40B4-BE49-F238E27FC236}">
                  <a16:creationId xmlns:a16="http://schemas.microsoft.com/office/drawing/2014/main" xmlns="" id="{B8574E33-00EC-4528-8F78-10DB579865C2}"/>
                </a:ext>
              </a:extLst>
            </p:cNvPr>
            <p:cNvSpPr/>
            <p:nvPr/>
          </p:nvSpPr>
          <p:spPr>
            <a:xfrm>
              <a:off x="5531512" y="2214804"/>
              <a:ext cx="250588" cy="216024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1" name="Group 17">
            <a:extLst>
              <a:ext uri="{FF2B5EF4-FFF2-40B4-BE49-F238E27FC236}">
                <a16:creationId xmlns:a16="http://schemas.microsoft.com/office/drawing/2014/main" xmlns="" id="{8B9D4632-76F9-409A-8488-925AB58A98F3}"/>
              </a:ext>
            </a:extLst>
          </p:cNvPr>
          <p:cNvGrpSpPr/>
          <p:nvPr/>
        </p:nvGrpSpPr>
        <p:grpSpPr>
          <a:xfrm>
            <a:off x="5423596" y="4525728"/>
            <a:ext cx="2520000" cy="576000"/>
            <a:chOff x="4016829" y="4452257"/>
            <a:chExt cx="2520000" cy="576000"/>
          </a:xfrm>
        </p:grpSpPr>
        <p:sp>
          <p:nvSpPr>
            <p:cNvPr id="12" name="Freeform 15">
              <a:extLst>
                <a:ext uri="{FF2B5EF4-FFF2-40B4-BE49-F238E27FC236}">
                  <a16:creationId xmlns:a16="http://schemas.microsoft.com/office/drawing/2014/main" xmlns="" id="{765A7AF2-0680-4560-B937-61946CFB9297}"/>
                </a:ext>
              </a:extLst>
            </p:cNvPr>
            <p:cNvSpPr/>
            <p:nvPr/>
          </p:nvSpPr>
          <p:spPr>
            <a:xfrm>
              <a:off x="4016829" y="4452257"/>
              <a:ext cx="2520000" cy="576000"/>
            </a:xfrm>
            <a:custGeom>
              <a:avLst/>
              <a:gdLst>
                <a:gd name="connsiteX0" fmla="*/ 0 w 2438400"/>
                <a:gd name="connsiteY0" fmla="*/ 0 h 402772"/>
                <a:gd name="connsiteX1" fmla="*/ 0 w 2438400"/>
                <a:gd name="connsiteY1" fmla="*/ 185057 h 402772"/>
                <a:gd name="connsiteX2" fmla="*/ 2438400 w 2438400"/>
                <a:gd name="connsiteY2" fmla="*/ 185057 h 402772"/>
                <a:gd name="connsiteX3" fmla="*/ 2438400 w 2438400"/>
                <a:gd name="connsiteY3" fmla="*/ 402772 h 40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0" h="402772">
                  <a:moveTo>
                    <a:pt x="0" y="0"/>
                  </a:moveTo>
                  <a:lnTo>
                    <a:pt x="0" y="185057"/>
                  </a:lnTo>
                  <a:lnTo>
                    <a:pt x="2438400" y="185057"/>
                  </a:lnTo>
                  <a:lnTo>
                    <a:pt x="2438400" y="402772"/>
                  </a:lnTo>
                </a:path>
              </a:pathLst>
            </a:custGeom>
            <a:ln w="28575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" name="Isosceles Triangle 23">
              <a:extLst>
                <a:ext uri="{FF2B5EF4-FFF2-40B4-BE49-F238E27FC236}">
                  <a16:creationId xmlns:a16="http://schemas.microsoft.com/office/drawing/2014/main" xmlns="" id="{FE013461-7E59-4B20-A206-06DE7843F046}"/>
                </a:ext>
              </a:extLst>
            </p:cNvPr>
            <p:cNvSpPr/>
            <p:nvPr/>
          </p:nvSpPr>
          <p:spPr>
            <a:xfrm rot="16200000" flipV="1">
              <a:off x="5872735" y="4613873"/>
              <a:ext cx="250588" cy="216024"/>
            </a:xfrm>
            <a:prstGeom prst="triangl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4" name="Oval 26">
            <a:extLst>
              <a:ext uri="{FF2B5EF4-FFF2-40B4-BE49-F238E27FC236}">
                <a16:creationId xmlns:a16="http://schemas.microsoft.com/office/drawing/2014/main" xmlns="" id="{83E70FFE-8442-477F-A9D2-02D336019CA4}"/>
              </a:ext>
            </a:extLst>
          </p:cNvPr>
          <p:cNvSpPr/>
          <p:nvPr/>
        </p:nvSpPr>
        <p:spPr>
          <a:xfrm>
            <a:off x="7603142" y="5079458"/>
            <a:ext cx="792088" cy="79208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Oval 31">
            <a:extLst>
              <a:ext uri="{FF2B5EF4-FFF2-40B4-BE49-F238E27FC236}">
                <a16:creationId xmlns:a16="http://schemas.microsoft.com/office/drawing/2014/main" xmlns="" id="{35F3AFD3-3E23-4D4E-8707-DB3A3DB5548C}"/>
              </a:ext>
            </a:extLst>
          </p:cNvPr>
          <p:cNvSpPr/>
          <p:nvPr/>
        </p:nvSpPr>
        <p:spPr>
          <a:xfrm>
            <a:off x="3892957" y="5079458"/>
            <a:ext cx="792088" cy="79208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Oval 35">
            <a:extLst>
              <a:ext uri="{FF2B5EF4-FFF2-40B4-BE49-F238E27FC236}">
                <a16:creationId xmlns:a16="http://schemas.microsoft.com/office/drawing/2014/main" xmlns="" id="{EDC0D47E-5579-4B44-BA19-5D681CD041B9}"/>
              </a:ext>
            </a:extLst>
          </p:cNvPr>
          <p:cNvSpPr/>
          <p:nvPr/>
        </p:nvSpPr>
        <p:spPr>
          <a:xfrm>
            <a:off x="3911773" y="1667066"/>
            <a:ext cx="792088" cy="792088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ACA26B1E-732A-487E-AFC5-B369EE2FB023}"/>
              </a:ext>
            </a:extLst>
          </p:cNvPr>
          <p:cNvSpPr txBox="1"/>
          <p:nvPr/>
        </p:nvSpPr>
        <p:spPr>
          <a:xfrm>
            <a:off x="5389496" y="3614092"/>
            <a:ext cx="14047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 err="1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Pendekatan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  <a:p>
            <a:pPr algn="ctr"/>
            <a:r>
              <a:rPr lang="en-US" altLang="ko-KR" sz="1400" b="1" dirty="0" err="1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Matematika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grpSp>
        <p:nvGrpSpPr>
          <p:cNvPr id="22" name="그룹 92">
            <a:extLst>
              <a:ext uri="{FF2B5EF4-FFF2-40B4-BE49-F238E27FC236}">
                <a16:creationId xmlns:a16="http://schemas.microsoft.com/office/drawing/2014/main" xmlns="" id="{4E0E25C4-99E3-4F8B-A733-FE74A3103B4C}"/>
              </a:ext>
            </a:extLst>
          </p:cNvPr>
          <p:cNvGrpSpPr/>
          <p:nvPr/>
        </p:nvGrpSpPr>
        <p:grpSpPr>
          <a:xfrm>
            <a:off x="8416864" y="1678708"/>
            <a:ext cx="3206619" cy="2182125"/>
            <a:chOff x="3577920" y="1770895"/>
            <a:chExt cx="3242649" cy="218212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49CDE4AA-5643-4939-A5EA-B75E181FA78C}"/>
                </a:ext>
              </a:extLst>
            </p:cNvPr>
            <p:cNvSpPr txBox="1"/>
            <p:nvPr/>
          </p:nvSpPr>
          <p:spPr>
            <a:xfrm>
              <a:off x="3577920" y="2106361"/>
              <a:ext cx="3240000" cy="184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      </a:t>
              </a:r>
              <a:r>
                <a:rPr lang="en-US" sz="1600" b="1" dirty="0" err="1">
                  <a:latin typeface="Bahnschrift" panose="020B0502040204020203" pitchFamily="34" charset="0"/>
                </a:rPr>
                <a:t>merupakan</a:t>
              </a:r>
              <a:r>
                <a:rPr lang="en-US" sz="1600" b="1" dirty="0">
                  <a:latin typeface="Bahnschrift" panose="020B0502040204020203" pitchFamily="34" charset="0"/>
                </a:rPr>
                <a:t> </a:t>
              </a:r>
              <a:r>
                <a:rPr lang="en-US" sz="1600" b="1" dirty="0" err="1">
                  <a:latin typeface="Bahnschrift" panose="020B0502040204020203" pitchFamily="34" charset="0"/>
                </a:rPr>
                <a:t>pendekatan</a:t>
              </a:r>
              <a:r>
                <a:rPr lang="en-US" sz="1600" b="1" dirty="0">
                  <a:latin typeface="Bahnschrift" panose="020B0502040204020203" pitchFamily="34" charset="0"/>
                </a:rPr>
                <a:t> yang </a:t>
              </a:r>
              <a:r>
                <a:rPr lang="en-US" sz="1600" b="1" dirty="0" err="1">
                  <a:latin typeface="Bahnschrift" panose="020B0502040204020203" pitchFamily="34" charset="0"/>
                </a:rPr>
                <a:t>menggunakan</a:t>
              </a:r>
              <a:r>
                <a:rPr lang="en-US" sz="1600" b="1" dirty="0">
                  <a:latin typeface="Bahnschrift" panose="020B0502040204020203" pitchFamily="34" charset="0"/>
                </a:rPr>
                <a:t> </a:t>
              </a:r>
              <a:r>
                <a:rPr lang="en-US" sz="1600" b="1" dirty="0" err="1">
                  <a:latin typeface="Bahnschrift" panose="020B0502040204020203" pitchFamily="34" charset="0"/>
                </a:rPr>
                <a:t>sistem</a:t>
              </a:r>
              <a:r>
                <a:rPr lang="en-US" sz="1600" b="1" dirty="0">
                  <a:latin typeface="Bahnschrift" panose="020B0502040204020203" pitchFamily="34" charset="0"/>
                </a:rPr>
                <a:t> formal, </a:t>
              </a:r>
              <a:r>
                <a:rPr lang="en-US" sz="1600" b="1" dirty="0" err="1">
                  <a:latin typeface="Bahnschrift" panose="020B0502040204020203" pitchFamily="34" charset="0"/>
                </a:rPr>
                <a:t>misalnya</a:t>
              </a:r>
              <a:r>
                <a:rPr lang="en-US" sz="1600" b="1" dirty="0">
                  <a:latin typeface="Bahnschrift" panose="020B0502040204020203" pitchFamily="34" charset="0"/>
                </a:rPr>
                <a:t> </a:t>
              </a:r>
              <a:r>
                <a:rPr lang="en-US" sz="1600" b="1" dirty="0" err="1">
                  <a:latin typeface="Bahnschrift" panose="020B0502040204020203" pitchFamily="34" charset="0"/>
                </a:rPr>
                <a:t>pengajaran</a:t>
              </a:r>
              <a:r>
                <a:rPr lang="en-US" sz="1600" b="1" dirty="0">
                  <a:latin typeface="Bahnschrift" panose="020B0502040204020203" pitchFamily="34" charset="0"/>
                </a:rPr>
                <a:t> </a:t>
              </a:r>
              <a:r>
                <a:rPr lang="en-US" sz="1600" b="1" dirty="0" err="1">
                  <a:latin typeface="Bahnschrift" panose="020B0502040204020203" pitchFamily="34" charset="0"/>
                </a:rPr>
                <a:t>penjumlahan</a:t>
              </a:r>
              <a:r>
                <a:rPr lang="en-US" sz="1600" b="1" dirty="0">
                  <a:latin typeface="Bahnschrift" panose="020B0502040204020203" pitchFamily="34" charset="0"/>
                </a:rPr>
                <a:t> </a:t>
              </a:r>
              <a:r>
                <a:rPr lang="en-US" sz="1600" b="1" dirty="0" err="1">
                  <a:latin typeface="Bahnschrift" panose="020B0502040204020203" pitchFamily="34" charset="0"/>
                </a:rPr>
                <a:t>cara</a:t>
              </a:r>
              <a:r>
                <a:rPr lang="en-US" sz="1600" b="1" dirty="0">
                  <a:latin typeface="Bahnschrift" panose="020B0502040204020203" pitchFamily="34" charset="0"/>
                </a:rPr>
                <a:t> </a:t>
              </a:r>
              <a:r>
                <a:rPr lang="en-US" sz="1600" b="1" dirty="0" err="1">
                  <a:latin typeface="Bahnschrift" panose="020B0502040204020203" pitchFamily="34" charset="0"/>
                </a:rPr>
                <a:t>panjang</a:t>
              </a:r>
              <a:r>
                <a:rPr lang="en-US" sz="1600" b="1" dirty="0">
                  <a:latin typeface="Bahnschrift" panose="020B0502040204020203" pitchFamily="34" charset="0"/>
                </a:rPr>
                <a:t> </a:t>
              </a:r>
              <a:r>
                <a:rPr lang="en-US" sz="1600" b="1" dirty="0" err="1">
                  <a:latin typeface="Bahnschrift" panose="020B0502040204020203" pitchFamily="34" charset="0"/>
                </a:rPr>
                <a:t>perlu</a:t>
              </a:r>
              <a:r>
                <a:rPr lang="en-US" sz="1600" b="1" dirty="0">
                  <a:latin typeface="Bahnschrift" panose="020B0502040204020203" pitchFamily="34" charset="0"/>
                </a:rPr>
                <a:t> </a:t>
              </a:r>
              <a:r>
                <a:rPr lang="en-US" sz="1600" b="1" dirty="0" err="1">
                  <a:latin typeface="Bahnschrift" panose="020B0502040204020203" pitchFamily="34" charset="0"/>
                </a:rPr>
                <a:t>didahului</a:t>
              </a:r>
              <a:r>
                <a:rPr lang="en-US" sz="1600" b="1" dirty="0">
                  <a:latin typeface="Bahnschrift" panose="020B0502040204020203" pitchFamily="34" charset="0"/>
                </a:rPr>
                <a:t> </a:t>
              </a:r>
              <a:r>
                <a:rPr lang="en-US" sz="1600" b="1" dirty="0" err="1">
                  <a:latin typeface="Bahnschrift" panose="020B0502040204020203" pitchFamily="34" charset="0"/>
                </a:rPr>
                <a:t>dengan</a:t>
              </a:r>
              <a:r>
                <a:rPr lang="en-US" sz="1600" b="1" dirty="0">
                  <a:latin typeface="Bahnschrift" panose="020B0502040204020203" pitchFamily="34" charset="0"/>
                </a:rPr>
                <a:t> </a:t>
              </a:r>
              <a:r>
                <a:rPr lang="en-US" sz="1600" b="1" dirty="0" err="1">
                  <a:latin typeface="Bahnschrift" panose="020B0502040204020203" pitchFamily="34" charset="0"/>
                </a:rPr>
                <a:t>nilai</a:t>
              </a:r>
              <a:r>
                <a:rPr lang="en-US" sz="1600" b="1" dirty="0">
                  <a:latin typeface="Bahnschrift" panose="020B0502040204020203" pitchFamily="34" charset="0"/>
                </a:rPr>
                <a:t> </a:t>
              </a:r>
              <a:r>
                <a:rPr lang="en-US" sz="1600" b="1" dirty="0" err="1">
                  <a:latin typeface="Bahnschrift" panose="020B0502040204020203" pitchFamily="34" charset="0"/>
                </a:rPr>
                <a:t>tempat</a:t>
              </a:r>
              <a:r>
                <a:rPr lang="en-US" sz="1600" b="1" dirty="0">
                  <a:latin typeface="Bahnschrift" panose="020B0502040204020203" pitchFamily="34" charset="0"/>
                </a:rPr>
                <a:t>, </a:t>
              </a:r>
              <a:r>
                <a:rPr lang="en-US" sz="1600" b="1" dirty="0" err="1">
                  <a:latin typeface="Bahnschrift" panose="020B0502040204020203" pitchFamily="34" charset="0"/>
                </a:rPr>
                <a:t>sehingga</a:t>
              </a:r>
              <a:r>
                <a:rPr lang="en-US" sz="1600" b="1" dirty="0">
                  <a:latin typeface="Bahnschrift" panose="020B0502040204020203" pitchFamily="34" charset="0"/>
                </a:rPr>
                <a:t> </a:t>
              </a:r>
              <a:r>
                <a:rPr lang="en-US" sz="1600" b="1" dirty="0" err="1">
                  <a:latin typeface="Bahnschrift" panose="020B0502040204020203" pitchFamily="34" charset="0"/>
                </a:rPr>
                <a:t>suatu</a:t>
              </a:r>
              <a:r>
                <a:rPr lang="en-US" sz="1600" b="1" dirty="0">
                  <a:latin typeface="Bahnschrift" panose="020B0502040204020203" pitchFamily="34" charset="0"/>
                </a:rPr>
                <a:t> </a:t>
              </a:r>
              <a:r>
                <a:rPr lang="en-US" sz="1600" b="1" dirty="0" err="1">
                  <a:latin typeface="Bahnschrift" panose="020B0502040204020203" pitchFamily="34" charset="0"/>
                </a:rPr>
                <a:t>konsep</a:t>
              </a:r>
              <a:r>
                <a:rPr lang="en-US" sz="1600" b="1" dirty="0">
                  <a:latin typeface="Bahnschrift" panose="020B0502040204020203" pitchFamily="34" charset="0"/>
                </a:rPr>
                <a:t> </a:t>
              </a:r>
              <a:r>
                <a:rPr lang="en-US" sz="1600" b="1" dirty="0" err="1">
                  <a:latin typeface="Bahnschrift" panose="020B0502040204020203" pitchFamily="34" charset="0"/>
                </a:rPr>
                <a:t>dicapai</a:t>
              </a:r>
              <a:r>
                <a:rPr lang="en-US" sz="1600" b="1" dirty="0">
                  <a:latin typeface="Bahnschrift" panose="020B0502040204020203" pitchFamily="34" charset="0"/>
                </a:rPr>
                <a:t> </a:t>
              </a:r>
              <a:r>
                <a:rPr lang="en-US" sz="1600" b="1" dirty="0" err="1">
                  <a:latin typeface="Bahnschrift" panose="020B0502040204020203" pitchFamily="34" charset="0"/>
                </a:rPr>
                <a:t>melalui</a:t>
              </a:r>
              <a:r>
                <a:rPr lang="en-US" sz="1600" b="1" dirty="0">
                  <a:latin typeface="Bahnschrift" panose="020B0502040204020203" pitchFamily="34" charset="0"/>
                </a:rPr>
                <a:t> </a:t>
              </a:r>
              <a:r>
                <a:rPr lang="en-US" sz="1600" b="1" dirty="0" err="1">
                  <a:latin typeface="Bahnschrift" panose="020B0502040204020203" pitchFamily="34" charset="0"/>
                </a:rPr>
                <a:t>matematisasi</a:t>
              </a:r>
              <a:r>
                <a:rPr lang="en-US" sz="1600" b="1" dirty="0">
                  <a:latin typeface="Bahnschrift" panose="020B0502040204020203" pitchFamily="34" charset="0"/>
                </a:rPr>
                <a:t> </a:t>
              </a:r>
              <a:r>
                <a:rPr lang="en-US" sz="1600" b="1" dirty="0" err="1">
                  <a:latin typeface="Bahnschrift" panose="020B0502040204020203" pitchFamily="34" charset="0"/>
                </a:rPr>
                <a:t>vertikal</a:t>
              </a:r>
              <a:r>
                <a:rPr lang="en-US" sz="1600" b="1" dirty="0">
                  <a:latin typeface="Bahnschrift" panose="020B0502040204020203" pitchFamily="34" charset="0"/>
                </a:rPr>
                <a:t>.</a:t>
              </a:r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Bahnschrift" panose="020B0502040204020203" pitchFamily="34" charset="0"/>
                  <a:ea typeface="FZShuTi" pitchFamily="2" charset="-122"/>
                  <a:cs typeface="Arial" pitchFamily="34" charset="0"/>
                </a:rPr>
                <a:t>   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Bahnschrift" panose="020B0502040204020203" pitchFamily="34" charset="0"/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7C191455-0709-4027-8606-57437B14FBF5}"/>
                </a:ext>
              </a:extLst>
            </p:cNvPr>
            <p:cNvSpPr txBox="1"/>
            <p:nvPr/>
          </p:nvSpPr>
          <p:spPr>
            <a:xfrm>
              <a:off x="3580569" y="1770895"/>
              <a:ext cx="324000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 err="1">
                  <a:latin typeface="Arial Black" panose="020B0A04020102020204" pitchFamily="34" charset="0"/>
                </a:rPr>
                <a:t>Pendekatan</a:t>
              </a:r>
              <a:r>
                <a:rPr lang="en-US" sz="1600" dirty="0">
                  <a:latin typeface="Arial Black" panose="020B0A04020102020204" pitchFamily="34" charset="0"/>
                </a:rPr>
                <a:t> </a:t>
              </a:r>
              <a:r>
                <a:rPr lang="en-US" sz="1600" i="1" dirty="0" err="1">
                  <a:latin typeface="Arial Black" panose="020B0A04020102020204" pitchFamily="34" charset="0"/>
                </a:rPr>
                <a:t>strukturalistik</a:t>
              </a:r>
              <a:endParaRPr lang="en-US" sz="1600" dirty="0">
                <a:latin typeface="Arial Black" panose="020B0A04020102020204" pitchFamily="34" charset="0"/>
              </a:endParaRPr>
            </a:p>
            <a:p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그룹 95">
            <a:extLst>
              <a:ext uri="{FF2B5EF4-FFF2-40B4-BE49-F238E27FC236}">
                <a16:creationId xmlns:a16="http://schemas.microsoft.com/office/drawing/2014/main" xmlns="" id="{885DF8A3-5251-48F7-860D-3F016859F7A5}"/>
              </a:ext>
            </a:extLst>
          </p:cNvPr>
          <p:cNvGrpSpPr/>
          <p:nvPr/>
        </p:nvGrpSpPr>
        <p:grpSpPr>
          <a:xfrm>
            <a:off x="8395230" y="4618891"/>
            <a:ext cx="3274548" cy="1621164"/>
            <a:chOff x="3556042" y="1447529"/>
            <a:chExt cx="3311341" cy="1621164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2E09AA44-D1F8-44F2-8AED-A41557CEB5B9}"/>
                </a:ext>
              </a:extLst>
            </p:cNvPr>
            <p:cNvSpPr txBox="1"/>
            <p:nvPr/>
          </p:nvSpPr>
          <p:spPr>
            <a:xfrm>
              <a:off x="3627383" y="1868364"/>
              <a:ext cx="32400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      </a:t>
              </a:r>
              <a:r>
                <a:rPr lang="en-US" b="1" dirty="0" err="1">
                  <a:latin typeface="Bahnschrift Light" panose="020B0502040204020203" pitchFamily="34" charset="0"/>
                </a:rPr>
                <a:t>adalah</a:t>
              </a:r>
              <a:r>
                <a:rPr lang="en-US" b="1" dirty="0">
                  <a:latin typeface="Bahnschrift Light" panose="020B0502040204020203" pitchFamily="34" charset="0"/>
                </a:rPr>
                <a:t> </a:t>
              </a:r>
              <a:r>
                <a:rPr lang="en-US" b="1" dirty="0" err="1">
                  <a:latin typeface="Bahnschrift Light" panose="020B0502040204020203" pitchFamily="34" charset="0"/>
                </a:rPr>
                <a:t>suatu</a:t>
              </a:r>
              <a:r>
                <a:rPr lang="en-US" b="1" dirty="0">
                  <a:latin typeface="Bahnschrift Light" panose="020B0502040204020203" pitchFamily="34" charset="0"/>
                </a:rPr>
                <a:t> </a:t>
              </a:r>
              <a:r>
                <a:rPr lang="en-US" b="1" dirty="0" err="1">
                  <a:latin typeface="Bahnschrift Light" panose="020B0502040204020203" pitchFamily="34" charset="0"/>
                </a:rPr>
                <a:t>pendekatan</a:t>
              </a:r>
              <a:r>
                <a:rPr lang="en-US" b="1" dirty="0">
                  <a:latin typeface="Bahnschrift Light" panose="020B0502040204020203" pitchFamily="34" charset="0"/>
                </a:rPr>
                <a:t> yang </a:t>
              </a:r>
              <a:r>
                <a:rPr lang="en-US" b="1" dirty="0" err="1">
                  <a:latin typeface="Bahnschrift Light" panose="020B0502040204020203" pitchFamily="34" charset="0"/>
                </a:rPr>
                <a:t>menggunakan</a:t>
              </a:r>
              <a:r>
                <a:rPr lang="en-US" b="1" dirty="0">
                  <a:latin typeface="Bahnschrift Light" panose="020B0502040204020203" pitchFamily="34" charset="0"/>
                </a:rPr>
                <a:t> </a:t>
              </a:r>
              <a:r>
                <a:rPr lang="en-US" b="1" dirty="0" err="1">
                  <a:latin typeface="Bahnschrift Light" panose="020B0502040204020203" pitchFamily="34" charset="0"/>
                </a:rPr>
                <a:t>masalah</a:t>
              </a:r>
              <a:r>
                <a:rPr lang="en-US" b="1" dirty="0">
                  <a:latin typeface="Bahnschrift Light" panose="020B0502040204020203" pitchFamily="34" charset="0"/>
                </a:rPr>
                <a:t> </a:t>
              </a:r>
              <a:r>
                <a:rPr lang="en-US" b="1" dirty="0" err="1">
                  <a:latin typeface="Bahnschrift Light" panose="020B0502040204020203" pitchFamily="34" charset="0"/>
                </a:rPr>
                <a:t>realistik</a:t>
              </a:r>
              <a:r>
                <a:rPr lang="en-US" b="1" dirty="0">
                  <a:latin typeface="Bahnschrift Light" panose="020B0502040204020203" pitchFamily="34" charset="0"/>
                </a:rPr>
                <a:t> </a:t>
              </a:r>
              <a:r>
                <a:rPr lang="en-US" b="1" dirty="0" err="1">
                  <a:latin typeface="Bahnschrift Light" panose="020B0502040204020203" pitchFamily="34" charset="0"/>
                </a:rPr>
                <a:t>sebagai</a:t>
              </a:r>
              <a:r>
                <a:rPr lang="en-US" b="1" dirty="0">
                  <a:latin typeface="Bahnschrift Light" panose="020B0502040204020203" pitchFamily="34" charset="0"/>
                </a:rPr>
                <a:t> </a:t>
              </a:r>
              <a:r>
                <a:rPr lang="en-US" b="1" dirty="0" err="1">
                  <a:latin typeface="Bahnschrift Light" panose="020B0502040204020203" pitchFamily="34" charset="0"/>
                </a:rPr>
                <a:t>pangkal</a:t>
              </a:r>
              <a:r>
                <a:rPr lang="en-US" b="1" dirty="0">
                  <a:latin typeface="Bahnschrift Light" panose="020B0502040204020203" pitchFamily="34" charset="0"/>
                </a:rPr>
                <a:t> </a:t>
              </a:r>
              <a:r>
                <a:rPr lang="en-US" b="1" dirty="0" err="1">
                  <a:latin typeface="Bahnschrift Light" panose="020B0502040204020203" pitchFamily="34" charset="0"/>
                </a:rPr>
                <a:t>tolak</a:t>
              </a:r>
              <a:r>
                <a:rPr lang="en-US" b="1" dirty="0">
                  <a:latin typeface="Bahnschrift Light" panose="020B0502040204020203" pitchFamily="34" charset="0"/>
                </a:rPr>
                <a:t> </a:t>
              </a:r>
              <a:r>
                <a:rPr lang="en-US" b="1" dirty="0" err="1">
                  <a:latin typeface="Bahnschrift Light" panose="020B0502040204020203" pitchFamily="34" charset="0"/>
                </a:rPr>
                <a:t>pembelajaran</a:t>
              </a:r>
              <a:r>
                <a:rPr lang="en-US" b="1" dirty="0">
                  <a:latin typeface="Bahnschrift Light" panose="020B0502040204020203" pitchFamily="34" charset="0"/>
                </a:rPr>
                <a:t>. </a:t>
              </a:r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Bahnschrift Light" panose="020B0502040204020203" pitchFamily="34" charset="0"/>
                  <a:ea typeface="FZShuTi" pitchFamily="2" charset="-122"/>
                  <a:cs typeface="Arial" pitchFamily="34" charset="0"/>
                </a:rPr>
                <a:t>   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Bahnschrift Light" panose="020B0502040204020203" pitchFamily="34" charset="0"/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xmlns="" id="{B963F55D-C6E8-4E01-A34D-E160A1AD3A04}"/>
                </a:ext>
              </a:extLst>
            </p:cNvPr>
            <p:cNvSpPr txBox="1"/>
            <p:nvPr/>
          </p:nvSpPr>
          <p:spPr>
            <a:xfrm>
              <a:off x="3556042" y="1447529"/>
              <a:ext cx="32400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err="1">
                  <a:latin typeface="Arial Black" panose="020B0A04020102020204" pitchFamily="34" charset="0"/>
                </a:rPr>
                <a:t>Pendekatan</a:t>
              </a:r>
              <a:r>
                <a:rPr lang="en-US" dirty="0">
                  <a:latin typeface="Arial Black" panose="020B0A04020102020204" pitchFamily="34" charset="0"/>
                </a:rPr>
                <a:t> </a:t>
              </a:r>
              <a:r>
                <a:rPr lang="en-US" i="1" dirty="0" err="1">
                  <a:latin typeface="Arial Black" panose="020B0A04020102020204" pitchFamily="34" charset="0"/>
                </a:rPr>
                <a:t>realistik</a:t>
              </a:r>
              <a:endParaRPr lang="en-US" dirty="0">
                <a:latin typeface="Arial Black" panose="020B0A04020102020204" pitchFamily="34" charset="0"/>
              </a:endParaRPr>
            </a:p>
            <a:p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그룹 98">
            <a:extLst>
              <a:ext uri="{FF2B5EF4-FFF2-40B4-BE49-F238E27FC236}">
                <a16:creationId xmlns:a16="http://schemas.microsoft.com/office/drawing/2014/main" xmlns="" id="{985A21DA-474B-405A-8B52-A5C90BB956A1}"/>
              </a:ext>
            </a:extLst>
          </p:cNvPr>
          <p:cNvGrpSpPr/>
          <p:nvPr/>
        </p:nvGrpSpPr>
        <p:grpSpPr>
          <a:xfrm>
            <a:off x="490157" y="4250701"/>
            <a:ext cx="3258844" cy="2198737"/>
            <a:chOff x="3435345" y="1079339"/>
            <a:chExt cx="3295460" cy="2198737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8BF584C7-F976-4090-AB22-E34DDDF8D2ED}"/>
                </a:ext>
              </a:extLst>
            </p:cNvPr>
            <p:cNvSpPr txBox="1"/>
            <p:nvPr/>
          </p:nvSpPr>
          <p:spPr>
            <a:xfrm>
              <a:off x="3490805" y="1523750"/>
              <a:ext cx="3240000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latin typeface="Bahnschrift SemiBold" panose="020B0502040204020203" pitchFamily="34" charset="0"/>
                </a:rPr>
                <a:t>      </a:t>
              </a:r>
              <a:r>
                <a:rPr lang="en-US" dirty="0" err="1">
                  <a:latin typeface="Bahnschrift SemiBold" panose="020B0502040204020203" pitchFamily="34" charset="0"/>
                </a:rPr>
                <a:t>adalah</a:t>
              </a:r>
              <a:r>
                <a:rPr lang="en-US" dirty="0">
                  <a:latin typeface="Bahnschrift SemiBold" panose="020B0502040204020203" pitchFamily="34" charset="0"/>
                </a:rPr>
                <a:t> </a:t>
              </a:r>
              <a:r>
                <a:rPr lang="en-US" dirty="0" err="1">
                  <a:latin typeface="Bahnschrift SemiBold" panose="020B0502040204020203" pitchFamily="34" charset="0"/>
                </a:rPr>
                <a:t>suatu</a:t>
              </a:r>
              <a:r>
                <a:rPr lang="en-US" dirty="0">
                  <a:latin typeface="Bahnschrift SemiBold" panose="020B0502040204020203" pitchFamily="34" charset="0"/>
                </a:rPr>
                <a:t> </a:t>
              </a:r>
              <a:r>
                <a:rPr lang="en-US" dirty="0" err="1">
                  <a:latin typeface="Bahnschrift SemiBold" panose="020B0502040204020203" pitchFamily="34" charset="0"/>
                </a:rPr>
                <a:t>pendekatan</a:t>
              </a:r>
              <a:r>
                <a:rPr lang="en-US" dirty="0">
                  <a:latin typeface="Bahnschrift SemiBold" panose="020B0502040204020203" pitchFamily="34" charset="0"/>
                </a:rPr>
                <a:t> </a:t>
              </a:r>
              <a:r>
                <a:rPr lang="en-US" dirty="0" err="1">
                  <a:latin typeface="Bahnschrift SemiBold" panose="020B0502040204020203" pitchFamily="34" charset="0"/>
                </a:rPr>
                <a:t>dimana</a:t>
              </a:r>
              <a:r>
                <a:rPr lang="en-US" dirty="0">
                  <a:latin typeface="Bahnschrift SemiBold" panose="020B0502040204020203" pitchFamily="34" charset="0"/>
                </a:rPr>
                <a:t> </a:t>
              </a:r>
              <a:r>
                <a:rPr lang="en-US" dirty="0" err="1">
                  <a:latin typeface="Bahnschrift SemiBold" panose="020B0502040204020203" pitchFamily="34" charset="0"/>
                </a:rPr>
                <a:t>konsep-konsep</a:t>
              </a:r>
              <a:r>
                <a:rPr lang="en-US" dirty="0">
                  <a:latin typeface="Bahnschrift SemiBold" panose="020B0502040204020203" pitchFamily="34" charset="0"/>
                </a:rPr>
                <a:t> </a:t>
              </a:r>
              <a:r>
                <a:rPr lang="en-US" dirty="0" err="1">
                  <a:latin typeface="Bahnschrift SemiBold" panose="020B0502040204020203" pitchFamily="34" charset="0"/>
                </a:rPr>
                <a:t>matematika</a:t>
              </a:r>
              <a:r>
                <a:rPr lang="en-US" dirty="0">
                  <a:latin typeface="Bahnschrift SemiBold" panose="020B0502040204020203" pitchFamily="34" charset="0"/>
                </a:rPr>
                <a:t> </a:t>
              </a:r>
              <a:r>
                <a:rPr lang="en-US" dirty="0" err="1">
                  <a:latin typeface="Bahnschrift SemiBold" panose="020B0502040204020203" pitchFamily="34" charset="0"/>
                </a:rPr>
                <a:t>tidak</a:t>
              </a:r>
              <a:r>
                <a:rPr lang="en-US" dirty="0">
                  <a:latin typeface="Bahnschrift SemiBold" panose="020B0502040204020203" pitchFamily="34" charset="0"/>
                </a:rPr>
                <a:t> </a:t>
              </a:r>
              <a:r>
                <a:rPr lang="en-US" dirty="0" err="1">
                  <a:latin typeface="Bahnschrift SemiBold" panose="020B0502040204020203" pitchFamily="34" charset="0"/>
                </a:rPr>
                <a:t>diajarkan</a:t>
              </a:r>
              <a:r>
                <a:rPr lang="en-US" dirty="0">
                  <a:latin typeface="Bahnschrift SemiBold" panose="020B0502040204020203" pitchFamily="34" charset="0"/>
                </a:rPr>
                <a:t>, dan </a:t>
              </a:r>
              <a:r>
                <a:rPr lang="en-US" dirty="0" err="1">
                  <a:latin typeface="Bahnschrift SemiBold" panose="020B0502040204020203" pitchFamily="34" charset="0"/>
                </a:rPr>
                <a:t>diharapkan</a:t>
              </a:r>
              <a:r>
                <a:rPr lang="en-US" dirty="0">
                  <a:latin typeface="Bahnschrift SemiBold" panose="020B0502040204020203" pitchFamily="34" charset="0"/>
                </a:rPr>
                <a:t> </a:t>
              </a:r>
              <a:r>
                <a:rPr lang="en-US" dirty="0" err="1">
                  <a:latin typeface="Bahnschrift SemiBold" panose="020B0502040204020203" pitchFamily="34" charset="0"/>
                </a:rPr>
                <a:t>siswa</a:t>
              </a:r>
              <a:r>
                <a:rPr lang="en-US" dirty="0">
                  <a:latin typeface="Bahnschrift SemiBold" panose="020B0502040204020203" pitchFamily="34" charset="0"/>
                </a:rPr>
                <a:t> </a:t>
              </a:r>
              <a:r>
                <a:rPr lang="en-US" dirty="0" err="1">
                  <a:latin typeface="Bahnschrift SemiBold" panose="020B0502040204020203" pitchFamily="34" charset="0"/>
                </a:rPr>
                <a:t>dapat</a:t>
              </a:r>
              <a:r>
                <a:rPr lang="en-US" dirty="0">
                  <a:latin typeface="Bahnschrift SemiBold" panose="020B0502040204020203" pitchFamily="34" charset="0"/>
                </a:rPr>
                <a:t> </a:t>
              </a:r>
              <a:r>
                <a:rPr lang="en-US" dirty="0" err="1">
                  <a:latin typeface="Bahnschrift SemiBold" panose="020B0502040204020203" pitchFamily="34" charset="0"/>
                </a:rPr>
                <a:t>menemukan</a:t>
              </a:r>
              <a:r>
                <a:rPr lang="en-US" dirty="0">
                  <a:latin typeface="Bahnschrift SemiBold" panose="020B0502040204020203" pitchFamily="34" charset="0"/>
                </a:rPr>
                <a:t> </a:t>
              </a:r>
              <a:r>
                <a:rPr lang="en-US" dirty="0" err="1">
                  <a:latin typeface="Bahnschrift SemiBold" panose="020B0502040204020203" pitchFamily="34" charset="0"/>
                </a:rPr>
                <a:t>melalui</a:t>
              </a:r>
              <a:r>
                <a:rPr lang="en-US" dirty="0">
                  <a:latin typeface="Bahnschrift SemiBold" panose="020B0502040204020203" pitchFamily="34" charset="0"/>
                </a:rPr>
                <a:t> </a:t>
              </a:r>
              <a:r>
                <a:rPr lang="en-US" dirty="0" err="1">
                  <a:latin typeface="Bahnschrift SemiBold" panose="020B0502040204020203" pitchFamily="34" charset="0"/>
                </a:rPr>
                <a:t>matematisasi</a:t>
              </a:r>
              <a:r>
                <a:rPr lang="en-US" dirty="0">
                  <a:latin typeface="Bahnschrift SemiBold" panose="020B0502040204020203" pitchFamily="34" charset="0"/>
                </a:rPr>
                <a:t> horizontal.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Bahnschrift SemiBold" panose="020B0502040204020203" pitchFamily="34" charset="0"/>
                  <a:ea typeface="FZShuTi" pitchFamily="2" charset="-122"/>
                  <a:cs typeface="Arial" pitchFamily="34" charset="0"/>
                </a:rPr>
                <a:t>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Bahnschrift SemiBold" panose="020B0502040204020203" pitchFamily="34" charset="0"/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xmlns="" id="{9F6A141B-65F1-4467-B395-6244924F5A8F}"/>
                </a:ext>
              </a:extLst>
            </p:cNvPr>
            <p:cNvSpPr txBox="1"/>
            <p:nvPr/>
          </p:nvSpPr>
          <p:spPr>
            <a:xfrm>
              <a:off x="3435345" y="1079339"/>
              <a:ext cx="32400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dirty="0" err="1">
                  <a:latin typeface="Arial Black" panose="020B0A04020102020204" pitchFamily="34" charset="0"/>
                </a:rPr>
                <a:t>Pendekatan</a:t>
              </a:r>
              <a:r>
                <a:rPr lang="en-US" dirty="0">
                  <a:latin typeface="Arial Black" panose="020B0A04020102020204" pitchFamily="34" charset="0"/>
                </a:rPr>
                <a:t> </a:t>
              </a:r>
              <a:r>
                <a:rPr lang="en-US" i="1" dirty="0" err="1">
                  <a:latin typeface="Arial Black" panose="020B0A04020102020204" pitchFamily="34" charset="0"/>
                </a:rPr>
                <a:t>empiristik</a:t>
              </a:r>
              <a:endParaRPr lang="en-US" dirty="0">
                <a:latin typeface="Arial Black" panose="020B0A04020102020204" pitchFamily="34" charset="0"/>
              </a:endParaRPr>
            </a:p>
            <a:p>
              <a:pPr algn="r"/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그룹 101">
            <a:extLst>
              <a:ext uri="{FF2B5EF4-FFF2-40B4-BE49-F238E27FC236}">
                <a16:creationId xmlns:a16="http://schemas.microsoft.com/office/drawing/2014/main" xmlns="" id="{932508FD-3D45-4533-9027-E53D25C6AAE5}"/>
              </a:ext>
            </a:extLst>
          </p:cNvPr>
          <p:cNvGrpSpPr/>
          <p:nvPr/>
        </p:nvGrpSpPr>
        <p:grpSpPr>
          <a:xfrm>
            <a:off x="609512" y="1558492"/>
            <a:ext cx="3209541" cy="2218283"/>
            <a:chOff x="3556042" y="1744979"/>
            <a:chExt cx="3245604" cy="2218283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42281C98-BF52-401D-AE73-41D6E550C2DF}"/>
                </a:ext>
              </a:extLst>
            </p:cNvPr>
            <p:cNvSpPr txBox="1"/>
            <p:nvPr/>
          </p:nvSpPr>
          <p:spPr>
            <a:xfrm>
              <a:off x="3561646" y="2208936"/>
              <a:ext cx="3240000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solidFill>
                    <a:schemeClr val="accent5">
                      <a:lumMod val="50000"/>
                    </a:schemeClr>
                  </a:solidFill>
                </a:rPr>
                <a:t>     </a:t>
              </a:r>
              <a:r>
                <a:rPr lang="en-US" dirty="0" err="1">
                  <a:solidFill>
                    <a:schemeClr val="accent5">
                      <a:lumMod val="50000"/>
                    </a:schemeClr>
                  </a:solidFill>
                </a:rPr>
                <a:t>merupakan</a:t>
              </a:r>
              <a:r>
                <a:rPr lang="en-US" dirty="0">
                  <a:solidFill>
                    <a:schemeClr val="accent5">
                      <a:lumMod val="50000"/>
                    </a:schemeClr>
                  </a:solidFill>
                </a:rPr>
                <a:t> </a:t>
              </a:r>
              <a:r>
                <a:rPr lang="en-US" dirty="0" err="1">
                  <a:solidFill>
                    <a:schemeClr val="accent5">
                      <a:lumMod val="50000"/>
                    </a:schemeClr>
                  </a:solidFill>
                </a:rPr>
                <a:t>pendekatan</a:t>
              </a:r>
              <a:r>
                <a:rPr lang="en-US" dirty="0">
                  <a:solidFill>
                    <a:schemeClr val="accent5">
                      <a:lumMod val="50000"/>
                    </a:schemeClr>
                  </a:solidFill>
                </a:rPr>
                <a:t> </a:t>
              </a:r>
              <a:r>
                <a:rPr lang="en-US" dirty="0" err="1">
                  <a:solidFill>
                    <a:schemeClr val="accent5">
                      <a:lumMod val="50000"/>
                    </a:schemeClr>
                  </a:solidFill>
                </a:rPr>
                <a:t>tradisional</a:t>
              </a:r>
              <a:r>
                <a:rPr lang="en-US" dirty="0">
                  <a:solidFill>
                    <a:schemeClr val="accent5">
                      <a:lumMod val="50000"/>
                    </a:schemeClr>
                  </a:solidFill>
                </a:rPr>
                <a:t> dan </a:t>
              </a:r>
              <a:r>
                <a:rPr lang="en-US" dirty="0" err="1">
                  <a:solidFill>
                    <a:schemeClr val="accent5">
                      <a:lumMod val="50000"/>
                    </a:schemeClr>
                  </a:solidFill>
                </a:rPr>
                <a:t>didasarkan</a:t>
              </a:r>
              <a:r>
                <a:rPr lang="en-US" dirty="0">
                  <a:solidFill>
                    <a:schemeClr val="accent5">
                      <a:lumMod val="50000"/>
                    </a:schemeClr>
                  </a:solidFill>
                </a:rPr>
                <a:t> pada </a:t>
              </a:r>
              <a:r>
                <a:rPr lang="en-US" dirty="0" err="1">
                  <a:solidFill>
                    <a:schemeClr val="accent5">
                      <a:lumMod val="50000"/>
                    </a:schemeClr>
                  </a:solidFill>
                </a:rPr>
                <a:t>apa</a:t>
              </a:r>
              <a:r>
                <a:rPr lang="en-US" dirty="0">
                  <a:solidFill>
                    <a:schemeClr val="accent5">
                      <a:lumMod val="50000"/>
                    </a:schemeClr>
                  </a:solidFill>
                </a:rPr>
                <a:t> yang </a:t>
              </a:r>
              <a:r>
                <a:rPr lang="en-US" dirty="0" err="1">
                  <a:solidFill>
                    <a:schemeClr val="accent5">
                      <a:lumMod val="50000"/>
                    </a:schemeClr>
                  </a:solidFill>
                </a:rPr>
                <a:t>diketahui</a:t>
              </a:r>
              <a:r>
                <a:rPr lang="en-US" dirty="0">
                  <a:solidFill>
                    <a:schemeClr val="accent5">
                      <a:lumMod val="50000"/>
                    </a:schemeClr>
                  </a:solidFill>
                </a:rPr>
                <a:t> </a:t>
              </a:r>
              <a:r>
                <a:rPr lang="en-US" dirty="0" err="1">
                  <a:solidFill>
                    <a:schemeClr val="accent5">
                      <a:lumMod val="50000"/>
                    </a:schemeClr>
                  </a:solidFill>
                </a:rPr>
                <a:t>dari</a:t>
              </a:r>
              <a:r>
                <a:rPr lang="en-US" dirty="0">
                  <a:solidFill>
                    <a:schemeClr val="accent5">
                      <a:lumMod val="50000"/>
                    </a:schemeClr>
                  </a:solidFill>
                </a:rPr>
                <a:t> </a:t>
              </a:r>
              <a:r>
                <a:rPr lang="en-US" dirty="0" err="1">
                  <a:solidFill>
                    <a:schemeClr val="accent5">
                      <a:lumMod val="50000"/>
                    </a:schemeClr>
                  </a:solidFill>
                </a:rPr>
                <a:t>pengalaman</a:t>
              </a:r>
              <a:r>
                <a:rPr lang="en-US" dirty="0">
                  <a:solidFill>
                    <a:schemeClr val="accent5">
                      <a:lumMod val="50000"/>
                    </a:schemeClr>
                  </a:solidFill>
                </a:rPr>
                <a:t> </a:t>
              </a:r>
              <a:r>
                <a:rPr lang="en-US" dirty="0" err="1">
                  <a:solidFill>
                    <a:schemeClr val="accent5">
                      <a:lumMod val="50000"/>
                    </a:schemeClr>
                  </a:solidFill>
                </a:rPr>
                <a:t>sendiri</a:t>
              </a:r>
              <a:r>
                <a:rPr lang="en-US" dirty="0">
                  <a:solidFill>
                    <a:schemeClr val="accent5">
                      <a:lumMod val="50000"/>
                    </a:schemeClr>
                  </a:solidFill>
                </a:rPr>
                <a:t> (</a:t>
              </a:r>
              <a:r>
                <a:rPr lang="en-US" dirty="0" err="1">
                  <a:solidFill>
                    <a:schemeClr val="accent5">
                      <a:lumMod val="50000"/>
                    </a:schemeClr>
                  </a:solidFill>
                </a:rPr>
                <a:t>diawali</a:t>
              </a:r>
              <a:r>
                <a:rPr lang="en-US" dirty="0">
                  <a:solidFill>
                    <a:schemeClr val="accent5">
                      <a:lumMod val="50000"/>
                    </a:schemeClr>
                  </a:solidFill>
                </a:rPr>
                <a:t> </a:t>
              </a:r>
              <a:r>
                <a:rPr lang="en-US" dirty="0" err="1">
                  <a:solidFill>
                    <a:schemeClr val="accent5">
                      <a:lumMod val="50000"/>
                    </a:schemeClr>
                  </a:solidFill>
                </a:rPr>
                <a:t>dari</a:t>
              </a:r>
              <a:r>
                <a:rPr lang="en-US" dirty="0">
                  <a:solidFill>
                    <a:schemeClr val="accent5">
                      <a:lumMod val="50000"/>
                    </a:schemeClr>
                  </a:solidFill>
                </a:rPr>
                <a:t> yang </a:t>
              </a:r>
              <a:r>
                <a:rPr lang="en-US" dirty="0" err="1">
                  <a:solidFill>
                    <a:schemeClr val="accent5">
                      <a:lumMod val="50000"/>
                    </a:schemeClr>
                  </a:solidFill>
                </a:rPr>
                <a:t>sederhana</a:t>
              </a:r>
              <a:r>
                <a:rPr lang="en-US" dirty="0">
                  <a:solidFill>
                    <a:schemeClr val="accent5">
                      <a:lumMod val="50000"/>
                    </a:schemeClr>
                  </a:solidFill>
                </a:rPr>
                <a:t> </a:t>
              </a:r>
              <a:r>
                <a:rPr lang="en-US" dirty="0" err="1">
                  <a:solidFill>
                    <a:schemeClr val="accent5">
                      <a:lumMod val="50000"/>
                    </a:schemeClr>
                  </a:solidFill>
                </a:rPr>
                <a:t>ke</a:t>
              </a:r>
              <a:r>
                <a:rPr lang="en-US" dirty="0">
                  <a:solidFill>
                    <a:schemeClr val="accent5">
                      <a:lumMod val="50000"/>
                    </a:schemeClr>
                  </a:solidFill>
                </a:rPr>
                <a:t> yang </a:t>
              </a:r>
              <a:r>
                <a:rPr lang="en-US" dirty="0" err="1">
                  <a:solidFill>
                    <a:schemeClr val="accent5">
                      <a:lumMod val="50000"/>
                    </a:schemeClr>
                  </a:solidFill>
                </a:rPr>
                <a:t>lebih</a:t>
              </a:r>
              <a:r>
                <a:rPr lang="en-US" dirty="0">
                  <a:solidFill>
                    <a:schemeClr val="accent5">
                      <a:lumMod val="50000"/>
                    </a:schemeClr>
                  </a:solidFill>
                </a:rPr>
                <a:t> </a:t>
              </a:r>
              <a:r>
                <a:rPr lang="en-US" dirty="0" err="1">
                  <a:solidFill>
                    <a:schemeClr val="accent5">
                      <a:lumMod val="50000"/>
                    </a:schemeClr>
                  </a:solidFill>
                </a:rPr>
                <a:t>kompleks</a:t>
              </a:r>
              <a:r>
                <a:rPr lang="en-US" dirty="0">
                  <a:solidFill>
                    <a:schemeClr val="accent5">
                      <a:lumMod val="50000"/>
                    </a:schemeClr>
                  </a:solidFill>
                </a:rPr>
                <a:t>).</a:t>
              </a:r>
              <a:endParaRPr lang="ko-KR" altLang="en-US" sz="1200" dirty="0">
                <a:solidFill>
                  <a:schemeClr val="accent5">
                    <a:lumMod val="5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xmlns="" id="{DB308EFF-65EA-4710-85B6-21C3372B4BC2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err="1">
                  <a:solidFill>
                    <a:schemeClr val="accent5">
                      <a:lumMod val="50000"/>
                    </a:schemeClr>
                  </a:solidFill>
                  <a:latin typeface="Arial Black" panose="020B0A04020102020204" pitchFamily="34" charset="0"/>
                </a:rPr>
                <a:t>Pendekatan</a:t>
              </a:r>
              <a:r>
                <a:rPr lang="en-US" dirty="0">
                  <a:solidFill>
                    <a:schemeClr val="accent5">
                      <a:lumMod val="50000"/>
                    </a:schemeClr>
                  </a:solidFill>
                  <a:latin typeface="Arial Black" panose="020B0A04020102020204" pitchFamily="34" charset="0"/>
                </a:rPr>
                <a:t> </a:t>
              </a:r>
              <a:r>
                <a:rPr lang="en-US" i="1" dirty="0" err="1">
                  <a:solidFill>
                    <a:schemeClr val="accent5">
                      <a:lumMod val="50000"/>
                    </a:schemeClr>
                  </a:solidFill>
                  <a:latin typeface="Arial Black" panose="020B0A04020102020204" pitchFamily="34" charset="0"/>
                </a:rPr>
                <a:t>mekanistik</a:t>
              </a:r>
              <a:endParaRPr lang="en-US" dirty="0">
                <a:solidFill>
                  <a:schemeClr val="accent5">
                    <a:lumMod val="50000"/>
                  </a:schemeClr>
                </a:solidFill>
                <a:latin typeface="Arial Black" panose="020B0A04020102020204" pitchFamily="34" charset="0"/>
              </a:endParaRPr>
            </a:p>
            <a:p>
              <a:endParaRPr lang="ko-KR" altLang="en-US" sz="1400" b="1" dirty="0">
                <a:solidFill>
                  <a:schemeClr val="accent5">
                    <a:lumMod val="50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17">
            <a:extLst>
              <a:ext uri="{FF2B5EF4-FFF2-40B4-BE49-F238E27FC236}">
                <a16:creationId xmlns:a16="http://schemas.microsoft.com/office/drawing/2014/main" xmlns="" id="{AD1412E2-0F50-42A5-9F96-ED637C3E5474}"/>
              </a:ext>
            </a:extLst>
          </p:cNvPr>
          <p:cNvGrpSpPr/>
          <p:nvPr/>
        </p:nvGrpSpPr>
        <p:grpSpPr>
          <a:xfrm rot="10800000">
            <a:off x="4307817" y="2459154"/>
            <a:ext cx="2520000" cy="576000"/>
            <a:chOff x="4016829" y="4452257"/>
            <a:chExt cx="2520000" cy="576000"/>
          </a:xfrm>
        </p:grpSpPr>
        <p:sp>
          <p:nvSpPr>
            <p:cNvPr id="35" name="Freeform 15">
              <a:extLst>
                <a:ext uri="{FF2B5EF4-FFF2-40B4-BE49-F238E27FC236}">
                  <a16:creationId xmlns:a16="http://schemas.microsoft.com/office/drawing/2014/main" xmlns="" id="{DE57CE39-5D30-4A5B-BFA3-1318BAB12C68}"/>
                </a:ext>
              </a:extLst>
            </p:cNvPr>
            <p:cNvSpPr/>
            <p:nvPr/>
          </p:nvSpPr>
          <p:spPr>
            <a:xfrm>
              <a:off x="4016829" y="4452257"/>
              <a:ext cx="2520000" cy="576000"/>
            </a:xfrm>
            <a:custGeom>
              <a:avLst/>
              <a:gdLst>
                <a:gd name="connsiteX0" fmla="*/ 0 w 2438400"/>
                <a:gd name="connsiteY0" fmla="*/ 0 h 402772"/>
                <a:gd name="connsiteX1" fmla="*/ 0 w 2438400"/>
                <a:gd name="connsiteY1" fmla="*/ 185057 h 402772"/>
                <a:gd name="connsiteX2" fmla="*/ 2438400 w 2438400"/>
                <a:gd name="connsiteY2" fmla="*/ 185057 h 402772"/>
                <a:gd name="connsiteX3" fmla="*/ 2438400 w 2438400"/>
                <a:gd name="connsiteY3" fmla="*/ 402772 h 40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0" h="402772">
                  <a:moveTo>
                    <a:pt x="0" y="0"/>
                  </a:moveTo>
                  <a:lnTo>
                    <a:pt x="0" y="185057"/>
                  </a:lnTo>
                  <a:lnTo>
                    <a:pt x="2438400" y="185057"/>
                  </a:lnTo>
                  <a:lnTo>
                    <a:pt x="2438400" y="402772"/>
                  </a:lnTo>
                </a:path>
              </a:pathLst>
            </a:custGeom>
            <a:ln w="28575">
              <a:solidFill>
                <a:schemeClr val="accent1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Isosceles Triangle 23">
              <a:extLst>
                <a:ext uri="{FF2B5EF4-FFF2-40B4-BE49-F238E27FC236}">
                  <a16:creationId xmlns:a16="http://schemas.microsoft.com/office/drawing/2014/main" xmlns="" id="{7C30C78B-A141-4BAD-8968-CF7BA9B8E7FD}"/>
                </a:ext>
              </a:extLst>
            </p:cNvPr>
            <p:cNvSpPr/>
            <p:nvPr/>
          </p:nvSpPr>
          <p:spPr>
            <a:xfrm rot="16200000" flipV="1">
              <a:off x="5872735" y="4605081"/>
              <a:ext cx="250588" cy="216024"/>
            </a:xfrm>
            <a:prstGeom prst="triangle">
              <a:avLst/>
            </a:pr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xmlns="" id="{59D6CCB1-ACD4-43D0-822B-DDD6B7C6E5CB}"/>
              </a:ext>
            </a:extLst>
          </p:cNvPr>
          <p:cNvSpPr txBox="1"/>
          <p:nvPr/>
        </p:nvSpPr>
        <p:spPr>
          <a:xfrm>
            <a:off x="5869688" y="2687502"/>
            <a:ext cx="4956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47842A20-8425-4B03-9162-792F7BE26707}"/>
              </a:ext>
            </a:extLst>
          </p:cNvPr>
          <p:cNvSpPr txBox="1"/>
          <p:nvPr/>
        </p:nvSpPr>
        <p:spPr>
          <a:xfrm>
            <a:off x="6022088" y="2839902"/>
            <a:ext cx="4956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6311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sz="3600" b="1" dirty="0" err="1"/>
              <a:t>Karakteristik</a:t>
            </a:r>
            <a:r>
              <a:rPr lang="en-US" sz="3600" b="1" dirty="0"/>
              <a:t> RME </a:t>
            </a:r>
            <a:r>
              <a:rPr lang="en-US" sz="3600" b="1" dirty="0" err="1"/>
              <a:t>menurut</a:t>
            </a:r>
            <a:r>
              <a:rPr lang="en-US" sz="3600" b="1" dirty="0"/>
              <a:t> </a:t>
            </a:r>
            <a:r>
              <a:rPr lang="en-US" sz="3600" b="1" dirty="0" err="1"/>
              <a:t>Treffers</a:t>
            </a:r>
            <a:endParaRPr lang="en-US" sz="3600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xmlns="" id="{C32F4A66-F57E-4F1C-A5F0-91151B46E13C}"/>
              </a:ext>
            </a:extLst>
          </p:cNvPr>
          <p:cNvSpPr/>
          <p:nvPr/>
        </p:nvSpPr>
        <p:spPr>
          <a:xfrm>
            <a:off x="833528" y="1690781"/>
            <a:ext cx="468000" cy="468000"/>
          </a:xfrm>
          <a:prstGeom prst="ellipse">
            <a:avLst/>
          </a:prstGeom>
          <a:solidFill>
            <a:schemeClr val="accent2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10BD4E77-1AD0-4BD5-9C7E-36C9377A8AFF}"/>
              </a:ext>
            </a:extLst>
          </p:cNvPr>
          <p:cNvSpPr txBox="1"/>
          <p:nvPr/>
        </p:nvSpPr>
        <p:spPr>
          <a:xfrm>
            <a:off x="1441299" y="1557512"/>
            <a:ext cx="255738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Menggunakan</a:t>
            </a:r>
            <a:r>
              <a:rPr lang="en-US" sz="1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 </a:t>
            </a:r>
            <a:r>
              <a:rPr lang="en-US" sz="14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masalah</a:t>
            </a:r>
            <a:r>
              <a:rPr lang="en-US" sz="1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 </a:t>
            </a:r>
            <a:r>
              <a:rPr lang="en-US" sz="14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kontekstual</a:t>
            </a:r>
            <a:r>
              <a:rPr lang="en-US" sz="1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 (</a:t>
            </a:r>
            <a:r>
              <a:rPr lang="en-US" sz="1400" i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The use of Context</a:t>
            </a:r>
            <a:r>
              <a:rPr lang="en-US" sz="1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)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Black" panose="020B0A04020102020204" pitchFamily="34" charset="0"/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872C059B-4DB0-4A65-9A68-B281FED40BA0}"/>
              </a:ext>
            </a:extLst>
          </p:cNvPr>
          <p:cNvSpPr txBox="1"/>
          <p:nvPr/>
        </p:nvSpPr>
        <p:spPr>
          <a:xfrm>
            <a:off x="922672" y="2296196"/>
            <a:ext cx="301063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latin typeface="Bahnschrift Light" panose="020B0502040204020203" pitchFamily="34" charset="0"/>
              </a:rPr>
              <a:t>      </a:t>
            </a:r>
            <a:r>
              <a:rPr lang="en-US" sz="1400" b="1" dirty="0" err="1">
                <a:latin typeface="Bahnschrift Light" panose="020B0502040204020203" pitchFamily="34" charset="0"/>
              </a:rPr>
              <a:t>Pembelajaran</a:t>
            </a:r>
            <a:r>
              <a:rPr lang="en-US" sz="1400" b="1" dirty="0"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latin typeface="Bahnschrift Light" panose="020B0502040204020203" pitchFamily="34" charset="0"/>
              </a:rPr>
              <a:t>matematika</a:t>
            </a:r>
            <a:r>
              <a:rPr lang="en-US" sz="1400" b="1" dirty="0">
                <a:latin typeface="Bahnschrift Light" panose="020B0502040204020203" pitchFamily="34" charset="0"/>
              </a:rPr>
              <a:t> di </a:t>
            </a:r>
            <a:r>
              <a:rPr lang="en-US" sz="1400" b="1" dirty="0" err="1">
                <a:latin typeface="Bahnschrift Light" panose="020B0502040204020203" pitchFamily="34" charset="0"/>
              </a:rPr>
              <a:t>awali</a:t>
            </a:r>
            <a:r>
              <a:rPr lang="en-US" sz="1400" b="1" dirty="0"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latin typeface="Bahnschrift Light" panose="020B0502040204020203" pitchFamily="34" charset="0"/>
              </a:rPr>
              <a:t>dengan</a:t>
            </a:r>
            <a:r>
              <a:rPr lang="en-US" sz="1400" b="1" dirty="0"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latin typeface="Bahnschrift Light" panose="020B0502040204020203" pitchFamily="34" charset="0"/>
              </a:rPr>
              <a:t>masalah</a:t>
            </a:r>
            <a:r>
              <a:rPr lang="en-US" sz="1400" b="1" dirty="0"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latin typeface="Bahnschrift Light" panose="020B0502040204020203" pitchFamily="34" charset="0"/>
              </a:rPr>
              <a:t>kontekstual</a:t>
            </a:r>
            <a:r>
              <a:rPr lang="en-US" sz="1400" b="1" dirty="0">
                <a:latin typeface="Bahnschrift Light" panose="020B0502040204020203" pitchFamily="34" charset="0"/>
              </a:rPr>
              <a:t>, </a:t>
            </a:r>
            <a:r>
              <a:rPr lang="en-US" sz="1400" b="1" dirty="0" err="1">
                <a:latin typeface="Bahnschrift Light" panose="020B0502040204020203" pitchFamily="34" charset="0"/>
              </a:rPr>
              <a:t>sehingga</a:t>
            </a:r>
            <a:r>
              <a:rPr lang="en-US" sz="1400" b="1" dirty="0"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latin typeface="Bahnschrift Light" panose="020B0502040204020203" pitchFamily="34" charset="0"/>
              </a:rPr>
              <a:t>memungkinkan</a:t>
            </a:r>
            <a:r>
              <a:rPr lang="en-US" sz="1400" b="1" dirty="0"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latin typeface="Bahnschrift Light" panose="020B0502040204020203" pitchFamily="34" charset="0"/>
              </a:rPr>
              <a:t>siswa</a:t>
            </a:r>
            <a:r>
              <a:rPr lang="en-US" sz="1400" b="1" dirty="0"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latin typeface="Bahnschrift Light" panose="020B0502040204020203" pitchFamily="34" charset="0"/>
              </a:rPr>
              <a:t>menggunakan</a:t>
            </a:r>
            <a:r>
              <a:rPr lang="en-US" sz="1400" b="1" dirty="0"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latin typeface="Bahnschrift Light" panose="020B0502040204020203" pitchFamily="34" charset="0"/>
              </a:rPr>
              <a:t>pengalaman</a:t>
            </a:r>
            <a:r>
              <a:rPr lang="en-US" sz="1400" b="1" dirty="0"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latin typeface="Bahnschrift Light" panose="020B0502040204020203" pitchFamily="34" charset="0"/>
              </a:rPr>
              <a:t>atau</a:t>
            </a:r>
            <a:r>
              <a:rPr lang="en-US" sz="1400" b="1" dirty="0"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latin typeface="Bahnschrift Light" panose="020B0502040204020203" pitchFamily="34" charset="0"/>
              </a:rPr>
              <a:t>pengetahuan</a:t>
            </a:r>
            <a:r>
              <a:rPr lang="en-US" sz="1400" b="1" dirty="0">
                <a:latin typeface="Bahnschrift Light" panose="020B0502040204020203" pitchFamily="34" charset="0"/>
              </a:rPr>
              <a:t> yang </a:t>
            </a:r>
            <a:r>
              <a:rPr lang="en-US" sz="1400" b="1" dirty="0" err="1">
                <a:latin typeface="Bahnschrift Light" panose="020B0502040204020203" pitchFamily="34" charset="0"/>
              </a:rPr>
              <a:t>telah</a:t>
            </a:r>
            <a:r>
              <a:rPr lang="en-US" sz="1400" b="1" dirty="0">
                <a:latin typeface="Bahnschrift Light" panose="020B0502040204020203" pitchFamily="34" charset="0"/>
              </a:rPr>
              <a:t> di </a:t>
            </a:r>
            <a:r>
              <a:rPr lang="en-US" sz="1400" b="1" dirty="0" err="1">
                <a:latin typeface="Bahnschrift Light" panose="020B0502040204020203" pitchFamily="34" charset="0"/>
              </a:rPr>
              <a:t>miliki</a:t>
            </a:r>
            <a:r>
              <a:rPr lang="en-US" sz="1400" b="1" dirty="0"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latin typeface="Bahnschrift Light" panose="020B0502040204020203" pitchFamily="34" charset="0"/>
              </a:rPr>
              <a:t>sebelumnya</a:t>
            </a:r>
            <a:r>
              <a:rPr lang="en-US" sz="1400" b="1" dirty="0"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latin typeface="Bahnschrift Light" panose="020B0502040204020203" pitchFamily="34" charset="0"/>
              </a:rPr>
              <a:t>secara</a:t>
            </a:r>
            <a:r>
              <a:rPr lang="en-US" sz="1400" b="1" dirty="0"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latin typeface="Bahnschrift Light" panose="020B0502040204020203" pitchFamily="34" charset="0"/>
              </a:rPr>
              <a:t>langsung</a:t>
            </a:r>
            <a:r>
              <a:rPr lang="en-US" sz="1400" b="1" dirty="0">
                <a:latin typeface="Bahnschrift Light" panose="020B0502040204020203" pitchFamily="34" charset="0"/>
              </a:rPr>
              <a:t>. 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xmlns="" id="{8238DF90-F737-43BF-8F08-70DB44C0EC19}"/>
              </a:ext>
            </a:extLst>
          </p:cNvPr>
          <p:cNvSpPr/>
          <p:nvPr/>
        </p:nvSpPr>
        <p:spPr>
          <a:xfrm>
            <a:off x="8219316" y="1590591"/>
            <a:ext cx="468000" cy="468000"/>
          </a:xfrm>
          <a:prstGeom prst="ellipse">
            <a:avLst/>
          </a:prstGeom>
          <a:solidFill>
            <a:schemeClr val="accent2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64DFB833-C83A-45D7-BB6F-48B18CF1F54C}"/>
              </a:ext>
            </a:extLst>
          </p:cNvPr>
          <p:cNvSpPr txBox="1"/>
          <p:nvPr/>
        </p:nvSpPr>
        <p:spPr>
          <a:xfrm>
            <a:off x="8827087" y="1654265"/>
            <a:ext cx="255738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Interaktif</a:t>
            </a:r>
            <a:r>
              <a:rPr lang="en-US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(</a:t>
            </a:r>
            <a:r>
              <a:rPr lang="en-US" sz="1600" b="1" i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Interactivity</a:t>
            </a:r>
            <a:r>
              <a:rPr lang="en-US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</a:p>
          <a:p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3F365FD6-1869-40FC-A1C8-71DF587C1CD9}"/>
              </a:ext>
            </a:extLst>
          </p:cNvPr>
          <p:cNvSpPr txBox="1"/>
          <p:nvPr/>
        </p:nvSpPr>
        <p:spPr>
          <a:xfrm>
            <a:off x="8538129" y="2193765"/>
            <a:ext cx="3010633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Arial Rounded MT Bold" panose="020F0704030504030204" pitchFamily="34" charset="0"/>
              </a:rPr>
              <a:t>      </a:t>
            </a:r>
            <a:r>
              <a:rPr lang="en-US" sz="1600" dirty="0" err="1">
                <a:latin typeface="Arial Rounded MT Bold" panose="020F0704030504030204" pitchFamily="34" charset="0"/>
              </a:rPr>
              <a:t>Interaksi</a:t>
            </a:r>
            <a:r>
              <a:rPr lang="en-US" sz="1600" dirty="0"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latin typeface="Arial Rounded MT Bold" panose="020F0704030504030204" pitchFamily="34" charset="0"/>
              </a:rPr>
              <a:t>antara</a:t>
            </a:r>
            <a:r>
              <a:rPr lang="en-US" sz="1600" dirty="0"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latin typeface="Arial Rounded MT Bold" panose="020F0704030504030204" pitchFamily="34" charset="0"/>
              </a:rPr>
              <a:t>siswa</a:t>
            </a:r>
            <a:r>
              <a:rPr lang="en-US" sz="1600" dirty="0"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latin typeface="Arial Rounded MT Bold" panose="020F0704030504030204" pitchFamily="34" charset="0"/>
              </a:rPr>
              <a:t>dengan</a:t>
            </a:r>
            <a:r>
              <a:rPr lang="en-US" sz="1600" dirty="0">
                <a:latin typeface="Arial Rounded MT Bold" panose="020F0704030504030204" pitchFamily="34" charset="0"/>
              </a:rPr>
              <a:t> guru, </a:t>
            </a:r>
            <a:r>
              <a:rPr lang="en-US" sz="1600" dirty="0" err="1">
                <a:latin typeface="Arial Rounded MT Bold" panose="020F0704030504030204" pitchFamily="34" charset="0"/>
              </a:rPr>
              <a:t>siswa</a:t>
            </a:r>
            <a:r>
              <a:rPr lang="en-US" sz="1600" dirty="0"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latin typeface="Arial Rounded MT Bold" panose="020F0704030504030204" pitchFamily="34" charset="0"/>
              </a:rPr>
              <a:t>dengan</a:t>
            </a:r>
            <a:r>
              <a:rPr lang="en-US" sz="1600" dirty="0"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latin typeface="Arial Rounded MT Bold" panose="020F0704030504030204" pitchFamily="34" charset="0"/>
              </a:rPr>
              <a:t>siswa</a:t>
            </a:r>
            <a:r>
              <a:rPr lang="en-US" sz="1600" dirty="0">
                <a:latin typeface="Arial Rounded MT Bold" panose="020F0704030504030204" pitchFamily="34" charset="0"/>
              </a:rPr>
              <a:t>, </a:t>
            </a:r>
            <a:r>
              <a:rPr lang="en-US" sz="1600" dirty="0" err="1">
                <a:latin typeface="Arial Rounded MT Bold" panose="020F0704030504030204" pitchFamily="34" charset="0"/>
              </a:rPr>
              <a:t>serta</a:t>
            </a:r>
            <a:r>
              <a:rPr lang="en-US" sz="1600" dirty="0"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latin typeface="Arial Rounded MT Bold" panose="020F0704030504030204" pitchFamily="34" charset="0"/>
              </a:rPr>
              <a:t>siswa</a:t>
            </a:r>
            <a:r>
              <a:rPr lang="en-US" sz="1600" dirty="0"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latin typeface="Arial Rounded MT Bold" panose="020F0704030504030204" pitchFamily="34" charset="0"/>
              </a:rPr>
              <a:t>dengan</a:t>
            </a:r>
            <a:r>
              <a:rPr lang="en-US" sz="1600" dirty="0"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latin typeface="Arial Rounded MT Bold" panose="020F0704030504030204" pitchFamily="34" charset="0"/>
              </a:rPr>
              <a:t>perangkat</a:t>
            </a:r>
            <a:r>
              <a:rPr lang="en-US" sz="1600" dirty="0">
                <a:latin typeface="Arial Rounded MT Bold" panose="020F0704030504030204" pitchFamily="34" charset="0"/>
              </a:rPr>
              <a:t> </a:t>
            </a:r>
            <a:r>
              <a:rPr lang="en-US" sz="1600" dirty="0" err="1">
                <a:latin typeface="Arial Rounded MT Bold" panose="020F0704030504030204" pitchFamily="34" charset="0"/>
              </a:rPr>
              <a:t>pembelajaran</a:t>
            </a:r>
            <a:r>
              <a:rPr lang="en-US" sz="1600" dirty="0">
                <a:latin typeface="Arial Rounded MT Bold" panose="020F0704030504030204" pitchFamily="34" charset="0"/>
              </a:rPr>
              <a:t>.</a:t>
            </a:r>
          </a:p>
          <a:p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xmlns="" id="{B3C84A62-0D5D-486C-AB00-E642D9068C4E}"/>
              </a:ext>
            </a:extLst>
          </p:cNvPr>
          <p:cNvSpPr/>
          <p:nvPr/>
        </p:nvSpPr>
        <p:spPr>
          <a:xfrm>
            <a:off x="717058" y="3832791"/>
            <a:ext cx="468000" cy="468000"/>
          </a:xfrm>
          <a:prstGeom prst="ellipse">
            <a:avLst/>
          </a:prstGeom>
          <a:solidFill>
            <a:schemeClr val="accent1">
              <a:lumMod val="90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F2A8B7F-7303-490C-AB9C-6AE6B52F7791}"/>
              </a:ext>
            </a:extLst>
          </p:cNvPr>
          <p:cNvSpPr txBox="1"/>
          <p:nvPr/>
        </p:nvSpPr>
        <p:spPr>
          <a:xfrm>
            <a:off x="1304615" y="3888294"/>
            <a:ext cx="255738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200" b="1" dirty="0" err="1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Menggunakan</a:t>
            </a:r>
            <a:r>
              <a:rPr lang="en-US" sz="12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 </a:t>
            </a:r>
            <a:r>
              <a:rPr lang="en-US" sz="1200" b="1" dirty="0" err="1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berbagai</a:t>
            </a:r>
            <a:r>
              <a:rPr lang="en-US" sz="12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 model (</a:t>
            </a:r>
            <a:r>
              <a:rPr lang="en-US" sz="1200" b="1" i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Use Models, Bringing by vertical instrument</a:t>
            </a:r>
            <a:r>
              <a:rPr lang="en-US" sz="12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)</a:t>
            </a:r>
            <a:endParaRPr lang="en-US" sz="1200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14AC869E-80EA-4E12-8830-AF0CB90D4FE8}"/>
              </a:ext>
            </a:extLst>
          </p:cNvPr>
          <p:cNvSpPr txBox="1"/>
          <p:nvPr/>
        </p:nvSpPr>
        <p:spPr>
          <a:xfrm>
            <a:off x="951058" y="4682797"/>
            <a:ext cx="3010633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latin typeface="Bahnschrift Light" panose="020B0502040204020203" pitchFamily="34" charset="0"/>
              </a:rPr>
              <a:t>      </a:t>
            </a:r>
            <a:r>
              <a:rPr lang="en-US" sz="1400" b="1" dirty="0" err="1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Istilah</a:t>
            </a:r>
            <a:r>
              <a:rPr lang="en-US" sz="1400" b="1" dirty="0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 model </a:t>
            </a:r>
            <a:r>
              <a:rPr lang="en-US" sz="1400" b="1" dirty="0" err="1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berkaitan</a:t>
            </a:r>
            <a:r>
              <a:rPr lang="en-US" sz="1400" b="1" dirty="0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dengan</a:t>
            </a:r>
            <a:r>
              <a:rPr lang="en-US" sz="1400" b="1" dirty="0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 model </a:t>
            </a:r>
            <a:r>
              <a:rPr lang="en-US" sz="1400" b="1" dirty="0" err="1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matematika</a:t>
            </a:r>
            <a:r>
              <a:rPr lang="en-US" sz="1400" b="1" dirty="0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 yang di </a:t>
            </a:r>
            <a:r>
              <a:rPr lang="en-US" sz="1400" b="1" dirty="0" err="1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bangun</a:t>
            </a:r>
            <a:r>
              <a:rPr lang="en-US" sz="1400" b="1" dirty="0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sendiri</a:t>
            </a:r>
            <a:r>
              <a:rPr lang="en-US" sz="1400" b="1" dirty="0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bagi</a:t>
            </a:r>
            <a:r>
              <a:rPr lang="en-US" sz="1400" b="1" dirty="0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siswa</a:t>
            </a:r>
            <a:r>
              <a:rPr lang="en-US" sz="1400" b="1" dirty="0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dari</a:t>
            </a:r>
            <a:r>
              <a:rPr lang="en-US" sz="1400" b="1" dirty="0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situasi</a:t>
            </a:r>
            <a:r>
              <a:rPr lang="en-US" sz="1400" b="1" dirty="0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nyata</a:t>
            </a:r>
            <a:r>
              <a:rPr lang="en-US" sz="1400" b="1" dirty="0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ke</a:t>
            </a:r>
            <a:r>
              <a:rPr lang="en-US" sz="1400" b="1" dirty="0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abstrak</a:t>
            </a:r>
            <a:r>
              <a:rPr lang="en-US" sz="1400" b="1" dirty="0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atau</a:t>
            </a:r>
            <a:r>
              <a:rPr lang="en-US" sz="1400" b="1" dirty="0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dari</a:t>
            </a:r>
            <a:r>
              <a:rPr lang="en-US" sz="1400" b="1" dirty="0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 </a:t>
            </a:r>
            <a:r>
              <a:rPr lang="en-US" sz="1400" b="1" dirty="0" err="1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situasi</a:t>
            </a:r>
            <a:r>
              <a:rPr lang="en-US" sz="1400" b="1" dirty="0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 informal </a:t>
            </a:r>
            <a:r>
              <a:rPr lang="en-US" sz="1400" b="1" dirty="0" err="1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ke</a:t>
            </a:r>
            <a:r>
              <a:rPr lang="en-US" sz="1400" b="1" dirty="0">
                <a:solidFill>
                  <a:schemeClr val="accent5">
                    <a:lumMod val="50000"/>
                  </a:schemeClr>
                </a:solidFill>
                <a:latin typeface="Bahnschrift Light" panose="020B0502040204020203" pitchFamily="34" charset="0"/>
              </a:rPr>
              <a:t> formal.</a:t>
            </a:r>
          </a:p>
          <a:p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xmlns="" id="{1F422C60-ED98-4AD8-97DB-6C2054991EFF}"/>
              </a:ext>
            </a:extLst>
          </p:cNvPr>
          <p:cNvSpPr/>
          <p:nvPr/>
        </p:nvSpPr>
        <p:spPr>
          <a:xfrm>
            <a:off x="8325854" y="3728858"/>
            <a:ext cx="468000" cy="468000"/>
          </a:xfrm>
          <a:prstGeom prst="ellipse">
            <a:avLst/>
          </a:prstGeom>
          <a:solidFill>
            <a:schemeClr val="accent5">
              <a:lumMod val="90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5A584DC-8DAD-4C64-A40D-1F0D538614BE}"/>
              </a:ext>
            </a:extLst>
          </p:cNvPr>
          <p:cNvSpPr txBox="1"/>
          <p:nvPr/>
        </p:nvSpPr>
        <p:spPr>
          <a:xfrm>
            <a:off x="8867436" y="3794315"/>
            <a:ext cx="25573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err="1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Keterkaitan</a:t>
            </a:r>
            <a:r>
              <a:rPr lang="en-US" sz="1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(</a:t>
            </a:r>
            <a:r>
              <a:rPr lang="en-US" sz="1400" b="1" i="1" dirty="0" err="1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Intertwinment</a:t>
            </a:r>
            <a:r>
              <a:rPr lang="en-US" sz="1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</a:p>
          <a:p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A057503-36D9-4B77-B75F-54496B1D8589}"/>
              </a:ext>
            </a:extLst>
          </p:cNvPr>
          <p:cNvSpPr txBox="1"/>
          <p:nvPr/>
        </p:nvSpPr>
        <p:spPr>
          <a:xfrm>
            <a:off x="8464309" y="4135303"/>
            <a:ext cx="3010633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      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Struktur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 dan 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konsep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matematika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saling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berkaitan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biasanya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pembahasan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suatu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topik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 (unit 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pelajaran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) 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harus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dieksplorasiuntuk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mendukung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terjadinya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 proses 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pembelajaran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 yang 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lebih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bermakna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Rounded MT Bold" panose="020F0704030504030204" pitchFamily="34" charset="0"/>
              </a:rPr>
              <a:t>.</a:t>
            </a:r>
          </a:p>
          <a:p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xmlns="" id="{35A38058-F9AD-4E8B-BC0A-B270D79F53B8}"/>
              </a:ext>
            </a:extLst>
          </p:cNvPr>
          <p:cNvCxnSpPr/>
          <p:nvPr/>
        </p:nvCxnSpPr>
        <p:spPr>
          <a:xfrm flipH="1">
            <a:off x="4286183" y="2203644"/>
            <a:ext cx="3416" cy="113441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xmlns="" id="{2310BB7F-B6C6-491B-912C-B8F06189F979}"/>
              </a:ext>
            </a:extLst>
          </p:cNvPr>
          <p:cNvCxnSpPr/>
          <p:nvPr/>
        </p:nvCxnSpPr>
        <p:spPr>
          <a:xfrm flipH="1">
            <a:off x="4287891" y="4231809"/>
            <a:ext cx="1708" cy="115376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xmlns="" id="{61E1CDE1-5034-4482-853B-8BA8DCC50E6F}"/>
              </a:ext>
            </a:extLst>
          </p:cNvPr>
          <p:cNvCxnSpPr/>
          <p:nvPr/>
        </p:nvCxnSpPr>
        <p:spPr>
          <a:xfrm flipH="1">
            <a:off x="8003026" y="4231809"/>
            <a:ext cx="1708" cy="115376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xmlns="" id="{B3F4450E-FA8A-4DB6-8E29-E53CC2F88A5F}"/>
              </a:ext>
            </a:extLst>
          </p:cNvPr>
          <p:cNvCxnSpPr/>
          <p:nvPr/>
        </p:nvCxnSpPr>
        <p:spPr>
          <a:xfrm flipH="1">
            <a:off x="8003026" y="2203644"/>
            <a:ext cx="3406" cy="113441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xmlns="" id="{76BF2832-6490-416B-AC3E-F1D9C922F8B6}"/>
              </a:ext>
            </a:extLst>
          </p:cNvPr>
          <p:cNvSpPr/>
          <p:nvPr/>
        </p:nvSpPr>
        <p:spPr>
          <a:xfrm>
            <a:off x="4735445" y="2889510"/>
            <a:ext cx="468000" cy="468000"/>
          </a:xfrm>
          <a:prstGeom prst="ellipse">
            <a:avLst/>
          </a:prstGeom>
          <a:solidFill>
            <a:schemeClr val="accent3">
              <a:lumMod val="90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7AB628DB-A5F7-4F21-84BB-75007C0EA3E3}"/>
              </a:ext>
            </a:extLst>
          </p:cNvPr>
          <p:cNvSpPr txBox="1"/>
          <p:nvPr/>
        </p:nvSpPr>
        <p:spPr>
          <a:xfrm>
            <a:off x="5277947" y="2956886"/>
            <a:ext cx="2557388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Konstribusi</a:t>
            </a:r>
            <a:r>
              <a:rPr lang="en-US" sz="16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600" b="1" dirty="0" err="1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siswa</a:t>
            </a:r>
            <a:r>
              <a:rPr lang="en-US" sz="16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(</a:t>
            </a:r>
            <a:r>
              <a:rPr lang="en-US" sz="1600" b="1" i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Student Contribution</a:t>
            </a:r>
            <a:r>
              <a:rPr lang="en-US" sz="16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</a:p>
          <a:p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34EEACEB-3FEA-4158-A7DC-C81871D637FB}"/>
              </a:ext>
            </a:extLst>
          </p:cNvPr>
          <p:cNvSpPr txBox="1"/>
          <p:nvPr/>
        </p:nvSpPr>
        <p:spPr>
          <a:xfrm>
            <a:off x="4788058" y="3673638"/>
            <a:ext cx="3010633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accent5">
                    <a:lumMod val="50000"/>
                  </a:schemeClr>
                </a:solidFill>
              </a:rPr>
              <a:t>      </a:t>
            </a:r>
            <a:r>
              <a:rPr lang="en-US" sz="1600" b="1" dirty="0" err="1">
                <a:solidFill>
                  <a:schemeClr val="accent5">
                    <a:lumMod val="50000"/>
                  </a:schemeClr>
                </a:solidFill>
              </a:rPr>
              <a:t>Siswa</a:t>
            </a:r>
            <a:r>
              <a:rPr lang="en-US" sz="1600" b="1" dirty="0">
                <a:solidFill>
                  <a:schemeClr val="accent5">
                    <a:lumMod val="50000"/>
                  </a:schemeClr>
                </a:solidFill>
              </a:rPr>
              <a:t> di </a:t>
            </a:r>
            <a:r>
              <a:rPr lang="en-US" sz="1600" b="1" dirty="0" err="1">
                <a:solidFill>
                  <a:schemeClr val="accent5">
                    <a:lumMod val="50000"/>
                  </a:schemeClr>
                </a:solidFill>
              </a:rPr>
              <a:t>beri</a:t>
            </a:r>
            <a:r>
              <a:rPr lang="en-US" sz="1600" b="1" dirty="0">
                <a:solidFill>
                  <a:schemeClr val="accent5">
                    <a:lumMod val="50000"/>
                  </a:schemeClr>
                </a:solidFill>
              </a:rPr>
              <a:t> </a:t>
            </a:r>
            <a:r>
              <a:rPr lang="en-US" sz="1600" b="1" dirty="0" err="1">
                <a:solidFill>
                  <a:schemeClr val="accent5">
                    <a:lumMod val="50000"/>
                  </a:schemeClr>
                </a:solidFill>
              </a:rPr>
              <a:t>kesempatan</a:t>
            </a:r>
            <a:r>
              <a:rPr lang="en-US" sz="1600" b="1" dirty="0">
                <a:solidFill>
                  <a:schemeClr val="accent5">
                    <a:lumMod val="50000"/>
                  </a:schemeClr>
                </a:solidFill>
              </a:rPr>
              <a:t> </a:t>
            </a:r>
            <a:r>
              <a:rPr lang="en-US" sz="1600" b="1" dirty="0" err="1">
                <a:solidFill>
                  <a:schemeClr val="accent5">
                    <a:lumMod val="50000"/>
                  </a:schemeClr>
                </a:solidFill>
              </a:rPr>
              <a:t>seluas-luasnya</a:t>
            </a:r>
            <a:r>
              <a:rPr lang="en-US" sz="1600" b="1" dirty="0">
                <a:solidFill>
                  <a:schemeClr val="accent5">
                    <a:lumMod val="50000"/>
                  </a:schemeClr>
                </a:solidFill>
              </a:rPr>
              <a:t> </a:t>
            </a:r>
            <a:r>
              <a:rPr lang="en-US" sz="1600" b="1" dirty="0" err="1">
                <a:solidFill>
                  <a:schemeClr val="accent5">
                    <a:lumMod val="50000"/>
                  </a:schemeClr>
                </a:solidFill>
              </a:rPr>
              <a:t>untuk</a:t>
            </a:r>
            <a:r>
              <a:rPr lang="en-US" sz="1600" b="1" dirty="0">
                <a:solidFill>
                  <a:schemeClr val="accent5">
                    <a:lumMod val="50000"/>
                  </a:schemeClr>
                </a:solidFill>
              </a:rPr>
              <a:t> </a:t>
            </a:r>
            <a:r>
              <a:rPr lang="en-US" sz="1600" b="1" dirty="0" err="1">
                <a:solidFill>
                  <a:schemeClr val="accent5">
                    <a:lumMod val="50000"/>
                  </a:schemeClr>
                </a:solidFill>
              </a:rPr>
              <a:t>mengembangkan</a:t>
            </a:r>
            <a:r>
              <a:rPr lang="en-US" sz="1600" b="1" dirty="0">
                <a:solidFill>
                  <a:schemeClr val="accent5">
                    <a:lumMod val="50000"/>
                  </a:schemeClr>
                </a:solidFill>
              </a:rPr>
              <a:t> </a:t>
            </a:r>
            <a:r>
              <a:rPr lang="en-US" sz="1600" b="1" dirty="0" err="1">
                <a:solidFill>
                  <a:schemeClr val="accent5">
                    <a:lumMod val="50000"/>
                  </a:schemeClr>
                </a:solidFill>
              </a:rPr>
              <a:t>berbagai</a:t>
            </a:r>
            <a:r>
              <a:rPr lang="en-US" sz="1600" b="1" dirty="0">
                <a:solidFill>
                  <a:schemeClr val="accent5">
                    <a:lumMod val="50000"/>
                  </a:schemeClr>
                </a:solidFill>
              </a:rPr>
              <a:t> </a:t>
            </a:r>
            <a:r>
              <a:rPr lang="en-US" sz="1600" b="1" dirty="0" err="1">
                <a:solidFill>
                  <a:schemeClr val="accent5">
                    <a:lumMod val="50000"/>
                  </a:schemeClr>
                </a:solidFill>
              </a:rPr>
              <a:t>strategi</a:t>
            </a:r>
            <a:r>
              <a:rPr lang="en-US" sz="1600" b="1" dirty="0">
                <a:solidFill>
                  <a:schemeClr val="accent5">
                    <a:lumMod val="50000"/>
                  </a:schemeClr>
                </a:solidFill>
              </a:rPr>
              <a:t> informal yang </a:t>
            </a:r>
            <a:r>
              <a:rPr lang="en-US" sz="1600" b="1" dirty="0" err="1">
                <a:solidFill>
                  <a:schemeClr val="accent5">
                    <a:lumMod val="50000"/>
                  </a:schemeClr>
                </a:solidFill>
              </a:rPr>
              <a:t>dapat</a:t>
            </a:r>
            <a:r>
              <a:rPr lang="en-US" sz="1600" b="1" dirty="0">
                <a:solidFill>
                  <a:schemeClr val="accent5">
                    <a:lumMod val="50000"/>
                  </a:schemeClr>
                </a:solidFill>
              </a:rPr>
              <a:t> </a:t>
            </a:r>
            <a:r>
              <a:rPr lang="en-US" sz="1600" b="1" dirty="0" err="1">
                <a:solidFill>
                  <a:schemeClr val="accent5">
                    <a:lumMod val="50000"/>
                  </a:schemeClr>
                </a:solidFill>
              </a:rPr>
              <a:t>mengarahkan</a:t>
            </a:r>
            <a:r>
              <a:rPr lang="en-US" sz="1600" b="1" dirty="0">
                <a:solidFill>
                  <a:schemeClr val="accent5">
                    <a:lumMod val="50000"/>
                  </a:schemeClr>
                </a:solidFill>
              </a:rPr>
              <a:t> pada </a:t>
            </a:r>
            <a:r>
              <a:rPr lang="en-US" sz="1600" b="1" dirty="0" err="1">
                <a:solidFill>
                  <a:schemeClr val="accent5">
                    <a:lumMod val="50000"/>
                  </a:schemeClr>
                </a:solidFill>
              </a:rPr>
              <a:t>pengkonstruksianberbagai</a:t>
            </a:r>
            <a:r>
              <a:rPr lang="en-US" sz="1600" b="1" dirty="0">
                <a:solidFill>
                  <a:schemeClr val="accent5">
                    <a:lumMod val="50000"/>
                  </a:schemeClr>
                </a:solidFill>
              </a:rPr>
              <a:t> </a:t>
            </a:r>
            <a:r>
              <a:rPr lang="en-US" sz="1600" b="1" dirty="0" err="1">
                <a:solidFill>
                  <a:schemeClr val="accent5">
                    <a:lumMod val="50000"/>
                  </a:schemeClr>
                </a:solidFill>
              </a:rPr>
              <a:t>prosedur</a:t>
            </a:r>
            <a:r>
              <a:rPr lang="en-US" sz="1600" b="1" dirty="0">
                <a:solidFill>
                  <a:schemeClr val="accent5">
                    <a:lumMod val="50000"/>
                  </a:schemeClr>
                </a:solidFill>
              </a:rPr>
              <a:t> </a:t>
            </a:r>
            <a:r>
              <a:rPr lang="en-US" sz="1600" b="1" dirty="0" err="1">
                <a:solidFill>
                  <a:schemeClr val="accent5">
                    <a:lumMod val="50000"/>
                  </a:schemeClr>
                </a:solidFill>
              </a:rPr>
              <a:t>untuk</a:t>
            </a:r>
            <a:r>
              <a:rPr lang="en-US" sz="1600" b="1" dirty="0">
                <a:solidFill>
                  <a:schemeClr val="accent5">
                    <a:lumMod val="50000"/>
                  </a:schemeClr>
                </a:solidFill>
              </a:rPr>
              <a:t> </a:t>
            </a:r>
            <a:r>
              <a:rPr lang="en-US" sz="1600" b="1" dirty="0" err="1">
                <a:solidFill>
                  <a:schemeClr val="accent5">
                    <a:lumMod val="50000"/>
                  </a:schemeClr>
                </a:solidFill>
              </a:rPr>
              <a:t>memecahkan</a:t>
            </a:r>
            <a:r>
              <a:rPr lang="en-US" sz="1600" b="1" dirty="0">
                <a:solidFill>
                  <a:schemeClr val="accent5">
                    <a:lumMod val="50000"/>
                  </a:schemeClr>
                </a:solidFill>
              </a:rPr>
              <a:t> </a:t>
            </a:r>
            <a:r>
              <a:rPr lang="en-US" sz="1600" b="1" dirty="0" err="1">
                <a:solidFill>
                  <a:schemeClr val="accent5">
                    <a:lumMod val="50000"/>
                  </a:schemeClr>
                </a:solidFill>
              </a:rPr>
              <a:t>masalah</a:t>
            </a:r>
            <a:r>
              <a:rPr lang="en-US" sz="1600" b="1" dirty="0">
                <a:solidFill>
                  <a:schemeClr val="accent5">
                    <a:lumMod val="50000"/>
                  </a:schemeClr>
                </a:solidFill>
              </a:rPr>
              <a:t>. </a:t>
            </a:r>
          </a:p>
          <a:p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43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" dur="20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F732C275-A528-4460-AFD4-8932D0C38EBC}"/>
              </a:ext>
            </a:extLst>
          </p:cNvPr>
          <p:cNvSpPr/>
          <p:nvPr/>
        </p:nvSpPr>
        <p:spPr>
          <a:xfrm>
            <a:off x="811695" y="456579"/>
            <a:ext cx="10568608" cy="5944842"/>
          </a:xfrm>
          <a:prstGeom prst="rect">
            <a:avLst/>
          </a:prstGeom>
          <a:solidFill>
            <a:schemeClr val="accent1">
              <a:lumMod val="9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C0F22D1B-D9F2-44CE-B9A7-CE1AEA51C10E}"/>
              </a:ext>
            </a:extLst>
          </p:cNvPr>
          <p:cNvSpPr txBox="1"/>
          <p:nvPr/>
        </p:nvSpPr>
        <p:spPr>
          <a:xfrm>
            <a:off x="6193548" y="1826046"/>
            <a:ext cx="495866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Langkah-langkah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 </a:t>
            </a:r>
            <a:r>
              <a:rPr lang="en-US" sz="2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pembelajaran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 </a:t>
            </a:r>
            <a:r>
              <a:rPr lang="en-US" sz="2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matematika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 </a:t>
            </a:r>
            <a:r>
              <a:rPr lang="en-US" sz="2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dengan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 </a:t>
            </a:r>
            <a:r>
              <a:rPr lang="en-US" sz="2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pendekatan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 RME</a:t>
            </a:r>
            <a:endParaRPr lang="ko-KR" altLang="en-US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Black" panose="020B0A04020102020204" pitchFamily="34" charset="0"/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C3DB8AAB-50FE-4FEF-B5ED-718075AEE6AE}"/>
              </a:ext>
            </a:extLst>
          </p:cNvPr>
          <p:cNvSpPr txBox="1"/>
          <p:nvPr/>
        </p:nvSpPr>
        <p:spPr>
          <a:xfrm>
            <a:off x="1515872" y="1572537"/>
            <a:ext cx="3973499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b="1" dirty="0"/>
              <a:t>1. </a:t>
            </a:r>
            <a:r>
              <a:rPr lang="en-US" b="1" dirty="0" err="1"/>
              <a:t>Memahami</a:t>
            </a:r>
            <a:r>
              <a:rPr lang="en-US" b="1" dirty="0"/>
              <a:t> </a:t>
            </a:r>
            <a:r>
              <a:rPr lang="en-US" b="1" dirty="0" err="1"/>
              <a:t>masalah</a:t>
            </a:r>
            <a:r>
              <a:rPr lang="en-US" b="1" dirty="0"/>
              <a:t> </a:t>
            </a:r>
            <a:r>
              <a:rPr lang="en-US" b="1" dirty="0" err="1"/>
              <a:t>kontekstual</a:t>
            </a:r>
            <a:r>
              <a:rPr lang="en-US" b="1" dirty="0"/>
              <a:t>.</a:t>
            </a:r>
            <a:endParaRPr lang="en-US" dirty="0"/>
          </a:p>
          <a:p>
            <a:pPr lvl="0"/>
            <a:endParaRPr lang="en-US" b="1" dirty="0"/>
          </a:p>
          <a:p>
            <a:pPr lvl="0"/>
            <a:r>
              <a:rPr lang="en-US" b="1" dirty="0"/>
              <a:t>2. </a:t>
            </a:r>
            <a:r>
              <a:rPr lang="en-US" b="1" dirty="0" err="1"/>
              <a:t>Menyelesaikan</a:t>
            </a:r>
            <a:r>
              <a:rPr lang="en-US" b="1" dirty="0"/>
              <a:t> </a:t>
            </a:r>
            <a:r>
              <a:rPr lang="en-US" b="1" dirty="0" err="1"/>
              <a:t>masalah</a:t>
            </a:r>
            <a:r>
              <a:rPr lang="en-US" b="1" dirty="0"/>
              <a:t> </a:t>
            </a:r>
            <a:r>
              <a:rPr lang="en-US" b="1" dirty="0" err="1"/>
              <a:t>kontekstual</a:t>
            </a:r>
            <a:r>
              <a:rPr lang="en-US" b="1" dirty="0"/>
              <a:t>.</a:t>
            </a:r>
            <a:endParaRPr lang="en-US" dirty="0"/>
          </a:p>
          <a:p>
            <a:pPr lvl="0"/>
            <a:endParaRPr lang="en-US" b="1" dirty="0"/>
          </a:p>
          <a:p>
            <a:pPr lvl="0"/>
            <a:r>
              <a:rPr lang="en-US" b="1" dirty="0"/>
              <a:t>3. </a:t>
            </a:r>
            <a:r>
              <a:rPr lang="en-US" b="1" dirty="0" err="1"/>
              <a:t>Membandingkan</a:t>
            </a:r>
            <a:r>
              <a:rPr lang="en-US" b="1" dirty="0"/>
              <a:t> dan </a:t>
            </a:r>
            <a:r>
              <a:rPr lang="en-US" b="1" dirty="0" err="1"/>
              <a:t>mendiskusikan</a:t>
            </a:r>
            <a:r>
              <a:rPr lang="en-US" b="1" dirty="0"/>
              <a:t> </a:t>
            </a:r>
            <a:r>
              <a:rPr lang="en-US" b="1" dirty="0" err="1"/>
              <a:t>jawaban</a:t>
            </a:r>
            <a:endParaRPr lang="en-US" dirty="0"/>
          </a:p>
          <a:p>
            <a:pPr lvl="0"/>
            <a:endParaRPr lang="en-US" b="1" dirty="0"/>
          </a:p>
          <a:p>
            <a:pPr lvl="0"/>
            <a:r>
              <a:rPr lang="en-US" b="1" dirty="0"/>
              <a:t>4. </a:t>
            </a:r>
            <a:r>
              <a:rPr lang="en-US" b="1" dirty="0" err="1"/>
              <a:t>Menarik</a:t>
            </a:r>
            <a:r>
              <a:rPr lang="en-US" b="1" dirty="0"/>
              <a:t> Kesimpulan</a:t>
            </a:r>
            <a:endParaRPr lang="en-US" dirty="0"/>
          </a:p>
          <a:p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2" name="Arrow: Left 1">
            <a:extLst>
              <a:ext uri="{FF2B5EF4-FFF2-40B4-BE49-F238E27FC236}">
                <a16:creationId xmlns:a16="http://schemas.microsoft.com/office/drawing/2014/main" xmlns="" id="{6BCD2DA4-C6B7-42CA-B161-5204642A19F1}"/>
              </a:ext>
            </a:extLst>
          </p:cNvPr>
          <p:cNvSpPr/>
          <p:nvPr/>
        </p:nvSpPr>
        <p:spPr>
          <a:xfrm>
            <a:off x="5268686" y="2733987"/>
            <a:ext cx="1433945" cy="695013"/>
          </a:xfrm>
          <a:prstGeom prst="leftArrow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7836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Rounded Rectangle 25">
            <a:extLst>
              <a:ext uri="{FF2B5EF4-FFF2-40B4-BE49-F238E27FC236}">
                <a16:creationId xmlns:a16="http://schemas.microsoft.com/office/drawing/2014/main" xmlns="" id="{CAE1F990-A626-4211-8EC4-6BE81472834B}"/>
              </a:ext>
            </a:extLst>
          </p:cNvPr>
          <p:cNvSpPr/>
          <p:nvPr/>
        </p:nvSpPr>
        <p:spPr>
          <a:xfrm>
            <a:off x="3516802" y="530639"/>
            <a:ext cx="7973385" cy="6244734"/>
          </a:xfrm>
          <a:prstGeom prst="roundRect">
            <a:avLst>
              <a:gd name="adj" fmla="val 5126"/>
            </a:avLst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4"/>
              </a:solidFill>
            </a:endParaRPr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xmlns="" id="{D99D666A-400F-4E5F-BBF4-1D613F1F3F81}"/>
              </a:ext>
            </a:extLst>
          </p:cNvPr>
          <p:cNvGrpSpPr/>
          <p:nvPr/>
        </p:nvGrpSpPr>
        <p:grpSpPr>
          <a:xfrm>
            <a:off x="4350800" y="957598"/>
            <a:ext cx="3296729" cy="872374"/>
            <a:chOff x="2933630" y="696013"/>
            <a:chExt cx="2693728" cy="839218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xmlns="" id="{46878F8E-DFA6-4432-877A-748FE0AA25B5}"/>
                </a:ext>
              </a:extLst>
            </p:cNvPr>
            <p:cNvSpPr txBox="1"/>
            <p:nvPr/>
          </p:nvSpPr>
          <p:spPr>
            <a:xfrm>
              <a:off x="2933630" y="696013"/>
              <a:ext cx="1975714" cy="3256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latin typeface="Arial Black" panose="020B0A04020102020204" pitchFamily="34" charset="0"/>
                  <a:cs typeface="Arial" pitchFamily="34" charset="0"/>
                </a:rPr>
                <a:t>KELEBIHAN</a:t>
              </a:r>
              <a:endParaRPr lang="ko-KR" altLang="en-US" sz="1600" b="1" dirty="0">
                <a:latin typeface="Arial Black" panose="020B0A04020102020204" pitchFamily="34" charset="0"/>
                <a:cs typeface="Arial" pitchFamily="34" charset="0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xmlns="" id="{49F4FCDF-239C-408F-9C42-453718A245E4}"/>
                </a:ext>
              </a:extLst>
            </p:cNvPr>
            <p:cNvSpPr txBox="1"/>
            <p:nvPr/>
          </p:nvSpPr>
          <p:spPr>
            <a:xfrm>
              <a:off x="3651644" y="1268760"/>
              <a:ext cx="1975714" cy="2664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ko-KR" altLang="en-US" sz="1200" dirty="0">
                <a:cs typeface="Arial" pitchFamily="34" charset="0"/>
              </a:endParaRP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xmlns="" id="{ACBF421F-841F-49CB-A8A2-DD9DD19D1B54}"/>
              </a:ext>
            </a:extLst>
          </p:cNvPr>
          <p:cNvGrpSpPr/>
          <p:nvPr/>
        </p:nvGrpSpPr>
        <p:grpSpPr>
          <a:xfrm>
            <a:off x="7943363" y="1013268"/>
            <a:ext cx="3204026" cy="652216"/>
            <a:chOff x="3592561" y="754941"/>
            <a:chExt cx="2200814" cy="406884"/>
          </a:xfrm>
        </p:grpSpPr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xmlns="" id="{566CC8D8-098B-4C0A-A586-FB6A01FF105D}"/>
                </a:ext>
              </a:extLst>
            </p:cNvPr>
            <p:cNvSpPr txBox="1"/>
            <p:nvPr/>
          </p:nvSpPr>
          <p:spPr>
            <a:xfrm>
              <a:off x="3651644" y="754941"/>
              <a:ext cx="1975714" cy="2112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ko-KR" altLang="en-US" sz="1600" b="1" dirty="0">
                <a:latin typeface="Arial Black" panose="020B0A04020102020204" pitchFamily="34" charset="0"/>
                <a:cs typeface="Arial" pitchFamily="34" charset="0"/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xmlns="" id="{852D4353-73CB-4946-B90F-30638CD2CE05}"/>
                </a:ext>
              </a:extLst>
            </p:cNvPr>
            <p:cNvSpPr txBox="1"/>
            <p:nvPr/>
          </p:nvSpPr>
          <p:spPr>
            <a:xfrm>
              <a:off x="3592561" y="931418"/>
              <a:ext cx="2200814" cy="2304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ko-KR" altLang="en-US" b="1" dirty="0">
                <a:latin typeface="Bahnschrift SemiBold SemiConden" panose="020B0502040204020203" pitchFamily="34" charset="0"/>
                <a:cs typeface="Arial" pitchFamily="34" charset="0"/>
              </a:endParaRPr>
            </a:p>
          </p:txBody>
        </p:sp>
      </p:grpSp>
      <p:sp>
        <p:nvSpPr>
          <p:cNvPr id="100" name="Title 1">
            <a:extLst>
              <a:ext uri="{FF2B5EF4-FFF2-40B4-BE49-F238E27FC236}">
                <a16:creationId xmlns:a16="http://schemas.microsoft.com/office/drawing/2014/main" xmlns="" id="{9F6868B4-653B-48A4-B241-5A0D259DBA0E}"/>
              </a:ext>
            </a:extLst>
          </p:cNvPr>
          <p:cNvSpPr txBox="1">
            <a:spLocks/>
          </p:cNvSpPr>
          <p:nvPr/>
        </p:nvSpPr>
        <p:spPr>
          <a:xfrm>
            <a:off x="225287" y="530639"/>
            <a:ext cx="3291515" cy="2376487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3600" dirty="0">
                <a:latin typeface="Algerian" panose="04020705040A02060702" pitchFamily="82" charset="0"/>
              </a:rPr>
              <a:t>KELEBIHAN DAN KELEMAHAN</a:t>
            </a:r>
            <a:endParaRPr lang="ko-KR" altLang="en-US" sz="3600" dirty="0">
              <a:latin typeface="Algerian" panose="04020705040A02060702" pitchFamily="82" charset="0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xmlns="" id="{36C179E5-BCDE-4C03-ABE6-76DBF95F5116}"/>
              </a:ext>
            </a:extLst>
          </p:cNvPr>
          <p:cNvSpPr txBox="1"/>
          <p:nvPr/>
        </p:nvSpPr>
        <p:spPr>
          <a:xfrm>
            <a:off x="191831" y="2907126"/>
            <a:ext cx="313965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Bahnschrift SemiBold" panose="020B0502040204020203" pitchFamily="34" charset="0"/>
                <a:cs typeface="Arial" pitchFamily="34" charset="0"/>
              </a:rPr>
              <a:t>    Realistic              Mathematics  	Education</a:t>
            </a:r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. 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E8BFF77E-D50C-40DB-8B47-B113D16CEC3D}"/>
              </a:ext>
            </a:extLst>
          </p:cNvPr>
          <p:cNvSpPr/>
          <p:nvPr/>
        </p:nvSpPr>
        <p:spPr>
          <a:xfrm>
            <a:off x="3664305" y="1344156"/>
            <a:ext cx="7859338" cy="53245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R="0" lvl="0" algn="just">
              <a:spcBef>
                <a:spcPts val="0"/>
              </a:spcBef>
              <a:spcAft>
                <a:spcPts val="800"/>
              </a:spcAft>
              <a:buSzPts val="1000"/>
              <a:tabLst>
                <a:tab pos="457200" algn="l"/>
              </a:tabLst>
            </a:pPr>
            <a:r>
              <a:rPr lang="en-US" sz="2000" b="1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2000" b="1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Karena</a:t>
            </a:r>
            <a:r>
              <a:rPr lang="en-US" sz="2000" b="1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siswa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membangun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sendiri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pengetahuannya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maka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siswa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000" b="1" dirty="0" smtClean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0" lvl="0" algn="just">
              <a:spcBef>
                <a:spcPts val="0"/>
              </a:spcBef>
              <a:spcAft>
                <a:spcPts val="800"/>
              </a:spcAft>
              <a:buSzPts val="1000"/>
              <a:tabLst>
                <a:tab pos="457200" algn="l"/>
              </a:tabLst>
            </a:pP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sz="2000" b="1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tidak</a:t>
            </a:r>
            <a:r>
              <a:rPr lang="en-US" sz="2000" b="1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mudah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lupa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dengan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pengetahuannya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b="1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R="0" lvl="0" algn="just">
              <a:spcBef>
                <a:spcPts val="0"/>
              </a:spcBef>
              <a:spcAft>
                <a:spcPts val="800"/>
              </a:spcAft>
              <a:buSzPts val="1000"/>
              <a:tabLst>
                <a:tab pos="457200" algn="l"/>
              </a:tabLst>
            </a:pPr>
            <a:r>
              <a:rPr lang="en-US" sz="2000" b="1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2000" b="1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Suasana</a:t>
            </a:r>
            <a:r>
              <a:rPr lang="en-US" sz="2000" b="1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dalam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proses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pembelajaran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menyenangkan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karena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000" b="1" dirty="0" smtClean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0" lvl="0" algn="just">
              <a:spcBef>
                <a:spcPts val="0"/>
              </a:spcBef>
              <a:spcAft>
                <a:spcPts val="800"/>
              </a:spcAft>
              <a:buSzPts val="1000"/>
              <a:tabLst>
                <a:tab pos="457200" algn="l"/>
              </a:tabLst>
            </a:pP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sz="2000" b="1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menggunakan</a:t>
            </a:r>
            <a:r>
              <a:rPr lang="en-US" sz="2000" b="1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realitas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kehidupan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sehingga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siswa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tidak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cepat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bosan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000" b="1" dirty="0" smtClean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0" lvl="0" algn="just">
              <a:spcBef>
                <a:spcPts val="0"/>
              </a:spcBef>
              <a:spcAft>
                <a:spcPts val="800"/>
              </a:spcAft>
              <a:buSzPts val="1000"/>
              <a:tabLst>
                <a:tab pos="457200" algn="l"/>
              </a:tabLst>
            </a:pP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sz="2000" b="1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untuk</a:t>
            </a:r>
            <a:r>
              <a:rPr lang="en-US" sz="2000" b="1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belajar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matematika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b="1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R="0" lvl="0" algn="just">
              <a:spcBef>
                <a:spcPts val="0"/>
              </a:spcBef>
              <a:spcAft>
                <a:spcPts val="800"/>
              </a:spcAft>
              <a:buSzPts val="1000"/>
              <a:tabLst>
                <a:tab pos="457200" algn="l"/>
              </a:tabLst>
            </a:pP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Siswa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merasa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dihargai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dan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semakin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terbuka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karena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setiap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jawaban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000" b="1" dirty="0" smtClean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0" lvl="0" algn="just">
              <a:spcBef>
                <a:spcPts val="0"/>
              </a:spcBef>
              <a:spcAft>
                <a:spcPts val="800"/>
              </a:spcAft>
              <a:buSzPts val="1000"/>
              <a:tabLst>
                <a:tab pos="457200" algn="l"/>
              </a:tabLst>
            </a:pP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sz="2000" b="1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siswa</a:t>
            </a:r>
            <a:r>
              <a:rPr lang="en-US" sz="2000" b="1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ada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nilainya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b="1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R="0" lvl="0" algn="just">
              <a:spcBef>
                <a:spcPts val="0"/>
              </a:spcBef>
              <a:spcAft>
                <a:spcPts val="800"/>
              </a:spcAft>
              <a:buSzPts val="1000"/>
              <a:tabLst>
                <a:tab pos="457200" algn="l"/>
              </a:tabLst>
            </a:pP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4.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Memupuk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kerja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sama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dalam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kelompok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b="1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R="0" lvl="0" algn="just">
              <a:spcBef>
                <a:spcPts val="0"/>
              </a:spcBef>
              <a:spcAft>
                <a:spcPts val="800"/>
              </a:spcAft>
              <a:buSzPts val="1000"/>
              <a:tabLst>
                <a:tab pos="457200" algn="l"/>
              </a:tabLst>
            </a:pP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5.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Melatih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keberanian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siswa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karena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harus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menjelaskan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jawabannya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b="1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R="0" lvl="0" algn="just">
              <a:spcBef>
                <a:spcPts val="0"/>
              </a:spcBef>
              <a:spcAft>
                <a:spcPts val="800"/>
              </a:spcAft>
              <a:buSzPts val="1000"/>
              <a:tabLst>
                <a:tab pos="457200" algn="l"/>
              </a:tabLst>
            </a:pPr>
            <a:r>
              <a:rPr lang="en-US" sz="2000" b="1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6. </a:t>
            </a:r>
            <a:r>
              <a:rPr lang="en-US" sz="2000" b="1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Melatih</a:t>
            </a:r>
            <a:r>
              <a:rPr lang="en-US" sz="2000" b="1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siswa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untuk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terbiasa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berpikir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dan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mengemukakan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  <a:p>
            <a:pPr marR="0" lvl="0" algn="just">
              <a:spcBef>
                <a:spcPts val="0"/>
              </a:spcBef>
              <a:spcAft>
                <a:spcPts val="800"/>
              </a:spcAft>
              <a:buSzPts val="1000"/>
              <a:tabLst>
                <a:tab pos="457200" algn="l"/>
              </a:tabLst>
            </a:pP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sz="2000" b="1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pendapat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b="1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R="0" lvl="0" algn="just">
              <a:spcBef>
                <a:spcPts val="0"/>
              </a:spcBef>
              <a:spcAft>
                <a:spcPts val="800"/>
              </a:spcAft>
              <a:buSzPts val="1000"/>
              <a:tabLst>
                <a:tab pos="457200" algn="l"/>
              </a:tabLst>
            </a:pP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7. Pendidikan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berbudi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pekerti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misalnya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saling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kerja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sama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dan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000" b="1" dirty="0" smtClean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0" lvl="0" algn="just">
              <a:spcBef>
                <a:spcPts val="0"/>
              </a:spcBef>
              <a:spcAft>
                <a:spcPts val="800"/>
              </a:spcAft>
              <a:buSzPts val="1000"/>
              <a:tabLst>
                <a:tab pos="457200" algn="l"/>
              </a:tabLst>
            </a:pP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sz="2000" b="1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menghormati</a:t>
            </a:r>
            <a:r>
              <a:rPr lang="en-US" sz="2000" b="1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teman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yang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sedang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berbicara</a:t>
            </a:r>
            <a:r>
              <a:rPr lang="en-US" sz="20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5620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Cover and End Slide Master">
  <a:themeElements>
    <a:clrScheme name="2018-Edu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B7D8"/>
      </a:accent1>
      <a:accent2>
        <a:srgbClr val="262626"/>
      </a:accent2>
      <a:accent3>
        <a:srgbClr val="FEB7D8"/>
      </a:accent3>
      <a:accent4>
        <a:srgbClr val="262626"/>
      </a:accent4>
      <a:accent5>
        <a:srgbClr val="FEB7D8"/>
      </a:accent5>
      <a:accent6>
        <a:srgbClr val="262626"/>
      </a:accent6>
      <a:hlink>
        <a:srgbClr val="D70265"/>
      </a:hlink>
      <a:folHlink>
        <a:srgbClr val="D70265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2018-Edu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B7D8"/>
      </a:accent1>
      <a:accent2>
        <a:srgbClr val="262626"/>
      </a:accent2>
      <a:accent3>
        <a:srgbClr val="FEB7D8"/>
      </a:accent3>
      <a:accent4>
        <a:srgbClr val="262626"/>
      </a:accent4>
      <a:accent5>
        <a:srgbClr val="FEB7D8"/>
      </a:accent5>
      <a:accent6>
        <a:srgbClr val="262626"/>
      </a:accent6>
      <a:hlink>
        <a:srgbClr val="3F3F3F"/>
      </a:hlink>
      <a:folHlink>
        <a:srgbClr val="3F3F3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2018-Edu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B7D8"/>
      </a:accent1>
      <a:accent2>
        <a:srgbClr val="262626"/>
      </a:accent2>
      <a:accent3>
        <a:srgbClr val="FEB7D8"/>
      </a:accent3>
      <a:accent4>
        <a:srgbClr val="262626"/>
      </a:accent4>
      <a:accent5>
        <a:srgbClr val="FEB7D8"/>
      </a:accent5>
      <a:accent6>
        <a:srgbClr val="262626"/>
      </a:accent6>
      <a:hlink>
        <a:srgbClr val="3F3F3F"/>
      </a:hlink>
      <a:folHlink>
        <a:srgbClr val="3F3F3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4018</TotalTime>
  <Words>650</Words>
  <Application>Microsoft Office PowerPoint</Application>
  <PresentationFormat>Widescreen</PresentationFormat>
  <Paragraphs>101</Paragraphs>
  <Slides>12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12</vt:i4>
      </vt:variant>
    </vt:vector>
  </HeadingPairs>
  <TitlesOfParts>
    <vt:vector size="28" baseType="lpstr">
      <vt:lpstr>Arial Unicode MS</vt:lpstr>
      <vt:lpstr>Agency FB</vt:lpstr>
      <vt:lpstr>Algerian</vt:lpstr>
      <vt:lpstr>Arial</vt:lpstr>
      <vt:lpstr>Arial Black</vt:lpstr>
      <vt:lpstr>Arial Rounded MT Bold</vt:lpstr>
      <vt:lpstr>Bahnschrift</vt:lpstr>
      <vt:lpstr>Bahnschrift Light</vt:lpstr>
      <vt:lpstr>Bahnschrift SemiBold</vt:lpstr>
      <vt:lpstr>Bahnschrift SemiBold SemiConden</vt:lpstr>
      <vt:lpstr>Calibri</vt:lpstr>
      <vt:lpstr>FZShuTi</vt:lpstr>
      <vt:lpstr>Times New Roman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Allppt.com;Googleslidesppt.com</dc:creator>
  <cp:lastModifiedBy>ASUS</cp:lastModifiedBy>
  <cp:revision>142</cp:revision>
  <dcterms:created xsi:type="dcterms:W3CDTF">2018-04-24T17:14:44Z</dcterms:created>
  <dcterms:modified xsi:type="dcterms:W3CDTF">2021-07-08T04:09:23Z</dcterms:modified>
</cp:coreProperties>
</file>