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436AAF-C272-48BF-9131-EAA98AAEAE1F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060B58-7775-42EC-9A69-93E1E4FA4FC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312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MASALAH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808427" cy="304956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dirty="0" smtClean="0">
                <a:latin typeface="Arial Rounded MT Bold" pitchFamily="34" charset="0"/>
              </a:rPr>
              <a:t>KESENJANGAN ANTARA KENYATAN DAN HARAPAN</a:t>
            </a:r>
            <a:endParaRPr lang="id-ID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42029"/>
            <a:ext cx="4320480" cy="486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9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Sumber Masalah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74840" cy="4925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a. </a:t>
            </a:r>
            <a:r>
              <a:rPr lang="nb-NO" b="1" dirty="0"/>
              <a:t>Terdapat penyimpangan antara pengalaman dengan kenyataan</a:t>
            </a:r>
            <a:endParaRPr lang="id-ID" b="1" dirty="0"/>
          </a:p>
          <a:p>
            <a:pPr marL="354013" lvl="0" indent="0">
              <a:buNone/>
            </a:pPr>
            <a:r>
              <a:rPr lang="nb-NO" dirty="0" smtClean="0"/>
              <a:t>Di </a:t>
            </a:r>
            <a:r>
              <a:rPr lang="nb-NO" dirty="0"/>
              <a:t>dunia ini yang tetap hanyalah perubahan tetapi sering perubahan tidak diharapkan orang karena dapat menimbulkan masalah.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AutoShape 2" descr="Hasil gambar untuk harapan dan kenyata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4" descr="http://4.bp.blogspot.com/_OLk_oOmotBU/SvINC8n0mMI/AAAAAAAABBY/1-GhFI9uCDY/s1600/Kenyataan+Tak+Sesuai+Harapan.jpg"/>
          <p:cNvSpPr>
            <a:spLocks noChangeAspect="1" noChangeArrowheads="1"/>
          </p:cNvSpPr>
          <p:nvPr/>
        </p:nvSpPr>
        <p:spPr bwMode="auto">
          <a:xfrm>
            <a:off x="155575" y="-1790700"/>
            <a:ext cx="33242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1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980728"/>
            <a:ext cx="8229600" cy="345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b. </a:t>
            </a:r>
            <a:r>
              <a:rPr lang="nb-NO" b="1" dirty="0" smtClean="0"/>
              <a:t>Terdapat penyimpangan antara apa yang telah direncanakan dengan kenyataan</a:t>
            </a:r>
            <a:endParaRPr lang="id-ID" b="1" dirty="0" smtClean="0"/>
          </a:p>
          <a:p>
            <a:pPr marL="354013" lvl="0" indent="0">
              <a:buNone/>
            </a:pPr>
            <a:r>
              <a:rPr lang="nb-NO" dirty="0" smtClean="0"/>
              <a:t>Apakah masalahnya sehingga apa yang telah direncanakan tidak menghasilkan kenyataan. Jadi untuk menemukan masalah dapat diperoleh dengan cara melihat dari adanya penyimpangan antara yang direncanakan dengan kenyataan.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61048"/>
            <a:ext cx="3744416" cy="24837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365104"/>
            <a:ext cx="2857899" cy="18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4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16" y="692696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c.  </a:t>
            </a:r>
            <a:r>
              <a:rPr lang="nb-NO" b="1" dirty="0"/>
              <a:t>Ada pengaduan</a:t>
            </a:r>
            <a:endParaRPr lang="id-ID" b="1" dirty="0"/>
          </a:p>
          <a:p>
            <a:pPr marL="633413" lvl="0" indent="0">
              <a:buNone/>
            </a:pPr>
            <a:r>
              <a:rPr lang="nb-NO" dirty="0"/>
              <a:t>Dalam suatu organisasi yang tadinya tenang tidak ada masalah, ternyata setelah ada pihak tertentu yang mengadukan produk maupun pelayanan yang diberikan maka timbul masalah dalam organisasi itu. </a:t>
            </a:r>
            <a:endParaRPr lang="id-ID" dirty="0"/>
          </a:p>
          <a:p>
            <a:pPr marL="633413" lvl="0" indent="0">
              <a:buNone/>
            </a:pPr>
            <a:r>
              <a:rPr lang="nb-NO" dirty="0"/>
              <a:t>Masalah penelitian dapat digali dengan cara menganalisis isi pengaduan.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166" y="3861048"/>
            <a:ext cx="46101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0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23" y="908721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d. </a:t>
            </a:r>
            <a:r>
              <a:rPr lang="nb-NO" b="1" dirty="0" smtClean="0"/>
              <a:t>Ada kompetisi</a:t>
            </a:r>
            <a:endParaRPr lang="id-ID" b="1" dirty="0" smtClean="0"/>
          </a:p>
          <a:p>
            <a:pPr marL="633413" lvl="0" indent="0">
              <a:buNone/>
            </a:pPr>
            <a:r>
              <a:rPr lang="nb-NO" dirty="0" smtClean="0"/>
              <a:t>Adanya saingan atau kompetisi sering dapat menimbulkan masalah besar bila tidak dapat memanfaatkan untuk kerja sama. 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12078"/>
            <a:ext cx="2857500" cy="2847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55190"/>
            <a:ext cx="3013348" cy="21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7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e. </a:t>
            </a:r>
            <a:r>
              <a:rPr lang="id-ID" b="1" dirty="0"/>
              <a:t>adanya potensi yang belum termaksimalkan</a:t>
            </a:r>
            <a:r>
              <a:rPr lang="id-ID" dirty="0"/>
              <a:t>.</a:t>
            </a:r>
          </a:p>
          <a:p>
            <a:pPr marL="442913" lvl="0" indent="544513">
              <a:buNone/>
            </a:pPr>
            <a:r>
              <a:rPr lang="id-ID" dirty="0"/>
              <a:t>Terdapat beberapa potensi disekitar lingkungan masyarakat yang idealnya dapat menjadi inspirasi bagi pemecahan beberapa masalah yang sedang terjadi. 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73016"/>
            <a:ext cx="3456384" cy="237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26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323</TotalTime>
  <Words>165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PowerPoint Presentation</vt:lpstr>
      <vt:lpstr>MASALAH</vt:lpstr>
      <vt:lpstr>Sumber Masalah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mangAgieL</dc:creator>
  <cp:lastModifiedBy>turku2017</cp:lastModifiedBy>
  <cp:revision>10</cp:revision>
  <dcterms:created xsi:type="dcterms:W3CDTF">2015-03-17T03:55:48Z</dcterms:created>
  <dcterms:modified xsi:type="dcterms:W3CDTF">2017-09-25T10:48:47Z</dcterms:modified>
</cp:coreProperties>
</file>