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2" r:id="rId4"/>
    <p:sldId id="268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BBD6B5"/>
    <a:srgbClr val="486143"/>
    <a:srgbClr val="FACDB0"/>
    <a:srgbClr val="ED7962"/>
    <a:srgbClr val="86AD7F"/>
    <a:srgbClr val="03A1A4"/>
    <a:srgbClr val="EE9524"/>
    <a:srgbClr val="FFA92F"/>
    <a:srgbClr val="FC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75943" autoAdjust="0"/>
  </p:normalViewPr>
  <p:slideViewPr>
    <p:cSldViewPr snapToGrid="0">
      <p:cViewPr>
        <p:scale>
          <a:sx n="59" d="100"/>
          <a:sy n="59" d="100"/>
        </p:scale>
        <p:origin x="-9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EB57-8C30-44C8-974C-8F3544CC8681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29DF8-5FB1-4990-9B3C-22D32D5F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8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Nikki </a:t>
            </a:r>
            <a:r>
              <a:rPr lang="en-US" i="1" dirty="0" err="1" smtClean="0"/>
              <a:t>Bungaku</a:t>
            </a:r>
            <a:r>
              <a:rPr lang="en-US" dirty="0" smtClean="0"/>
              <a:t> (</a:t>
            </a:r>
            <a:r>
              <a:rPr lang="en-US" dirty="0" err="1" smtClean="0"/>
              <a:t>Kesusastraan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Harian</a:t>
            </a:r>
            <a:r>
              <a:rPr lang="en-US" dirty="0" smtClean="0"/>
              <a:t>)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Heian (</a:t>
            </a:r>
            <a:r>
              <a:rPr lang="en-US" dirty="0" err="1" smtClean="0"/>
              <a:t>abad</a:t>
            </a:r>
            <a:r>
              <a:rPr lang="en-US" dirty="0" smtClean="0"/>
              <a:t> ke-10).</a:t>
            </a:r>
          </a:p>
          <a:p>
            <a:pPr algn="just"/>
            <a:r>
              <a:rPr lang="en-US" i="1" dirty="0" smtClean="0"/>
              <a:t>Nikki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dipandang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sastra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 </a:t>
            </a:r>
            <a:r>
              <a:rPr lang="en-US" dirty="0" err="1" smtClean="0"/>
              <a:t>dituliskan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mengambarkan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ungkapan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nilai-nilai</a:t>
            </a:r>
            <a:r>
              <a:rPr lang="en-US" dirty="0" smtClean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.</a:t>
            </a:r>
            <a:endParaRPr lang="en-S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9DF8-5FB1-4990-9B3C-22D32D5FC8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66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id-ID" dirty="0" smtClean="0"/>
              <a:t>Penulisan Nikki:</a:t>
            </a:r>
          </a:p>
          <a:p>
            <a:pPr algn="just"/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 yang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kanbun</a:t>
            </a:r>
            <a:r>
              <a:rPr lang="en-US" dirty="0" smtClean="0"/>
              <a:t> (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kanji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Cina</a:t>
            </a:r>
            <a:r>
              <a:rPr lang="en-US" dirty="0" smtClean="0"/>
              <a:t>).</a:t>
            </a:r>
          </a:p>
          <a:p>
            <a:pPr algn="just"/>
            <a:r>
              <a:rPr lang="en-US" i="1" dirty="0" smtClean="0"/>
              <a:t>Nikki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sastra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kokobun</a:t>
            </a:r>
            <a:r>
              <a:rPr lang="en-US" dirty="0" smtClean="0"/>
              <a:t> (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Jepang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hiragana).</a:t>
            </a:r>
          </a:p>
          <a:p>
            <a:pPr algn="just"/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9DF8-5FB1-4990-9B3C-22D32D5FC8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2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1" dirty="0" err="1" smtClean="0"/>
              <a:t>Kikou</a:t>
            </a:r>
            <a:r>
              <a:rPr lang="en-US" i="1" dirty="0" smtClean="0"/>
              <a:t> </a:t>
            </a:r>
            <a:r>
              <a:rPr lang="en-US" i="1" dirty="0" err="1" smtClean="0"/>
              <a:t>Bungaku</a:t>
            </a:r>
            <a:r>
              <a:rPr lang="en-US" i="1" dirty="0" smtClean="0"/>
              <a:t> </a:t>
            </a:r>
            <a:r>
              <a:rPr lang="en-US" dirty="0" smtClean="0"/>
              <a:t> (</a:t>
            </a:r>
            <a:r>
              <a:rPr lang="en-US" dirty="0" err="1" smtClean="0"/>
              <a:t>Kesusastraan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)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bersamaan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kesusastraan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Heian.</a:t>
            </a:r>
            <a:endParaRPr lang="id-ID" dirty="0" smtClean="0"/>
          </a:p>
          <a:p>
            <a:pPr algn="just"/>
            <a:r>
              <a:rPr lang="id-ID" dirty="0" smtClean="0"/>
              <a:t>Dilatarbelakangi</a:t>
            </a:r>
            <a:r>
              <a:rPr lang="id-ID" baseline="0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perkawinan</a:t>
            </a:r>
            <a:r>
              <a:rPr lang="en-US" dirty="0" smtClean="0"/>
              <a:t> </a:t>
            </a:r>
            <a:r>
              <a:rPr lang="id-ID" dirty="0" smtClean="0"/>
              <a:t>pada </a:t>
            </a:r>
            <a:r>
              <a:rPr lang="en-US" dirty="0" err="1" smtClean="0"/>
              <a:t>zaman</a:t>
            </a:r>
            <a:r>
              <a:rPr lang="en-US" dirty="0" smtClean="0"/>
              <a:t> Heian,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suami</a:t>
            </a:r>
            <a:r>
              <a:rPr lang="en-US" dirty="0" smtClean="0"/>
              <a:t> yang </a:t>
            </a:r>
            <a:r>
              <a:rPr lang="en-US" dirty="0" err="1" smtClean="0"/>
              <a:t>berkedudukan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dimungkinkan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  <a:r>
              <a:rPr lang="id-ID" dirty="0" smtClean="0"/>
              <a:t> </a:t>
            </a:r>
            <a:r>
              <a:rPr lang="en-US" dirty="0" smtClean="0"/>
              <a:t>Para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kesulitan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kontradiksi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istri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keputusasaan</a:t>
            </a:r>
            <a:r>
              <a:rPr lang="en-US" dirty="0" smtClean="0"/>
              <a:t>, </a:t>
            </a:r>
            <a:r>
              <a:rPr lang="en-US" dirty="0" err="1" smtClean="0"/>
              <a:t>kesedihan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penderitaan</a:t>
            </a:r>
            <a:r>
              <a:rPr lang="en-US" dirty="0" smtClean="0"/>
              <a:t> </a:t>
            </a:r>
            <a:r>
              <a:rPr lang="en-US" dirty="0" err="1" smtClean="0"/>
              <a:t>menuliskan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Heian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ditunjukan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penguasaan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i="1" dirty="0" smtClean="0"/>
              <a:t>kana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i="1" dirty="0" err="1" smtClean="0"/>
              <a:t>waka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Hal </a:t>
            </a:r>
            <a:r>
              <a:rPr lang="en-US" dirty="0" err="1" smtClean="0"/>
              <a:t>inilah</a:t>
            </a:r>
            <a:r>
              <a:rPr lang="en-US" dirty="0" smtClean="0"/>
              <a:t> yang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Heian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kesusastraan</a:t>
            </a:r>
            <a:r>
              <a:rPr lang="en-US" dirty="0" smtClean="0"/>
              <a:t>.</a:t>
            </a:r>
            <a:endParaRPr lang="en-SG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err="1" smtClean="0"/>
              <a:t>kikou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pengungkapan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psikilogi</a:t>
            </a:r>
            <a:r>
              <a:rPr lang="en-US" dirty="0" smtClean="0"/>
              <a:t> </a:t>
            </a:r>
            <a:r>
              <a:rPr lang="en-US" dirty="0" err="1" smtClean="0"/>
              <a:t>pengarang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i="1" dirty="0" err="1" smtClean="0"/>
              <a:t>nikki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i="1" dirty="0" err="1" smtClean="0"/>
              <a:t>kikou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err="1" smtClean="0"/>
              <a:t>Kikou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Kamakura </a:t>
            </a:r>
            <a:r>
              <a:rPr lang="en-US" dirty="0" err="1" smtClean="0"/>
              <a:t>Muromachi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perpindahan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Kyoto </a:t>
            </a:r>
            <a:r>
              <a:rPr lang="en-US" dirty="0" err="1" smtClean="0"/>
              <a:t>ke</a:t>
            </a:r>
            <a:r>
              <a:rPr lang="en-US" dirty="0" smtClean="0"/>
              <a:t> Kamakura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bangsawan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</a:t>
            </a:r>
            <a:endParaRPr lang="en-SG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29DF8-5FB1-4990-9B3C-22D32D5FC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13A674-CED6-484D-8454-75B9D39D0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FBC070-0098-45DE-903E-B3963AD5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8DEB1-B9F0-4548-BC60-63625D863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497F0C-4460-4CBF-BD4F-04A1FD00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58E0E1-A3F2-4C31-B6D9-09BB4BCD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5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06919B-08B6-4B12-ADCB-7D8EF857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42833C-6F5F-44E6-AD9F-4764E70B9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A7D572-93C0-4109-BF9E-EE714B0FA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1F0FA4-404C-4950-849D-30CF5B9E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2DB8C-E3D1-48DD-8AD3-4337D54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22A27DF-60EB-4ACA-93A9-CDECA7227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53E89F-F3FC-469C-BFD2-ABBAC4CC9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7CCCF9-E79E-475C-AB9F-05473C42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7FB93-87BF-4573-B387-3D2F0735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E9E86-235A-4E9B-84DD-34D24E00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309018-381A-42BC-BFCD-0704158D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5A71B5-E12F-4E5B-96FE-ADD8320D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7C489-7944-4A6B-B364-6EF5865E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43E333-13C5-4984-95A1-88F63DC6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4B18F1-0FED-4A5E-B01D-A05BD7DC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B6E58-3819-4E74-A15B-8EC5361E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3B3B81-077D-4EA6-B457-7DC8E8A3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7334A3-C29D-47AA-A4C5-5B77834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3D7A02-7480-445D-9086-823D3599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D78D26-50D8-4A18-826C-5088CD90D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8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21A18-B853-4C4B-9869-0D6EEC6F2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82BF4-8D66-4D18-BC52-266F669C8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063194-38A3-48F9-BF51-20705AE4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D02B0F-B056-451A-A08C-ECE3690D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A3CE37-ACBC-4001-9257-8CDAD7D6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0E9C02-13DA-4213-B777-B74BAB83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9C3E1-D0C3-4F83-960B-196695A5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282791-D744-4FFD-B2C1-DBB130636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9F8D08-0B51-41BD-9FEB-794FB326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0FD374-F5C3-4395-8EC7-DC0233312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78F625-875D-499D-AB17-D59086B82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0607281-8F29-4F10-9BAC-1D785DBF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5E813D3-2765-4743-A990-AD8E4742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D2E69A-5F6F-425E-87E8-01F8B16E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6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680E8D-71D6-4DBF-9C86-5D60BD7CA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7E6019-5941-4057-8843-017DF357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9E08F1-06EC-4796-9E57-9C92CE654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1A06FF-D87C-40AC-ADC5-AE53CAE6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DE372BB-E41C-4D4E-91CE-094A18FF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8F2F2B-6057-456D-97F8-3DC05B98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6A766B-B067-44FF-80EF-90A95DA0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7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05D7B-FC66-4DDB-AF2C-2C2712A5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273E95-532A-4537-818E-21A1AD4E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9866AE-8B7E-4EAD-816E-0EBA34FF1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9AADFC-269E-4420-A949-C29ABD75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EE7559-BE9D-4A2A-BE47-FF895733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DBC039-F3CE-47AE-93A1-66F3A9B1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8F72B-E9A7-49CA-BE4A-3256C8B9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7CDD87-C16E-4679-8B39-934940389D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2F20AA4-D86F-4642-B96F-2E4B4ED86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C6C4C1-2D83-443B-80DF-C96852E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651CED-4C33-452F-970F-0916999E9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30EEF-E630-457B-8165-D794714F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141A8F-16B4-42B4-BCD2-9D527AEE5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048783-6F45-4CD5-8CBD-3CB1AE64B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2955B1-9F51-4C46-AD48-26807E68A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69C-A3BC-48FB-828D-5A6E6B919454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B688D8-FB80-49EF-B593-170DCB4FF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269C12-CA27-4FD4-8883-4CDB70D8C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9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761E50-ACF4-4AEB-91B2-4D1260FF3876}"/>
              </a:ext>
            </a:extLst>
          </p:cNvPr>
          <p:cNvGrpSpPr/>
          <p:nvPr/>
        </p:nvGrpSpPr>
        <p:grpSpPr>
          <a:xfrm>
            <a:off x="1023359" y="0"/>
            <a:ext cx="10636092" cy="6858000"/>
            <a:chOff x="-4114800" y="0"/>
            <a:chExt cx="10636092" cy="6858000"/>
          </a:xfrm>
          <a:effectLst>
            <a:outerShdw blurRad="254000" dist="88900" algn="l" rotWithShape="0">
              <a:schemeClr val="tx1">
                <a:lumMod val="95000"/>
                <a:lumOff val="5000"/>
                <a:alpha val="51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1A82F37-F384-44AF-8D4D-8E5AB51F36CD}"/>
                </a:ext>
              </a:extLst>
            </p:cNvPr>
            <p:cNvSpPr/>
            <p:nvPr/>
          </p:nvSpPr>
          <p:spPr>
            <a:xfrm>
              <a:off x="-4114800" y="0"/>
              <a:ext cx="9848850" cy="6858000"/>
            </a:xfrm>
            <a:prstGeom prst="rect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4CE4060-9EA1-4A18-9D41-27A4057CDEAD}"/>
                </a:ext>
              </a:extLst>
            </p:cNvPr>
            <p:cNvGrpSpPr/>
            <p:nvPr/>
          </p:nvGrpSpPr>
          <p:grpSpPr>
            <a:xfrm>
              <a:off x="5722756" y="2952212"/>
              <a:ext cx="798536" cy="2286000"/>
              <a:chOff x="8389756" y="3607250"/>
              <a:chExt cx="798536" cy="22860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C5D1EB51-A0E9-4F9E-8E46-8B3E890D1A18}"/>
                  </a:ext>
                </a:extLst>
              </p:cNvPr>
              <p:cNvSpPr/>
              <p:nvPr/>
            </p:nvSpPr>
            <p:spPr>
              <a:xfrm rot="5400000">
                <a:off x="7566796" y="4430210"/>
                <a:ext cx="2286000" cy="640080"/>
              </a:xfrm>
              <a:prstGeom prst="round2SameRect">
                <a:avLst/>
              </a:prstGeom>
              <a:solidFill>
                <a:srgbClr val="86A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756F21-0986-45B4-9493-6206B3F28A73}"/>
                  </a:ext>
                </a:extLst>
              </p:cNvPr>
              <p:cNvSpPr txBox="1"/>
              <p:nvPr/>
            </p:nvSpPr>
            <p:spPr>
              <a:xfrm>
                <a:off x="8513922" y="3607250"/>
                <a:ext cx="674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486143"/>
                  </a:solidFill>
                  <a:latin typeface="DAGGERSQUARE" pitchFamily="50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9F87DD0-B660-4FD3-9876-F10CFF006B32}"/>
              </a:ext>
            </a:extLst>
          </p:cNvPr>
          <p:cNvGrpSpPr/>
          <p:nvPr/>
        </p:nvGrpSpPr>
        <p:grpSpPr>
          <a:xfrm>
            <a:off x="-308189" y="0"/>
            <a:ext cx="10488930" cy="6858000"/>
            <a:chOff x="-52197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275D813-8D64-4748-8D21-48563217B55D}"/>
                </a:ext>
              </a:extLst>
            </p:cNvPr>
            <p:cNvSpPr/>
            <p:nvPr/>
          </p:nvSpPr>
          <p:spPr>
            <a:xfrm>
              <a:off x="-5219700" y="0"/>
              <a:ext cx="9848850" cy="6858000"/>
            </a:xfrm>
            <a:prstGeom prst="rect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C0D95A8-67B5-4055-9C4F-3DBEE1C07201}"/>
                </a:ext>
              </a:extLst>
            </p:cNvPr>
            <p:cNvGrpSpPr/>
            <p:nvPr/>
          </p:nvGrpSpPr>
          <p:grpSpPr>
            <a:xfrm>
              <a:off x="4576955" y="2545468"/>
              <a:ext cx="692275" cy="2286000"/>
              <a:chOff x="8348855" y="3641384"/>
              <a:chExt cx="692275" cy="2286000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xmlns="" id="{4398BEEC-1423-4336-B5D8-03839CBA6908}"/>
                  </a:ext>
                </a:extLst>
              </p:cNvPr>
              <p:cNvSpPr/>
              <p:nvPr/>
            </p:nvSpPr>
            <p:spPr>
              <a:xfrm rot="5400000">
                <a:off x="7578090" y="4464344"/>
                <a:ext cx="2286000" cy="640080"/>
              </a:xfrm>
              <a:prstGeom prst="round2SameRect">
                <a:avLst/>
              </a:prstGeom>
              <a:solidFill>
                <a:srgbClr val="486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456715B-D0FD-4499-8AFC-ED7C0F550A86}"/>
                  </a:ext>
                </a:extLst>
              </p:cNvPr>
              <p:cNvSpPr txBox="1"/>
              <p:nvPr/>
            </p:nvSpPr>
            <p:spPr>
              <a:xfrm>
                <a:off x="8348855" y="3964697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BBD6B5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随筆</a:t>
                </a:r>
                <a:endParaRPr lang="en-US" sz="4500" b="1" dirty="0">
                  <a:solidFill>
                    <a:srgbClr val="BBD6B5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6AB1F5F-FC4D-4A86-A9E5-BBEB8A5FDA63}"/>
              </a:ext>
            </a:extLst>
          </p:cNvPr>
          <p:cNvGrpSpPr/>
          <p:nvPr/>
        </p:nvGrpSpPr>
        <p:grpSpPr>
          <a:xfrm>
            <a:off x="-1639737" y="-15123"/>
            <a:ext cx="10485234" cy="6858000"/>
            <a:chOff x="-6324600" y="0"/>
            <a:chExt cx="10485234" cy="6858000"/>
          </a:xfrm>
          <a:solidFill>
            <a:srgbClr val="FC9D99"/>
          </a:solidFill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E61F369-01B8-42C0-AB81-1CDAED90BB31}"/>
                </a:ext>
              </a:extLst>
            </p:cNvPr>
            <p:cNvSpPr/>
            <p:nvPr/>
          </p:nvSpPr>
          <p:spPr>
            <a:xfrm>
              <a:off x="-6324600" y="0"/>
              <a:ext cx="9848850" cy="6858000"/>
            </a:xfrm>
            <a:prstGeom prst="rect">
              <a:avLst/>
            </a:prstGeom>
            <a:solidFill>
              <a:srgbClr val="ED7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2B5E647-0CEC-423F-B558-37B9E35FDE29}"/>
                </a:ext>
              </a:extLst>
            </p:cNvPr>
            <p:cNvGrpSpPr/>
            <p:nvPr/>
          </p:nvGrpSpPr>
          <p:grpSpPr>
            <a:xfrm>
              <a:off x="3480771" y="2076287"/>
              <a:ext cx="679863" cy="2286000"/>
              <a:chOff x="8357571" y="3633868"/>
              <a:chExt cx="679863" cy="2286000"/>
            </a:xfrm>
            <a:grpFill/>
          </p:grpSpPr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xmlns="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7574394" y="4456828"/>
                <a:ext cx="2286000" cy="640080"/>
              </a:xfrm>
              <a:prstGeom prst="round2SameRect">
                <a:avLst/>
              </a:prstGeom>
              <a:solidFill>
                <a:srgbClr val="ED7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357571" y="4038204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FACDB0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日記</a:t>
                </a:r>
                <a:endParaRPr lang="en-US" sz="4500" b="1" dirty="0">
                  <a:solidFill>
                    <a:srgbClr val="FACDB0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1A911D1-2939-4C61-9809-8BFB85C5A363}"/>
              </a:ext>
            </a:extLst>
          </p:cNvPr>
          <p:cNvGrpSpPr/>
          <p:nvPr/>
        </p:nvGrpSpPr>
        <p:grpSpPr>
          <a:xfrm>
            <a:off x="-2971285" y="-13013"/>
            <a:ext cx="10490759" cy="6858000"/>
            <a:chOff x="-7429500" y="0"/>
            <a:chExt cx="10490759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7429500" y="0"/>
              <a:ext cx="9848850" cy="6858000"/>
            </a:xfrm>
            <a:prstGeom prst="rect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3AD618C5-74EF-4A13-A920-A5BE5528C742}"/>
                </a:ext>
              </a:extLst>
            </p:cNvPr>
            <p:cNvGrpSpPr/>
            <p:nvPr/>
          </p:nvGrpSpPr>
          <p:grpSpPr>
            <a:xfrm>
              <a:off x="2380004" y="1608790"/>
              <a:ext cx="681255" cy="2286000"/>
              <a:chOff x="8361704" y="3628036"/>
              <a:chExt cx="681255" cy="2286000"/>
            </a:xfrm>
          </p:grpSpPr>
          <p:sp>
            <p:nvSpPr>
              <p:cNvPr id="19" name="Rectangle: Top Corners Rounded 18">
                <a:extLst>
                  <a:ext uri="{FF2B5EF4-FFF2-40B4-BE49-F238E27FC236}">
                    <a16:creationId xmlns:a16="http://schemas.microsoft.com/office/drawing/2014/main" xmlns="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7579919" y="4450996"/>
                <a:ext cx="2286000" cy="640080"/>
              </a:xfrm>
              <a:prstGeom prst="round2Same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6BB9079-0F05-4D11-97F8-25F7CB504DD7}"/>
                  </a:ext>
                </a:extLst>
              </p:cNvPr>
              <p:cNvSpPr txBox="1"/>
              <p:nvPr/>
            </p:nvSpPr>
            <p:spPr>
              <a:xfrm>
                <a:off x="8361704" y="4032372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ED7962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外観</a:t>
                </a:r>
                <a:endParaRPr lang="en-US" sz="4500" b="1" dirty="0">
                  <a:solidFill>
                    <a:srgbClr val="ED7962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EB0FD16-689C-476C-8309-C7173C257513}"/>
              </a:ext>
            </a:extLst>
          </p:cNvPr>
          <p:cNvSpPr txBox="1"/>
          <p:nvPr/>
        </p:nvSpPr>
        <p:spPr>
          <a:xfrm>
            <a:off x="375221" y="643888"/>
            <a:ext cx="42410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w Cen MT" panose="020B0602020104020603" pitchFamily="34" charset="0"/>
              </a:rPr>
              <a:t>NIKKI</a:t>
            </a:r>
          </a:p>
          <a:p>
            <a:pPr algn="ctr"/>
            <a:r>
              <a:rPr lang="en-US" sz="4800" dirty="0" smtClean="0">
                <a:latin typeface="Tw Cen MT" panose="020B0602020104020603" pitchFamily="34" charset="0"/>
              </a:rPr>
              <a:t>&amp;</a:t>
            </a:r>
          </a:p>
          <a:p>
            <a:pPr algn="ctr"/>
            <a:r>
              <a:rPr lang="en-US" sz="4800" dirty="0" smtClean="0">
                <a:latin typeface="Tw Cen MT" panose="020B0602020104020603" pitchFamily="34" charset="0"/>
              </a:rPr>
              <a:t>ZUIHITSU</a:t>
            </a:r>
            <a:endParaRPr lang="en-US" sz="4800" dirty="0">
              <a:latin typeface="Tw Cen MT" panose="020B06020201040206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F202974-31A3-4642-B671-F0DBBB7B4663}"/>
              </a:ext>
            </a:extLst>
          </p:cNvPr>
          <p:cNvSpPr txBox="1"/>
          <p:nvPr/>
        </p:nvSpPr>
        <p:spPr>
          <a:xfrm>
            <a:off x="-1331131" y="4253967"/>
            <a:ext cx="727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86143"/>
                </a:solidFill>
                <a:latin typeface="Tw Cen MT" panose="020B0602020104020603" pitchFamily="34" charset="0"/>
              </a:rPr>
              <a:t>SASTRA ZAMAN HEIAN</a:t>
            </a:r>
            <a:endParaRPr lang="en-US" sz="3600" dirty="0">
              <a:solidFill>
                <a:srgbClr val="486143"/>
              </a:solidFill>
              <a:latin typeface="Tw Cen MT" panose="020B06020201040206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9BCE1F0-A71E-4D4B-BE6A-A381604C28D2}"/>
              </a:ext>
            </a:extLst>
          </p:cNvPr>
          <p:cNvSpPr txBox="1"/>
          <p:nvPr/>
        </p:nvSpPr>
        <p:spPr>
          <a:xfrm>
            <a:off x="-1143730" y="4976602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4F6DB6"/>
                </a:solidFill>
                <a:latin typeface="MS Mincho" panose="02020609040205080304" pitchFamily="17" charset="-128"/>
                <a:ea typeface="MS Mincho" panose="02020609040205080304" pitchFamily="17" charset="-128"/>
              </a:rPr>
              <a:t>中古の文学</a:t>
            </a:r>
            <a:endParaRPr lang="en-US" sz="2800" dirty="0">
              <a:solidFill>
                <a:srgbClr val="4F6DB6"/>
              </a:solidFill>
              <a:latin typeface="MS Mincho" panose="02020609040205080304" pitchFamily="17" charset="-128"/>
              <a:ea typeface="MS Mincho" panose="02020609040205080304" pitchFamily="17" charset="-128"/>
            </a:endParaRPr>
          </a:p>
        </p:txBody>
      </p:sp>
      <p:pic>
        <p:nvPicPr>
          <p:cNvPr id="26" name="Picture 25" descr="51Zi+ixQIJL._SY344_BO1,204,203,2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119" y="539282"/>
            <a:ext cx="2343150" cy="30681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 descr="unduh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91599" y="539283"/>
            <a:ext cx="2014958" cy="2921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511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6761E50-ACF4-4AEB-91B2-4D1260FF3876}"/>
              </a:ext>
            </a:extLst>
          </p:cNvPr>
          <p:cNvGrpSpPr/>
          <p:nvPr/>
        </p:nvGrpSpPr>
        <p:grpSpPr>
          <a:xfrm>
            <a:off x="1023359" y="0"/>
            <a:ext cx="10488930" cy="6858000"/>
            <a:chOff x="-4114800" y="0"/>
            <a:chExt cx="10488930" cy="6858000"/>
          </a:xfrm>
          <a:effectLst>
            <a:outerShdw blurRad="254000" dist="88900" algn="l" rotWithShape="0">
              <a:schemeClr val="tx1">
                <a:lumMod val="95000"/>
                <a:lumOff val="5000"/>
                <a:alpha val="51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1A82F37-F384-44AF-8D4D-8E5AB51F36CD}"/>
                </a:ext>
              </a:extLst>
            </p:cNvPr>
            <p:cNvSpPr/>
            <p:nvPr/>
          </p:nvSpPr>
          <p:spPr>
            <a:xfrm>
              <a:off x="-4114800" y="0"/>
              <a:ext cx="9848850" cy="6858000"/>
            </a:xfrm>
            <a:prstGeom prst="rect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4CE4060-9EA1-4A18-9D41-27A4057CDEAD}"/>
                </a:ext>
              </a:extLst>
            </p:cNvPr>
            <p:cNvGrpSpPr/>
            <p:nvPr/>
          </p:nvGrpSpPr>
          <p:grpSpPr>
            <a:xfrm>
              <a:off x="5640340" y="2952212"/>
              <a:ext cx="733790" cy="2286000"/>
              <a:chOff x="8307340" y="3607250"/>
              <a:chExt cx="733790" cy="22860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C5D1EB51-A0E9-4F9E-8E46-8B3E890D1A1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86A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E7756F21-0986-45B4-9493-6206B3F28A73}"/>
                  </a:ext>
                </a:extLst>
              </p:cNvPr>
              <p:cNvSpPr txBox="1"/>
              <p:nvPr/>
            </p:nvSpPr>
            <p:spPr>
              <a:xfrm>
                <a:off x="8307340" y="4011586"/>
                <a:ext cx="67437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4500" b="1" dirty="0">
                  <a:solidFill>
                    <a:srgbClr val="486143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9F87DD0-B660-4FD3-9876-F10CFF006B32}"/>
              </a:ext>
            </a:extLst>
          </p:cNvPr>
          <p:cNvGrpSpPr/>
          <p:nvPr/>
        </p:nvGrpSpPr>
        <p:grpSpPr>
          <a:xfrm>
            <a:off x="-308189" y="0"/>
            <a:ext cx="10507883" cy="6858000"/>
            <a:chOff x="-5219700" y="0"/>
            <a:chExt cx="10507883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275D813-8D64-4748-8D21-48563217B55D}"/>
                </a:ext>
              </a:extLst>
            </p:cNvPr>
            <p:cNvSpPr/>
            <p:nvPr/>
          </p:nvSpPr>
          <p:spPr>
            <a:xfrm>
              <a:off x="-5219700" y="0"/>
              <a:ext cx="9848850" cy="6858000"/>
            </a:xfrm>
            <a:prstGeom prst="rect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BC0D95A8-67B5-4055-9C4F-3DBEE1C07201}"/>
                </a:ext>
              </a:extLst>
            </p:cNvPr>
            <p:cNvGrpSpPr/>
            <p:nvPr/>
          </p:nvGrpSpPr>
          <p:grpSpPr>
            <a:xfrm>
              <a:off x="4613813" y="2511334"/>
              <a:ext cx="674370" cy="2286000"/>
              <a:chOff x="8385713" y="3607250"/>
              <a:chExt cx="674370" cy="2286000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="" xmlns:a16="http://schemas.microsoft.com/office/drawing/2014/main" id="{4398BEEC-1423-4336-B5D8-03839CBA690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486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456715B-D0FD-4499-8AFC-ED7C0F550A86}"/>
                  </a:ext>
                </a:extLst>
              </p:cNvPr>
              <p:cNvSpPr txBox="1"/>
              <p:nvPr/>
            </p:nvSpPr>
            <p:spPr>
              <a:xfrm>
                <a:off x="8385713" y="3939134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BBD6B5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随筆</a:t>
                </a:r>
                <a:endParaRPr lang="en-US" sz="4500" b="1" dirty="0">
                  <a:solidFill>
                    <a:srgbClr val="BBD6B5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86AB1F5F-FC4D-4A86-A9E5-BBEB8A5FDA63}"/>
              </a:ext>
            </a:extLst>
          </p:cNvPr>
          <p:cNvGrpSpPr/>
          <p:nvPr/>
        </p:nvGrpSpPr>
        <p:grpSpPr>
          <a:xfrm>
            <a:off x="-1639737" y="-15123"/>
            <a:ext cx="10488930" cy="6858000"/>
            <a:chOff x="-63246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1E61F369-01B8-42C0-AB81-1CDAED90BB31}"/>
                </a:ext>
              </a:extLst>
            </p:cNvPr>
            <p:cNvSpPr/>
            <p:nvPr/>
          </p:nvSpPr>
          <p:spPr>
            <a:xfrm>
              <a:off x="-6324600" y="0"/>
              <a:ext cx="9848850" cy="6858000"/>
            </a:xfrm>
            <a:prstGeom prst="rect">
              <a:avLst/>
            </a:prstGeom>
            <a:solidFill>
              <a:srgbClr val="ED7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22B5E647-0CEC-423F-B558-37B9E35FDE29}"/>
                </a:ext>
              </a:extLst>
            </p:cNvPr>
            <p:cNvGrpSpPr/>
            <p:nvPr/>
          </p:nvGrpSpPr>
          <p:grpSpPr>
            <a:xfrm>
              <a:off x="3485944" y="2049669"/>
              <a:ext cx="678386" cy="2286000"/>
              <a:chOff x="8362744" y="3607250"/>
              <a:chExt cx="678386" cy="2286000"/>
            </a:xfrm>
          </p:grpSpPr>
          <p:sp>
            <p:nvSpPr>
              <p:cNvPr id="16" name="Rectangle: Top Corners Rounded 15">
                <a:extLst>
                  <a:ext uri="{FF2B5EF4-FFF2-40B4-BE49-F238E27FC236}">
                    <a16:creationId xmlns="" xmlns:a16="http://schemas.microsoft.com/office/drawing/2014/main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ED7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362744" y="3865469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smtClean="0">
                    <a:solidFill>
                      <a:srgbClr val="FACDB0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日記</a:t>
                </a:r>
                <a:endParaRPr lang="en-US" sz="4500" b="1" dirty="0">
                  <a:solidFill>
                    <a:srgbClr val="FACDB0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1A911D1-2939-4C61-9809-8BFB85C5A363}"/>
              </a:ext>
            </a:extLst>
          </p:cNvPr>
          <p:cNvGrpSpPr/>
          <p:nvPr/>
        </p:nvGrpSpPr>
        <p:grpSpPr>
          <a:xfrm>
            <a:off x="-8938363" y="-14068"/>
            <a:ext cx="10490049" cy="6858000"/>
            <a:chOff x="-7429500" y="0"/>
            <a:chExt cx="10490049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0F7110D-033F-4AB8-9FBD-9DF1B764437D}"/>
                </a:ext>
              </a:extLst>
            </p:cNvPr>
            <p:cNvSpPr/>
            <p:nvPr/>
          </p:nvSpPr>
          <p:spPr>
            <a:xfrm>
              <a:off x="-7429500" y="0"/>
              <a:ext cx="9848850" cy="6858000"/>
            </a:xfrm>
            <a:prstGeom prst="rect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3AD618C5-74EF-4A13-A920-A5BE5528C742}"/>
                </a:ext>
              </a:extLst>
            </p:cNvPr>
            <p:cNvGrpSpPr/>
            <p:nvPr/>
          </p:nvGrpSpPr>
          <p:grpSpPr>
            <a:xfrm>
              <a:off x="2386179" y="1603610"/>
              <a:ext cx="674370" cy="2286000"/>
              <a:chOff x="8367879" y="3622856"/>
              <a:chExt cx="674370" cy="2286000"/>
            </a:xfrm>
          </p:grpSpPr>
          <p:sp>
            <p:nvSpPr>
              <p:cNvPr id="25" name="Rectangle: Top Corners Rounded 18">
                <a:extLst>
                  <a:ext uri="{FF2B5EF4-FFF2-40B4-BE49-F238E27FC236}">
                    <a16:creationId xmlns="" xmlns:a16="http://schemas.microsoft.com/office/drawing/2014/main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7578090" y="4445816"/>
                <a:ext cx="2286000" cy="640080"/>
              </a:xfrm>
              <a:prstGeom prst="round2Same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6BB9079-0F05-4D11-97F8-25F7CB504DD7}"/>
                  </a:ext>
                </a:extLst>
              </p:cNvPr>
              <p:cNvSpPr txBox="1"/>
              <p:nvPr/>
            </p:nvSpPr>
            <p:spPr>
              <a:xfrm>
                <a:off x="8367879" y="3944483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ED7962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外観</a:t>
                </a:r>
                <a:endParaRPr lang="en-US" sz="4500" b="1" dirty="0">
                  <a:solidFill>
                    <a:srgbClr val="ED7962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E8AA9BD-5B28-4BB1-803B-54BB6E1B0DE1}"/>
              </a:ext>
            </a:extLst>
          </p:cNvPr>
          <p:cNvSpPr txBox="1"/>
          <p:nvPr/>
        </p:nvSpPr>
        <p:spPr>
          <a:xfrm>
            <a:off x="783036" y="8801"/>
            <a:ext cx="727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ACDB0"/>
                </a:solidFill>
                <a:latin typeface="Tw Cen MT" panose="020B0602020104020603" pitchFamily="34" charset="0"/>
              </a:rPr>
              <a:t>SASTRA ZAMAN HEIAN</a:t>
            </a:r>
            <a:endParaRPr lang="en-US" sz="4000" dirty="0">
              <a:solidFill>
                <a:srgbClr val="FACDB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05249" y="755977"/>
            <a:ext cx="1434489" cy="190500"/>
            <a:chOff x="3705249" y="755977"/>
            <a:chExt cx="1434489" cy="1905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31D10B2-1E82-41AB-86A1-B072302828F6}"/>
                </a:ext>
              </a:extLst>
            </p:cNvPr>
            <p:cNvSpPr/>
            <p:nvPr/>
          </p:nvSpPr>
          <p:spPr>
            <a:xfrm>
              <a:off x="3705249" y="755977"/>
              <a:ext cx="190500" cy="190500"/>
            </a:xfrm>
            <a:prstGeom prst="ellipse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EDB7722A-3558-43A6-B164-DF6A02A376BF}"/>
                </a:ext>
              </a:extLst>
            </p:cNvPr>
            <p:cNvSpPr/>
            <p:nvPr/>
          </p:nvSpPr>
          <p:spPr>
            <a:xfrm>
              <a:off x="4016399" y="755977"/>
              <a:ext cx="190500" cy="190500"/>
            </a:xfrm>
            <a:prstGeom prst="ellipse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BFE304DF-F7E1-42ED-9E9B-4CE7C44D9B16}"/>
                </a:ext>
              </a:extLst>
            </p:cNvPr>
            <p:cNvSpPr/>
            <p:nvPr/>
          </p:nvSpPr>
          <p:spPr>
            <a:xfrm>
              <a:off x="4327185" y="755977"/>
              <a:ext cx="190500" cy="190500"/>
            </a:xfrm>
            <a:prstGeom prst="ellipse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F54F95C-E83F-4F9D-8AD7-617D43243D98}"/>
                </a:ext>
              </a:extLst>
            </p:cNvPr>
            <p:cNvSpPr/>
            <p:nvPr/>
          </p:nvSpPr>
          <p:spPr>
            <a:xfrm>
              <a:off x="4637971" y="755977"/>
              <a:ext cx="190500" cy="190500"/>
            </a:xfrm>
            <a:prstGeom prst="ellipse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60EAC4EE-D672-4D5A-8655-7DB7D57CBE0E}"/>
                </a:ext>
              </a:extLst>
            </p:cNvPr>
            <p:cNvSpPr/>
            <p:nvPr/>
          </p:nvSpPr>
          <p:spPr>
            <a:xfrm>
              <a:off x="4949238" y="755977"/>
              <a:ext cx="190500" cy="190500"/>
            </a:xfrm>
            <a:prstGeom prst="ellipse">
              <a:avLst/>
            </a:prstGeom>
            <a:solidFill>
              <a:srgbClr val="BBD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4338F0A-8248-4C7F-A630-F8BFCE52D3AA}"/>
              </a:ext>
            </a:extLst>
          </p:cNvPr>
          <p:cNvGrpSpPr/>
          <p:nvPr/>
        </p:nvGrpSpPr>
        <p:grpSpPr>
          <a:xfrm>
            <a:off x="1128294" y="4320546"/>
            <a:ext cx="6791601" cy="2045393"/>
            <a:chOff x="2801801" y="4443557"/>
            <a:chExt cx="6791601" cy="20453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4F4BCEC-0127-47F1-895D-949414E51E68}"/>
                </a:ext>
              </a:extLst>
            </p:cNvPr>
            <p:cNvSpPr txBox="1"/>
            <p:nvPr/>
          </p:nvSpPr>
          <p:spPr>
            <a:xfrm>
              <a:off x="4447761" y="4443557"/>
              <a:ext cx="3486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CHUUKO NO BUNGAKU</a:t>
              </a:r>
              <a:endParaRPr lang="en-US" sz="2400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B0CC3266-0814-40CF-8FB7-59068666DA92}"/>
                </a:ext>
              </a:extLst>
            </p:cNvPr>
            <p:cNvSpPr txBox="1"/>
            <p:nvPr/>
          </p:nvSpPr>
          <p:spPr>
            <a:xfrm>
              <a:off x="2801801" y="4919290"/>
              <a:ext cx="6791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Chuuko</a:t>
              </a:r>
              <a:r>
                <a:rPr lang="en-US" sz="2400" i="1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no </a:t>
              </a:r>
              <a:r>
                <a:rPr lang="en-US" sz="2400" i="1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Bungaku</a:t>
              </a:r>
              <a:r>
                <a:rPr lang="en-US" sz="2400" i="1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berlangsung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sekitar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400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tahun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dari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Zaman Heian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sampai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Kamakura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Bakufu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. Sastra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pada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zaman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ini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identik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klan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Fujiwara,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bangsawan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memerintah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400" dirty="0" err="1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pada</a:t>
              </a:r>
              <a:r>
                <a:rPr lang="en-US" sz="24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 Zaman Heian.</a:t>
              </a:r>
              <a:endParaRPr lang="en-US" sz="2400" i="1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510C9-281D-45CD-8907-71C6C646CF97}"/>
              </a:ext>
            </a:extLst>
          </p:cNvPr>
          <p:cNvGrpSpPr/>
          <p:nvPr/>
        </p:nvGrpSpPr>
        <p:grpSpPr>
          <a:xfrm>
            <a:off x="3399383" y="1500796"/>
            <a:ext cx="2249424" cy="2249424"/>
            <a:chOff x="1733971" y="1629656"/>
            <a:chExt cx="2133820" cy="2133820"/>
          </a:xfrm>
          <a:solidFill>
            <a:srgbClr val="44546A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3CE9B52-F8C0-4C0F-A36C-A519F49591BD}"/>
                </a:ext>
              </a:extLst>
            </p:cNvPr>
            <p:cNvSpPr/>
            <p:nvPr/>
          </p:nvSpPr>
          <p:spPr>
            <a:xfrm>
              <a:off x="1733971" y="1629656"/>
              <a:ext cx="2133820" cy="213382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E913B4F1-0711-4F3D-94C3-109C7FECF599}"/>
                </a:ext>
              </a:extLst>
            </p:cNvPr>
            <p:cNvGrpSpPr/>
            <p:nvPr/>
          </p:nvGrpSpPr>
          <p:grpSpPr>
            <a:xfrm>
              <a:off x="1829182" y="2114557"/>
              <a:ext cx="1943398" cy="1142245"/>
              <a:chOff x="1882190" y="2273581"/>
              <a:chExt cx="1943398" cy="1142245"/>
            </a:xfrm>
            <a:grpFill/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924A6141-42CC-4107-99BF-4373E4A590AF}"/>
                  </a:ext>
                </a:extLst>
              </p:cNvPr>
              <p:cNvSpPr txBox="1"/>
              <p:nvPr/>
            </p:nvSpPr>
            <p:spPr>
              <a:xfrm>
                <a:off x="1882190" y="2273581"/>
                <a:ext cx="1943398" cy="87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5400" b="1" dirty="0" smtClean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藤原</a:t>
                </a:r>
                <a:endParaRPr lang="en-US" sz="5400" b="1" dirty="0">
                  <a:solidFill>
                    <a:srgbClr val="E6E7E9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80B7DE05-4BB1-4A50-9B3B-031628755D68}"/>
                  </a:ext>
                </a:extLst>
              </p:cNvPr>
              <p:cNvSpPr txBox="1"/>
              <p:nvPr/>
            </p:nvSpPr>
            <p:spPr>
              <a:xfrm>
                <a:off x="1882190" y="3065475"/>
                <a:ext cx="1943398" cy="350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E6E7E9"/>
                    </a:solidFill>
                    <a:latin typeface="Tw Cen MT" panose="020B0602020104020603" pitchFamily="34" charset="0"/>
                  </a:rPr>
                  <a:t>FUJIWARA</a:t>
                </a:r>
                <a:endParaRPr lang="en-US" b="1" dirty="0">
                  <a:solidFill>
                    <a:srgbClr val="E6E7E9"/>
                  </a:solidFill>
                  <a:latin typeface="Tw Cen MT" panose="020B06020201040206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980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761E50-ACF4-4AEB-91B2-4D1260FF3876}"/>
              </a:ext>
            </a:extLst>
          </p:cNvPr>
          <p:cNvGrpSpPr/>
          <p:nvPr/>
        </p:nvGrpSpPr>
        <p:grpSpPr>
          <a:xfrm>
            <a:off x="1023359" y="0"/>
            <a:ext cx="10636092" cy="6858000"/>
            <a:chOff x="-4114800" y="0"/>
            <a:chExt cx="10636092" cy="6858000"/>
          </a:xfrm>
          <a:effectLst>
            <a:outerShdw blurRad="254000" dist="88900" algn="l" rotWithShape="0">
              <a:schemeClr val="tx1">
                <a:lumMod val="95000"/>
                <a:lumOff val="5000"/>
                <a:alpha val="51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1A82F37-F384-44AF-8D4D-8E5AB51F36CD}"/>
                </a:ext>
              </a:extLst>
            </p:cNvPr>
            <p:cNvSpPr/>
            <p:nvPr/>
          </p:nvSpPr>
          <p:spPr>
            <a:xfrm>
              <a:off x="-4114800" y="0"/>
              <a:ext cx="9848850" cy="6858000"/>
            </a:xfrm>
            <a:prstGeom prst="rect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4CE4060-9EA1-4A18-9D41-27A4057CDEAD}"/>
                </a:ext>
              </a:extLst>
            </p:cNvPr>
            <p:cNvGrpSpPr/>
            <p:nvPr/>
          </p:nvGrpSpPr>
          <p:grpSpPr>
            <a:xfrm>
              <a:off x="5734050" y="2952212"/>
              <a:ext cx="787242" cy="2286000"/>
              <a:chOff x="8401050" y="3607250"/>
              <a:chExt cx="787242" cy="22860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C5D1EB51-A0E9-4F9E-8E46-8B3E890D1A1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86A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756F21-0986-45B4-9493-6206B3F28A73}"/>
                  </a:ext>
                </a:extLst>
              </p:cNvPr>
              <p:cNvSpPr txBox="1"/>
              <p:nvPr/>
            </p:nvSpPr>
            <p:spPr>
              <a:xfrm>
                <a:off x="8513922" y="3607250"/>
                <a:ext cx="674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486143"/>
                  </a:solidFill>
                  <a:latin typeface="DAGGERSQUARE" pitchFamily="50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9F87DD0-B660-4FD3-9876-F10CFF006B32}"/>
              </a:ext>
            </a:extLst>
          </p:cNvPr>
          <p:cNvGrpSpPr/>
          <p:nvPr/>
        </p:nvGrpSpPr>
        <p:grpSpPr>
          <a:xfrm>
            <a:off x="-308189" y="0"/>
            <a:ext cx="10506075" cy="6858000"/>
            <a:chOff x="-5219700" y="0"/>
            <a:chExt cx="10506075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275D813-8D64-4748-8D21-48563217B55D}"/>
                </a:ext>
              </a:extLst>
            </p:cNvPr>
            <p:cNvSpPr/>
            <p:nvPr/>
          </p:nvSpPr>
          <p:spPr>
            <a:xfrm>
              <a:off x="-5219700" y="0"/>
              <a:ext cx="9848850" cy="6858000"/>
            </a:xfrm>
            <a:prstGeom prst="rect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C0D95A8-67B5-4055-9C4F-3DBEE1C07201}"/>
                </a:ext>
              </a:extLst>
            </p:cNvPr>
            <p:cNvGrpSpPr/>
            <p:nvPr/>
          </p:nvGrpSpPr>
          <p:grpSpPr>
            <a:xfrm>
              <a:off x="4612005" y="2511334"/>
              <a:ext cx="674370" cy="2286000"/>
              <a:chOff x="8383905" y="3607250"/>
              <a:chExt cx="674370" cy="2286000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xmlns="" id="{4398BEEC-1423-4336-B5D8-03839CBA690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486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456715B-D0FD-4499-8AFC-ED7C0F550A86}"/>
                  </a:ext>
                </a:extLst>
              </p:cNvPr>
              <p:cNvSpPr txBox="1"/>
              <p:nvPr/>
            </p:nvSpPr>
            <p:spPr>
              <a:xfrm>
                <a:off x="8383905" y="3954257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BBD6B5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随筆</a:t>
                </a:r>
                <a:endParaRPr lang="en-US" sz="4500" b="1" dirty="0">
                  <a:solidFill>
                    <a:srgbClr val="BBD6B5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AB1F5F-FC4D-4A86-A9E5-BBEB8A5FDA63}"/>
              </a:ext>
            </a:extLst>
          </p:cNvPr>
          <p:cNvGrpSpPr/>
          <p:nvPr/>
        </p:nvGrpSpPr>
        <p:grpSpPr>
          <a:xfrm>
            <a:off x="-7783657" y="0"/>
            <a:ext cx="10479334" cy="6858000"/>
            <a:chOff x="-6324600" y="0"/>
            <a:chExt cx="10479334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E61F369-01B8-42C0-AB81-1CDAED90BB31}"/>
                </a:ext>
              </a:extLst>
            </p:cNvPr>
            <p:cNvSpPr/>
            <p:nvPr/>
          </p:nvSpPr>
          <p:spPr>
            <a:xfrm>
              <a:off x="-6324600" y="0"/>
              <a:ext cx="9848850" cy="6858000"/>
            </a:xfrm>
            <a:prstGeom prst="rect">
              <a:avLst/>
            </a:prstGeom>
            <a:solidFill>
              <a:srgbClr val="ED7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2B5E647-0CEC-423F-B558-37B9E35FDE29}"/>
                </a:ext>
              </a:extLst>
            </p:cNvPr>
            <p:cNvGrpSpPr/>
            <p:nvPr/>
          </p:nvGrpSpPr>
          <p:grpSpPr>
            <a:xfrm>
              <a:off x="3480364" y="2049669"/>
              <a:ext cx="674370" cy="2286000"/>
              <a:chOff x="8357164" y="3607250"/>
              <a:chExt cx="674370" cy="2286000"/>
            </a:xfrm>
          </p:grpSpPr>
          <p:sp>
            <p:nvSpPr>
              <p:cNvPr id="34" name="Rectangle: Top Corners Rounded 15">
                <a:extLst>
                  <a:ext uri="{FF2B5EF4-FFF2-40B4-BE49-F238E27FC236}">
                    <a16:creationId xmlns:a16="http://schemas.microsoft.com/office/drawing/2014/main" xmlns="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7568494" y="4430210"/>
                <a:ext cx="2286000" cy="640080"/>
              </a:xfrm>
              <a:prstGeom prst="round2SameRect">
                <a:avLst/>
              </a:prstGeom>
              <a:solidFill>
                <a:srgbClr val="ED7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357164" y="3923500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FACDB0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日記</a:t>
                </a:r>
                <a:endParaRPr lang="en-US" sz="4500" b="1" dirty="0">
                  <a:solidFill>
                    <a:srgbClr val="FACDB0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1A911D1-2939-4C61-9809-8BFB85C5A363}"/>
              </a:ext>
            </a:extLst>
          </p:cNvPr>
          <p:cNvGrpSpPr/>
          <p:nvPr/>
        </p:nvGrpSpPr>
        <p:grpSpPr>
          <a:xfrm>
            <a:off x="-8938363" y="0"/>
            <a:ext cx="10488930" cy="6858000"/>
            <a:chOff x="-74295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7429500" y="0"/>
              <a:ext cx="9848850" cy="6858000"/>
            </a:xfrm>
            <a:prstGeom prst="rect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AD618C5-74EF-4A13-A920-A5BE5528C742}"/>
                </a:ext>
              </a:extLst>
            </p:cNvPr>
            <p:cNvGrpSpPr/>
            <p:nvPr/>
          </p:nvGrpSpPr>
          <p:grpSpPr>
            <a:xfrm>
              <a:off x="2374553" y="1589542"/>
              <a:ext cx="684877" cy="2286000"/>
              <a:chOff x="8356253" y="3608788"/>
              <a:chExt cx="684877" cy="2286000"/>
            </a:xfrm>
          </p:grpSpPr>
          <p:sp>
            <p:nvSpPr>
              <p:cNvPr id="25" name="Rectangle: Top Corners Rounded 18">
                <a:extLst>
                  <a:ext uri="{FF2B5EF4-FFF2-40B4-BE49-F238E27FC236}">
                    <a16:creationId xmlns:a16="http://schemas.microsoft.com/office/drawing/2014/main" xmlns="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7578090" y="4431748"/>
                <a:ext cx="2286000" cy="640080"/>
              </a:xfrm>
              <a:prstGeom prst="round2Same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BB9079-0F05-4D11-97F8-25F7CB504DD7}"/>
                  </a:ext>
                </a:extLst>
              </p:cNvPr>
              <p:cNvSpPr txBox="1"/>
              <p:nvPr/>
            </p:nvSpPr>
            <p:spPr>
              <a:xfrm>
                <a:off x="8356253" y="3930415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ED7962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外観</a:t>
                </a:r>
                <a:endParaRPr lang="en-US" sz="4500" b="1" dirty="0">
                  <a:solidFill>
                    <a:srgbClr val="ED7962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2329731" y="648617"/>
            <a:ext cx="858010" cy="1297213"/>
            <a:chOff x="1976797" y="2950736"/>
            <a:chExt cx="459234" cy="6943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>
              <a:solidFill>
                <a:srgbClr val="FACD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6797" y="2950736"/>
              <a:ext cx="267874" cy="0"/>
            </a:xfrm>
            <a:prstGeom prst="line">
              <a:avLst/>
            </a:prstGeom>
            <a:ln>
              <a:solidFill>
                <a:srgbClr val="FACD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4B33EF84-99D9-4E3D-98A7-243B4B204E8F}"/>
              </a:ext>
            </a:extLst>
          </p:cNvPr>
          <p:cNvGrpSpPr/>
          <p:nvPr/>
        </p:nvGrpSpPr>
        <p:grpSpPr>
          <a:xfrm>
            <a:off x="3205523" y="371890"/>
            <a:ext cx="5474019" cy="1009243"/>
            <a:chOff x="7840983" y="2405695"/>
            <a:chExt cx="5474019" cy="1009243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BF60901-7459-4FFF-BFAB-332F5872E18A}"/>
                </a:ext>
              </a:extLst>
            </p:cNvPr>
            <p:cNvSpPr txBox="1"/>
            <p:nvPr/>
          </p:nvSpPr>
          <p:spPr>
            <a:xfrm>
              <a:off x="7846934" y="2405695"/>
              <a:ext cx="469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NIKKI </a:t>
              </a:r>
              <a:r>
                <a:rPr lang="en-US" sz="2800" dirty="0" smtClean="0">
                  <a:solidFill>
                    <a:srgbClr val="FACDB0"/>
                  </a:solidFill>
                  <a:latin typeface="Tw Cen MT" panose="020B0602020104020603" pitchFamily="34" charset="0"/>
                </a:rPr>
                <a:t>(CATATAN HARIAN)</a:t>
              </a:r>
              <a:endParaRPr lang="en-US" sz="2800" i="1" dirty="0">
                <a:solidFill>
                  <a:srgbClr val="FACDB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7989F52C-1D2B-46E2-A985-77707A7510FC}"/>
                </a:ext>
              </a:extLst>
            </p:cNvPr>
            <p:cNvSpPr txBox="1"/>
            <p:nvPr/>
          </p:nvSpPr>
          <p:spPr>
            <a:xfrm>
              <a:off x="7840983" y="2707052"/>
              <a:ext cx="5474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Catatan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harian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kehidupan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bangsawan</a:t>
              </a:r>
              <a:r>
                <a:rPr lang="en-US" sz="2000" dirty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dan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ditulis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i="1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kanji</a:t>
              </a:r>
              <a:r>
                <a:rPr lang="en-US" sz="2000" dirty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(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sebelum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huruf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i="1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kana </a:t>
              </a:r>
              <a:r>
                <a:rPr lang="en-US" sz="2000" dirty="0" err="1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populer</a:t>
              </a:r>
              <a:r>
                <a:rPr lang="en-US" sz="2000" dirty="0" smtClean="0">
                  <a:solidFill>
                    <a:srgbClr val="BBD6B5"/>
                  </a:solidFill>
                  <a:latin typeface="Tw Cen MT" panose="020B0602020104020603" pitchFamily="34" charset="0"/>
                </a:rPr>
                <a:t>).</a:t>
              </a:r>
              <a:endParaRPr lang="en-US" sz="2000" dirty="0">
                <a:solidFill>
                  <a:srgbClr val="BBD6B5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3793461" y="3215645"/>
            <a:ext cx="1915627" cy="1484244"/>
            <a:chOff x="2039162" y="3657473"/>
            <a:chExt cx="1915627" cy="1484244"/>
          </a:xfrm>
        </p:grpSpPr>
        <p:sp>
          <p:nvSpPr>
            <p:cNvPr id="42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39162" y="3977958"/>
              <a:ext cx="191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TOSA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NIKKI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2C0596D-7FAB-4A1B-AE63-D59D7FD64F5A}"/>
              </a:ext>
            </a:extLst>
          </p:cNvPr>
          <p:cNvGrpSpPr/>
          <p:nvPr/>
        </p:nvGrpSpPr>
        <p:grpSpPr>
          <a:xfrm>
            <a:off x="4871825" y="2049669"/>
            <a:ext cx="1915627" cy="1484244"/>
            <a:chOff x="4126831" y="3657473"/>
            <a:chExt cx="1915627" cy="1484244"/>
          </a:xfrm>
        </p:grpSpPr>
        <p:sp>
          <p:nvSpPr>
            <p:cNvPr id="46" name="Rectangle: Rounded Corners 21">
              <a:extLst>
                <a:ext uri="{FF2B5EF4-FFF2-40B4-BE49-F238E27FC236}">
                  <a16:creationId xmlns="" xmlns:a16="http://schemas.microsoft.com/office/drawing/2014/main" id="{61459C0E-0DC9-428D-AB3A-8868112E3852}"/>
                </a:ext>
              </a:extLst>
            </p:cNvPr>
            <p:cNvSpPr/>
            <p:nvPr/>
          </p:nvSpPr>
          <p:spPr>
            <a:xfrm rot="2700000">
              <a:off x="4335973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3A1A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4B7A73F-F964-48A2-B788-F55F7B9D040D}"/>
                </a:ext>
              </a:extLst>
            </p:cNvPr>
            <p:cNvSpPr txBox="1"/>
            <p:nvPr/>
          </p:nvSpPr>
          <p:spPr>
            <a:xfrm>
              <a:off x="4126831" y="3996407"/>
              <a:ext cx="191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KAGEROU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NIKKI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743D9DB-ECBD-4F96-B04B-77A755D8CF78}"/>
              </a:ext>
            </a:extLst>
          </p:cNvPr>
          <p:cNvGrpSpPr/>
          <p:nvPr/>
        </p:nvGrpSpPr>
        <p:grpSpPr>
          <a:xfrm>
            <a:off x="5960158" y="3192975"/>
            <a:ext cx="1915627" cy="1484244"/>
            <a:chOff x="6179862" y="3657473"/>
            <a:chExt cx="1915627" cy="1484244"/>
          </a:xfrm>
        </p:grpSpPr>
        <p:sp>
          <p:nvSpPr>
            <p:cNvPr id="50" name="Rectangle: Rounded Corners 22">
              <a:extLst>
                <a:ext uri="{FF2B5EF4-FFF2-40B4-BE49-F238E27FC236}">
                  <a16:creationId xmlns="" xmlns:a16="http://schemas.microsoft.com/office/drawing/2014/main" id="{4958A5D0-184B-4172-86EF-3B81412BDC75}"/>
                </a:ext>
              </a:extLst>
            </p:cNvPr>
            <p:cNvSpPr/>
            <p:nvPr/>
          </p:nvSpPr>
          <p:spPr>
            <a:xfrm rot="2700000">
              <a:off x="6403136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E952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61CC52C-FFC4-4B11-A134-A456A120261F}"/>
                </a:ext>
              </a:extLst>
            </p:cNvPr>
            <p:cNvSpPr txBox="1"/>
            <p:nvPr/>
          </p:nvSpPr>
          <p:spPr>
            <a:xfrm>
              <a:off x="6179862" y="3789588"/>
              <a:ext cx="191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IZUMI SHIKIBU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NIKKI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flipH="1">
            <a:off x="6346003" y="1599416"/>
            <a:ext cx="853629" cy="707135"/>
            <a:chOff x="1801222" y="3059827"/>
            <a:chExt cx="853629" cy="70713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222" y="3062208"/>
              <a:ext cx="336814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3FA3884F-7360-4A10-8B37-C166F2766294}"/>
              </a:ext>
            </a:extLst>
          </p:cNvPr>
          <p:cNvGrpSpPr/>
          <p:nvPr/>
        </p:nvGrpSpPr>
        <p:grpSpPr>
          <a:xfrm>
            <a:off x="7228855" y="1328550"/>
            <a:ext cx="2294661" cy="1908410"/>
            <a:chOff x="10405056" y="2465792"/>
            <a:chExt cx="1666472" cy="938569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CAF0DE8F-4E0D-400F-8691-13BC3C42218F}"/>
                </a:ext>
              </a:extLst>
            </p:cNvPr>
            <p:cNvSpPr txBox="1"/>
            <p:nvPr/>
          </p:nvSpPr>
          <p:spPr>
            <a:xfrm>
              <a:off x="10432103" y="2465792"/>
              <a:ext cx="1591001" cy="536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Ibu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dari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Fujiwara </a:t>
              </a:r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Michitsuna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- 974</a:t>
              </a:r>
              <a:endParaRPr lang="en-US" sz="2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0F083849-6FF5-44B6-A966-0E99FE95DD1A}"/>
                </a:ext>
              </a:extLst>
            </p:cNvPr>
            <p:cNvSpPr txBox="1"/>
            <p:nvPr/>
          </p:nvSpPr>
          <p:spPr>
            <a:xfrm>
              <a:off x="10405056" y="2814031"/>
              <a:ext cx="1666472" cy="59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Menceritakan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kehidupan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penulis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sebagai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permaisuri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dari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Fujiwara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Kaneie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H="1">
            <a:off x="3444729" y="4409303"/>
            <a:ext cx="731520" cy="457200"/>
            <a:chOff x="1666080" y="3059827"/>
            <a:chExt cx="988771" cy="70713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1999127" y="4797334"/>
            <a:ext cx="2649094" cy="2056436"/>
            <a:chOff x="1161927" y="5391747"/>
            <a:chExt cx="2649094" cy="2056436"/>
          </a:xfrm>
        </p:grpSpPr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441078" y="5391747"/>
              <a:ext cx="236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Ki no </a:t>
              </a:r>
              <a:r>
                <a:rPr lang="en-US" sz="2000" dirty="0" err="1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Tsurayuki</a:t>
              </a:r>
              <a:r>
                <a:rPr lang="en-US" sz="20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 - 935</a:t>
              </a:r>
              <a:endParaRPr lang="en-US" sz="2000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161927" y="5693857"/>
              <a:ext cx="26490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Nikki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pertama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ditulis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huruf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kana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Menceritakan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perjalanan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Tsurayuki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menuju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ibukota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setelah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menyelesaikan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misi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i="1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Tosa</a:t>
              </a:r>
              <a:r>
                <a:rPr lang="en-US" i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no Kami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i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C6E9A218-B141-4BD3-841A-BAB462C9175B}"/>
              </a:ext>
            </a:extLst>
          </p:cNvPr>
          <p:cNvGrpSpPr/>
          <p:nvPr/>
        </p:nvGrpSpPr>
        <p:grpSpPr>
          <a:xfrm rot="16200000" flipV="1">
            <a:off x="7387736" y="4504868"/>
            <a:ext cx="842991" cy="505342"/>
            <a:chOff x="1811860" y="3261620"/>
            <a:chExt cx="842991" cy="505342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F7309261-EAF4-4065-B34C-74D63998B1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3816" y="3261620"/>
              <a:ext cx="371035" cy="505342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6F2BC3B5-DB71-4C84-AF89-168445886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1860" y="3265029"/>
              <a:ext cx="471956" cy="0"/>
            </a:xfrm>
            <a:prstGeom prst="line">
              <a:avLst/>
            </a:prstGeom>
            <a:ln>
              <a:solidFill>
                <a:srgbClr val="EE95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948E0E04-F6AD-4204-A734-B8A0EC1E885D}"/>
              </a:ext>
            </a:extLst>
          </p:cNvPr>
          <p:cNvGrpSpPr/>
          <p:nvPr/>
        </p:nvGrpSpPr>
        <p:grpSpPr>
          <a:xfrm>
            <a:off x="6872609" y="5180237"/>
            <a:ext cx="2668052" cy="1385661"/>
            <a:chOff x="9146176" y="5593585"/>
            <a:chExt cx="1666472" cy="903204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13DF5F7D-8517-4858-B26A-117AEF6AD00D}"/>
                </a:ext>
              </a:extLst>
            </p:cNvPr>
            <p:cNvSpPr txBox="1"/>
            <p:nvPr/>
          </p:nvSpPr>
          <p:spPr>
            <a:xfrm>
              <a:off x="9152127" y="5593585"/>
              <a:ext cx="1596541" cy="46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Izumi </a:t>
              </a:r>
              <a:r>
                <a:rPr lang="en-US" sz="2000" dirty="0" err="1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Shikibu</a:t>
              </a:r>
              <a:r>
                <a:rPr lang="en-US" sz="2000" dirty="0" smtClean="0">
                  <a:solidFill>
                    <a:srgbClr val="EE9524"/>
                  </a:solidFill>
                  <a:latin typeface="Tw Cen MT" panose="020B0602020104020603" pitchFamily="34" charset="0"/>
                </a:rPr>
                <a:t> - 1007</a:t>
              </a:r>
              <a:endParaRPr lang="en-US" sz="2000" dirty="0">
                <a:solidFill>
                  <a:srgbClr val="EE952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17A15540-6995-437A-A59D-F899A6BCCE03}"/>
                </a:ext>
              </a:extLst>
            </p:cNvPr>
            <p:cNvSpPr txBox="1"/>
            <p:nvPr/>
          </p:nvSpPr>
          <p:spPr>
            <a:xfrm>
              <a:off x="9146176" y="5894942"/>
              <a:ext cx="1666472" cy="601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Menceritakan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perjalanan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cinta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penulis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dengan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Pangeran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Atsumichi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5" name="Rectangle: Rounded Corners 21">
            <a:extLst>
              <a:ext uri="{FF2B5EF4-FFF2-40B4-BE49-F238E27FC236}">
                <a16:creationId xmlns="" xmlns:a16="http://schemas.microsoft.com/office/drawing/2014/main" id="{61459C0E-0DC9-428D-AB3A-8868112E3852}"/>
              </a:ext>
            </a:extLst>
          </p:cNvPr>
          <p:cNvSpPr/>
          <p:nvPr/>
        </p:nvSpPr>
        <p:spPr>
          <a:xfrm rot="2700000">
            <a:off x="3988672" y="3218130"/>
            <a:ext cx="1484244" cy="1484244"/>
          </a:xfrm>
          <a:prstGeom prst="roundRect">
            <a:avLst>
              <a:gd name="adj" fmla="val 13096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21">
            <a:extLst>
              <a:ext uri="{FF2B5EF4-FFF2-40B4-BE49-F238E27FC236}">
                <a16:creationId xmlns="" xmlns:a16="http://schemas.microsoft.com/office/drawing/2014/main" id="{61459C0E-0DC9-428D-AB3A-8868112E3852}"/>
              </a:ext>
            </a:extLst>
          </p:cNvPr>
          <p:cNvSpPr/>
          <p:nvPr/>
        </p:nvSpPr>
        <p:spPr>
          <a:xfrm rot="2700000">
            <a:off x="5086052" y="2049669"/>
            <a:ext cx="1484244" cy="1484244"/>
          </a:xfrm>
          <a:prstGeom prst="roundRect">
            <a:avLst>
              <a:gd name="adj" fmla="val 13096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71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761E50-ACF4-4AEB-91B2-4D1260FF3876}"/>
              </a:ext>
            </a:extLst>
          </p:cNvPr>
          <p:cNvGrpSpPr/>
          <p:nvPr/>
        </p:nvGrpSpPr>
        <p:grpSpPr>
          <a:xfrm>
            <a:off x="1023359" y="0"/>
            <a:ext cx="10636092" cy="6858000"/>
            <a:chOff x="-4114800" y="0"/>
            <a:chExt cx="10636092" cy="6858000"/>
          </a:xfrm>
          <a:effectLst>
            <a:outerShdw blurRad="254000" dist="88900" algn="l" rotWithShape="0">
              <a:schemeClr val="tx1">
                <a:lumMod val="95000"/>
                <a:lumOff val="5000"/>
                <a:alpha val="51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1A82F37-F384-44AF-8D4D-8E5AB51F36CD}"/>
                </a:ext>
              </a:extLst>
            </p:cNvPr>
            <p:cNvSpPr/>
            <p:nvPr/>
          </p:nvSpPr>
          <p:spPr>
            <a:xfrm>
              <a:off x="-4114800" y="0"/>
              <a:ext cx="9848850" cy="6858000"/>
            </a:xfrm>
            <a:prstGeom prst="rect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4CE4060-9EA1-4A18-9D41-27A4057CDEAD}"/>
                </a:ext>
              </a:extLst>
            </p:cNvPr>
            <p:cNvGrpSpPr/>
            <p:nvPr/>
          </p:nvGrpSpPr>
          <p:grpSpPr>
            <a:xfrm>
              <a:off x="5734050" y="2952212"/>
              <a:ext cx="787242" cy="2286000"/>
              <a:chOff x="8401050" y="3607250"/>
              <a:chExt cx="787242" cy="22860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C5D1EB51-A0E9-4F9E-8E46-8B3E890D1A1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86A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756F21-0986-45B4-9493-6206B3F28A73}"/>
                  </a:ext>
                </a:extLst>
              </p:cNvPr>
              <p:cNvSpPr txBox="1"/>
              <p:nvPr/>
            </p:nvSpPr>
            <p:spPr>
              <a:xfrm>
                <a:off x="8513922" y="3607250"/>
                <a:ext cx="674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486143"/>
                  </a:solidFill>
                  <a:latin typeface="DAGGERSQUARE" pitchFamily="50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9F87DD0-B660-4FD3-9876-F10CFF006B32}"/>
              </a:ext>
            </a:extLst>
          </p:cNvPr>
          <p:cNvGrpSpPr/>
          <p:nvPr/>
        </p:nvGrpSpPr>
        <p:grpSpPr>
          <a:xfrm>
            <a:off x="-308189" y="0"/>
            <a:ext cx="10506075" cy="6858000"/>
            <a:chOff x="-5219700" y="0"/>
            <a:chExt cx="10506075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275D813-8D64-4748-8D21-48563217B55D}"/>
                </a:ext>
              </a:extLst>
            </p:cNvPr>
            <p:cNvSpPr/>
            <p:nvPr/>
          </p:nvSpPr>
          <p:spPr>
            <a:xfrm>
              <a:off x="-5219700" y="0"/>
              <a:ext cx="9848850" cy="6858000"/>
            </a:xfrm>
            <a:prstGeom prst="rect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C0D95A8-67B5-4055-9C4F-3DBEE1C07201}"/>
                </a:ext>
              </a:extLst>
            </p:cNvPr>
            <p:cNvGrpSpPr/>
            <p:nvPr/>
          </p:nvGrpSpPr>
          <p:grpSpPr>
            <a:xfrm>
              <a:off x="4612005" y="2511334"/>
              <a:ext cx="674370" cy="2286000"/>
              <a:chOff x="8383905" y="3607250"/>
              <a:chExt cx="674370" cy="2286000"/>
            </a:xfrm>
          </p:grpSpPr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xmlns="" id="{4398BEEC-1423-4336-B5D8-03839CBA690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486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456715B-D0FD-4499-8AFC-ED7C0F550A86}"/>
                  </a:ext>
                </a:extLst>
              </p:cNvPr>
              <p:cNvSpPr txBox="1"/>
              <p:nvPr/>
            </p:nvSpPr>
            <p:spPr>
              <a:xfrm>
                <a:off x="8383905" y="3954257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BBD6B5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随筆</a:t>
                </a:r>
                <a:endParaRPr lang="en-US" sz="4500" b="1" dirty="0">
                  <a:solidFill>
                    <a:srgbClr val="BBD6B5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AB1F5F-FC4D-4A86-A9E5-BBEB8A5FDA63}"/>
              </a:ext>
            </a:extLst>
          </p:cNvPr>
          <p:cNvGrpSpPr/>
          <p:nvPr/>
        </p:nvGrpSpPr>
        <p:grpSpPr>
          <a:xfrm>
            <a:off x="-7783657" y="0"/>
            <a:ext cx="10479334" cy="6858000"/>
            <a:chOff x="-6324600" y="0"/>
            <a:chExt cx="10479334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E61F369-01B8-42C0-AB81-1CDAED90BB31}"/>
                </a:ext>
              </a:extLst>
            </p:cNvPr>
            <p:cNvSpPr/>
            <p:nvPr/>
          </p:nvSpPr>
          <p:spPr>
            <a:xfrm>
              <a:off x="-6324600" y="0"/>
              <a:ext cx="9848850" cy="6858000"/>
            </a:xfrm>
            <a:prstGeom prst="rect">
              <a:avLst/>
            </a:prstGeom>
            <a:solidFill>
              <a:srgbClr val="ED7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2B5E647-0CEC-423F-B558-37B9E35FDE29}"/>
                </a:ext>
              </a:extLst>
            </p:cNvPr>
            <p:cNvGrpSpPr/>
            <p:nvPr/>
          </p:nvGrpSpPr>
          <p:grpSpPr>
            <a:xfrm>
              <a:off x="3480364" y="2049669"/>
              <a:ext cx="674370" cy="2286000"/>
              <a:chOff x="8357164" y="3607250"/>
              <a:chExt cx="674370" cy="2286000"/>
            </a:xfrm>
          </p:grpSpPr>
          <p:sp>
            <p:nvSpPr>
              <p:cNvPr id="34" name="Rectangle: Top Corners Rounded 15">
                <a:extLst>
                  <a:ext uri="{FF2B5EF4-FFF2-40B4-BE49-F238E27FC236}">
                    <a16:creationId xmlns:a16="http://schemas.microsoft.com/office/drawing/2014/main" xmlns="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7568494" y="4430210"/>
                <a:ext cx="2286000" cy="640080"/>
              </a:xfrm>
              <a:prstGeom prst="round2SameRect">
                <a:avLst/>
              </a:prstGeom>
              <a:solidFill>
                <a:srgbClr val="ED7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357164" y="3923500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FACDB0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日記</a:t>
                </a:r>
                <a:endParaRPr lang="en-US" sz="4500" b="1" dirty="0">
                  <a:solidFill>
                    <a:srgbClr val="FACDB0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1A911D1-2939-4C61-9809-8BFB85C5A363}"/>
              </a:ext>
            </a:extLst>
          </p:cNvPr>
          <p:cNvGrpSpPr/>
          <p:nvPr/>
        </p:nvGrpSpPr>
        <p:grpSpPr>
          <a:xfrm>
            <a:off x="-8938363" y="0"/>
            <a:ext cx="10488930" cy="6858000"/>
            <a:chOff x="-74295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7429500" y="0"/>
              <a:ext cx="9848850" cy="6858000"/>
            </a:xfrm>
            <a:prstGeom prst="rect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AD618C5-74EF-4A13-A920-A5BE5528C742}"/>
                </a:ext>
              </a:extLst>
            </p:cNvPr>
            <p:cNvGrpSpPr/>
            <p:nvPr/>
          </p:nvGrpSpPr>
          <p:grpSpPr>
            <a:xfrm>
              <a:off x="2374553" y="1589542"/>
              <a:ext cx="684877" cy="2286000"/>
              <a:chOff x="8356253" y="3608788"/>
              <a:chExt cx="684877" cy="2286000"/>
            </a:xfrm>
          </p:grpSpPr>
          <p:sp>
            <p:nvSpPr>
              <p:cNvPr id="25" name="Rectangle: Top Corners Rounded 18">
                <a:extLst>
                  <a:ext uri="{FF2B5EF4-FFF2-40B4-BE49-F238E27FC236}">
                    <a16:creationId xmlns:a16="http://schemas.microsoft.com/office/drawing/2014/main" xmlns="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7578090" y="4431748"/>
                <a:ext cx="2286000" cy="640080"/>
              </a:xfrm>
              <a:prstGeom prst="round2Same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BB9079-0F05-4D11-97F8-25F7CB504DD7}"/>
                  </a:ext>
                </a:extLst>
              </p:cNvPr>
              <p:cNvSpPr txBox="1"/>
              <p:nvPr/>
            </p:nvSpPr>
            <p:spPr>
              <a:xfrm>
                <a:off x="8356253" y="3930415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ED7962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外観</a:t>
                </a:r>
                <a:endParaRPr lang="en-US" sz="4500" b="1" dirty="0">
                  <a:solidFill>
                    <a:srgbClr val="ED7962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7C3C1551-9EE9-42D9-8AA1-9DB3CA8F23DF}"/>
              </a:ext>
            </a:extLst>
          </p:cNvPr>
          <p:cNvGrpSpPr/>
          <p:nvPr/>
        </p:nvGrpSpPr>
        <p:grpSpPr>
          <a:xfrm>
            <a:off x="3283869" y="1764665"/>
            <a:ext cx="1915627" cy="1493337"/>
            <a:chOff x="2008986" y="3657473"/>
            <a:chExt cx="1915627" cy="1493337"/>
          </a:xfrm>
        </p:grpSpPr>
        <p:sp>
          <p:nvSpPr>
            <p:cNvPr id="42" name="Rectangle: Rounded Corners 20">
              <a:extLst>
                <a:ext uri="{FF2B5EF4-FFF2-40B4-BE49-F238E27FC236}">
                  <a16:creationId xmlns="" xmlns:a16="http://schemas.microsoft.com/office/drawing/2014/main" id="{4CB58540-4FF9-453F-A9F6-3C932CAF55E0}"/>
                </a:ext>
              </a:extLst>
            </p:cNvPr>
            <p:cNvSpPr/>
            <p:nvPr/>
          </p:nvSpPr>
          <p:spPr>
            <a:xfrm rot="2700000">
              <a:off x="2241988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EF307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6E848BF-4E5B-409D-8114-A69D03888E8D}"/>
                </a:ext>
              </a:extLst>
            </p:cNvPr>
            <p:cNvSpPr txBox="1"/>
            <p:nvPr/>
          </p:nvSpPr>
          <p:spPr>
            <a:xfrm>
              <a:off x="2008986" y="3950481"/>
              <a:ext cx="191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MURASAKI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SHIKIBU NIKKI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2C0596D-7FAB-4A1B-AE63-D59D7FD64F5A}"/>
              </a:ext>
            </a:extLst>
          </p:cNvPr>
          <p:cNvGrpSpPr/>
          <p:nvPr/>
        </p:nvGrpSpPr>
        <p:grpSpPr>
          <a:xfrm>
            <a:off x="4433913" y="2889323"/>
            <a:ext cx="1915627" cy="1484244"/>
            <a:chOff x="4126831" y="3657473"/>
            <a:chExt cx="1915627" cy="1484244"/>
          </a:xfrm>
        </p:grpSpPr>
        <p:sp>
          <p:nvSpPr>
            <p:cNvPr id="46" name="Rectangle: Rounded Corners 21">
              <a:extLst>
                <a:ext uri="{FF2B5EF4-FFF2-40B4-BE49-F238E27FC236}">
                  <a16:creationId xmlns="" xmlns:a16="http://schemas.microsoft.com/office/drawing/2014/main" id="{61459C0E-0DC9-428D-AB3A-8868112E3852}"/>
                </a:ext>
              </a:extLst>
            </p:cNvPr>
            <p:cNvSpPr/>
            <p:nvPr/>
          </p:nvSpPr>
          <p:spPr>
            <a:xfrm rot="2700000">
              <a:off x="4335973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03A1A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64B7A73F-F964-48A2-B788-F55F7B9D040D}"/>
                </a:ext>
              </a:extLst>
            </p:cNvPr>
            <p:cNvSpPr txBox="1"/>
            <p:nvPr/>
          </p:nvSpPr>
          <p:spPr>
            <a:xfrm>
              <a:off x="4126831" y="3996407"/>
              <a:ext cx="191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SARASHINA</a:t>
              </a:r>
            </a:p>
            <a:p>
              <a:pPr algn="ctr"/>
              <a:r>
                <a:rPr lang="en-US" sz="2400" b="1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NIKKI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rot="5400000" flipH="1">
            <a:off x="5966520" y="4139488"/>
            <a:ext cx="853629" cy="707135"/>
            <a:chOff x="1801222" y="3059827"/>
            <a:chExt cx="853629" cy="70713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222" y="3062208"/>
              <a:ext cx="336814" cy="0"/>
            </a:xfrm>
            <a:prstGeom prst="line">
              <a:avLst/>
            </a:prstGeom>
            <a:ln>
              <a:solidFill>
                <a:srgbClr val="03A1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7137FDAE-CE25-40E9-AFD7-49BA1463E3D5}"/>
              </a:ext>
            </a:extLst>
          </p:cNvPr>
          <p:cNvGrpSpPr/>
          <p:nvPr/>
        </p:nvGrpSpPr>
        <p:grpSpPr>
          <a:xfrm flipH="1">
            <a:off x="4705110" y="1253081"/>
            <a:ext cx="988771" cy="707135"/>
            <a:chOff x="1666080" y="3059827"/>
            <a:chExt cx="988771" cy="707135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C83C8BAA-87B2-4130-A6CA-1525D506B1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18D836A-5994-457C-AD4E-4304A9FBB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6080" y="3062208"/>
              <a:ext cx="471956" cy="0"/>
            </a:xfrm>
            <a:prstGeom prst="line">
              <a:avLst/>
            </a:prstGeom>
            <a:ln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12804901-3BC3-4B63-B57A-680C61064136}"/>
              </a:ext>
            </a:extLst>
          </p:cNvPr>
          <p:cNvGrpSpPr/>
          <p:nvPr/>
        </p:nvGrpSpPr>
        <p:grpSpPr>
          <a:xfrm>
            <a:off x="5693880" y="930884"/>
            <a:ext cx="3321647" cy="1502242"/>
            <a:chOff x="1161927" y="5391747"/>
            <a:chExt cx="1666472" cy="783956"/>
          </a:xfrm>
        </p:grpSpPr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E3B5B3C4-08D7-4F80-905A-16D436C0F2EA}"/>
                </a:ext>
              </a:extLst>
            </p:cNvPr>
            <p:cNvSpPr txBox="1"/>
            <p:nvPr/>
          </p:nvSpPr>
          <p:spPr>
            <a:xfrm>
              <a:off x="1243107" y="5391747"/>
              <a:ext cx="1585292" cy="2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Murasaki</a:t>
              </a:r>
              <a:r>
                <a:rPr lang="en-US" sz="20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Shikibu</a:t>
              </a:r>
              <a:r>
                <a:rPr lang="en-US" sz="2000" dirty="0" smtClean="0">
                  <a:solidFill>
                    <a:srgbClr val="EF3078"/>
                  </a:solidFill>
                  <a:latin typeface="Tw Cen MT" panose="020B0602020104020603" pitchFamily="34" charset="0"/>
                </a:rPr>
                <a:t> - 1010</a:t>
              </a:r>
              <a:endParaRPr lang="en-US" sz="2000" dirty="0">
                <a:solidFill>
                  <a:srgbClr val="EF3078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EAA698D6-61E6-47B4-977C-84FC3F7A291F}"/>
                </a:ext>
              </a:extLst>
            </p:cNvPr>
            <p:cNvSpPr txBox="1"/>
            <p:nvPr/>
          </p:nvSpPr>
          <p:spPr>
            <a:xfrm>
              <a:off x="1161927" y="5693857"/>
              <a:ext cx="1666472" cy="481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Menceritakan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kehidupan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penulis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ketika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bekerja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di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bawah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Shoushi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putri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dari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Kaisar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Ichijou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948E0E04-F6AD-4204-A734-B8A0EC1E885D}"/>
              </a:ext>
            </a:extLst>
          </p:cNvPr>
          <p:cNvGrpSpPr/>
          <p:nvPr/>
        </p:nvGrpSpPr>
        <p:grpSpPr>
          <a:xfrm>
            <a:off x="5078438" y="4935975"/>
            <a:ext cx="4445078" cy="1453946"/>
            <a:chOff x="9146176" y="5593585"/>
            <a:chExt cx="1666472" cy="931053"/>
          </a:xfrm>
        </p:grpSpPr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13DF5F7D-8517-4858-B26A-117AEF6AD00D}"/>
                </a:ext>
              </a:extLst>
            </p:cNvPr>
            <p:cNvSpPr txBox="1"/>
            <p:nvPr/>
          </p:nvSpPr>
          <p:spPr>
            <a:xfrm>
              <a:off x="9152127" y="5593585"/>
              <a:ext cx="1660521" cy="40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Putri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dari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Sugawara no </a:t>
              </a:r>
              <a:r>
                <a:rPr lang="en-US" sz="2000" dirty="0" err="1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Takasue</a:t>
              </a:r>
              <a:r>
                <a:rPr lang="en-US" sz="20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 - 1060</a:t>
              </a:r>
              <a:endParaRPr lang="en-US" sz="20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17A15540-6995-437A-A59D-F899A6BCCE03}"/>
                </a:ext>
              </a:extLst>
            </p:cNvPr>
            <p:cNvSpPr txBox="1"/>
            <p:nvPr/>
          </p:nvSpPr>
          <p:spPr>
            <a:xfrm>
              <a:off x="9146176" y="5844720"/>
              <a:ext cx="1666472" cy="679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Menceritakan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perjalanan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wisatanya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provinsi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di mana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ayahnya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ditempatkan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sebagai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gubernur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kembali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ibukota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beberapa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tahun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kemudian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0" name="Rectangle: Rounded Corners 21">
            <a:extLst>
              <a:ext uri="{FF2B5EF4-FFF2-40B4-BE49-F238E27FC236}">
                <a16:creationId xmlns="" xmlns:a16="http://schemas.microsoft.com/office/drawing/2014/main" id="{61459C0E-0DC9-428D-AB3A-8868112E3852}"/>
              </a:ext>
            </a:extLst>
          </p:cNvPr>
          <p:cNvSpPr/>
          <p:nvPr/>
        </p:nvSpPr>
        <p:spPr>
          <a:xfrm rot="2700000">
            <a:off x="3524699" y="1764666"/>
            <a:ext cx="1484244" cy="1484244"/>
          </a:xfrm>
          <a:prstGeom prst="roundRect">
            <a:avLst>
              <a:gd name="adj" fmla="val 13096"/>
            </a:avLst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88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6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6761E50-ACF4-4AEB-91B2-4D1260FF3876}"/>
              </a:ext>
            </a:extLst>
          </p:cNvPr>
          <p:cNvGrpSpPr/>
          <p:nvPr/>
        </p:nvGrpSpPr>
        <p:grpSpPr>
          <a:xfrm>
            <a:off x="1023359" y="0"/>
            <a:ext cx="10636092" cy="6858000"/>
            <a:chOff x="-4114800" y="0"/>
            <a:chExt cx="10636092" cy="6858000"/>
          </a:xfrm>
          <a:effectLst>
            <a:outerShdw blurRad="254000" dist="88900" algn="l" rotWithShape="0">
              <a:schemeClr val="tx1">
                <a:lumMod val="95000"/>
                <a:lumOff val="5000"/>
                <a:alpha val="51000"/>
              </a:scheme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1A82F37-F384-44AF-8D4D-8E5AB51F36CD}"/>
                </a:ext>
              </a:extLst>
            </p:cNvPr>
            <p:cNvSpPr/>
            <p:nvPr/>
          </p:nvSpPr>
          <p:spPr>
            <a:xfrm>
              <a:off x="-4114800" y="0"/>
              <a:ext cx="9848850" cy="6858000"/>
            </a:xfrm>
            <a:prstGeom prst="rect">
              <a:avLst/>
            </a:prstGeom>
            <a:solidFill>
              <a:srgbClr val="86AD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4CE4060-9EA1-4A18-9D41-27A4057CDEAD}"/>
                </a:ext>
              </a:extLst>
            </p:cNvPr>
            <p:cNvGrpSpPr/>
            <p:nvPr/>
          </p:nvGrpSpPr>
          <p:grpSpPr>
            <a:xfrm>
              <a:off x="5734050" y="2952212"/>
              <a:ext cx="787242" cy="2306787"/>
              <a:chOff x="8401050" y="3607250"/>
              <a:chExt cx="787242" cy="2306787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C5D1EB51-A0E9-4F9E-8E46-8B3E890D1A18}"/>
                  </a:ext>
                </a:extLst>
              </p:cNvPr>
              <p:cNvSpPr/>
              <p:nvPr/>
            </p:nvSpPr>
            <p:spPr>
              <a:xfrm rot="5400000">
                <a:off x="7578090" y="4450997"/>
                <a:ext cx="2286000" cy="640080"/>
              </a:xfrm>
              <a:prstGeom prst="round2SameRect">
                <a:avLst/>
              </a:prstGeom>
              <a:solidFill>
                <a:srgbClr val="86AD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756F21-0986-45B4-9493-6206B3F28A73}"/>
                  </a:ext>
                </a:extLst>
              </p:cNvPr>
              <p:cNvSpPr txBox="1"/>
              <p:nvPr/>
            </p:nvSpPr>
            <p:spPr>
              <a:xfrm>
                <a:off x="8513922" y="3607250"/>
                <a:ext cx="6743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400" b="1" dirty="0">
                  <a:solidFill>
                    <a:srgbClr val="486143"/>
                  </a:solidFill>
                  <a:latin typeface="DAGGERSQUARE" pitchFamily="50" charset="0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9F87DD0-B660-4FD3-9876-F10CFF006B32}"/>
              </a:ext>
            </a:extLst>
          </p:cNvPr>
          <p:cNvGrpSpPr/>
          <p:nvPr/>
        </p:nvGrpSpPr>
        <p:grpSpPr>
          <a:xfrm>
            <a:off x="-6596448" y="0"/>
            <a:ext cx="10490717" cy="6858000"/>
            <a:chOff x="-5219700" y="0"/>
            <a:chExt cx="10490717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3275D813-8D64-4748-8D21-48563217B55D}"/>
                </a:ext>
              </a:extLst>
            </p:cNvPr>
            <p:cNvSpPr/>
            <p:nvPr/>
          </p:nvSpPr>
          <p:spPr>
            <a:xfrm>
              <a:off x="-5219700" y="0"/>
              <a:ext cx="9848850" cy="6858000"/>
            </a:xfrm>
            <a:prstGeom prst="rect">
              <a:avLst/>
            </a:prstGeom>
            <a:solidFill>
              <a:srgbClr val="486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BC0D95A8-67B5-4055-9C4F-3DBEE1C07201}"/>
                </a:ext>
              </a:extLst>
            </p:cNvPr>
            <p:cNvGrpSpPr/>
            <p:nvPr/>
          </p:nvGrpSpPr>
          <p:grpSpPr>
            <a:xfrm>
              <a:off x="4596647" y="2511334"/>
              <a:ext cx="674370" cy="2286000"/>
              <a:chOff x="8368547" y="3607250"/>
              <a:chExt cx="674370" cy="2286000"/>
            </a:xfrm>
          </p:grpSpPr>
          <p:sp>
            <p:nvSpPr>
              <p:cNvPr id="38" name="Rectangle: Top Corners Rounded 12">
                <a:extLst>
                  <a:ext uri="{FF2B5EF4-FFF2-40B4-BE49-F238E27FC236}">
                    <a16:creationId xmlns:a16="http://schemas.microsoft.com/office/drawing/2014/main" xmlns="" id="{4398BEEC-1423-4336-B5D8-03839CBA6908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4861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456715B-D0FD-4499-8AFC-ED7C0F550A86}"/>
                  </a:ext>
                </a:extLst>
              </p:cNvPr>
              <p:cNvSpPr txBox="1"/>
              <p:nvPr/>
            </p:nvSpPr>
            <p:spPr>
              <a:xfrm>
                <a:off x="8368547" y="3921097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BBD6B5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随筆</a:t>
                </a:r>
                <a:endParaRPr lang="en-US" sz="4500" b="1" dirty="0">
                  <a:solidFill>
                    <a:srgbClr val="BBD6B5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6AB1F5F-FC4D-4A86-A9E5-BBEB8A5FDA63}"/>
              </a:ext>
            </a:extLst>
          </p:cNvPr>
          <p:cNvGrpSpPr/>
          <p:nvPr/>
        </p:nvGrpSpPr>
        <p:grpSpPr>
          <a:xfrm>
            <a:off x="-7783657" y="0"/>
            <a:ext cx="10488930" cy="6858000"/>
            <a:chOff x="-63246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1E61F369-01B8-42C0-AB81-1CDAED90BB31}"/>
                </a:ext>
              </a:extLst>
            </p:cNvPr>
            <p:cNvSpPr/>
            <p:nvPr/>
          </p:nvSpPr>
          <p:spPr>
            <a:xfrm>
              <a:off x="-6324600" y="0"/>
              <a:ext cx="9848850" cy="6858000"/>
            </a:xfrm>
            <a:prstGeom prst="rect">
              <a:avLst/>
            </a:prstGeom>
            <a:solidFill>
              <a:srgbClr val="ED79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2B5E647-0CEC-423F-B558-37B9E35FDE29}"/>
                </a:ext>
              </a:extLst>
            </p:cNvPr>
            <p:cNvGrpSpPr/>
            <p:nvPr/>
          </p:nvGrpSpPr>
          <p:grpSpPr>
            <a:xfrm>
              <a:off x="3472815" y="2049669"/>
              <a:ext cx="691515" cy="2286000"/>
              <a:chOff x="8349615" y="3607250"/>
              <a:chExt cx="691515" cy="2286000"/>
            </a:xfrm>
          </p:grpSpPr>
          <p:sp>
            <p:nvSpPr>
              <p:cNvPr id="34" name="Rectangle: Top Corners Rounded 15">
                <a:extLst>
                  <a:ext uri="{FF2B5EF4-FFF2-40B4-BE49-F238E27FC236}">
                    <a16:creationId xmlns:a16="http://schemas.microsoft.com/office/drawing/2014/main" xmlns="" id="{8FBCEB8D-B1DF-412C-A248-C5E7E6FECF6F}"/>
                  </a:ext>
                </a:extLst>
              </p:cNvPr>
              <p:cNvSpPr/>
              <p:nvPr/>
            </p:nvSpPr>
            <p:spPr>
              <a:xfrm rot="5400000">
                <a:off x="7578090" y="4430210"/>
                <a:ext cx="2286000" cy="640080"/>
              </a:xfrm>
              <a:prstGeom prst="round2SameRect">
                <a:avLst/>
              </a:prstGeom>
              <a:solidFill>
                <a:srgbClr val="ED79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547BC8A-CC83-433F-B204-2012A7E0FDD3}"/>
                  </a:ext>
                </a:extLst>
              </p:cNvPr>
              <p:cNvSpPr txBox="1"/>
              <p:nvPr/>
            </p:nvSpPr>
            <p:spPr>
              <a:xfrm>
                <a:off x="8349615" y="4011586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FACDB0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日記</a:t>
                </a:r>
                <a:endParaRPr lang="en-US" sz="4500" b="1" dirty="0">
                  <a:solidFill>
                    <a:srgbClr val="FACDB0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1A911D1-2939-4C61-9809-8BFB85C5A363}"/>
              </a:ext>
            </a:extLst>
          </p:cNvPr>
          <p:cNvGrpSpPr/>
          <p:nvPr/>
        </p:nvGrpSpPr>
        <p:grpSpPr>
          <a:xfrm>
            <a:off x="-8938363" y="0"/>
            <a:ext cx="10488930" cy="6858000"/>
            <a:chOff x="-7429500" y="0"/>
            <a:chExt cx="10488930" cy="6858000"/>
          </a:xfrm>
          <a:effectLst>
            <a:outerShdw blurRad="254000" dist="88900" algn="l" rotWithShape="0">
              <a:prstClr val="black">
                <a:alpha val="51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7429500" y="0"/>
              <a:ext cx="9848850" cy="6858000"/>
            </a:xfrm>
            <a:prstGeom prst="rect">
              <a:avLst/>
            </a:prstGeom>
            <a:solidFill>
              <a:srgbClr val="FACD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3AD618C5-74EF-4A13-A920-A5BE5528C742}"/>
                </a:ext>
              </a:extLst>
            </p:cNvPr>
            <p:cNvGrpSpPr/>
            <p:nvPr/>
          </p:nvGrpSpPr>
          <p:grpSpPr>
            <a:xfrm>
              <a:off x="2378769" y="1589542"/>
              <a:ext cx="680661" cy="2286000"/>
              <a:chOff x="8360469" y="3608788"/>
              <a:chExt cx="680661" cy="2286000"/>
            </a:xfrm>
          </p:grpSpPr>
          <p:sp>
            <p:nvSpPr>
              <p:cNvPr id="25" name="Rectangle: Top Corners Rounded 18">
                <a:extLst>
                  <a:ext uri="{FF2B5EF4-FFF2-40B4-BE49-F238E27FC236}">
                    <a16:creationId xmlns:a16="http://schemas.microsoft.com/office/drawing/2014/main" xmlns="" id="{350D83EA-93F0-4DDF-BE90-1EACDD67FD65}"/>
                  </a:ext>
                </a:extLst>
              </p:cNvPr>
              <p:cNvSpPr/>
              <p:nvPr/>
            </p:nvSpPr>
            <p:spPr>
              <a:xfrm rot="5400000">
                <a:off x="7578090" y="4431748"/>
                <a:ext cx="2286000" cy="640080"/>
              </a:xfrm>
              <a:prstGeom prst="round2Same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6BB9079-0F05-4D11-97F8-25F7CB504DD7}"/>
                  </a:ext>
                </a:extLst>
              </p:cNvPr>
              <p:cNvSpPr txBox="1"/>
              <p:nvPr/>
            </p:nvSpPr>
            <p:spPr>
              <a:xfrm>
                <a:off x="8360469" y="3884248"/>
                <a:ext cx="67437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500" b="1" dirty="0" smtClean="0">
                    <a:solidFill>
                      <a:srgbClr val="ED7962"/>
                    </a:solidFill>
                    <a:latin typeface="MS Mincho" panose="02020609040205080304" pitchFamily="17" charset="-128"/>
                    <a:ea typeface="MS Mincho" panose="02020609040205080304" pitchFamily="17" charset="-128"/>
                  </a:rPr>
                  <a:t>外観</a:t>
                </a:r>
                <a:endParaRPr lang="en-US" sz="4500" b="1" dirty="0">
                  <a:solidFill>
                    <a:srgbClr val="ED7962"/>
                  </a:solidFill>
                  <a:latin typeface="MS Mincho" panose="02020609040205080304" pitchFamily="17" charset="-128"/>
                  <a:ea typeface="MS Mincho" panose="02020609040205080304" pitchFamily="17" charset="-128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B1ACE9A5-0AAC-4005-87FD-533CB273E3AF}"/>
              </a:ext>
            </a:extLst>
          </p:cNvPr>
          <p:cNvGrpSpPr/>
          <p:nvPr/>
        </p:nvGrpSpPr>
        <p:grpSpPr>
          <a:xfrm flipH="1">
            <a:off x="3563819" y="1137194"/>
            <a:ext cx="858010" cy="1297213"/>
            <a:chOff x="1976797" y="2950736"/>
            <a:chExt cx="459234" cy="69430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BEBF1710-C0A2-443D-9E66-877BD8FA72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4671" y="2950736"/>
              <a:ext cx="191360" cy="694309"/>
            </a:xfrm>
            <a:prstGeom prst="line">
              <a:avLst/>
            </a:prstGeom>
            <a:ln>
              <a:solidFill>
                <a:srgbClr val="486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D25F5471-E0F2-4736-A975-B0CD1D80A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6797" y="2950736"/>
              <a:ext cx="267874" cy="0"/>
            </a:xfrm>
            <a:prstGeom prst="line">
              <a:avLst/>
            </a:prstGeom>
            <a:ln>
              <a:solidFill>
                <a:srgbClr val="4861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B33EF84-99D9-4E3D-98A7-243B4B204E8F}"/>
              </a:ext>
            </a:extLst>
          </p:cNvPr>
          <p:cNvGrpSpPr/>
          <p:nvPr/>
        </p:nvGrpSpPr>
        <p:grpSpPr>
          <a:xfrm>
            <a:off x="4439611" y="888933"/>
            <a:ext cx="5474019" cy="701467"/>
            <a:chOff x="7840983" y="2405695"/>
            <a:chExt cx="5474019" cy="701467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DBF60901-7459-4FFF-BFAB-332F5872E18A}"/>
                </a:ext>
              </a:extLst>
            </p:cNvPr>
            <p:cNvSpPr txBox="1"/>
            <p:nvPr/>
          </p:nvSpPr>
          <p:spPr>
            <a:xfrm>
              <a:off x="7846934" y="2405695"/>
              <a:ext cx="4698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solidFill>
                    <a:srgbClr val="486143"/>
                  </a:solidFill>
                  <a:latin typeface="Tw Cen MT" panose="020B0602020104020603" pitchFamily="34" charset="0"/>
                </a:rPr>
                <a:t>ZUIHITSU</a:t>
              </a:r>
              <a:endParaRPr lang="en-US" sz="2800" i="1" dirty="0">
                <a:solidFill>
                  <a:srgbClr val="48614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7989F52C-1D2B-46E2-A985-77707A7510FC}"/>
                </a:ext>
              </a:extLst>
            </p:cNvPr>
            <p:cNvSpPr txBox="1"/>
            <p:nvPr/>
          </p:nvSpPr>
          <p:spPr>
            <a:xfrm>
              <a:off x="7840983" y="2707052"/>
              <a:ext cx="54740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Disebut</a:t>
              </a:r>
              <a:r>
                <a:rPr lang="en-US" sz="2000" dirty="0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 juga </a:t>
              </a:r>
              <a:r>
                <a:rPr lang="en-US" sz="2000" dirty="0" err="1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esai</a:t>
              </a:r>
              <a:r>
                <a:rPr lang="en-US" sz="2000" dirty="0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. </a:t>
              </a:r>
              <a:endParaRPr lang="en-US" sz="2000" dirty="0">
                <a:solidFill>
                  <a:schemeClr val="bg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92C0596D-7FAB-4A1B-AE63-D59D7FD64F5A}"/>
              </a:ext>
            </a:extLst>
          </p:cNvPr>
          <p:cNvGrpSpPr/>
          <p:nvPr/>
        </p:nvGrpSpPr>
        <p:grpSpPr>
          <a:xfrm>
            <a:off x="5100785" y="2499472"/>
            <a:ext cx="1915627" cy="1484244"/>
            <a:chOff x="4140576" y="3657473"/>
            <a:chExt cx="1915627" cy="1484244"/>
          </a:xfrm>
        </p:grpSpPr>
        <p:sp>
          <p:nvSpPr>
            <p:cNvPr id="45" name="Rectangle: Rounded Corners 21">
              <a:extLst>
                <a:ext uri="{FF2B5EF4-FFF2-40B4-BE49-F238E27FC236}">
                  <a16:creationId xmlns="" xmlns:a16="http://schemas.microsoft.com/office/drawing/2014/main" id="{61459C0E-0DC9-428D-AB3A-8868112E3852}"/>
                </a:ext>
              </a:extLst>
            </p:cNvPr>
            <p:cNvSpPr/>
            <p:nvPr/>
          </p:nvSpPr>
          <p:spPr>
            <a:xfrm rot="2700000">
              <a:off x="4335973" y="3657473"/>
              <a:ext cx="1484244" cy="1484244"/>
            </a:xfrm>
            <a:prstGeom prst="roundRect">
              <a:avLst>
                <a:gd name="adj" fmla="val 13096"/>
              </a:avLst>
            </a:prstGeom>
            <a:solidFill>
              <a:srgbClr val="44546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64B7A73F-F964-48A2-B788-F55F7B9D040D}"/>
                </a:ext>
              </a:extLst>
            </p:cNvPr>
            <p:cNvSpPr txBox="1"/>
            <p:nvPr/>
          </p:nvSpPr>
          <p:spPr>
            <a:xfrm>
              <a:off x="4140576" y="3793504"/>
              <a:ext cx="19156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MAKURA </a:t>
              </a:r>
            </a:p>
            <a:p>
              <a:pPr algn="ctr"/>
              <a:r>
                <a:rPr lang="en-US" sz="2400" b="1" dirty="0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NO</a:t>
              </a:r>
            </a:p>
            <a:p>
              <a:pPr algn="ctr"/>
              <a:r>
                <a:rPr lang="en-US" sz="2400" b="1" dirty="0" smtClean="0">
                  <a:solidFill>
                    <a:schemeClr val="bg2"/>
                  </a:solidFill>
                  <a:latin typeface="Tw Cen MT" panose="020B0602020104020603" pitchFamily="34" charset="0"/>
                </a:rPr>
                <a:t>SOUSHI</a:t>
              </a:r>
              <a:endParaRPr lang="en-US" sz="2400" b="1" dirty="0">
                <a:solidFill>
                  <a:schemeClr val="bg2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15C6488-0A8C-4F32-9A4D-7C308D3FB74D}"/>
              </a:ext>
            </a:extLst>
          </p:cNvPr>
          <p:cNvGrpSpPr/>
          <p:nvPr/>
        </p:nvGrpSpPr>
        <p:grpSpPr>
          <a:xfrm rot="5400000" flipH="1">
            <a:off x="6619647" y="3749637"/>
            <a:ext cx="853629" cy="707135"/>
            <a:chOff x="1801222" y="3059827"/>
            <a:chExt cx="853629" cy="70713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C8692D07-D0C2-4183-8694-C71EC431F9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655" y="3059827"/>
              <a:ext cx="519196" cy="707135"/>
            </a:xfrm>
            <a:prstGeom prst="line">
              <a:avLst/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DECBEC73-955A-442B-8836-D1923312FB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222" y="3062208"/>
              <a:ext cx="336814" cy="0"/>
            </a:xfrm>
            <a:prstGeom prst="line">
              <a:avLst/>
            </a:prstGeom>
            <a:ln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948E0E04-F6AD-4204-A734-B8A0EC1E885D}"/>
              </a:ext>
            </a:extLst>
          </p:cNvPr>
          <p:cNvGrpSpPr/>
          <p:nvPr/>
        </p:nvGrpSpPr>
        <p:grpSpPr>
          <a:xfrm>
            <a:off x="6814153" y="4572991"/>
            <a:ext cx="3566471" cy="1600439"/>
            <a:chOff x="9152127" y="5593585"/>
            <a:chExt cx="1666472" cy="837738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13DF5F7D-8517-4858-B26A-117AEF6AD00D}"/>
                </a:ext>
              </a:extLst>
            </p:cNvPr>
            <p:cNvSpPr txBox="1"/>
            <p:nvPr/>
          </p:nvSpPr>
          <p:spPr>
            <a:xfrm>
              <a:off x="9152127" y="5593585"/>
              <a:ext cx="1387320" cy="20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44546A"/>
                  </a:solidFill>
                  <a:latin typeface="Tw Cen MT" panose="020B0602020104020603" pitchFamily="34" charset="0"/>
                </a:rPr>
                <a:t>SEISHOUNAGON - 1001</a:t>
              </a:r>
              <a:endParaRPr lang="en-US" sz="2000" dirty="0">
                <a:solidFill>
                  <a:srgbClr val="44546A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17A15540-6995-437A-A59D-F899A6BCCE03}"/>
                </a:ext>
              </a:extLst>
            </p:cNvPr>
            <p:cNvSpPr txBox="1"/>
            <p:nvPr/>
          </p:nvSpPr>
          <p:spPr>
            <a:xfrm>
              <a:off x="9152127" y="5803020"/>
              <a:ext cx="1666472" cy="62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Berisi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pengalaman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kesan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serta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apa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yang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dilihat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dan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didengar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penulis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ketika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bekerja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di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bawah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Teishi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,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anak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dari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Kaisar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 </a:t>
              </a:r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Ichijou</a:t>
              </a: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  <a:latin typeface="Tw Cen MT" panose="020B0602020104020603" pitchFamily="34" charset="0"/>
                </a:rPr>
                <a:t>.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53" name="Rectangle: Rounded Corners 21">
            <a:extLst>
              <a:ext uri="{FF2B5EF4-FFF2-40B4-BE49-F238E27FC236}">
                <a16:creationId xmlns="" xmlns:a16="http://schemas.microsoft.com/office/drawing/2014/main" id="{61459C0E-0DC9-428D-AB3A-8868112E3852}"/>
              </a:ext>
            </a:extLst>
          </p:cNvPr>
          <p:cNvSpPr/>
          <p:nvPr/>
        </p:nvSpPr>
        <p:spPr>
          <a:xfrm rot="2700000">
            <a:off x="5310692" y="2489877"/>
            <a:ext cx="1484244" cy="1484244"/>
          </a:xfrm>
          <a:prstGeom prst="roundRect">
            <a:avLst>
              <a:gd name="adj" fmla="val 13096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9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482</Words>
  <Application>Microsoft Office PowerPoint</Application>
  <PresentationFormat>Custom</PresentationFormat>
  <Paragraphs>70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User</cp:lastModifiedBy>
  <cp:revision>126</cp:revision>
  <dcterms:created xsi:type="dcterms:W3CDTF">2017-11-09T17:58:25Z</dcterms:created>
  <dcterms:modified xsi:type="dcterms:W3CDTF">2018-12-14T04:42:36Z</dcterms:modified>
</cp:coreProperties>
</file>