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6B80-7BC6-474E-B104-E4830CA83713}" type="datetimeFigureOut">
              <a:rPr lang="id-ID" smtClean="0"/>
              <a:pPr/>
              <a:t>17/12/2013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7D2337B-8852-4157-A9A0-86E01FDE2AB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6B80-7BC6-474E-B104-E4830CA83713}" type="datetimeFigureOut">
              <a:rPr lang="id-ID" smtClean="0"/>
              <a:pPr/>
              <a:t>17/12/2013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337B-8852-4157-A9A0-86E01FDE2AB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6B80-7BC6-474E-B104-E4830CA83713}" type="datetimeFigureOut">
              <a:rPr lang="id-ID" smtClean="0"/>
              <a:pPr/>
              <a:t>17/12/2013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337B-8852-4157-A9A0-86E01FDE2AB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6B80-7BC6-474E-B104-E4830CA83713}" type="datetimeFigureOut">
              <a:rPr lang="id-ID" smtClean="0"/>
              <a:pPr/>
              <a:t>17/12/2013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337B-8852-4157-A9A0-86E01FDE2AB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6B80-7BC6-474E-B104-E4830CA83713}" type="datetimeFigureOut">
              <a:rPr lang="id-ID" smtClean="0"/>
              <a:pPr/>
              <a:t>17/12/2013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7D2337B-8852-4157-A9A0-86E01FDE2AB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6B80-7BC6-474E-B104-E4830CA83713}" type="datetimeFigureOut">
              <a:rPr lang="id-ID" smtClean="0"/>
              <a:pPr/>
              <a:t>17/12/2013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337B-8852-4157-A9A0-86E01FDE2AB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6B80-7BC6-474E-B104-E4830CA83713}" type="datetimeFigureOut">
              <a:rPr lang="id-ID" smtClean="0"/>
              <a:pPr/>
              <a:t>17/12/2013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337B-8852-4157-A9A0-86E01FDE2AB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6B80-7BC6-474E-B104-E4830CA83713}" type="datetimeFigureOut">
              <a:rPr lang="id-ID" smtClean="0"/>
              <a:pPr/>
              <a:t>17/12/2013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337B-8852-4157-A9A0-86E01FDE2AB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6B80-7BC6-474E-B104-E4830CA83713}" type="datetimeFigureOut">
              <a:rPr lang="id-ID" smtClean="0"/>
              <a:pPr/>
              <a:t>17/12/2013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337B-8852-4157-A9A0-86E01FDE2AB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6B80-7BC6-474E-B104-E4830CA83713}" type="datetimeFigureOut">
              <a:rPr lang="id-ID" smtClean="0"/>
              <a:pPr/>
              <a:t>17/12/2013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337B-8852-4157-A9A0-86E01FDE2AB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6B80-7BC6-474E-B104-E4830CA83713}" type="datetimeFigureOut">
              <a:rPr lang="id-ID" smtClean="0"/>
              <a:pPr/>
              <a:t>17/12/2013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7D2337B-8852-4157-A9A0-86E01FDE2AB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AB76B80-7BC6-474E-B104-E4830CA83713}" type="datetimeFigureOut">
              <a:rPr lang="id-ID" smtClean="0"/>
              <a:pPr/>
              <a:t>17/12/2013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7D2337B-8852-4157-A9A0-86E01FDE2AB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Oleh: Muhammad Syukur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TEORI FEMINIS/GENDER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/>
              <a:t>Feminisme</a:t>
            </a:r>
            <a:r>
              <a:rPr lang="en-US" b="1" dirty="0"/>
              <a:t> </a:t>
            </a:r>
            <a:r>
              <a:rPr lang="en-US" b="1" dirty="0" err="1" smtClean="0"/>
              <a:t>sosialis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b="1" dirty="0" smtClean="0"/>
              <a:t>Ontologi: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Penindasan</a:t>
            </a:r>
            <a:r>
              <a:rPr lang="en-US" b="1" dirty="0"/>
              <a:t> </a:t>
            </a:r>
            <a:r>
              <a:rPr lang="en-US" b="1" dirty="0" err="1"/>
              <a:t>Struktural</a:t>
            </a:r>
            <a:endParaRPr lang="id-ID" dirty="0"/>
          </a:p>
          <a:p>
            <a:pPr marL="0" indent="0">
              <a:buNone/>
            </a:pP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, </a:t>
            </a:r>
            <a:r>
              <a:rPr lang="en-US" dirty="0" err="1"/>
              <a:t>ketimpangan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penindasan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kapitalisme</a:t>
            </a:r>
            <a:r>
              <a:rPr lang="en-US" dirty="0"/>
              <a:t>, </a:t>
            </a:r>
            <a:r>
              <a:rPr lang="en-US" dirty="0" err="1"/>
              <a:t>patriarkhi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rasisme</a:t>
            </a:r>
            <a:r>
              <a:rPr lang="id-ID" dirty="0" smtClean="0"/>
              <a:t>.</a:t>
            </a:r>
          </a:p>
          <a:p>
            <a:r>
              <a:rPr lang="id-ID" b="1" dirty="0"/>
              <a:t> </a:t>
            </a:r>
            <a:r>
              <a:rPr lang="id-ID" b="1" dirty="0" smtClean="0"/>
              <a:t>Epistemologi: </a:t>
            </a:r>
            <a:r>
              <a:rPr lang="en-US" dirty="0" err="1"/>
              <a:t>Feminis</a:t>
            </a:r>
            <a:r>
              <a:rPr lang="en-US" dirty="0"/>
              <a:t> </a:t>
            </a:r>
            <a:r>
              <a:rPr lang="en-US" dirty="0" err="1"/>
              <a:t>sosialis</a:t>
            </a:r>
            <a:r>
              <a:rPr lang="en-US" dirty="0"/>
              <a:t> </a:t>
            </a:r>
            <a:r>
              <a:rPr lang="en-US" dirty="0" err="1"/>
              <a:t>menakankan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meletakkan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gender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kapitalis</a:t>
            </a:r>
            <a:r>
              <a:rPr lang="en-US" dirty="0"/>
              <a:t> </a:t>
            </a:r>
            <a:r>
              <a:rPr lang="en-US" dirty="0" err="1"/>
              <a:t>kontemporer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global.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kapitalisme</a:t>
            </a:r>
            <a:r>
              <a:rPr lang="en-US" dirty="0"/>
              <a:t> global,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ketimbang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ideologi</a:t>
            </a:r>
            <a:r>
              <a:rPr lang="en-US" dirty="0"/>
              <a:t> </a:t>
            </a:r>
            <a:r>
              <a:rPr lang="en-US" dirty="0" err="1"/>
              <a:t>patriarkhi</a:t>
            </a:r>
            <a:r>
              <a:rPr lang="en-US" dirty="0"/>
              <a:t> </a:t>
            </a:r>
            <a:r>
              <a:rPr lang="en-US" dirty="0" err="1"/>
              <a:t>menempatkan</a:t>
            </a:r>
            <a:r>
              <a:rPr lang="en-US" dirty="0"/>
              <a:t> status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kaum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patriarkhi</a:t>
            </a:r>
            <a:r>
              <a:rPr lang="en-US" dirty="0"/>
              <a:t>,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struktural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diposisikan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berbahaya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bergaji</a:t>
            </a:r>
            <a:r>
              <a:rPr lang="en-US" dirty="0"/>
              <a:t> </a:t>
            </a:r>
            <a:r>
              <a:rPr lang="en-US" dirty="0" err="1"/>
              <a:t>ketimbang</a:t>
            </a:r>
            <a:r>
              <a:rPr lang="en-US" dirty="0"/>
              <a:t> </a:t>
            </a:r>
            <a:r>
              <a:rPr lang="en-US" dirty="0" err="1"/>
              <a:t>pria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karenanya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berorganisasi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Feminis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sosialis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menyatakan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relasi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kekuasaan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dominasi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patriarkhi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kapitalis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diperkuat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kontrol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interdependen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ekonomi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negara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profesi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termasuk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ilmuan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).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Feminis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direfresentasikan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feminis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materialis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materialisme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kultural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Materialisme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kultural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mengeksplorasi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dimana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kebijakan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negara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ideologi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berinteraksi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subyektifits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memolakan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mengontrol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pemikiran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sekaligus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dipolakan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pemikiran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Feminis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sosialis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menyerukan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solidaritas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global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dikalangan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perempuan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memerangi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kapitalisme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menindas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kehidupan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kehidupan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merusak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Gerakan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ekofeminisme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utama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feminisme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sosialis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id-ID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/>
              <a:t>Teori</a:t>
            </a:r>
            <a:r>
              <a:rPr lang="en-US" b="1" dirty="0"/>
              <a:t> </a:t>
            </a:r>
            <a:r>
              <a:rPr lang="en-US" b="1" dirty="0" err="1"/>
              <a:t>interaksional</a:t>
            </a:r>
            <a:r>
              <a:rPr lang="en-US" b="1" dirty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Ketimpangan</a:t>
            </a:r>
            <a:r>
              <a:rPr lang="en-US" dirty="0"/>
              <a:t> gender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hierarkhis</a:t>
            </a:r>
            <a:r>
              <a:rPr lang="en-US" dirty="0"/>
              <a:t> yang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adil</a:t>
            </a:r>
            <a:r>
              <a:rPr lang="en-US" dirty="0"/>
              <a:t>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memandang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bersaksi</a:t>
            </a:r>
            <a:r>
              <a:rPr lang="en-US" dirty="0"/>
              <a:t>, </a:t>
            </a:r>
            <a:r>
              <a:rPr lang="en-US" dirty="0" err="1"/>
              <a:t>memprotes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berorganisasi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menuntut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 yang </a:t>
            </a:r>
            <a:r>
              <a:rPr lang="en-US" dirty="0" err="1"/>
              <a:t>tetindas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 </a:t>
            </a:r>
            <a:r>
              <a:rPr lang="en-US" dirty="0" err="1"/>
              <a:t>itulah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keyakinan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kemenangan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. 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rasional</a:t>
            </a:r>
            <a:r>
              <a:rPr lang="en-US" dirty="0"/>
              <a:t> yang </a:t>
            </a:r>
            <a:r>
              <a:rPr lang="en-US" dirty="0" err="1"/>
              <a:t>sempit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/>
              <a:t> lain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7772400" cy="86895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algn="ctr"/>
            <a:r>
              <a:rPr lang="en-US" b="1" dirty="0" err="1">
                <a:solidFill>
                  <a:schemeClr val="tx1"/>
                </a:solidFill>
              </a:rPr>
              <a:t>Feminisme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radikal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Ontologi</a:t>
            </a:r>
            <a:r>
              <a:rPr lang="id-ID" dirty="0" smtClean="0"/>
              <a:t> :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Perbedaan</a:t>
            </a:r>
            <a:r>
              <a:rPr lang="en-US" b="1" dirty="0"/>
              <a:t> Gender</a:t>
            </a:r>
            <a:endParaRPr lang="id-ID" dirty="0"/>
          </a:p>
          <a:p>
            <a:pPr marL="0" indent="0">
              <a:buNone/>
            </a:pP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pengalamannya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kebanyakan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id-ID" dirty="0" smtClean="0"/>
              <a:t>tsbt.</a:t>
            </a:r>
          </a:p>
          <a:p>
            <a:pPr marL="0" indent="0"/>
            <a:r>
              <a:rPr lang="id-ID" dirty="0" smtClean="0"/>
              <a:t> </a:t>
            </a:r>
            <a:r>
              <a:rPr lang="id-ID" b="1" dirty="0" smtClean="0"/>
              <a:t>Epistemologis</a:t>
            </a:r>
            <a:r>
              <a:rPr lang="id-ID" dirty="0" smtClean="0"/>
              <a:t>: </a:t>
            </a:r>
            <a:r>
              <a:rPr lang="en-US" dirty="0" err="1"/>
              <a:t>Perbedaan</a:t>
            </a:r>
            <a:r>
              <a:rPr lang="en-US" dirty="0"/>
              <a:t> gender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 (sex) </a:t>
            </a:r>
            <a:r>
              <a:rPr lang="en-US" dirty="0" err="1"/>
              <a:t>dan</a:t>
            </a:r>
            <a:r>
              <a:rPr lang="en-US" dirty="0"/>
              <a:t> sex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, </a:t>
            </a:r>
            <a:r>
              <a:rPr lang="en-US" dirty="0" err="1"/>
              <a:t>kecerdasan</a:t>
            </a:r>
            <a:r>
              <a:rPr lang="en-US" dirty="0"/>
              <a:t>,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kapasistas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pemimpin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Cara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menjalani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model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adil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Institusional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endParaRPr lang="id-ID" dirty="0"/>
          </a:p>
          <a:p>
            <a:r>
              <a:rPr lang="en-US" dirty="0" err="1"/>
              <a:t>Perbedaan</a:t>
            </a:r>
            <a:r>
              <a:rPr lang="en-US" dirty="0"/>
              <a:t> gender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berbegai</a:t>
            </a:r>
            <a:r>
              <a:rPr lang="en-US" dirty="0"/>
              <a:t> </a:t>
            </a:r>
            <a:r>
              <a:rPr lang="en-US" i="1" dirty="0"/>
              <a:t>setting </a:t>
            </a:r>
            <a:r>
              <a:rPr lang="en-US" i="1" dirty="0" err="1"/>
              <a:t>institusional</a:t>
            </a:r>
            <a:r>
              <a:rPr lang="en-US" i="1" dirty="0"/>
              <a:t>. </a:t>
            </a:r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seksual</a:t>
            </a:r>
            <a:r>
              <a:rPr lang="en-US" dirty="0"/>
              <a:t> yang </a:t>
            </a:r>
            <a:r>
              <a:rPr lang="en-US" dirty="0" err="1"/>
              <a:t>mengaitkan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, </a:t>
            </a:r>
            <a:r>
              <a:rPr lang="en-US" dirty="0" err="1"/>
              <a:t>ibu</a:t>
            </a:r>
            <a:r>
              <a:rPr lang="en-US" dirty="0"/>
              <a:t>,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,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rekonfigurasi</a:t>
            </a:r>
            <a:r>
              <a:rPr lang="en-US" dirty="0"/>
              <a:t> </a:t>
            </a:r>
            <a:r>
              <a:rPr lang="en-US" dirty="0" err="1"/>
              <a:t>normatif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 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masyakat</a:t>
            </a:r>
            <a:r>
              <a:rPr lang="en-US" dirty="0"/>
              <a:t> yang </a:t>
            </a:r>
            <a:r>
              <a:rPr lang="en-US" dirty="0" err="1"/>
              <a:t>memihak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kaum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 algn="ctr"/>
            <a:r>
              <a:rPr lang="en-US" b="1" dirty="0" err="1" smtClean="0">
                <a:solidFill>
                  <a:schemeClr val="bg1"/>
                </a:solidFill>
              </a:rPr>
              <a:t>Eksistensial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fenomenologi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en-US" dirty="0" err="1" smtClean="0"/>
              <a:t>Marginalisasi</a:t>
            </a:r>
            <a:r>
              <a:rPr lang="en-US" dirty="0" smtClean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/>
              <a:t>other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kultur</a:t>
            </a:r>
            <a:r>
              <a:rPr lang="en-US" dirty="0"/>
              <a:t> yang </a:t>
            </a:r>
            <a:r>
              <a:rPr lang="en-US" dirty="0" err="1"/>
              <a:t>diciptakan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. </a:t>
            </a:r>
            <a:r>
              <a:rPr lang="en-US" dirty="0" err="1"/>
              <a:t>Pembebasan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kaum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umat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kultur</a:t>
            </a:r>
            <a:r>
              <a:rPr lang="en-US" dirty="0"/>
              <a:t> </a:t>
            </a:r>
            <a:r>
              <a:rPr lang="en-US" dirty="0" err="1"/>
              <a:t>khas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pPr lvl="0" algn="ctr"/>
            <a:r>
              <a:rPr lang="en-US" b="1" dirty="0" err="1">
                <a:solidFill>
                  <a:schemeClr val="bg1"/>
                </a:solidFill>
              </a:rPr>
              <a:t>Feminisme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Liberal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d-ID" b="1" dirty="0" smtClean="0"/>
              <a:t>Ontologi: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Ketinpangan</a:t>
            </a:r>
            <a:r>
              <a:rPr lang="en-US" b="1" dirty="0"/>
              <a:t> Gender</a:t>
            </a:r>
            <a:endParaRPr lang="id-ID" dirty="0"/>
          </a:p>
          <a:p>
            <a:pPr marL="0" indent="0">
              <a:buNone/>
            </a:pP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dikebanyakan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beruntung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setara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 smtClean="0"/>
              <a:t>laki-laki</a:t>
            </a:r>
            <a:r>
              <a:rPr lang="id-ID" dirty="0" smtClean="0"/>
              <a:t>.</a:t>
            </a:r>
          </a:p>
          <a:p>
            <a:pPr marL="0" indent="0"/>
            <a:r>
              <a:rPr lang="id-ID" b="1" dirty="0"/>
              <a:t> </a:t>
            </a:r>
            <a:r>
              <a:rPr lang="id-ID" b="1" dirty="0" smtClean="0"/>
              <a:t>Epistemologi: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mengklaim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esensial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agen</a:t>
            </a:r>
            <a:r>
              <a:rPr lang="en-US" dirty="0"/>
              <a:t> moral yang </a:t>
            </a:r>
            <a:r>
              <a:rPr lang="en-US" dirty="0" err="1"/>
              <a:t>bernalar</a:t>
            </a:r>
            <a:r>
              <a:rPr lang="en-US" dirty="0"/>
              <a:t>,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ketimpangan</a:t>
            </a:r>
            <a:r>
              <a:rPr lang="en-US" dirty="0"/>
              <a:t> gender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seksis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patriarkhis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divisi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 </a:t>
            </a:r>
            <a:r>
              <a:rPr lang="en-US" dirty="0" err="1"/>
              <a:t>Kesetaraan</a:t>
            </a:r>
            <a:r>
              <a:rPr lang="en-US" dirty="0"/>
              <a:t> gender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divisi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pemolaan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institusi-institusi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media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Feminis Marxis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5328592"/>
          </a:xfrm>
        </p:spPr>
        <p:txBody>
          <a:bodyPr>
            <a:noAutofit/>
          </a:bodyPr>
          <a:lstStyle/>
          <a:p>
            <a:pPr lvl="0"/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Penjelasakan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Marx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Engels</a:t>
            </a:r>
            <a:endParaRPr lang="id-ID" sz="1400" dirty="0">
              <a:latin typeface="Arial" pitchFamily="34" charset="0"/>
              <a:cs typeface="Arial" pitchFamily="34" charset="0"/>
            </a:endParaRPr>
          </a:p>
          <a:p>
            <a:r>
              <a:rPr lang="en-US" sz="1400" dirty="0" err="1">
                <a:latin typeface="Arial" pitchFamily="34" charset="0"/>
                <a:cs typeface="Arial" pitchFamily="34" charset="0"/>
              </a:rPr>
              <a:t>Subordinasi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perempuan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bukan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berasal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espek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biologisnya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dianggap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kekal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tetapi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relasi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sosial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mempunyai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sejarah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kekalahan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historis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perempuan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bidang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ekonomi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khususnya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penggantian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berburu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meramu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ekonomi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peternakan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pertanian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mana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sumber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kekuatan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mobilitas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teknologi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pria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berasal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peran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memburu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memberi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mereka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keuntungan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sistematis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perempuan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menimbulkan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penemuan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konsep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properti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penguasaan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),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ide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realitas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kelas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pria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mengklaim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sumber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daya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produksi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ekonomi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miliknya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Permasalahan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jelas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dilacak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kembali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bisa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dirubah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 Marx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berpendapat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bahwa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penghancuran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hak-hak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penguasaan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(property)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melalui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revolusi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kelaslah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perempuan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memperoleh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kebebasan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sosial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politik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ekonomi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personal.</a:t>
            </a:r>
            <a:endParaRPr lang="id-ID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1400" b="1" dirty="0" err="1">
                <a:latin typeface="Arial" pitchFamily="34" charset="0"/>
                <a:cs typeface="Arial" pitchFamily="34" charset="0"/>
              </a:rPr>
              <a:t>Penjelasan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Marxian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Kontemporer</a:t>
            </a:r>
            <a:endParaRPr lang="id-ID" sz="1400" dirty="0">
              <a:latin typeface="Arial" pitchFamily="34" charset="0"/>
              <a:cs typeface="Arial" pitchFamily="34" charset="0"/>
            </a:endParaRPr>
          </a:p>
          <a:p>
            <a:r>
              <a:rPr lang="en-US" sz="1400" dirty="0" err="1">
                <a:latin typeface="Arial" pitchFamily="34" charset="0"/>
                <a:cs typeface="Arial" pitchFamily="34" charset="0"/>
              </a:rPr>
              <a:t>Patriarkhi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saat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kapitalisme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sumber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utama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terjadinya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ketimpangan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gender. </a:t>
            </a:r>
            <a:endParaRPr lang="id-ID" sz="1400" dirty="0">
              <a:latin typeface="Arial" pitchFamily="34" charset="0"/>
              <a:cs typeface="Arial" pitchFamily="34" charset="0"/>
            </a:endParaRPr>
          </a:p>
          <a:p>
            <a:r>
              <a:rPr lang="en-US" sz="1400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dinamika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ekonomi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masyarakat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diartikan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cara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memproduksi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mempertukarkan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berbagai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barang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pasar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menyebabkan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segolongan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kaya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segolongan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lagi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miskin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mereka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menempatkan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akar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ketimpangan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konflik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kelas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</a:t>
            </a:r>
            <a:endParaRPr lang="id-ID" sz="1400" dirty="0">
              <a:latin typeface="Arial" pitchFamily="34" charset="0"/>
              <a:cs typeface="Arial" pitchFamily="34" charset="0"/>
            </a:endParaRPr>
          </a:p>
          <a:p>
            <a:r>
              <a:rPr lang="en-US" sz="14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semua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aktivitas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kehidupan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terus-menerus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tatanam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eksploitatif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mengutungkan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sebagian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orang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merugikan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sebagian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orang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lain. Dari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perempuanlah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banyak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dirugikan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</a:t>
            </a:r>
            <a:endParaRPr lang="id-ID" sz="1400" dirty="0">
              <a:latin typeface="Arial" pitchFamily="34" charset="0"/>
              <a:cs typeface="Arial" pitchFamily="34" charset="0"/>
            </a:endParaRP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Cara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keluar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menghilangkan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perbedaan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kelas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penyabab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terjadinya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ketimpangan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gender.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memperbaiki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ketimpangan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gender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melibatkan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orang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menindas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orang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ditindas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mencapai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emansipasi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kolektif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mereka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</a:t>
            </a:r>
            <a:endParaRPr lang="id-ID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/>
              <a:t>Feminisme</a:t>
            </a:r>
            <a:r>
              <a:rPr lang="en-US" b="1" dirty="0"/>
              <a:t> </a:t>
            </a:r>
            <a:r>
              <a:rPr lang="en-US" b="1" dirty="0" err="1" smtClean="0"/>
              <a:t>psikoanalisis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b="1" dirty="0" smtClean="0"/>
              <a:t>Ontologi: </a:t>
            </a:r>
            <a:r>
              <a:rPr lang="en-US" b="1" dirty="0" err="1" smtClean="0"/>
              <a:t>Ada</a:t>
            </a:r>
            <a:r>
              <a:rPr lang="en-US" b="1" dirty="0" smtClean="0"/>
              <a:t> </a:t>
            </a:r>
            <a:r>
              <a:rPr lang="en-US" b="1" dirty="0" err="1"/>
              <a:t>Penindasan</a:t>
            </a:r>
            <a:r>
              <a:rPr lang="en-US" b="1" dirty="0"/>
              <a:t> Gender</a:t>
            </a:r>
            <a:endParaRPr lang="id-ID" dirty="0"/>
          </a:p>
          <a:p>
            <a:pPr marL="0" indent="0">
              <a:buNone/>
            </a:pP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ditindas</a:t>
            </a:r>
            <a:r>
              <a:rPr lang="en-US" dirty="0"/>
              <a:t>,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setara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dikekang</a:t>
            </a:r>
            <a:r>
              <a:rPr lang="en-US" dirty="0"/>
              <a:t>, </a:t>
            </a:r>
            <a:r>
              <a:rPr lang="en-US" dirty="0" err="1"/>
              <a:t>disubordinasikan</a:t>
            </a:r>
            <a:r>
              <a:rPr lang="en-US" dirty="0"/>
              <a:t>,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disalah-gunakan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laki-laki</a:t>
            </a:r>
            <a:r>
              <a:rPr lang="id-ID" dirty="0" smtClean="0"/>
              <a:t>.</a:t>
            </a:r>
          </a:p>
          <a:p>
            <a:r>
              <a:rPr lang="id-ID" b="1" dirty="0"/>
              <a:t> </a:t>
            </a:r>
            <a:r>
              <a:rPr lang="id-ID" b="1" dirty="0" smtClean="0"/>
              <a:t>Epistemologi: </a:t>
            </a:r>
            <a:r>
              <a:rPr lang="en-US" dirty="0" err="1"/>
              <a:t>Penenindasan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kaum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terpendam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sadar</a:t>
            </a:r>
            <a:r>
              <a:rPr lang="en-US" dirty="0"/>
              <a:t>. </a:t>
            </a:r>
            <a:r>
              <a:rPr lang="en-US" dirty="0" err="1"/>
              <a:t>Dominasi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merespon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sosioemosional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terbentuknya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. </a:t>
            </a:r>
            <a:r>
              <a:rPr lang="en-US" dirty="0" err="1"/>
              <a:t>Perempaun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keterlibatannya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melahirkan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mengasuh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tertindas</a:t>
            </a:r>
            <a:r>
              <a:rPr lang="en-US" dirty="0"/>
              <a:t> </a:t>
            </a:r>
            <a:r>
              <a:rPr lang="en-US" dirty="0" err="1"/>
              <a:t>dibading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realisasi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menanggapi</a:t>
            </a:r>
            <a:r>
              <a:rPr lang="en-US" dirty="0"/>
              <a:t> </a:t>
            </a:r>
            <a:r>
              <a:rPr lang="en-US" dirty="0" err="1"/>
              <a:t>ketakutan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arsitektur</a:t>
            </a:r>
            <a:r>
              <a:rPr lang="en-US" dirty="0"/>
              <a:t>,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senjata</a:t>
            </a:r>
            <a:r>
              <a:rPr lang="en-US" dirty="0"/>
              <a:t>,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agama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memperpanjang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feminis</a:t>
            </a:r>
            <a:r>
              <a:rPr lang="en-US" dirty="0"/>
              <a:t> </a:t>
            </a:r>
            <a:r>
              <a:rPr lang="en-US" dirty="0" err="1"/>
              <a:t>psikoanalisis</a:t>
            </a:r>
            <a:r>
              <a:rPr lang="en-US" dirty="0"/>
              <a:t> </a:t>
            </a:r>
            <a:r>
              <a:rPr lang="en-US" dirty="0" err="1"/>
              <a:t>menyarankan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merestrukturasi</a:t>
            </a:r>
            <a:r>
              <a:rPr lang="en-US" dirty="0"/>
              <a:t> </a:t>
            </a:r>
            <a:r>
              <a:rPr lang="en-US" dirty="0" err="1"/>
              <a:t>pengasuhan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mengolah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orientasi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.</a:t>
            </a:r>
            <a:endParaRPr lang="id-ID" dirty="0"/>
          </a:p>
          <a:p>
            <a:pPr marL="0" indent="0"/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 smtClean="0"/>
              <a:t>Feminisme</a:t>
            </a:r>
            <a:r>
              <a:rPr lang="en-US" b="1" dirty="0" smtClean="0"/>
              <a:t> </a:t>
            </a:r>
            <a:r>
              <a:rPr lang="en-US" b="1" dirty="0" err="1" smtClean="0"/>
              <a:t>radikal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b="1" dirty="0" smtClean="0"/>
              <a:t>Ontologi: </a:t>
            </a:r>
            <a:r>
              <a:rPr lang="en-US" b="1" dirty="0" err="1" smtClean="0"/>
              <a:t>Ada</a:t>
            </a:r>
            <a:r>
              <a:rPr lang="en-US" b="1" dirty="0" smtClean="0"/>
              <a:t> </a:t>
            </a:r>
            <a:r>
              <a:rPr lang="en-US" b="1" dirty="0" err="1" smtClean="0"/>
              <a:t>Penindasan</a:t>
            </a:r>
            <a:r>
              <a:rPr lang="en-US" b="1" dirty="0" smtClean="0"/>
              <a:t> Gender</a:t>
            </a:r>
            <a:endParaRPr lang="id-ID" dirty="0" smtClean="0"/>
          </a:p>
          <a:p>
            <a:pPr marL="0" indent="0">
              <a:buNone/>
            </a:pP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ditindas</a:t>
            </a:r>
            <a:r>
              <a:rPr lang="en-US" dirty="0" smtClean="0"/>
              <a:t>,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setara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dikekang</a:t>
            </a:r>
            <a:r>
              <a:rPr lang="en-US" dirty="0" smtClean="0"/>
              <a:t>, </a:t>
            </a:r>
            <a:r>
              <a:rPr lang="en-US" dirty="0" err="1" smtClean="0"/>
              <a:t>disubordinasikan</a:t>
            </a:r>
            <a:r>
              <a:rPr lang="en-US" dirty="0" smtClean="0"/>
              <a:t>,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disalah-gunakan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id-ID" dirty="0" smtClean="0"/>
              <a:t>.</a:t>
            </a:r>
          </a:p>
          <a:p>
            <a:r>
              <a:rPr lang="id-ID" b="1" dirty="0" smtClean="0"/>
              <a:t>Epistemologi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/>
              <a:t>Feminis</a:t>
            </a:r>
            <a:r>
              <a:rPr lang="en-US" dirty="0"/>
              <a:t>  </a:t>
            </a:r>
            <a:r>
              <a:rPr lang="en-US" dirty="0" err="1"/>
              <a:t>Radikal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penindasan</a:t>
            </a:r>
            <a:r>
              <a:rPr lang="en-US" dirty="0"/>
              <a:t>. </a:t>
            </a:r>
            <a:r>
              <a:rPr lang="en-US" dirty="0" err="1"/>
              <a:t>Penindasan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antarseks</a:t>
            </a:r>
            <a:r>
              <a:rPr lang="en-US" dirty="0"/>
              <a:t> (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), </a:t>
            </a:r>
            <a:r>
              <a:rPr lang="en-US" dirty="0" err="1"/>
              <a:t>kelas</a:t>
            </a:r>
            <a:r>
              <a:rPr lang="en-US" dirty="0"/>
              <a:t>, </a:t>
            </a:r>
            <a:r>
              <a:rPr lang="en-US" dirty="0" err="1"/>
              <a:t>kasta</a:t>
            </a:r>
            <a:r>
              <a:rPr lang="en-US" dirty="0"/>
              <a:t>, </a:t>
            </a:r>
            <a:r>
              <a:rPr lang="en-US" dirty="0" err="1"/>
              <a:t>etnis</a:t>
            </a:r>
            <a:r>
              <a:rPr lang="en-US" dirty="0"/>
              <a:t>,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.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penindasan</a:t>
            </a:r>
            <a:r>
              <a:rPr lang="en-US" dirty="0"/>
              <a:t> yang paling </a:t>
            </a:r>
            <a:r>
              <a:rPr lang="en-US" dirty="0" err="1"/>
              <a:t>mendasar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patriarkhi</a:t>
            </a:r>
            <a:r>
              <a:rPr lang="en-US" dirty="0"/>
              <a:t> (</a:t>
            </a:r>
            <a:r>
              <a:rPr lang="en-US" dirty="0" err="1"/>
              <a:t>penindasan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).</a:t>
            </a:r>
            <a:endParaRPr lang="id-ID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Cara </a:t>
            </a:r>
            <a:r>
              <a:rPr lang="en-US" dirty="0" err="1"/>
              <a:t>mengalahkan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patriarkhi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mengfungsikan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mendasar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mengakui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patriarkhi</a:t>
            </a:r>
            <a:r>
              <a:rPr lang="en-US" dirty="0"/>
              <a:t> yang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lemah</a:t>
            </a:r>
            <a:r>
              <a:rPr lang="en-US" dirty="0"/>
              <a:t>, </a:t>
            </a:r>
            <a:r>
              <a:rPr lang="en-US" dirty="0" err="1"/>
              <a:t>tergantung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lain, </a:t>
            </a:r>
            <a:r>
              <a:rPr lang="en-US" dirty="0" err="1"/>
              <a:t>menggalang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persaudaraan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membela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sz="2000" b="1" dirty="0" smtClean="0"/>
              <a:t>Tokoh utama </a:t>
            </a:r>
            <a:r>
              <a:rPr lang="id-ID" sz="2000" b="1" dirty="0" smtClean="0"/>
              <a:t>teori </a:t>
            </a:r>
            <a:r>
              <a:rPr lang="id-ID" sz="2000" b="1" dirty="0" smtClean="0"/>
              <a:t>feminisme liberal ini adalah Mary Wollstonecraft. </a:t>
            </a:r>
            <a:r>
              <a:rPr lang="id-ID" sz="2000" b="1" dirty="0" smtClean="0"/>
              <a:t>lahir </a:t>
            </a:r>
            <a:r>
              <a:rPr lang="id-ID" sz="2000" b="1" dirty="0" smtClean="0"/>
              <a:t>pada 27April 1959 di Spitalfield, London</a:t>
            </a:r>
            <a:endParaRPr lang="id-ID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. </a:t>
            </a:r>
            <a:r>
              <a:rPr lang="id-ID" dirty="0" smtClean="0"/>
              <a:t>Dia adalah seorang filsuf, novelis, sejarawan, dan sangat terkenal dengan hak-hak perempuan yang ditulisnya. Tulisanya yang sangat terkenal berjudul Vindication of The Right of Woman (Mempertahankan Hak-hak Wanita). Mary membantah tentang diskriminasi antara perempuan dengan laki-laki. Menurutnya perempuan berhak mendapatkan pendidikan juga kewarganegaraan sebagaimana manusia lain pada umumnya.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251</TotalTime>
  <Words>1146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TEORI FEMINIS/GENDER</vt:lpstr>
      <vt:lpstr>Feminisme radikal</vt:lpstr>
      <vt:lpstr>Institusional</vt:lpstr>
      <vt:lpstr>Eksistensial dan fenomenologi</vt:lpstr>
      <vt:lpstr>Feminisme Liberal</vt:lpstr>
      <vt:lpstr>Feminis Marxis</vt:lpstr>
      <vt:lpstr>Feminisme psikoanalisis</vt:lpstr>
      <vt:lpstr>Feminisme radikal</vt:lpstr>
      <vt:lpstr>Tokoh utama teori feminisme liberal ini adalah Mary Wollstonecraft. lahir pada 27April 1959 di Spitalfield, London</vt:lpstr>
      <vt:lpstr>Feminisme sosialis</vt:lpstr>
      <vt:lpstr>Slide 11</vt:lpstr>
      <vt:lpstr>Teori interaksional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FEMINIS/GENDER</dc:title>
  <dc:creator>toshiba</dc:creator>
  <cp:lastModifiedBy>toshiba</cp:lastModifiedBy>
  <cp:revision>24</cp:revision>
  <dcterms:created xsi:type="dcterms:W3CDTF">2013-10-29T13:49:20Z</dcterms:created>
  <dcterms:modified xsi:type="dcterms:W3CDTF">2013-12-17T18:31:17Z</dcterms:modified>
</cp:coreProperties>
</file>