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99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Gagasan teori Krit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0" y="327546"/>
            <a:ext cx="11163869" cy="6210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2</vt:lpstr>
      <vt:lpstr>Quotable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M. Syukur M.Si</dc:creator>
  <cp:lastModifiedBy>Dr. M. Syukur M.Si</cp:lastModifiedBy>
  <cp:revision>2</cp:revision>
  <dcterms:created xsi:type="dcterms:W3CDTF">2017-09-07T14:24:42Z</dcterms:created>
  <dcterms:modified xsi:type="dcterms:W3CDTF">2017-09-07T15:02:29Z</dcterms:modified>
</cp:coreProperties>
</file>