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59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881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Terima Kasih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3" y="126178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1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1. Sejarah kehidupan erich fromm&#10;Erich Fromm lahir di Frankfurt, Jerman pada&#10;tanggal 23 Maret 1900. fromm satu-satunya&#10;a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0" y="126178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5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2. Prinsip-prinsip teori erich fromm&#10;Asumsi Fromm yang paling mendasar adalah bahwa&#10;kepribadian individu dapat dipahami 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7" y="439312"/>
            <a:ext cx="9561631" cy="60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4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Tema dasar dari dasar semua tulisan Fromm adalah&#10;individu yang merasa kesepian dan terisolir karena ia&#10;dipisahkan dari a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17" y="1261782"/>
            <a:ext cx="7842013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4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3. Kebutuhan-kebutuhan manusia&#10;Kebutuhan manusia menurut fromm dibagi menjadi 2 yaitu :&#10; Yang pertama, kebutuhan kebeba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7" y="1786586"/>
            <a:ext cx="8420669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s://image.slidesharecdn.com/ppt-aptlhumanistik-140416080745-phpapp01/85/ppt-psikoanalitik-humanistik-erich-fromm-6-320.jpg?cb=139763572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1" y="903844"/>
            <a:ext cx="5278224" cy="39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4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6" name="Picture 4" descr="5. Kondisi Eksistensi manusia&#10;Fromm (1947) percaya bahwa manusia, tidak seperti hewan&#10;lain,telah “Robek pergi” dari kesat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72" y="81210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5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6. Tipologi Sosial&#10;Fromm menyatakan karakter manusia berkembang&#10;berdasarkan kebutuhan mengganti insting kebinatangan yang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07" y="857463"/>
            <a:ext cx="7237977" cy="54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7. Implikasi bagi konseling&#10;Fromm lebih peduli dengan aspek interpersonal dan&#10;hubungan terapeutik. Menurutnya, tujuan kli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39" y="1437752"/>
            <a:ext cx="8155912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23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M. Syukur M.Si</dc:creator>
  <cp:lastModifiedBy>Dr. M. Syukur M.Si</cp:lastModifiedBy>
  <cp:revision>1</cp:revision>
  <dcterms:created xsi:type="dcterms:W3CDTF">2017-09-07T15:04:55Z</dcterms:created>
  <dcterms:modified xsi:type="dcterms:W3CDTF">2017-09-07T15:12:48Z</dcterms:modified>
</cp:coreProperties>
</file>